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7.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10" r:id="rId3"/>
    <p:sldMasterId id="2147483724" r:id="rId4"/>
    <p:sldMasterId id="2147483736" r:id="rId5"/>
    <p:sldMasterId id="2147483748" r:id="rId6"/>
    <p:sldMasterId id="2147483760" r:id="rId7"/>
    <p:sldMasterId id="2147483772" r:id="rId8"/>
  </p:sldMasterIdLst>
  <p:notesMasterIdLst>
    <p:notesMasterId r:id="rId43"/>
  </p:notesMasterIdLst>
  <p:sldIdLst>
    <p:sldId id="257" r:id="rId9"/>
    <p:sldId id="474" r:id="rId10"/>
    <p:sldId id="266" r:id="rId11"/>
    <p:sldId id="256" r:id="rId12"/>
    <p:sldId id="508" r:id="rId13"/>
    <p:sldId id="320" r:id="rId14"/>
    <p:sldId id="497" r:id="rId15"/>
    <p:sldId id="467" r:id="rId16"/>
    <p:sldId id="509" r:id="rId17"/>
    <p:sldId id="511" r:id="rId18"/>
    <p:sldId id="499" r:id="rId19"/>
    <p:sldId id="510" r:id="rId20"/>
    <p:sldId id="512" r:id="rId21"/>
    <p:sldId id="513" r:id="rId22"/>
    <p:sldId id="340" r:id="rId23"/>
    <p:sldId id="480" r:id="rId24"/>
    <p:sldId id="515" r:id="rId25"/>
    <p:sldId id="505" r:id="rId26"/>
    <p:sldId id="482" r:id="rId27"/>
    <p:sldId id="259" r:id="rId28"/>
    <p:sldId id="517" r:id="rId29"/>
    <p:sldId id="518" r:id="rId30"/>
    <p:sldId id="506" r:id="rId31"/>
    <p:sldId id="507" r:id="rId32"/>
    <p:sldId id="522" r:id="rId33"/>
    <p:sldId id="523" r:id="rId34"/>
    <p:sldId id="524" r:id="rId35"/>
    <p:sldId id="519" r:id="rId36"/>
    <p:sldId id="267" r:id="rId37"/>
    <p:sldId id="525" r:id="rId38"/>
    <p:sldId id="528" r:id="rId39"/>
    <p:sldId id="527" r:id="rId40"/>
    <p:sldId id="529" r:id="rId41"/>
    <p:sldId id="47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51" d="100"/>
          <a:sy n="51" d="100"/>
        </p:scale>
        <p:origin x="795"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tableStyles" Target="tableStyle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notesMaster" Target="notesMasters/notesMaster1.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theme" Target="theme/theme1.xml"/><Relationship Id="rId20" Type="http://schemas.openxmlformats.org/officeDocument/2006/relationships/slide" Target="slides/slide12.xml"/><Relationship Id="rId41"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C43B0E-F8D4-44C0-AC1A-EB294E934F5E}" type="datetimeFigureOut">
              <a:rPr lang="en-US" smtClean="0"/>
              <a:t>9/15/2021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44ECD0-D379-44A2-9EDB-F6028B8A4804}" type="slidenum">
              <a:rPr lang="en-US" smtClean="0"/>
              <a:t>‹#›</a:t>
            </a:fld>
            <a:endParaRPr lang="en-US"/>
          </a:p>
        </p:txBody>
      </p:sp>
    </p:spTree>
    <p:extLst>
      <p:ext uri="{BB962C8B-B14F-4D97-AF65-F5344CB8AC3E}">
        <p14:creationId xmlns:p14="http://schemas.microsoft.com/office/powerpoint/2010/main" val="40164293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B44ECD0-D379-44A2-9EDB-F6028B8A4804}" type="slidenum">
              <a:rPr lang="en-US" smtClean="0"/>
              <a:t>1</a:t>
            </a:fld>
            <a:endParaRPr lang="en-US"/>
          </a:p>
        </p:txBody>
      </p:sp>
    </p:spTree>
    <p:extLst>
      <p:ext uri="{BB962C8B-B14F-4D97-AF65-F5344CB8AC3E}">
        <p14:creationId xmlns:p14="http://schemas.microsoft.com/office/powerpoint/2010/main" val="4169872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0349230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747830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94787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8591197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70836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521071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25484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0582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DF164E-D685-493E-AF07-0CE742DE1FD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34106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3333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6758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cs"/>
            </a:endParaRPr>
          </a:p>
        </p:txBody>
      </p:sp>
    </p:spTree>
    <p:extLst>
      <p:ext uri="{BB962C8B-B14F-4D97-AF65-F5344CB8AC3E}">
        <p14:creationId xmlns:p14="http://schemas.microsoft.com/office/powerpoint/2010/main" val="2034923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90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3929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B35C661-2F9E-4D47-AA12-CA27E6F2246B}"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642033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25285628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40682201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3AAF25F-FDDF-448D-AE76-D2BBFC0E1488}" type="datetimeFigureOut">
              <a:rPr lang="en-US"/>
              <a:t>9/15/2021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F187962-8AD1-4E19-A8B4-D773E1639DC2}" type="slidenum">
              <a:rPr lang="en-US"/>
              <a:t>‹#›</a:t>
            </a:fld>
            <a:endParaRPr lang="en-US"/>
          </a:p>
        </p:txBody>
      </p:sp>
    </p:spTree>
    <p:extLst>
      <p:ext uri="{BB962C8B-B14F-4D97-AF65-F5344CB8AC3E}">
        <p14:creationId xmlns:p14="http://schemas.microsoft.com/office/powerpoint/2010/main" val="5420954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C9321AA-DE9C-4E15-940D-7531A030D4ED}" type="datetimeFigureOut">
              <a:rPr lang="en-US"/>
              <a:t>9/15/2021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473F8A7-99E8-4EE9-9B0B-7F6BBA1D34A9}" type="slidenum">
              <a:rPr lang="en-US"/>
              <a:t>‹#›</a:t>
            </a:fld>
            <a:endParaRPr lang="en-US"/>
          </a:p>
        </p:txBody>
      </p:sp>
    </p:spTree>
    <p:extLst>
      <p:ext uri="{BB962C8B-B14F-4D97-AF65-F5344CB8AC3E}">
        <p14:creationId xmlns:p14="http://schemas.microsoft.com/office/powerpoint/2010/main" val="1547465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42729AFE-5EEB-4363-BD02-D0673BD4D563}" type="datetimeFigureOut">
              <a:rPr lang="en-US"/>
              <a:t>9/15/2021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27ADC10-AFE8-42B0-AD86-2C4587FAE765}" type="slidenum">
              <a:rPr lang="en-US"/>
              <a:t>‹#›</a:t>
            </a:fld>
            <a:endParaRPr lang="en-US"/>
          </a:p>
        </p:txBody>
      </p:sp>
    </p:spTree>
    <p:extLst>
      <p:ext uri="{BB962C8B-B14F-4D97-AF65-F5344CB8AC3E}">
        <p14:creationId xmlns:p14="http://schemas.microsoft.com/office/powerpoint/2010/main" val="10558914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D430922-7AA9-4846-A945-C8D39A73CB21}" type="datetimeFigureOut">
              <a:rPr lang="en-US"/>
              <a:t>9/15/2021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DE03704-0450-4FF2-BD29-D772375A23BB}" type="slidenum">
              <a:rPr lang="en-US"/>
              <a:t>‹#›</a:t>
            </a:fld>
            <a:endParaRPr lang="en-US"/>
          </a:p>
        </p:txBody>
      </p:sp>
    </p:spTree>
    <p:extLst>
      <p:ext uri="{BB962C8B-B14F-4D97-AF65-F5344CB8AC3E}">
        <p14:creationId xmlns:p14="http://schemas.microsoft.com/office/powerpoint/2010/main" val="33350197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A44BD83-7B22-4386-AC2B-F398D2E32AB8}" type="datetimeFigureOut">
              <a:rPr lang="en-US"/>
              <a:t>9/15/2021</a:t>
            </a:fld>
            <a:endParaRPr lang="en-US"/>
          </a:p>
        </p:txBody>
      </p:sp>
      <p:sp>
        <p:nvSpPr>
          <p:cNvPr id="8" name="Footer Placeholder 7"/>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9" name="Slide Number Placeholder 8"/>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A689E8B-02AB-4578-9CB9-6BC0E678D6C5}" type="slidenum">
              <a:rPr lang="en-US"/>
              <a:t>‹#›</a:t>
            </a:fld>
            <a:endParaRPr lang="en-US"/>
          </a:p>
        </p:txBody>
      </p:sp>
    </p:spTree>
    <p:extLst>
      <p:ext uri="{BB962C8B-B14F-4D97-AF65-F5344CB8AC3E}">
        <p14:creationId xmlns:p14="http://schemas.microsoft.com/office/powerpoint/2010/main" val="23844524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2B72838-3208-4AE6-82D2-10243E96EE1E}" type="datetimeFigureOut">
              <a:rPr lang="en-US"/>
              <a:t>9/15/2021</a:t>
            </a:fld>
            <a:endParaRPr lang="en-US"/>
          </a:p>
        </p:txBody>
      </p:sp>
      <p:sp>
        <p:nvSpPr>
          <p:cNvPr id="4" name="Footer Placeholder 3"/>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Slide Number Placeholder 4"/>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FE71604F-67F2-4FE1-870E-5132F4BD6FB4}" type="slidenum">
              <a:rPr lang="en-US"/>
              <a:t>‹#›</a:t>
            </a:fld>
            <a:endParaRPr lang="en-US"/>
          </a:p>
        </p:txBody>
      </p:sp>
    </p:spTree>
    <p:extLst>
      <p:ext uri="{BB962C8B-B14F-4D97-AF65-F5344CB8AC3E}">
        <p14:creationId xmlns:p14="http://schemas.microsoft.com/office/powerpoint/2010/main" val="34184297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397546E-8559-4300-A48C-D651E2387DB8}" type="datetimeFigureOut">
              <a:rPr lang="en-US"/>
              <a:t>9/15/2021</a:t>
            </a:fld>
            <a:endParaRPr lang="en-US"/>
          </a:p>
        </p:txBody>
      </p:sp>
      <p:sp>
        <p:nvSpPr>
          <p:cNvPr id="3" name="Footer Placeholder 2"/>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9E3FDE56-F3A4-4480-B253-1539ACC20F68}" type="slidenum">
              <a:rPr lang="en-US"/>
              <a:t>‹#›</a:t>
            </a:fld>
            <a:endParaRPr lang="en-US"/>
          </a:p>
        </p:txBody>
      </p:sp>
    </p:spTree>
    <p:extLst>
      <p:ext uri="{BB962C8B-B14F-4D97-AF65-F5344CB8AC3E}">
        <p14:creationId xmlns:p14="http://schemas.microsoft.com/office/powerpoint/2010/main" val="401886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E9B6E3F-C637-4D7B-9CD1-3F53617C6172}" type="datetimeFigureOut">
              <a:rPr lang="en-US"/>
              <a:t>9/15/2021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ABB98694-853F-45FC-B9E6-385F628C041C}" type="slidenum">
              <a:rPr lang="en-US"/>
              <a:t>‹#›</a:t>
            </a:fld>
            <a:endParaRPr lang="en-US"/>
          </a:p>
        </p:txBody>
      </p:sp>
    </p:spTree>
    <p:extLst>
      <p:ext uri="{BB962C8B-B14F-4D97-AF65-F5344CB8AC3E}">
        <p14:creationId xmlns:p14="http://schemas.microsoft.com/office/powerpoint/2010/main" val="705285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B35C661-2F9E-4D47-AA12-CA27E6F2246B}"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8738582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4DBAE16-742C-4AC9-91A8-43C8CFB3A5A6}" type="datetimeFigureOut">
              <a:rPr lang="en-US"/>
              <a:t>9/15/2021</a:t>
            </a:fld>
            <a:endParaRPr lang="en-US"/>
          </a:p>
        </p:txBody>
      </p:sp>
      <p:sp>
        <p:nvSpPr>
          <p:cNvPr id="6" name="Footer Placeholder 5"/>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7" name="Slide Number Placeholder 6"/>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E0DC9828-6FC8-4614-83C5-A0B387A4C4DD}" type="slidenum">
              <a:rPr lang="en-US"/>
              <a:t>‹#›</a:t>
            </a:fld>
            <a:endParaRPr lang="en-US"/>
          </a:p>
        </p:txBody>
      </p:sp>
    </p:spTree>
    <p:extLst>
      <p:ext uri="{BB962C8B-B14F-4D97-AF65-F5344CB8AC3E}">
        <p14:creationId xmlns:p14="http://schemas.microsoft.com/office/powerpoint/2010/main" val="16274175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213BA546-C357-4DE8-B987-06FEDD96B10D}" type="datetimeFigureOut">
              <a:rPr lang="en-US"/>
              <a:t>9/15/2021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054F9A60-AD80-4229-A353-82C2ADB4342B}" type="slidenum">
              <a:rPr lang="en-US"/>
              <a:t>‹#›</a:t>
            </a:fld>
            <a:endParaRPr lang="en-US"/>
          </a:p>
        </p:txBody>
      </p:sp>
    </p:spTree>
    <p:extLst>
      <p:ext uri="{BB962C8B-B14F-4D97-AF65-F5344CB8AC3E}">
        <p14:creationId xmlns:p14="http://schemas.microsoft.com/office/powerpoint/2010/main" val="23426881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DF443953-2C90-4D3D-BA7F-86E2CDD36421}" type="datetimeFigureOut">
              <a:rPr lang="en-US"/>
              <a:t>9/15/2021</a:t>
            </a:fld>
            <a:endParaRPr lang="en-US"/>
          </a:p>
        </p:txBody>
      </p:sp>
      <p:sp>
        <p:nvSpPr>
          <p:cNvPr id="5" name="Footer Placeholder 4"/>
          <p:cNvSpPr>
            <a:spLocks noGrp="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6" name="Slide Number Placeholder 5"/>
          <p:cNvSpPr>
            <a:spLocks noGrp="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89CF831C-4791-4C02-9D65-40506FD40197}" type="slidenum">
              <a:rPr lang="en-US"/>
              <a:t>‹#›</a:t>
            </a:fld>
            <a:endParaRPr lang="en-US"/>
          </a:p>
        </p:txBody>
      </p:sp>
    </p:spTree>
    <p:extLst>
      <p:ext uri="{BB962C8B-B14F-4D97-AF65-F5344CB8AC3E}">
        <p14:creationId xmlns:p14="http://schemas.microsoft.com/office/powerpoint/2010/main" val="28014361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61"/>
            <a:ext cx="109728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4" name="Rectangle 5"/>
          <p:cNvSpPr>
            <a:spLocks noGrp="1" noChangeArrowheads="1"/>
          </p:cNvSpPr>
          <p:nvPr>
            <p:ph type="ftr" sz="quarter" idx="11"/>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endParaRPr lang="en-US"/>
          </a:p>
        </p:txBody>
      </p:sp>
      <p:sp>
        <p:nvSpPr>
          <p:cNvPr id="5"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Arial" panose="020B0604020202020204" pitchFamily="34" charset="0"/>
                <a:cs typeface="Arial" panose="020B0604020202020204" pitchFamily="34" charset="0"/>
              </a:defRPr>
            </a:lvl1pPr>
          </a:lstStyle>
          <a:p>
            <a:pPr>
              <a:defRPr/>
            </a:pPr>
            <a:fld id="{532A6E56-6B60-4BEC-B553-B608D71DE206}" type="slidenum">
              <a:rPr lang="en-US"/>
              <a:t>‹#›</a:t>
            </a:fld>
            <a:endParaRPr lang="en-US"/>
          </a:p>
        </p:txBody>
      </p:sp>
    </p:spTree>
    <p:extLst>
      <p:ext uri="{BB962C8B-B14F-4D97-AF65-F5344CB8AC3E}">
        <p14:creationId xmlns:p14="http://schemas.microsoft.com/office/powerpoint/2010/main" val="5463586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4" name="图片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27111"/>
          <a:stretch>
            <a:fillRect/>
          </a:stretch>
        </p:blipFill>
        <p:spPr>
          <a:xfrm>
            <a:off x="-1" y="0"/>
            <a:ext cx="12192001" cy="6858000"/>
          </a:xfrm>
          <a:prstGeom prst="rect">
            <a:avLst/>
          </a:prstGeom>
        </p:spPr>
      </p:pic>
      <p:pic>
        <p:nvPicPr>
          <p:cNvPr id="19" name="图片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 y="4610950"/>
            <a:ext cx="12192015" cy="2247075"/>
          </a:xfrm>
          <a:prstGeom prst="rect">
            <a:avLst/>
          </a:prstGeom>
        </p:spPr>
      </p:pic>
    </p:spTree>
    <p:extLst>
      <p:ext uri="{BB962C8B-B14F-4D97-AF65-F5344CB8AC3E}">
        <p14:creationId xmlns:p14="http://schemas.microsoft.com/office/powerpoint/2010/main" val="1105033958"/>
      </p:ext>
    </p:extLst>
  </p:cSld>
  <p:clrMapOvr>
    <a:masterClrMapping/>
  </p:clrMapOvr>
  <mc:AlternateContent xmlns:mc="http://schemas.openxmlformats.org/markup-compatibility/2006" xmlns:p14="http://schemas.microsoft.com/office/powerpoint/2010/main">
    <mc:Choice Requires="p14">
      <p:transition spd="slow" p14:dur="1600" advTm="1000">
        <p:blinds dir="vert"/>
      </p:transition>
    </mc:Choice>
    <mc:Fallback xmlns="">
      <p:transition spd="slow" advTm="1000">
        <p:blinds dir="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2205530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7531022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80678632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9/15/2021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7277653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9/15/2021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93810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B35C661-2F9E-4D47-AA12-CA27E6F2246B}"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884485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9/15/2021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285979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9/15/2021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9654393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9/15/2021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0159347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9/15/2021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268120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3179341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605401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74439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952418728"/>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2601E7-762F-45E6-8B58-31C17C69E2F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9BE333-95ED-4584-BC4E-845D7BD7B3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D76984-4F2E-44DB-AE65-F110C01BAF86}"/>
              </a:ext>
            </a:extLst>
          </p:cNvPr>
          <p:cNvSpPr>
            <a:spLocks noGrp="1"/>
          </p:cNvSpPr>
          <p:nvPr>
            <p:ph type="dt" sz="half" idx="10"/>
          </p:nvPr>
        </p:nvSpPr>
        <p:spPr/>
        <p:txBody>
          <a:bodyPr/>
          <a:lstStyle/>
          <a:p>
            <a:fld id="{A3C39D9B-1707-4BC2-A8DF-A9A95A2D1DDF}" type="datetimeFigureOut">
              <a:rPr lang="en-US" smtClean="0"/>
              <a:t>9/15/2021</a:t>
            </a:fld>
            <a:endParaRPr lang="en-US"/>
          </a:p>
        </p:txBody>
      </p:sp>
      <p:sp>
        <p:nvSpPr>
          <p:cNvPr id="5" name="Footer Placeholder 4">
            <a:extLst>
              <a:ext uri="{FF2B5EF4-FFF2-40B4-BE49-F238E27FC236}">
                <a16:creationId xmlns:a16="http://schemas.microsoft.com/office/drawing/2014/main" id="{635ECD58-8C0A-4698-A2C3-9B7434310D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3C4471-88EB-4AE1-83CB-2445AE3610B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2274731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t>9/15/2021</a:t>
            </a:fld>
            <a:endParaRPr lang="en-US"/>
          </a:p>
        </p:txBody>
      </p:sp>
      <p:sp>
        <p:nvSpPr>
          <p:cNvPr id="5" name="Footer Placeholder 4">
            <a:extLst>
              <a:ext uri="{FF2B5EF4-FFF2-40B4-BE49-F238E27FC236}">
                <a16:creationId xmlns:a16="http://schemas.microsoft.com/office/drawing/2014/main"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a:extLst>
              <a:ext uri="{FF2B5EF4-FFF2-40B4-BE49-F238E27FC236}">
                <a16:creationId xmlns:a16="http://schemas.microsoft.com/office/drawing/2014/main"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1155901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B35C661-2F9E-4D47-AA12-CA27E6F2246B}" type="datetimeFigureOut">
              <a:rPr lang="en-US" smtClean="0"/>
              <a:t>9/15/2021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24894595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53666-AB8D-49A5-8623-E372005AAB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265B795-206B-4786-B209-AAD665CF78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6016FDD-CC86-45E4-9B29-0D54A74E063C}"/>
              </a:ext>
            </a:extLst>
          </p:cNvPr>
          <p:cNvSpPr>
            <a:spLocks noGrp="1"/>
          </p:cNvSpPr>
          <p:nvPr>
            <p:ph type="dt" sz="half" idx="10"/>
          </p:nvPr>
        </p:nvSpPr>
        <p:spPr/>
        <p:txBody>
          <a:bodyPr/>
          <a:lstStyle/>
          <a:p>
            <a:fld id="{A3C39D9B-1707-4BC2-A8DF-A9A95A2D1DDF}" type="datetimeFigureOut">
              <a:rPr lang="en-US" smtClean="0"/>
              <a:t>9/15/2021</a:t>
            </a:fld>
            <a:endParaRPr lang="en-US"/>
          </a:p>
        </p:txBody>
      </p:sp>
      <p:sp>
        <p:nvSpPr>
          <p:cNvPr id="5" name="Footer Placeholder 4">
            <a:extLst>
              <a:ext uri="{FF2B5EF4-FFF2-40B4-BE49-F238E27FC236}">
                <a16:creationId xmlns:a16="http://schemas.microsoft.com/office/drawing/2014/main" id="{6C818E68-D1E7-433A-BD53-95FAF3DC9F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DC16C1-F733-4DF0-9794-AE7344AF9023}"/>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6580517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0D857-E7B4-4472-8EB8-1A338559E8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B204CD-14D4-404D-B5EE-67F762521E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3DE0AD-84BA-4E40-9DF6-E43E055586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5710AFC-A5C4-45D4-86BF-E28313E441CA}"/>
              </a:ext>
            </a:extLst>
          </p:cNvPr>
          <p:cNvSpPr>
            <a:spLocks noGrp="1"/>
          </p:cNvSpPr>
          <p:nvPr>
            <p:ph type="dt" sz="half" idx="10"/>
          </p:nvPr>
        </p:nvSpPr>
        <p:spPr/>
        <p:txBody>
          <a:bodyPr/>
          <a:lstStyle/>
          <a:p>
            <a:fld id="{A3C39D9B-1707-4BC2-A8DF-A9A95A2D1DDF}" type="datetimeFigureOut">
              <a:rPr lang="en-US" smtClean="0"/>
              <a:t>9/15/2021</a:t>
            </a:fld>
            <a:endParaRPr lang="en-US"/>
          </a:p>
        </p:txBody>
      </p:sp>
      <p:sp>
        <p:nvSpPr>
          <p:cNvPr id="6" name="Footer Placeholder 5">
            <a:extLst>
              <a:ext uri="{FF2B5EF4-FFF2-40B4-BE49-F238E27FC236}">
                <a16:creationId xmlns:a16="http://schemas.microsoft.com/office/drawing/2014/main" id="{F46FE43C-83A3-4982-B7F0-BEFCFB97EE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9E3498-E10D-40E5-88DA-12FD445195EC}"/>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790612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6F7F7-EE74-4611-8000-87923408BE3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413169-A3F3-47BD-B2FA-042033A34F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A56B193-79C7-4722-8DA3-ACE1A8B305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653DE29-EE93-4191-9F42-74DE4CB1E2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B82D6FA-891F-4D4A-8920-920C62519F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6CE7172-008F-4F5E-AFD2-7FE711B6B250}"/>
              </a:ext>
            </a:extLst>
          </p:cNvPr>
          <p:cNvSpPr>
            <a:spLocks noGrp="1"/>
          </p:cNvSpPr>
          <p:nvPr>
            <p:ph type="dt" sz="half" idx="10"/>
          </p:nvPr>
        </p:nvSpPr>
        <p:spPr/>
        <p:txBody>
          <a:bodyPr/>
          <a:lstStyle/>
          <a:p>
            <a:fld id="{A3C39D9B-1707-4BC2-A8DF-A9A95A2D1DDF}" type="datetimeFigureOut">
              <a:rPr lang="en-US" smtClean="0"/>
              <a:t>9/15/2021</a:t>
            </a:fld>
            <a:endParaRPr lang="en-US"/>
          </a:p>
        </p:txBody>
      </p:sp>
      <p:sp>
        <p:nvSpPr>
          <p:cNvPr id="8" name="Footer Placeholder 7">
            <a:extLst>
              <a:ext uri="{FF2B5EF4-FFF2-40B4-BE49-F238E27FC236}">
                <a16:creationId xmlns:a16="http://schemas.microsoft.com/office/drawing/2014/main" id="{7DC3DDF5-F367-4D8C-ABC6-11F8E27F6FC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C7016BB-3963-4829-B5A4-24CA452E76F6}"/>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4070283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E494F-35B5-4B4E-8ECE-658E0E753F4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E3A139D-4D14-443C-AA0D-F8D0D2795980}"/>
              </a:ext>
            </a:extLst>
          </p:cNvPr>
          <p:cNvSpPr>
            <a:spLocks noGrp="1"/>
          </p:cNvSpPr>
          <p:nvPr>
            <p:ph type="dt" sz="half" idx="10"/>
          </p:nvPr>
        </p:nvSpPr>
        <p:spPr/>
        <p:txBody>
          <a:bodyPr/>
          <a:lstStyle/>
          <a:p>
            <a:fld id="{A3C39D9B-1707-4BC2-A8DF-A9A95A2D1DDF}" type="datetimeFigureOut">
              <a:rPr lang="en-US" smtClean="0"/>
              <a:t>9/15/2021</a:t>
            </a:fld>
            <a:endParaRPr lang="en-US"/>
          </a:p>
        </p:txBody>
      </p:sp>
      <p:sp>
        <p:nvSpPr>
          <p:cNvPr id="4" name="Footer Placeholder 3">
            <a:extLst>
              <a:ext uri="{FF2B5EF4-FFF2-40B4-BE49-F238E27FC236}">
                <a16:creationId xmlns:a16="http://schemas.microsoft.com/office/drawing/2014/main" id="{3A227643-10D7-45C3-9C5F-C6409584450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FE4AE86-F748-4551-8C02-0168DE1C4E64}"/>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3250820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98576D-6B04-47E5-AF1E-70795EB29936}"/>
              </a:ext>
            </a:extLst>
          </p:cNvPr>
          <p:cNvSpPr>
            <a:spLocks noGrp="1"/>
          </p:cNvSpPr>
          <p:nvPr>
            <p:ph type="dt" sz="half" idx="10"/>
          </p:nvPr>
        </p:nvSpPr>
        <p:spPr/>
        <p:txBody>
          <a:bodyPr/>
          <a:lstStyle/>
          <a:p>
            <a:fld id="{A3C39D9B-1707-4BC2-A8DF-A9A95A2D1DDF}" type="datetimeFigureOut">
              <a:rPr lang="en-US" smtClean="0"/>
              <a:t>9/15/2021</a:t>
            </a:fld>
            <a:endParaRPr lang="en-US"/>
          </a:p>
        </p:txBody>
      </p:sp>
      <p:sp>
        <p:nvSpPr>
          <p:cNvPr id="3" name="Footer Placeholder 2">
            <a:extLst>
              <a:ext uri="{FF2B5EF4-FFF2-40B4-BE49-F238E27FC236}">
                <a16:creationId xmlns:a16="http://schemas.microsoft.com/office/drawing/2014/main" id="{5BF3A05B-B1CB-40A9-BFF6-2266632AB3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AA6B00-C1AB-4787-826F-66357063BDD9}"/>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4719453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8D28C-8C36-4D1B-9C3F-54F266A7B7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8EAA3D-DAB0-4027-AC69-450FE1663D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D77C1E3-CE04-4CA8-931B-452AC56769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0FB981-7A00-4033-B381-BF7280907471}"/>
              </a:ext>
            </a:extLst>
          </p:cNvPr>
          <p:cNvSpPr>
            <a:spLocks noGrp="1"/>
          </p:cNvSpPr>
          <p:nvPr>
            <p:ph type="dt" sz="half" idx="10"/>
          </p:nvPr>
        </p:nvSpPr>
        <p:spPr/>
        <p:txBody>
          <a:bodyPr/>
          <a:lstStyle/>
          <a:p>
            <a:fld id="{A3C39D9B-1707-4BC2-A8DF-A9A95A2D1DDF}" type="datetimeFigureOut">
              <a:rPr lang="en-US" smtClean="0"/>
              <a:t>9/15/2021</a:t>
            </a:fld>
            <a:endParaRPr lang="en-US"/>
          </a:p>
        </p:txBody>
      </p:sp>
      <p:sp>
        <p:nvSpPr>
          <p:cNvPr id="6" name="Footer Placeholder 5">
            <a:extLst>
              <a:ext uri="{FF2B5EF4-FFF2-40B4-BE49-F238E27FC236}">
                <a16:creationId xmlns:a16="http://schemas.microsoft.com/office/drawing/2014/main" id="{ABDB7B4F-57FC-4DBE-AF42-7D381AB31C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C19A5C-EBEE-4ADC-8319-A3FEC5EF83C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4442180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D690DB-D7C0-4368-A5F3-46CAD931DF4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1F45DA-0571-4FB6-938E-E6354720ED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99ADF1-FBDA-4A10-9C83-3E90A5197B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F54321-FD72-4D7E-B5B4-611EF0E6C0AD}"/>
              </a:ext>
            </a:extLst>
          </p:cNvPr>
          <p:cNvSpPr>
            <a:spLocks noGrp="1"/>
          </p:cNvSpPr>
          <p:nvPr>
            <p:ph type="dt" sz="half" idx="10"/>
          </p:nvPr>
        </p:nvSpPr>
        <p:spPr/>
        <p:txBody>
          <a:bodyPr/>
          <a:lstStyle/>
          <a:p>
            <a:fld id="{A3C39D9B-1707-4BC2-A8DF-A9A95A2D1DDF}" type="datetimeFigureOut">
              <a:rPr lang="en-US" smtClean="0"/>
              <a:t>9/15/2021</a:t>
            </a:fld>
            <a:endParaRPr lang="en-US"/>
          </a:p>
        </p:txBody>
      </p:sp>
      <p:sp>
        <p:nvSpPr>
          <p:cNvPr id="6" name="Footer Placeholder 5">
            <a:extLst>
              <a:ext uri="{FF2B5EF4-FFF2-40B4-BE49-F238E27FC236}">
                <a16:creationId xmlns:a16="http://schemas.microsoft.com/office/drawing/2014/main" id="{A8832354-40ED-47AC-B8A8-654D12B785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C8955C-8139-4751-B4C4-B073BCA375DE}"/>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7910762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9A1991-BDD5-4B73-AA41-BEAB4A8E85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6E0CE0A-DFAD-44AA-A36E-70E6CD05F6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410A4C-DAFF-49CA-814F-A5C4A59E971C}"/>
              </a:ext>
            </a:extLst>
          </p:cNvPr>
          <p:cNvSpPr>
            <a:spLocks noGrp="1"/>
          </p:cNvSpPr>
          <p:nvPr>
            <p:ph type="dt" sz="half" idx="10"/>
          </p:nvPr>
        </p:nvSpPr>
        <p:spPr/>
        <p:txBody>
          <a:bodyPr/>
          <a:lstStyle/>
          <a:p>
            <a:fld id="{A3C39D9B-1707-4BC2-A8DF-A9A95A2D1DDF}" type="datetimeFigureOut">
              <a:rPr lang="en-US" smtClean="0"/>
              <a:t>9/15/2021</a:t>
            </a:fld>
            <a:endParaRPr lang="en-US"/>
          </a:p>
        </p:txBody>
      </p:sp>
      <p:sp>
        <p:nvSpPr>
          <p:cNvPr id="5" name="Footer Placeholder 4">
            <a:extLst>
              <a:ext uri="{FF2B5EF4-FFF2-40B4-BE49-F238E27FC236}">
                <a16:creationId xmlns:a16="http://schemas.microsoft.com/office/drawing/2014/main" id="{A76A3271-A398-4EA0-9CF9-22FCC912AB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0CF69B-4457-4D46-B91E-2D29E9C42B30}"/>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813478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EAFB5CE-2927-4339-96C6-B0CA643A9D1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2CC79DA-6340-415A-98D7-8F437A8A7D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67E96D-5EAB-4E3D-BB15-E777D2FADA94}"/>
              </a:ext>
            </a:extLst>
          </p:cNvPr>
          <p:cNvSpPr>
            <a:spLocks noGrp="1"/>
          </p:cNvSpPr>
          <p:nvPr>
            <p:ph type="dt" sz="half" idx="10"/>
          </p:nvPr>
        </p:nvSpPr>
        <p:spPr/>
        <p:txBody>
          <a:bodyPr/>
          <a:lstStyle/>
          <a:p>
            <a:fld id="{A3C39D9B-1707-4BC2-A8DF-A9A95A2D1DDF}" type="datetimeFigureOut">
              <a:rPr lang="en-US" smtClean="0"/>
              <a:t>9/15/2021</a:t>
            </a:fld>
            <a:endParaRPr lang="en-US"/>
          </a:p>
        </p:txBody>
      </p:sp>
      <p:sp>
        <p:nvSpPr>
          <p:cNvPr id="5" name="Footer Placeholder 4">
            <a:extLst>
              <a:ext uri="{FF2B5EF4-FFF2-40B4-BE49-F238E27FC236}">
                <a16:creationId xmlns:a16="http://schemas.microsoft.com/office/drawing/2014/main" id="{50982476-F244-4C2E-AF5D-176ABA91E6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D8FC74-74CE-4B1D-B5C9-6692831A8298}"/>
              </a:ext>
            </a:extLst>
          </p:cNvPr>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73249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664192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B35C661-2F9E-4D47-AA12-CA27E6F2246B}" type="datetimeFigureOut">
              <a:rPr lang="en-US" smtClean="0"/>
              <a:t>9/15/2021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35037871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39676642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5330520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3431882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8832344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7708656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32623444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7923170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0024626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4352653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544608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B35C661-2F9E-4D47-AA12-CA27E6F2246B}" type="datetimeFigureOut">
              <a:rPr lang="en-US" smtClean="0"/>
              <a:t>9/15/2021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9535558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08585616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9494851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11945012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38934739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2107140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75213820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928241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23717090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42760649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31496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35C661-2F9E-4D47-AA12-CA27E6F2246B}" type="datetimeFigureOut">
              <a:rPr lang="en-US" smtClean="0"/>
              <a:t>9/15/2021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375008862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2021/9/15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extLst>
      <p:ext uri="{BB962C8B-B14F-4D97-AF65-F5344CB8AC3E}">
        <p14:creationId xmlns:p14="http://schemas.microsoft.com/office/powerpoint/2010/main" val="104722894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BCA0E9-8E23-4710-9DEB-7FDAE505207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B376D2-40AB-4A52-A414-AFBE56D57ED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723594-4931-4D2A-B2A7-5BFACEF4AEB9}"/>
              </a:ext>
            </a:extLst>
          </p:cNvPr>
          <p:cNvSpPr>
            <a:spLocks noGrp="1"/>
          </p:cNvSpPr>
          <p:nvPr>
            <p:ph type="dt" sz="half" idx="10"/>
          </p:nvPr>
        </p:nvSpPr>
        <p:spPr/>
        <p:txBody>
          <a:bodyPr/>
          <a:lstStyle/>
          <a:p>
            <a:fld id="{A3C39D9B-1707-4BC2-A8DF-A9A95A2D1DDF}" type="datetimeFigureOut">
              <a:rPr lang="en-US" smtClean="0"/>
              <a:t>9/15/2021</a:t>
            </a:fld>
            <a:endParaRPr lang="en-US"/>
          </a:p>
        </p:txBody>
      </p:sp>
      <p:sp>
        <p:nvSpPr>
          <p:cNvPr id="5" name="Footer Placeholder 4">
            <a:extLst>
              <a:ext uri="{FF2B5EF4-FFF2-40B4-BE49-F238E27FC236}">
                <a16:creationId xmlns:a16="http://schemas.microsoft.com/office/drawing/2014/main" id="{8E4C7B33-973D-43C2-8D47-93B89D667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0A7D1E-0FD0-4AD5-87FB-DFF9DCE9D968}"/>
              </a:ext>
            </a:extLst>
          </p:cNvPr>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a:extLst>
              <a:ext uri="{FF2B5EF4-FFF2-40B4-BE49-F238E27FC236}">
                <a16:creationId xmlns:a16="http://schemas.microsoft.com/office/drawing/2014/main" id="{14E6C9DA-08E5-4F48-93D8-C24723FDA35F}"/>
              </a:ext>
            </a:extLst>
          </p:cNvPr>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156903728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CF2E77-4E87-4338-A6B2-93E833A84A3C}"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410484426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CF2E77-4E87-4338-A6B2-93E833A84A3C}"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417538010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3"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7">
                <a:solidFill>
                  <a:schemeClr val="tx1">
                    <a:tint val="75000"/>
                  </a:schemeClr>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CF2E77-4E87-4338-A6B2-93E833A84A3C}"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35966596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CF2E77-4E87-4338-A6B2-93E833A84A3C}" type="datetimeFigureOut">
              <a:rPr lang="en-US" smtClean="0"/>
              <a:t>9/15/2021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104558137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3"/>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CF2E77-4E87-4338-A6B2-93E833A84A3C}" type="datetimeFigureOut">
              <a:rPr lang="en-US" smtClean="0"/>
              <a:t>9/15/2021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349819660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CF2E77-4E87-4338-A6B2-93E833A84A3C}" type="datetimeFigureOut">
              <a:rPr lang="en-US" smtClean="0"/>
              <a:t>9/15/2021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115189989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CF2E77-4E87-4338-A6B2-93E833A84A3C}" type="datetimeFigureOut">
              <a:rPr lang="en-US" smtClean="0"/>
              <a:t>9/15/2021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319232881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49"/>
            <a:ext cx="4011084" cy="1162051"/>
          </a:xfrm>
        </p:spPr>
        <p:txBody>
          <a:bodyPr anchor="b"/>
          <a:lstStyle>
            <a:lvl1pPr algn="l">
              <a:defRPr sz="2667" b="1"/>
            </a:lvl1pPr>
          </a:lstStyle>
          <a:p>
            <a:r>
              <a:rPr lang="en-US"/>
              <a:t>Click to edit Master title style</a:t>
            </a:r>
          </a:p>
        </p:txBody>
      </p:sp>
      <p:sp>
        <p:nvSpPr>
          <p:cNvPr id="3" name="Content Placeholder 2"/>
          <p:cNvSpPr>
            <a:spLocks noGrp="1"/>
          </p:cNvSpPr>
          <p:nvPr>
            <p:ph idx="1"/>
          </p:nvPr>
        </p:nvSpPr>
        <p:spPr>
          <a:xfrm>
            <a:off x="4766733" y="273052"/>
            <a:ext cx="6815667" cy="5853113"/>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2"/>
            <a:ext cx="4011084" cy="46910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1CF2E77-4E87-4338-A6B2-93E833A84A3C}" type="datetimeFigureOut">
              <a:rPr lang="en-US" smtClean="0"/>
              <a:t>9/15/2021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921355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35C661-2F9E-4D47-AA12-CA27E6F2246B}" type="datetimeFigureOut">
              <a:rPr lang="en-US" smtClean="0"/>
              <a:t>9/15/2021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176302172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7"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endParaRPr lang="en-US"/>
          </a:p>
        </p:txBody>
      </p:sp>
      <p:sp>
        <p:nvSpPr>
          <p:cNvPr id="4" name="Text Placeholder 3"/>
          <p:cNvSpPr>
            <a:spLocks noGrp="1"/>
          </p:cNvSpPr>
          <p:nvPr>
            <p:ph type="body" sz="half" idx="2"/>
          </p:nvPr>
        </p:nvSpPr>
        <p:spPr>
          <a:xfrm>
            <a:off x="2389717" y="5367338"/>
            <a:ext cx="7315200" cy="804863"/>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B1CF2E77-4E87-4338-A6B2-93E833A84A3C}" type="datetimeFigureOut">
              <a:rPr lang="en-US" smtClean="0"/>
              <a:t>9/15/2021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414741497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CF2E77-4E87-4338-A6B2-93E833A84A3C}"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187467755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CF2E77-4E87-4338-A6B2-93E833A84A3C}" type="datetimeFigureOut">
              <a:rPr lang="en-US" smtClean="0"/>
              <a:t>9/15/2021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6E19DA-92E0-4635-8627-DEB5FDE3EBA8}" type="slidenum">
              <a:rPr lang="en-US" smtClean="0"/>
              <a:t>‹#›</a:t>
            </a:fld>
            <a:endParaRPr lang="en-US"/>
          </a:p>
        </p:txBody>
      </p:sp>
    </p:spTree>
    <p:extLst>
      <p:ext uri="{BB962C8B-B14F-4D97-AF65-F5344CB8AC3E}">
        <p14:creationId xmlns:p14="http://schemas.microsoft.com/office/powerpoint/2010/main" val="89600943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3AB30-4822-4810-9CE4-E08130D8E0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62A6CD2-61AF-48F1-A124-07FA9F12BF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BA46A1-CC30-4CE7-A203-875741250C1F}"/>
              </a:ext>
            </a:extLst>
          </p:cNvPr>
          <p:cNvSpPr>
            <a:spLocks noGrp="1"/>
          </p:cNvSpPr>
          <p:nvPr>
            <p:ph type="dt" sz="half" idx="10"/>
          </p:nvPr>
        </p:nvSpPr>
        <p:spPr/>
        <p:txBody>
          <a:bodyPr/>
          <a:lstStyle/>
          <a:p>
            <a:fld id="{117B3AC9-6F66-442D-8A61-F06030142A82}" type="datetimeFigureOut">
              <a:rPr lang="en-US" smtClean="0"/>
              <a:t>9/15/2021</a:t>
            </a:fld>
            <a:endParaRPr lang="en-US"/>
          </a:p>
        </p:txBody>
      </p:sp>
      <p:sp>
        <p:nvSpPr>
          <p:cNvPr id="5" name="Footer Placeholder 4">
            <a:extLst>
              <a:ext uri="{FF2B5EF4-FFF2-40B4-BE49-F238E27FC236}">
                <a16:creationId xmlns:a16="http://schemas.microsoft.com/office/drawing/2014/main" id="{75EC94D1-AA20-40FC-91DF-48D490D514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E54AA9-C5BA-4989-B711-DE50F6F50A9F}"/>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18323289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3018C-8943-4144-AF31-46801E2C82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EB821C-5F1D-4D5D-9C93-58BA4059FE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F52F691-4147-4067-8091-5A75C2FDDE9E}"/>
              </a:ext>
            </a:extLst>
          </p:cNvPr>
          <p:cNvSpPr>
            <a:spLocks noGrp="1"/>
          </p:cNvSpPr>
          <p:nvPr>
            <p:ph type="dt" sz="half" idx="10"/>
          </p:nvPr>
        </p:nvSpPr>
        <p:spPr/>
        <p:txBody>
          <a:bodyPr/>
          <a:lstStyle/>
          <a:p>
            <a:fld id="{117B3AC9-6F66-442D-8A61-F06030142A82}" type="datetimeFigureOut">
              <a:rPr lang="en-US" smtClean="0"/>
              <a:t>9/15/2021</a:t>
            </a:fld>
            <a:endParaRPr lang="en-US"/>
          </a:p>
        </p:txBody>
      </p:sp>
      <p:sp>
        <p:nvSpPr>
          <p:cNvPr id="5" name="Footer Placeholder 4">
            <a:extLst>
              <a:ext uri="{FF2B5EF4-FFF2-40B4-BE49-F238E27FC236}">
                <a16:creationId xmlns:a16="http://schemas.microsoft.com/office/drawing/2014/main" id="{0A13CEE6-0091-4B97-B2A3-2EACD53774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E7FBDB-A13D-45F7-9E93-FF2014FDFD0A}"/>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387323911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9A538-13DC-4B1B-A673-1BAD8A8EA4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A83EF61-E106-490B-8C82-1E02264233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BF44F2-4265-4159-9A67-CBD48898C249}"/>
              </a:ext>
            </a:extLst>
          </p:cNvPr>
          <p:cNvSpPr>
            <a:spLocks noGrp="1"/>
          </p:cNvSpPr>
          <p:nvPr>
            <p:ph type="dt" sz="half" idx="10"/>
          </p:nvPr>
        </p:nvSpPr>
        <p:spPr/>
        <p:txBody>
          <a:bodyPr/>
          <a:lstStyle/>
          <a:p>
            <a:fld id="{117B3AC9-6F66-442D-8A61-F06030142A82}" type="datetimeFigureOut">
              <a:rPr lang="en-US" smtClean="0"/>
              <a:t>9/15/2021</a:t>
            </a:fld>
            <a:endParaRPr lang="en-US"/>
          </a:p>
        </p:txBody>
      </p:sp>
      <p:sp>
        <p:nvSpPr>
          <p:cNvPr id="5" name="Footer Placeholder 4">
            <a:extLst>
              <a:ext uri="{FF2B5EF4-FFF2-40B4-BE49-F238E27FC236}">
                <a16:creationId xmlns:a16="http://schemas.microsoft.com/office/drawing/2014/main" id="{AAE7979D-0B56-49FF-A61B-19874332C2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BD9A3B-58D2-4F86-8EE8-19CFB73E623D}"/>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5314587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B0297-00DF-4407-A192-CFE8F893792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48910A-7DC9-45ED-AA9F-D95404EBF1E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0E4A2A-ECB1-4071-A8B3-D027E01720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AA8BA32-CD1B-455F-87C9-6B09B0660C87}"/>
              </a:ext>
            </a:extLst>
          </p:cNvPr>
          <p:cNvSpPr>
            <a:spLocks noGrp="1"/>
          </p:cNvSpPr>
          <p:nvPr>
            <p:ph type="dt" sz="half" idx="10"/>
          </p:nvPr>
        </p:nvSpPr>
        <p:spPr/>
        <p:txBody>
          <a:bodyPr/>
          <a:lstStyle/>
          <a:p>
            <a:fld id="{117B3AC9-6F66-442D-8A61-F06030142A82}" type="datetimeFigureOut">
              <a:rPr lang="en-US" smtClean="0"/>
              <a:t>9/15/2021</a:t>
            </a:fld>
            <a:endParaRPr lang="en-US"/>
          </a:p>
        </p:txBody>
      </p:sp>
      <p:sp>
        <p:nvSpPr>
          <p:cNvPr id="6" name="Footer Placeholder 5">
            <a:extLst>
              <a:ext uri="{FF2B5EF4-FFF2-40B4-BE49-F238E27FC236}">
                <a16:creationId xmlns:a16="http://schemas.microsoft.com/office/drawing/2014/main" id="{6FF19B83-BDC8-491C-9BD3-7542D6092D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8D8928-0E14-437F-BD67-2130D1DCE527}"/>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80159248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1B2C1-5FD8-4CF9-A365-0EA6713FA4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7BF44BD-5D8C-45C8-937B-1A3F9670D2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83564EA-74A6-42BC-93CF-21136AA470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AAA5BDE-53A9-462B-AB3E-5CF6EA4419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71B068-017E-4495-8E6D-A7D34494F3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A45E42-2886-42A2-9DE1-0C21490B3FC0}"/>
              </a:ext>
            </a:extLst>
          </p:cNvPr>
          <p:cNvSpPr>
            <a:spLocks noGrp="1"/>
          </p:cNvSpPr>
          <p:nvPr>
            <p:ph type="dt" sz="half" idx="10"/>
          </p:nvPr>
        </p:nvSpPr>
        <p:spPr/>
        <p:txBody>
          <a:bodyPr/>
          <a:lstStyle/>
          <a:p>
            <a:fld id="{117B3AC9-6F66-442D-8A61-F06030142A82}" type="datetimeFigureOut">
              <a:rPr lang="en-US" smtClean="0"/>
              <a:t>9/15/2021</a:t>
            </a:fld>
            <a:endParaRPr lang="en-US"/>
          </a:p>
        </p:txBody>
      </p:sp>
      <p:sp>
        <p:nvSpPr>
          <p:cNvPr id="8" name="Footer Placeholder 7">
            <a:extLst>
              <a:ext uri="{FF2B5EF4-FFF2-40B4-BE49-F238E27FC236}">
                <a16:creationId xmlns:a16="http://schemas.microsoft.com/office/drawing/2014/main" id="{988995A9-6437-4890-A073-34B1B4454B9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11D5B07-E95C-44A5-8EA3-377BC1E66402}"/>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378595333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367D37-FA39-40D2-9B02-60B4DAFCB7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335BBA7-A64C-4FA9-9F7C-0112DE1580D1}"/>
              </a:ext>
            </a:extLst>
          </p:cNvPr>
          <p:cNvSpPr>
            <a:spLocks noGrp="1"/>
          </p:cNvSpPr>
          <p:nvPr>
            <p:ph type="dt" sz="half" idx="10"/>
          </p:nvPr>
        </p:nvSpPr>
        <p:spPr/>
        <p:txBody>
          <a:bodyPr/>
          <a:lstStyle/>
          <a:p>
            <a:fld id="{117B3AC9-6F66-442D-8A61-F06030142A82}" type="datetimeFigureOut">
              <a:rPr lang="en-US" smtClean="0"/>
              <a:t>9/15/2021</a:t>
            </a:fld>
            <a:endParaRPr lang="en-US"/>
          </a:p>
        </p:txBody>
      </p:sp>
      <p:sp>
        <p:nvSpPr>
          <p:cNvPr id="4" name="Footer Placeholder 3">
            <a:extLst>
              <a:ext uri="{FF2B5EF4-FFF2-40B4-BE49-F238E27FC236}">
                <a16:creationId xmlns:a16="http://schemas.microsoft.com/office/drawing/2014/main" id="{6B27E15B-28CC-4272-A030-B6A307B469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E431BCA-3F24-420E-85C4-8D5F354098F2}"/>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373708491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4D2B3D3-D5FD-41B7-8809-7B88D0071797}"/>
              </a:ext>
            </a:extLst>
          </p:cNvPr>
          <p:cNvSpPr>
            <a:spLocks noGrp="1"/>
          </p:cNvSpPr>
          <p:nvPr>
            <p:ph type="dt" sz="half" idx="10"/>
          </p:nvPr>
        </p:nvSpPr>
        <p:spPr/>
        <p:txBody>
          <a:bodyPr/>
          <a:lstStyle/>
          <a:p>
            <a:fld id="{117B3AC9-6F66-442D-8A61-F06030142A82}" type="datetimeFigureOut">
              <a:rPr lang="en-US" smtClean="0"/>
              <a:t>9/15/2021</a:t>
            </a:fld>
            <a:endParaRPr lang="en-US"/>
          </a:p>
        </p:txBody>
      </p:sp>
      <p:sp>
        <p:nvSpPr>
          <p:cNvPr id="3" name="Footer Placeholder 2">
            <a:extLst>
              <a:ext uri="{FF2B5EF4-FFF2-40B4-BE49-F238E27FC236}">
                <a16:creationId xmlns:a16="http://schemas.microsoft.com/office/drawing/2014/main" id="{DD64B94B-C3D9-46FD-A420-6350DEB10D2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6A2C36A-E333-46D7-AA88-62CAE4E0A967}"/>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39971152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B35C661-2F9E-4D47-AA12-CA27E6F2246B}" type="datetimeFigureOut">
              <a:rPr lang="en-US" smtClean="0"/>
              <a:t>9/15/2021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FEAEA-29A9-4D5C-8B29-01AA654CAA98}" type="slidenum">
              <a:rPr lang="en-US" smtClean="0"/>
              <a:t>‹#›</a:t>
            </a:fld>
            <a:endParaRPr lang="en-US"/>
          </a:p>
        </p:txBody>
      </p:sp>
    </p:spTree>
    <p:extLst>
      <p:ext uri="{BB962C8B-B14F-4D97-AF65-F5344CB8AC3E}">
        <p14:creationId xmlns:p14="http://schemas.microsoft.com/office/powerpoint/2010/main" val="324249989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85AA08-AE4E-4F4C-ADF3-38584E8E58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0912721-B04B-4991-B1DB-76915DF1ED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6C799A2-3E9A-48CD-8E37-74EDFF3C9D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883EE9-BD5F-46CD-9EE3-AF484B2BEDC1}"/>
              </a:ext>
            </a:extLst>
          </p:cNvPr>
          <p:cNvSpPr>
            <a:spLocks noGrp="1"/>
          </p:cNvSpPr>
          <p:nvPr>
            <p:ph type="dt" sz="half" idx="10"/>
          </p:nvPr>
        </p:nvSpPr>
        <p:spPr/>
        <p:txBody>
          <a:bodyPr/>
          <a:lstStyle/>
          <a:p>
            <a:fld id="{117B3AC9-6F66-442D-8A61-F06030142A82}" type="datetimeFigureOut">
              <a:rPr lang="en-US" smtClean="0"/>
              <a:t>9/15/2021</a:t>
            </a:fld>
            <a:endParaRPr lang="en-US"/>
          </a:p>
        </p:txBody>
      </p:sp>
      <p:sp>
        <p:nvSpPr>
          <p:cNvPr id="6" name="Footer Placeholder 5">
            <a:extLst>
              <a:ext uri="{FF2B5EF4-FFF2-40B4-BE49-F238E27FC236}">
                <a16:creationId xmlns:a16="http://schemas.microsoft.com/office/drawing/2014/main" id="{20613A77-6FA0-46D3-8E06-D597221CCF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D7A6A6-DDF5-47DC-B117-5A42737C2C39}"/>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734651398"/>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DF9BA-5354-4648-AEF2-F55D33FF3A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8631F1-27FB-4815-8916-36F28E6A2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70A6B13-8A56-4B9B-9EC5-E8E77A2010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B46E71-127F-4719-8E52-48AD557F5E83}"/>
              </a:ext>
            </a:extLst>
          </p:cNvPr>
          <p:cNvSpPr>
            <a:spLocks noGrp="1"/>
          </p:cNvSpPr>
          <p:nvPr>
            <p:ph type="dt" sz="half" idx="10"/>
          </p:nvPr>
        </p:nvSpPr>
        <p:spPr/>
        <p:txBody>
          <a:bodyPr/>
          <a:lstStyle/>
          <a:p>
            <a:fld id="{117B3AC9-6F66-442D-8A61-F06030142A82}" type="datetimeFigureOut">
              <a:rPr lang="en-US" smtClean="0"/>
              <a:t>9/15/2021</a:t>
            </a:fld>
            <a:endParaRPr lang="en-US"/>
          </a:p>
        </p:txBody>
      </p:sp>
      <p:sp>
        <p:nvSpPr>
          <p:cNvPr id="6" name="Footer Placeholder 5">
            <a:extLst>
              <a:ext uri="{FF2B5EF4-FFF2-40B4-BE49-F238E27FC236}">
                <a16:creationId xmlns:a16="http://schemas.microsoft.com/office/drawing/2014/main" id="{1D351EAA-711E-4416-9605-D04FC58FFD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FC916C-12CA-482E-AE87-A4C553B9973D}"/>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15870963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BCE8E-CF7F-4DBA-BE65-F196363C1B6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F3F695-B048-4CF0-B324-7B04CC0CFFF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118889-BA45-4B67-8AB4-4C78520B6D6E}"/>
              </a:ext>
            </a:extLst>
          </p:cNvPr>
          <p:cNvSpPr>
            <a:spLocks noGrp="1"/>
          </p:cNvSpPr>
          <p:nvPr>
            <p:ph type="dt" sz="half" idx="10"/>
          </p:nvPr>
        </p:nvSpPr>
        <p:spPr/>
        <p:txBody>
          <a:bodyPr/>
          <a:lstStyle/>
          <a:p>
            <a:fld id="{117B3AC9-6F66-442D-8A61-F06030142A82}" type="datetimeFigureOut">
              <a:rPr lang="en-US" smtClean="0"/>
              <a:t>9/15/2021</a:t>
            </a:fld>
            <a:endParaRPr lang="en-US"/>
          </a:p>
        </p:txBody>
      </p:sp>
      <p:sp>
        <p:nvSpPr>
          <p:cNvPr id="5" name="Footer Placeholder 4">
            <a:extLst>
              <a:ext uri="{FF2B5EF4-FFF2-40B4-BE49-F238E27FC236}">
                <a16:creationId xmlns:a16="http://schemas.microsoft.com/office/drawing/2014/main" id="{DA19368F-7D28-4288-871F-7F433EB4E2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3C8175-8437-4955-85AE-5832E2097A89}"/>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375277324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8ABFBA-0372-43FB-8256-380C812180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7C1EA19-A12C-4C06-B1A0-CC7064F315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E2FA2C-87D9-4ECF-A8A7-EF2042A49AB8}"/>
              </a:ext>
            </a:extLst>
          </p:cNvPr>
          <p:cNvSpPr>
            <a:spLocks noGrp="1"/>
          </p:cNvSpPr>
          <p:nvPr>
            <p:ph type="dt" sz="half" idx="10"/>
          </p:nvPr>
        </p:nvSpPr>
        <p:spPr/>
        <p:txBody>
          <a:bodyPr/>
          <a:lstStyle/>
          <a:p>
            <a:fld id="{117B3AC9-6F66-442D-8A61-F06030142A82}" type="datetimeFigureOut">
              <a:rPr lang="en-US" smtClean="0"/>
              <a:t>9/15/2021</a:t>
            </a:fld>
            <a:endParaRPr lang="en-US"/>
          </a:p>
        </p:txBody>
      </p:sp>
      <p:sp>
        <p:nvSpPr>
          <p:cNvPr id="5" name="Footer Placeholder 4">
            <a:extLst>
              <a:ext uri="{FF2B5EF4-FFF2-40B4-BE49-F238E27FC236}">
                <a16:creationId xmlns:a16="http://schemas.microsoft.com/office/drawing/2014/main" id="{8E232BCA-4A51-4842-8715-493F67EC3C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D33D62-6FE4-4972-99F2-7D845F5F3B85}"/>
              </a:ext>
            </a:extLst>
          </p:cNvPr>
          <p:cNvSpPr>
            <a:spLocks noGrp="1"/>
          </p:cNvSpPr>
          <p:nvPr>
            <p:ph type="sldNum" sz="quarter" idx="12"/>
          </p:nvPr>
        </p:nvSpPr>
        <p:spPr/>
        <p:txBody>
          <a:bodyPr/>
          <a:lstStyle/>
          <a:p>
            <a:fld id="{36F16E06-0DD9-48EC-8D3A-7CC625600D6C}" type="slidenum">
              <a:rPr lang="en-US" smtClean="0"/>
              <a:t>‹#›</a:t>
            </a:fld>
            <a:endParaRPr lang="en-US"/>
          </a:p>
        </p:txBody>
      </p:sp>
    </p:spTree>
    <p:extLst>
      <p:ext uri="{BB962C8B-B14F-4D97-AF65-F5344CB8AC3E}">
        <p14:creationId xmlns:p14="http://schemas.microsoft.com/office/powerpoint/2010/main" val="2482774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6.pn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5.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0.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theme" Target="../theme/theme8.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35C661-2F9E-4D47-AA12-CA27E6F2246B}" type="datetimeFigureOut">
              <a:rPr lang="en-US" smtClean="0"/>
              <a:t>9/15/2021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9FEAEA-29A9-4D5C-8B29-01AA654CAA98}" type="slidenum">
              <a:rPr lang="en-US" smtClean="0"/>
              <a:t>‹#›</a:t>
            </a:fld>
            <a:endParaRPr lang="en-US"/>
          </a:p>
        </p:txBody>
      </p:sp>
    </p:spTree>
    <p:extLst>
      <p:ext uri="{BB962C8B-B14F-4D97-AF65-F5344CB8AC3E}">
        <p14:creationId xmlns:p14="http://schemas.microsoft.com/office/powerpoint/2010/main" val="11927881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t>Click to edit Master title style</a:t>
            </a:r>
          </a:p>
        </p:txBody>
      </p:sp>
      <p:sp>
        <p:nvSpPr>
          <p:cNvPr id="3075"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D7CF0933-AD9A-483E-B55D-B968C5CAA30A}" type="datetimeFigureOut">
              <a:rPr lang="en-US"/>
              <a:t>9/15/2021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panose="020F0502020204030204"/>
                <a:cs typeface="+mn-cs"/>
              </a:defRPr>
            </a:lvl1pPr>
          </a:lstStyle>
          <a:p>
            <a:pPr>
              <a:defRPr/>
            </a:pPr>
            <a:fld id="{7E8B42BE-97E8-4C84-9448-6C66074E824B}" type="slidenum">
              <a:rPr lang="en-US"/>
              <a:t>‹#›</a:t>
            </a:fld>
            <a:endParaRPr lang="en-US"/>
          </a:p>
        </p:txBody>
      </p:sp>
    </p:spTree>
    <p:extLst>
      <p:ext uri="{BB962C8B-B14F-4D97-AF65-F5344CB8AC3E}">
        <p14:creationId xmlns:p14="http://schemas.microsoft.com/office/powerpoint/2010/main" val="7984757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defRPr>
      </a:lvl2pPr>
      <a:lvl3pPr algn="ctr" rtl="0" eaLnBrk="0" fontAlgn="base" hangingPunct="0">
        <a:spcBef>
          <a:spcPct val="0"/>
        </a:spcBef>
        <a:spcAft>
          <a:spcPct val="0"/>
        </a:spcAft>
        <a:defRPr sz="4400">
          <a:solidFill>
            <a:schemeClr val="tx1"/>
          </a:solidFill>
          <a:latin typeface="Calibri" panose="020F0502020204030204" pitchFamily="34" charset="0"/>
        </a:defRPr>
      </a:lvl3pPr>
      <a:lvl4pPr algn="ctr" rtl="0" eaLnBrk="0" fontAlgn="base" hangingPunct="0">
        <a:spcBef>
          <a:spcPct val="0"/>
        </a:spcBef>
        <a:spcAft>
          <a:spcPct val="0"/>
        </a:spcAft>
        <a:defRPr sz="4400">
          <a:solidFill>
            <a:schemeClr val="tx1"/>
          </a:solidFill>
          <a:latin typeface="Calibri" panose="020F0502020204030204" pitchFamily="34" charset="0"/>
        </a:defRPr>
      </a:lvl4pPr>
      <a:lvl5pPr algn="ctr" rtl="0" eaLnBrk="0" fontAlgn="base" hangingPunct="0">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9/15/2021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140530276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458094B-D982-4979-9D09-0514A2EB46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00596A-5F20-42F3-8E5A-06FCE26437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F556BD-6EA3-461C-B49E-3165F010D1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9/15/2021</a:t>
            </a:fld>
            <a:endParaRPr lang="en-US"/>
          </a:p>
        </p:txBody>
      </p:sp>
      <p:sp>
        <p:nvSpPr>
          <p:cNvPr id="5" name="Footer Placeholder 4">
            <a:extLst>
              <a:ext uri="{FF2B5EF4-FFF2-40B4-BE49-F238E27FC236}">
                <a16:creationId xmlns:a16="http://schemas.microsoft.com/office/drawing/2014/main" id="{79976534-EC0A-4026-9DC6-ECA9AAC316B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F1546D3-51C1-4558-9DB5-F30D895E45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a:extLst>
              <a:ext uri="{FF2B5EF4-FFF2-40B4-BE49-F238E27FC236}">
                <a16:creationId xmlns:a16="http://schemas.microsoft.com/office/drawing/2014/main" id="{5F38E2F2-3DC8-4D85-840C-71EEE58CC53E}"/>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3068155031"/>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369524285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2021/9/15</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2431749270"/>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B1CF2E77-4E87-4338-A6B2-93E833A84A3C}" type="datetimeFigureOut">
              <a:rPr lang="en-US" smtClean="0"/>
              <a:t>9/15/2021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796E19DA-92E0-4635-8627-DEB5FDE3EBA8}" type="slidenum">
              <a:rPr lang="en-US" smtClean="0"/>
              <a:t>‹#›</a:t>
            </a:fld>
            <a:endParaRPr lang="en-US"/>
          </a:p>
        </p:txBody>
      </p:sp>
    </p:spTree>
    <p:extLst>
      <p:ext uri="{BB962C8B-B14F-4D97-AF65-F5344CB8AC3E}">
        <p14:creationId xmlns:p14="http://schemas.microsoft.com/office/powerpoint/2010/main" val="2194804327"/>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3000">
              <a:srgbClr val="FFEEB8"/>
            </a:gs>
            <a:gs pos="41000">
              <a:srgbClr val="FFF7DC"/>
            </a:gs>
            <a:gs pos="50000">
              <a:srgbClr val="FFF2C8"/>
            </a:gs>
            <a:gs pos="96000">
              <a:srgbClr val="F2AF61"/>
            </a:gs>
            <a:gs pos="74000">
              <a:schemeClr val="accent4">
                <a:lumMod val="45000"/>
                <a:lumOff val="55000"/>
              </a:schemeClr>
            </a:gs>
            <a:gs pos="83000">
              <a:schemeClr val="accent4">
                <a:lumMod val="45000"/>
                <a:lumOff val="55000"/>
              </a:schemeClr>
            </a:gs>
            <a:gs pos="53000">
              <a:schemeClr val="accent4">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8C345F-7563-41A1-BDC7-1DC7F96CBB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9C960DE-6759-4AFA-8E5D-8B394C1DEF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C0891B-4EC0-41E6-8DF8-447521D749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7B3AC9-6F66-442D-8A61-F06030142A82}" type="datetimeFigureOut">
              <a:rPr lang="en-US" smtClean="0"/>
              <a:t>9/15/2021</a:t>
            </a:fld>
            <a:endParaRPr lang="en-US"/>
          </a:p>
        </p:txBody>
      </p:sp>
      <p:sp>
        <p:nvSpPr>
          <p:cNvPr id="5" name="Footer Placeholder 4">
            <a:extLst>
              <a:ext uri="{FF2B5EF4-FFF2-40B4-BE49-F238E27FC236}">
                <a16:creationId xmlns:a16="http://schemas.microsoft.com/office/drawing/2014/main" id="{280F496E-6E33-49FD-924D-613E2CF587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BC9ABD8-50DA-44B4-814A-DCBA7CC78E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F16E06-0DD9-48EC-8D3A-7CC625600D6C}" type="slidenum">
              <a:rPr lang="en-US" smtClean="0"/>
              <a:t>‹#›</a:t>
            </a:fld>
            <a:endParaRPr lang="en-US"/>
          </a:p>
        </p:txBody>
      </p:sp>
    </p:spTree>
    <p:extLst>
      <p:ext uri="{BB962C8B-B14F-4D97-AF65-F5344CB8AC3E}">
        <p14:creationId xmlns:p14="http://schemas.microsoft.com/office/powerpoint/2010/main" val="3508984823"/>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jpeg"/></Relationships>
</file>

<file path=ppt/slides/_rels/slide1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38.xml"/><Relationship Id="rId4" Type="http://schemas.openxmlformats.org/officeDocument/2006/relationships/image" Target="../media/image51.png"/></Relationships>
</file>

<file path=ppt/slides/_rels/slide1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38.xml"/><Relationship Id="rId4" Type="http://schemas.openxmlformats.org/officeDocument/2006/relationships/image" Target="../media/image51.png"/></Relationships>
</file>

<file path=ppt/slides/_rels/slide12.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38.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8.xml"/><Relationship Id="rId1" Type="http://schemas.openxmlformats.org/officeDocument/2006/relationships/slideLayout" Target="../slideLayouts/slideLayout38.xml"/><Relationship Id="rId5" Type="http://schemas.openxmlformats.org/officeDocument/2006/relationships/image" Target="../media/image56.png"/><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9.xml"/><Relationship Id="rId1" Type="http://schemas.openxmlformats.org/officeDocument/2006/relationships/slideLayout" Target="../slideLayouts/slideLayout38.xml"/><Relationship Id="rId4" Type="http://schemas.openxmlformats.org/officeDocument/2006/relationships/image" Target="../media/image51.png"/></Relationships>
</file>

<file path=ppt/slides/_rels/slide1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52.jpeg"/><Relationship Id="rId7"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38.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58.png"/><Relationship Id="rId1" Type="http://schemas.openxmlformats.org/officeDocument/2006/relationships/slideLayout" Target="../slideLayouts/slideLayout3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9.png"/></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36.xml"/><Relationship Id="rId5" Type="http://schemas.openxmlformats.org/officeDocument/2006/relationships/image" Target="../media/image14.jpeg"/><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2.xml"/><Relationship Id="rId1" Type="http://schemas.openxmlformats.org/officeDocument/2006/relationships/slideLayout" Target="../slideLayouts/slideLayout39.xml"/><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GIF"/><Relationship Id="rId2" Type="http://schemas.openxmlformats.org/officeDocument/2006/relationships/notesSlide" Target="../notesSlides/notesSlide2.xml"/><Relationship Id="rId1" Type="http://schemas.openxmlformats.org/officeDocument/2006/relationships/slideLayout" Target="../slideLayouts/slideLayout24.xm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16.png"/></Relationships>
</file>

<file path=ppt/slides/_rels/slide2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55.xml"/></Relationships>
</file>

<file path=ppt/slides/_rels/slide2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1.xml"/></Relationships>
</file>

<file path=ppt/slides/_rels/slide22.xml.rels><?xml version="1.0" encoding="UTF-8" standalone="yes"?>
<Relationships xmlns="http://schemas.openxmlformats.org/package/2006/relationships"><Relationship Id="rId3" Type="http://schemas.openxmlformats.org/officeDocument/2006/relationships/image" Target="../media/image63.png"/><Relationship Id="rId7"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6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36.xml"/><Relationship Id="rId5" Type="http://schemas.openxmlformats.org/officeDocument/2006/relationships/image" Target="../media/image14.jpeg"/><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4.xml"/><Relationship Id="rId1" Type="http://schemas.openxmlformats.org/officeDocument/2006/relationships/slideLayout" Target="../slideLayouts/slideLayout39.xml"/><Relationship Id="rId5" Type="http://schemas.openxmlformats.org/officeDocument/2006/relationships/image" Target="../media/image14.jpeg"/><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71.xml"/></Relationships>
</file>

<file path=ppt/slides/_rels/slide2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7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6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61.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71.png"/></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13" Type="http://schemas.microsoft.com/office/2007/relationships/hdphoto" Target="../media/hdphoto6.wdp"/><Relationship Id="rId18" Type="http://schemas.openxmlformats.org/officeDocument/2006/relationships/image" Target="../media/image28.png"/><Relationship Id="rId3" Type="http://schemas.openxmlformats.org/officeDocument/2006/relationships/image" Target="../media/image20.png"/><Relationship Id="rId21" Type="http://schemas.openxmlformats.org/officeDocument/2006/relationships/image" Target="../media/image30.png"/><Relationship Id="rId7" Type="http://schemas.microsoft.com/office/2007/relationships/hdphoto" Target="../media/hdphoto3.wdp"/><Relationship Id="rId12" Type="http://schemas.openxmlformats.org/officeDocument/2006/relationships/image" Target="../media/image25.png"/><Relationship Id="rId17" Type="http://schemas.microsoft.com/office/2007/relationships/hdphoto" Target="../media/hdphoto8.wdp"/><Relationship Id="rId2" Type="http://schemas.openxmlformats.org/officeDocument/2006/relationships/image" Target="../media/image19.jpeg"/><Relationship Id="rId16" Type="http://schemas.openxmlformats.org/officeDocument/2006/relationships/image" Target="../media/image27.png"/><Relationship Id="rId20" Type="http://schemas.openxmlformats.org/officeDocument/2006/relationships/slide" Target="slide4.xml"/><Relationship Id="rId1" Type="http://schemas.openxmlformats.org/officeDocument/2006/relationships/slideLayout" Target="../slideLayouts/slideLayout72.xml"/><Relationship Id="rId6" Type="http://schemas.openxmlformats.org/officeDocument/2006/relationships/image" Target="../media/image22.png"/><Relationship Id="rId11" Type="http://schemas.microsoft.com/office/2007/relationships/hdphoto" Target="../media/hdphoto5.wdp"/><Relationship Id="rId5" Type="http://schemas.microsoft.com/office/2007/relationships/hdphoto" Target="../media/hdphoto2.wdp"/><Relationship Id="rId15" Type="http://schemas.microsoft.com/office/2007/relationships/hdphoto" Target="../media/hdphoto7.wdp"/><Relationship Id="rId10" Type="http://schemas.openxmlformats.org/officeDocument/2006/relationships/image" Target="../media/image24.png"/><Relationship Id="rId19" Type="http://schemas.openxmlformats.org/officeDocument/2006/relationships/image" Target="../media/image29.png"/><Relationship Id="rId4" Type="http://schemas.openxmlformats.org/officeDocument/2006/relationships/image" Target="../media/image21.png"/><Relationship Id="rId9" Type="http://schemas.microsoft.com/office/2007/relationships/hdphoto" Target="../media/hdphoto4.wdp"/><Relationship Id="rId14" Type="http://schemas.openxmlformats.org/officeDocument/2006/relationships/image" Target="../media/image26.png"/></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36.xml"/><Relationship Id="rId5" Type="http://schemas.openxmlformats.org/officeDocument/2006/relationships/image" Target="../media/image14.jpeg"/><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6.xml"/><Relationship Id="rId1" Type="http://schemas.openxmlformats.org/officeDocument/2006/relationships/slideLayout" Target="../slideLayouts/slideLayout39.xml"/><Relationship Id="rId5" Type="http://schemas.openxmlformats.org/officeDocument/2006/relationships/image" Target="../media/image14.jpeg"/><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1.xml"/></Relationships>
</file>

<file path=ppt/slides/_rels/slide33.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1.xml"/></Relationships>
</file>

<file path=ppt/slides/_rels/slide3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17.xml"/><Relationship Id="rId1" Type="http://schemas.openxmlformats.org/officeDocument/2006/relationships/slideLayout" Target="../slideLayouts/slideLayout39.xml"/><Relationship Id="rId6" Type="http://schemas.openxmlformats.org/officeDocument/2006/relationships/image" Target="../media/image14.jpeg"/><Relationship Id="rId5" Type="http://schemas.openxmlformats.org/officeDocument/2006/relationships/image" Target="../media/image48.png"/><Relationship Id="rId4" Type="http://schemas.openxmlformats.org/officeDocument/2006/relationships/image" Target="../media/image74.png"/></Relationships>
</file>

<file path=ppt/slides/_rels/slide4.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29.png"/><Relationship Id="rId3" Type="http://schemas.microsoft.com/office/2007/relationships/hdphoto" Target="../media/hdphoto9.wdp"/><Relationship Id="rId7" Type="http://schemas.openxmlformats.org/officeDocument/2006/relationships/image" Target="../media/image35.png"/><Relationship Id="rId12" Type="http://schemas.openxmlformats.org/officeDocument/2006/relationships/image" Target="../media/image38.png"/><Relationship Id="rId2" Type="http://schemas.openxmlformats.org/officeDocument/2006/relationships/image" Target="../media/image31.jpeg"/><Relationship Id="rId1" Type="http://schemas.openxmlformats.org/officeDocument/2006/relationships/slideLayout" Target="../slideLayouts/slideLayout72.xml"/><Relationship Id="rId6" Type="http://schemas.openxmlformats.org/officeDocument/2006/relationships/image" Target="../media/image34.png"/><Relationship Id="rId11" Type="http://schemas.openxmlformats.org/officeDocument/2006/relationships/image" Target="../media/image28.png"/><Relationship Id="rId5" Type="http://schemas.openxmlformats.org/officeDocument/2006/relationships/image" Target="../media/image33.gif"/><Relationship Id="rId10" Type="http://schemas.openxmlformats.org/officeDocument/2006/relationships/image" Target="../media/image37.png"/><Relationship Id="rId4" Type="http://schemas.openxmlformats.org/officeDocument/2006/relationships/image" Target="../media/image32.png"/><Relationship Id="rId9" Type="http://schemas.microsoft.com/office/2007/relationships/hdphoto" Target="../media/hdphoto10.wdp"/><Relationship Id="rId14" Type="http://schemas.openxmlformats.org/officeDocument/2006/relationships/image" Target="../media/image39.png"/></Relationships>
</file>

<file path=ppt/slides/_rels/slide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39.png"/><Relationship Id="rId3" Type="http://schemas.openxmlformats.org/officeDocument/2006/relationships/image" Target="../media/image32.png"/><Relationship Id="rId7" Type="http://schemas.microsoft.com/office/2007/relationships/hdphoto" Target="../media/hdphoto11.wdp"/><Relationship Id="rId12" Type="http://schemas.openxmlformats.org/officeDocument/2006/relationships/image" Target="../media/image29.png"/><Relationship Id="rId2" Type="http://schemas.openxmlformats.org/officeDocument/2006/relationships/image" Target="../media/image19.jpeg"/><Relationship Id="rId1" Type="http://schemas.openxmlformats.org/officeDocument/2006/relationships/slideLayout" Target="../slideLayouts/slideLayout72.xml"/><Relationship Id="rId6" Type="http://schemas.openxmlformats.org/officeDocument/2006/relationships/image" Target="../media/image40.png"/><Relationship Id="rId11" Type="http://schemas.openxmlformats.org/officeDocument/2006/relationships/image" Target="../media/image37.png"/><Relationship Id="rId5" Type="http://schemas.openxmlformats.org/officeDocument/2006/relationships/image" Target="../media/image34.png"/><Relationship Id="rId15" Type="http://schemas.openxmlformats.org/officeDocument/2006/relationships/image" Target="../media/image42.png"/><Relationship Id="rId10" Type="http://schemas.openxmlformats.org/officeDocument/2006/relationships/image" Target="../media/image28.png"/><Relationship Id="rId4" Type="http://schemas.openxmlformats.org/officeDocument/2006/relationships/image" Target="../media/image33.gif"/><Relationship Id="rId9" Type="http://schemas.microsoft.com/office/2007/relationships/hdphoto" Target="../media/hdphoto10.wdp"/><Relationship Id="rId14" Type="http://schemas.openxmlformats.org/officeDocument/2006/relationships/image" Target="../media/image41.png"/></Relationships>
</file>

<file path=ppt/slides/_rels/slide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89.xml"/></Relationships>
</file>

<file path=ppt/slides/_rels/slide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xml"/><Relationship Id="rId1" Type="http://schemas.openxmlformats.org/officeDocument/2006/relationships/slideLayout" Target="../slideLayouts/slideLayout36.xml"/><Relationship Id="rId5" Type="http://schemas.openxmlformats.org/officeDocument/2006/relationships/image" Target="../media/image14.jpeg"/><Relationship Id="rId4" Type="http://schemas.openxmlformats.org/officeDocument/2006/relationships/image" Target="../media/image46.png"/></Relationships>
</file>

<file path=ppt/slides/_rels/slide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xml"/><Relationship Id="rId1" Type="http://schemas.openxmlformats.org/officeDocument/2006/relationships/slideLayout" Target="../slideLayouts/slideLayout39.xml"/><Relationship Id="rId5" Type="http://schemas.openxmlformats.org/officeDocument/2006/relationships/image" Target="../media/image14.jpeg"/><Relationship Id="rId4" Type="http://schemas.openxmlformats.org/officeDocument/2006/relationships/image" Target="../media/image48.png"/></Relationships>
</file>

<file path=ppt/slides/_rels/slide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36.xml"/><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7444" y="3178647"/>
            <a:ext cx="12209444" cy="3679353"/>
          </a:xfrm>
          <a:prstGeom prst="rect">
            <a:avLst/>
          </a:prstGeom>
        </p:spPr>
      </p:pic>
      <p:pic>
        <p:nvPicPr>
          <p:cNvPr id="3" name="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552" y="2465007"/>
            <a:ext cx="4906376" cy="3980824"/>
          </a:xfrm>
          <a:prstGeom prst="rect">
            <a:avLst/>
          </a:prstGeom>
        </p:spPr>
      </p:pic>
      <p:pic>
        <p:nvPicPr>
          <p:cNvPr id="4" name="1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8543825" y="4230988"/>
            <a:ext cx="3773430" cy="2705180"/>
          </a:xfrm>
          <a:prstGeom prst="rect">
            <a:avLst/>
          </a:prstGeom>
        </p:spPr>
      </p:pic>
      <p:pic>
        <p:nvPicPr>
          <p:cNvPr id="5" name="55">
            <a:extLst>
              <a:ext uri="{FF2B5EF4-FFF2-40B4-BE49-F238E27FC236}">
                <a16:creationId xmlns:a16="http://schemas.microsoft.com/office/drawing/2014/main" id="{922D7C20-53C1-440C-A4D7-3834D810F5C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23993" y="382463"/>
            <a:ext cx="9803219" cy="3046537"/>
          </a:xfrm>
          <a:prstGeom prst="rect">
            <a:avLst/>
          </a:prstGeom>
        </p:spPr>
      </p:pic>
      <p:grpSp>
        <p:nvGrpSpPr>
          <p:cNvPr id="7" name="57">
            <a:extLst>
              <a:ext uri="{FF2B5EF4-FFF2-40B4-BE49-F238E27FC236}">
                <a16:creationId xmlns:a16="http://schemas.microsoft.com/office/drawing/2014/main" id="{5C3F0EA5-D3AA-4CCB-8053-CA26C4C18711}"/>
              </a:ext>
            </a:extLst>
          </p:cNvPr>
          <p:cNvGrpSpPr/>
          <p:nvPr/>
        </p:nvGrpSpPr>
        <p:grpSpPr>
          <a:xfrm>
            <a:off x="6756819" y="3169720"/>
            <a:ext cx="804180" cy="374559"/>
            <a:chOff x="217691" y="6414967"/>
            <a:chExt cx="804180" cy="374559"/>
          </a:xfrm>
        </p:grpSpPr>
        <p:grpSp>
          <p:nvGrpSpPr>
            <p:cNvPr id="8" name="Group 4">
              <a:extLst>
                <a:ext uri="{FF2B5EF4-FFF2-40B4-BE49-F238E27FC236}">
                  <a16:creationId xmlns:a16="http://schemas.microsoft.com/office/drawing/2014/main" id="{0551CF28-A1CE-4253-9E51-49015C981594}"/>
                </a:ext>
              </a:extLst>
            </p:cNvPr>
            <p:cNvGrpSpPr>
              <a:grpSpLocks noChangeAspect="1"/>
            </p:cNvGrpSpPr>
            <p:nvPr/>
          </p:nvGrpSpPr>
          <p:grpSpPr bwMode="auto">
            <a:xfrm>
              <a:off x="217691" y="6414967"/>
              <a:ext cx="443922" cy="374559"/>
              <a:chOff x="3746" y="2079"/>
              <a:chExt cx="192" cy="162"/>
            </a:xfrm>
            <a:solidFill>
              <a:srgbClr val="A5CB01"/>
            </a:solidFill>
          </p:grpSpPr>
          <p:sp>
            <p:nvSpPr>
              <p:cNvPr id="14" name="Freeform 5">
                <a:extLst>
                  <a:ext uri="{FF2B5EF4-FFF2-40B4-BE49-F238E27FC236}">
                    <a16:creationId xmlns:a16="http://schemas.microsoft.com/office/drawing/2014/main" id="{3D183A1A-DE17-4CF6-BCB4-F3838E8F0E33}"/>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5" name="Freeform 6">
                <a:extLst>
                  <a:ext uri="{FF2B5EF4-FFF2-40B4-BE49-F238E27FC236}">
                    <a16:creationId xmlns:a16="http://schemas.microsoft.com/office/drawing/2014/main" id="{3E7CCA13-12E3-434E-869F-2195DDDEE7ED}"/>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6" name="Freeform 7">
                <a:extLst>
                  <a:ext uri="{FF2B5EF4-FFF2-40B4-BE49-F238E27FC236}">
                    <a16:creationId xmlns:a16="http://schemas.microsoft.com/office/drawing/2014/main" id="{33D8A7C5-FD9F-4540-A37A-9BC58CCAAA73}"/>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7" name="Freeform 8">
                <a:extLst>
                  <a:ext uri="{FF2B5EF4-FFF2-40B4-BE49-F238E27FC236}">
                    <a16:creationId xmlns:a16="http://schemas.microsoft.com/office/drawing/2014/main" id="{1DB4A1D3-3461-4F23-9060-242E6596F3E5}"/>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grpSp>
        <p:grpSp>
          <p:nvGrpSpPr>
            <p:cNvPr id="9" name="Group 4">
              <a:extLst>
                <a:ext uri="{FF2B5EF4-FFF2-40B4-BE49-F238E27FC236}">
                  <a16:creationId xmlns:a16="http://schemas.microsoft.com/office/drawing/2014/main" id="{D339A026-D097-41CE-B0D6-382C26DE3F8D}"/>
                </a:ext>
              </a:extLst>
            </p:cNvPr>
            <p:cNvGrpSpPr>
              <a:grpSpLocks noChangeAspect="1"/>
            </p:cNvGrpSpPr>
            <p:nvPr/>
          </p:nvGrpSpPr>
          <p:grpSpPr bwMode="auto">
            <a:xfrm>
              <a:off x="657417" y="6421203"/>
              <a:ext cx="364454" cy="307508"/>
              <a:chOff x="3746" y="2079"/>
              <a:chExt cx="192" cy="162"/>
            </a:xfrm>
            <a:solidFill>
              <a:srgbClr val="A5CB01"/>
            </a:solidFill>
          </p:grpSpPr>
          <p:sp>
            <p:nvSpPr>
              <p:cNvPr id="10" name="Freeform 5">
                <a:extLst>
                  <a:ext uri="{FF2B5EF4-FFF2-40B4-BE49-F238E27FC236}">
                    <a16:creationId xmlns:a16="http://schemas.microsoft.com/office/drawing/2014/main" id="{A458B4F9-0B31-4D97-AC09-B51F5A27E398}"/>
                  </a:ext>
                </a:extLst>
              </p:cNvPr>
              <p:cNvSpPr>
                <a:spLocks/>
              </p:cNvSpPr>
              <p:nvPr/>
            </p:nvSpPr>
            <p:spPr bwMode="auto">
              <a:xfrm>
                <a:off x="3855" y="2108"/>
                <a:ext cx="83" cy="133"/>
              </a:xfrm>
              <a:custGeom>
                <a:avLst/>
                <a:gdLst>
                  <a:gd name="T0" fmla="*/ 8 w 34"/>
                  <a:gd name="T1" fmla="*/ 54 h 54"/>
                  <a:gd name="T2" fmla="*/ 23 w 34"/>
                  <a:gd name="T3" fmla="*/ 54 h 54"/>
                  <a:gd name="T4" fmla="*/ 34 w 34"/>
                  <a:gd name="T5" fmla="*/ 0 h 54"/>
                  <a:gd name="T6" fmla="*/ 8 w 34"/>
                  <a:gd name="T7" fmla="*/ 54 h 54"/>
                </a:gdLst>
                <a:ahLst/>
                <a:cxnLst>
                  <a:cxn ang="0">
                    <a:pos x="T0" y="T1"/>
                  </a:cxn>
                  <a:cxn ang="0">
                    <a:pos x="T2" y="T3"/>
                  </a:cxn>
                  <a:cxn ang="0">
                    <a:pos x="T4" y="T5"/>
                  </a:cxn>
                  <a:cxn ang="0">
                    <a:pos x="T6" y="T7"/>
                  </a:cxn>
                </a:cxnLst>
                <a:rect l="0" t="0" r="r" b="b"/>
                <a:pathLst>
                  <a:path w="34" h="54">
                    <a:moveTo>
                      <a:pt x="8" y="54"/>
                    </a:moveTo>
                    <a:cubicBezTo>
                      <a:pt x="23" y="54"/>
                      <a:pt x="23" y="54"/>
                      <a:pt x="23" y="54"/>
                    </a:cubicBezTo>
                    <a:cubicBezTo>
                      <a:pt x="15" y="34"/>
                      <a:pt x="34" y="0"/>
                      <a:pt x="34" y="0"/>
                    </a:cubicBezTo>
                    <a:cubicBezTo>
                      <a:pt x="0" y="23"/>
                      <a:pt x="8" y="54"/>
                      <a:pt x="8" y="5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1" name="Freeform 6">
                <a:extLst>
                  <a:ext uri="{FF2B5EF4-FFF2-40B4-BE49-F238E27FC236}">
                    <a16:creationId xmlns:a16="http://schemas.microsoft.com/office/drawing/2014/main" id="{21D0D1DB-9134-4688-B72B-70C6A58B1354}"/>
                  </a:ext>
                </a:extLst>
              </p:cNvPr>
              <p:cNvSpPr>
                <a:spLocks/>
              </p:cNvSpPr>
              <p:nvPr/>
            </p:nvSpPr>
            <p:spPr bwMode="auto">
              <a:xfrm>
                <a:off x="3852" y="2089"/>
                <a:ext cx="86" cy="108"/>
              </a:xfrm>
              <a:custGeom>
                <a:avLst/>
                <a:gdLst>
                  <a:gd name="T0" fmla="*/ 35 w 35"/>
                  <a:gd name="T1" fmla="*/ 0 h 44"/>
                  <a:gd name="T2" fmla="*/ 0 w 35"/>
                  <a:gd name="T3" fmla="*/ 25 h 44"/>
                  <a:gd name="T4" fmla="*/ 5 w 35"/>
                  <a:gd name="T5" fmla="*/ 44 h 44"/>
                  <a:gd name="T6" fmla="*/ 35 w 35"/>
                  <a:gd name="T7" fmla="*/ 0 h 44"/>
                </a:gdLst>
                <a:ahLst/>
                <a:cxnLst>
                  <a:cxn ang="0">
                    <a:pos x="T0" y="T1"/>
                  </a:cxn>
                  <a:cxn ang="0">
                    <a:pos x="T2" y="T3"/>
                  </a:cxn>
                  <a:cxn ang="0">
                    <a:pos x="T4" y="T5"/>
                  </a:cxn>
                  <a:cxn ang="0">
                    <a:pos x="T6" y="T7"/>
                  </a:cxn>
                </a:cxnLst>
                <a:rect l="0" t="0" r="r" b="b"/>
                <a:pathLst>
                  <a:path w="35" h="44">
                    <a:moveTo>
                      <a:pt x="35" y="0"/>
                    </a:moveTo>
                    <a:cubicBezTo>
                      <a:pt x="7" y="10"/>
                      <a:pt x="0" y="25"/>
                      <a:pt x="0" y="25"/>
                    </a:cubicBezTo>
                    <a:cubicBezTo>
                      <a:pt x="0" y="25"/>
                      <a:pt x="7" y="39"/>
                      <a:pt x="5" y="44"/>
                    </a:cubicBezTo>
                    <a:cubicBezTo>
                      <a:pt x="13" y="14"/>
                      <a:pt x="35" y="0"/>
                      <a:pt x="3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2" name="Freeform 7">
                <a:extLst>
                  <a:ext uri="{FF2B5EF4-FFF2-40B4-BE49-F238E27FC236}">
                    <a16:creationId xmlns:a16="http://schemas.microsoft.com/office/drawing/2014/main" id="{C428B3BE-70C9-4AC9-A041-2D5B3E416C46}"/>
                  </a:ext>
                </a:extLst>
              </p:cNvPr>
              <p:cNvSpPr>
                <a:spLocks/>
              </p:cNvSpPr>
              <p:nvPr/>
            </p:nvSpPr>
            <p:spPr bwMode="auto">
              <a:xfrm>
                <a:off x="3746" y="2104"/>
                <a:ext cx="84" cy="132"/>
              </a:xfrm>
              <a:custGeom>
                <a:avLst/>
                <a:gdLst>
                  <a:gd name="T0" fmla="*/ 0 w 34"/>
                  <a:gd name="T1" fmla="*/ 0 h 54"/>
                  <a:gd name="T2" fmla="*/ 11 w 34"/>
                  <a:gd name="T3" fmla="*/ 54 h 54"/>
                  <a:gd name="T4" fmla="*/ 26 w 34"/>
                  <a:gd name="T5" fmla="*/ 54 h 54"/>
                  <a:gd name="T6" fmla="*/ 0 w 34"/>
                  <a:gd name="T7" fmla="*/ 0 h 54"/>
                </a:gdLst>
                <a:ahLst/>
                <a:cxnLst>
                  <a:cxn ang="0">
                    <a:pos x="T0" y="T1"/>
                  </a:cxn>
                  <a:cxn ang="0">
                    <a:pos x="T2" y="T3"/>
                  </a:cxn>
                  <a:cxn ang="0">
                    <a:pos x="T4" y="T5"/>
                  </a:cxn>
                  <a:cxn ang="0">
                    <a:pos x="T6" y="T7"/>
                  </a:cxn>
                </a:cxnLst>
                <a:rect l="0" t="0" r="r" b="b"/>
                <a:pathLst>
                  <a:path w="34" h="54">
                    <a:moveTo>
                      <a:pt x="0" y="0"/>
                    </a:moveTo>
                    <a:cubicBezTo>
                      <a:pt x="0" y="0"/>
                      <a:pt x="19" y="35"/>
                      <a:pt x="11" y="54"/>
                    </a:cubicBezTo>
                    <a:cubicBezTo>
                      <a:pt x="26" y="54"/>
                      <a:pt x="26" y="54"/>
                      <a:pt x="26" y="54"/>
                    </a:cubicBezTo>
                    <a:cubicBezTo>
                      <a:pt x="26" y="54"/>
                      <a:pt x="34" y="23"/>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sp>
            <p:nvSpPr>
              <p:cNvPr id="13" name="Freeform 8">
                <a:extLst>
                  <a:ext uri="{FF2B5EF4-FFF2-40B4-BE49-F238E27FC236}">
                    <a16:creationId xmlns:a16="http://schemas.microsoft.com/office/drawing/2014/main" id="{531A955B-4989-44CB-BD2F-3F2E4662435D}"/>
                  </a:ext>
                </a:extLst>
              </p:cNvPr>
              <p:cNvSpPr>
                <a:spLocks/>
              </p:cNvSpPr>
              <p:nvPr/>
            </p:nvSpPr>
            <p:spPr bwMode="auto">
              <a:xfrm>
                <a:off x="3778" y="2079"/>
                <a:ext cx="106" cy="160"/>
              </a:xfrm>
              <a:custGeom>
                <a:avLst/>
                <a:gdLst>
                  <a:gd name="T0" fmla="*/ 0 w 43"/>
                  <a:gd name="T1" fmla="*/ 0 h 65"/>
                  <a:gd name="T2" fmla="*/ 15 w 43"/>
                  <a:gd name="T3" fmla="*/ 65 h 65"/>
                  <a:gd name="T4" fmla="*/ 32 w 43"/>
                  <a:gd name="T5" fmla="*/ 65 h 65"/>
                  <a:gd name="T6" fmla="*/ 0 w 43"/>
                  <a:gd name="T7" fmla="*/ 0 h 65"/>
                </a:gdLst>
                <a:ahLst/>
                <a:cxnLst>
                  <a:cxn ang="0">
                    <a:pos x="T0" y="T1"/>
                  </a:cxn>
                  <a:cxn ang="0">
                    <a:pos x="T2" y="T3"/>
                  </a:cxn>
                  <a:cxn ang="0">
                    <a:pos x="T4" y="T5"/>
                  </a:cxn>
                  <a:cxn ang="0">
                    <a:pos x="T6" y="T7"/>
                  </a:cxn>
                </a:cxnLst>
                <a:rect l="0" t="0" r="r" b="b"/>
                <a:pathLst>
                  <a:path w="43" h="65">
                    <a:moveTo>
                      <a:pt x="0" y="0"/>
                    </a:moveTo>
                    <a:cubicBezTo>
                      <a:pt x="0" y="0"/>
                      <a:pt x="24" y="41"/>
                      <a:pt x="15" y="65"/>
                    </a:cubicBezTo>
                    <a:cubicBezTo>
                      <a:pt x="32" y="65"/>
                      <a:pt x="32" y="65"/>
                      <a:pt x="32" y="65"/>
                    </a:cubicBezTo>
                    <a:cubicBezTo>
                      <a:pt x="32" y="65"/>
                      <a:pt x="43" y="27"/>
                      <a:pt x="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000000"/>
                  </a:solidFill>
                  <a:effectLst/>
                  <a:uLnTx/>
                  <a:uFillTx/>
                  <a:latin typeface="Calibri" panose="020F0502020204030204"/>
                  <a:ea typeface="等线" panose="02010600030101010101" pitchFamily="2" charset="-122"/>
                  <a:cs typeface="+mn-ea"/>
                  <a:sym typeface="+mn-lt"/>
                </a:endParaRPr>
              </a:p>
            </p:txBody>
          </p:sp>
        </p:grpSp>
      </p:grpSp>
      <p:pic>
        <p:nvPicPr>
          <p:cNvPr id="19" name="69"/>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22131" y="450639"/>
            <a:ext cx="4465329" cy="2328677"/>
          </a:xfrm>
          <a:prstGeom prst="rect">
            <a:avLst/>
          </a:prstGeom>
        </p:spPr>
      </p:pic>
      <p:sp>
        <p:nvSpPr>
          <p:cNvPr id="6" name="Rectangle 5">
            <a:extLst>
              <a:ext uri="{FF2B5EF4-FFF2-40B4-BE49-F238E27FC236}">
                <a16:creationId xmlns:a16="http://schemas.microsoft.com/office/drawing/2014/main" id="{3F90713A-6815-4BD0-86DE-AFB7213DCC70}"/>
              </a:ext>
            </a:extLst>
          </p:cNvPr>
          <p:cNvSpPr/>
          <p:nvPr/>
        </p:nvSpPr>
        <p:spPr>
          <a:xfrm>
            <a:off x="2564906" y="895347"/>
            <a:ext cx="7276351" cy="156966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Chào</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mừng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các</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em</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đến</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với</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tiết</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tiếng</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r>
              <a:rPr kumimoji="0" lang="en-US" altLang="zh-CN" sz="4800" b="1" i="1" u="none" strike="noStrike" kern="0" cap="none" spc="0" normalizeH="0" baseline="0" noProof="0" dirty="0" err="1">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việt</a:t>
            </a:r>
            <a:r>
              <a:rPr kumimoji="0" lang="en-US" altLang="zh-CN" sz="4800" b="1" i="1" u="none" strike="noStrike" kern="0" cap="none" spc="0" normalizeH="0" baseline="0" noProof="0" dirty="0">
                <a:ln w="9525">
                  <a:solidFill>
                    <a:prstClr val="white"/>
                  </a:solidFill>
                  <a:prstDash val="solid"/>
                </a:ln>
                <a:solidFill>
                  <a:srgbClr val="4472C4"/>
                </a:solidFill>
                <a:effectLst>
                  <a:outerShdw blurRad="12700" dist="38100" dir="2700000" algn="tl" rotWithShape="0">
                    <a:srgbClr val="4472C4">
                      <a:lumMod val="60000"/>
                      <a:lumOff val="40000"/>
                    </a:srgbClr>
                  </a:outerShdw>
                </a:effectLst>
                <a:uLnTx/>
                <a:uFillTx/>
                <a:latin typeface="Montserrat Medium" panose="00000600000000000000" pitchFamily="2" charset="0"/>
                <a:ea typeface="等线" panose="02010600030101010101" pitchFamily="2" charset="-122"/>
                <a:cs typeface="+mn-ea"/>
                <a:sym typeface="+mn-lt"/>
              </a:rPr>
              <a:t> </a:t>
            </a:r>
          </a:p>
        </p:txBody>
      </p:sp>
      <p:pic>
        <p:nvPicPr>
          <p:cNvPr id="21" name="Picture 20" descr="A picture containing diagram&#10;&#10;Description automatically generated">
            <a:extLst>
              <a:ext uri="{FF2B5EF4-FFF2-40B4-BE49-F238E27FC236}">
                <a16:creationId xmlns:a16="http://schemas.microsoft.com/office/drawing/2014/main" id="{496F8484-8875-40C5-95D5-9FB2C610DFB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40530" y="2963130"/>
            <a:ext cx="6477000" cy="3943350"/>
          </a:xfrm>
          <a:prstGeom prst="rect">
            <a:avLst/>
          </a:prstGeom>
        </p:spPr>
      </p:pic>
      <p:pic>
        <p:nvPicPr>
          <p:cNvPr id="22" name="Picture 21">
            <a:extLst>
              <a:ext uri="{FF2B5EF4-FFF2-40B4-BE49-F238E27FC236}">
                <a16:creationId xmlns:a16="http://schemas.microsoft.com/office/drawing/2014/main" id="{3B9F3D39-28F6-41BD-810F-3CA4A7DEF621}"/>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10922492"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6539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250"/>
                                        <p:tgtEl>
                                          <p:spTgt spid="5"/>
                                        </p:tgtEl>
                                      </p:cBhvr>
                                    </p:animEffect>
                                    <p:anim calcmode="lin" valueType="num">
                                      <p:cBhvr>
                                        <p:cTn id="24" dur="1250" fill="hold"/>
                                        <p:tgtEl>
                                          <p:spTgt spid="5"/>
                                        </p:tgtEl>
                                        <p:attrNameLst>
                                          <p:attrName>ppt_x</p:attrName>
                                        </p:attrNameLst>
                                      </p:cBhvr>
                                      <p:tavLst>
                                        <p:tav tm="0">
                                          <p:val>
                                            <p:strVal val="#ppt_x"/>
                                          </p:val>
                                        </p:tav>
                                        <p:tav tm="100000">
                                          <p:val>
                                            <p:strVal val="#ppt_x"/>
                                          </p:val>
                                        </p:tav>
                                      </p:tavLst>
                                    </p:anim>
                                    <p:anim calcmode="lin" valueType="num">
                                      <p:cBhvr>
                                        <p:cTn id="25" dur="125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2250"/>
                            </p:stCondLst>
                            <p:childTnLst>
                              <p:par>
                                <p:cTn id="27" presetID="10" presetClass="entr" presetSubtype="0" fill="hold"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childTnLst>
                          </p:cTn>
                        </p:par>
                        <p:par>
                          <p:cTn id="30" fill="hold">
                            <p:stCondLst>
                              <p:cond delay="2750"/>
                            </p:stCondLst>
                            <p:childTnLst>
                              <p:par>
                                <p:cTn id="31" presetID="22" presetClass="entr" presetSubtype="8" fill="hold" nodeType="after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wipe(left)">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1" presetClass="entr" presetSubtype="1"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heel(1)">
                                      <p:cBhvr>
                                        <p:cTn id="38" dur="20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barn(inVertical)">
                                      <p:cBhvr>
                                        <p:cTn id="4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a16="http://schemas.microsoft.com/office/drawing/2014/main" id="{CF4B6D55-9414-4DD7-8435-0D9B28C98F2C}"/>
              </a:ext>
            </a:extLst>
          </p:cNvPr>
          <p:cNvSpPr txBox="1"/>
          <p:nvPr/>
        </p:nvSpPr>
        <p:spPr>
          <a:xfrm>
            <a:off x="3091015" y="149686"/>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Làm</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việc</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thật</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vui</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a16="http://schemas.microsoft.com/office/drawing/2014/main" id="{03FD8509-764F-4080-938A-9DB56D414E5A}"/>
              </a:ext>
            </a:extLst>
          </p:cNvPr>
          <p:cNvSpPr/>
          <p:nvPr/>
        </p:nvSpPr>
        <p:spPr>
          <a:xfrm>
            <a:off x="197503" y="1158950"/>
            <a:ext cx="8595623" cy="48378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Quanh ta, mọi người đều làm việc.</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 đồng hồ tích </a:t>
            </a:r>
            <a:r>
              <a:rPr kumimoji="0" lang="vi-VN" sz="2000" b="0" i="0" u="none" strike="noStrike" kern="1200" cap="none" spc="0" normalizeH="0" baseline="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tắc</a:t>
            </a:r>
            <a:r>
              <a:rPr kumimoji="0" lang="en-US" sz="2000" b="0" i="0" u="none" strike="noStrike" kern="1200" cap="none" spc="0" normalizeH="0" baseline="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tích</a:t>
            </a:r>
            <a:r>
              <a:rPr kumimoji="0" lang="en-US" sz="2000" b="0" i="0" u="none" strike="noStrike" kern="1200" cap="none" spc="0" normalizeH="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noProof="0" dirty="0" err="1"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tắc</a:t>
            </a:r>
            <a:r>
              <a:rPr kumimoji="0" lang="en-US" sz="2000" b="0" i="0" u="none" strike="noStrike" kern="1200" cap="none" spc="0" normalizeH="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000" b="0" i="0" u="none" strike="noStrike" kern="1200" cap="none" spc="0" normalizeH="0" baseline="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báo phút, báo giờ.</a:t>
            </a:r>
            <a:r>
              <a:rPr kumimoji="0" lang="en-US" sz="20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gà trống gáy vang ò … ó … o, báo cho mọi người biết trời sắp sáng, mau mau thức dậy.</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tu hú kêu tu hú, tu hú. Thế là sắp đến mùa vải chín.</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 bắt sâu, bảo vệ mùa màng.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Cành đào nở hoa cho sắc xuân thêm rực rỡ, ngày xuân thêm tưng bừng.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mèo</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chập</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2000" dirty="0" err="1" smtClean="0">
                <a:solidFill>
                  <a:srgbClr val="000000"/>
                </a:solidFill>
                <a:latin typeface="Arial-Rounded" panose="020B0500000000000000" pitchFamily="34" charset="0"/>
                <a:ea typeface="Arial-Rounded" panose="020B0500000000000000" pitchFamily="34" charset="0"/>
                <a:cs typeface="Arial-Rounded" panose="020B0500000000000000" pitchFamily="34" charset="0"/>
              </a:rPr>
              <a:t>tối</a:t>
            </a:r>
            <a:r>
              <a:rPr kumimoji="0" lang="en-US" sz="2000" b="0" i="0" u="none" strike="noStrike" kern="1200" cap="none" spc="0" normalizeH="0" baseline="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hốc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ích</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ruộng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mọi vật, mọi người, bé cũng làm việc. Bé làm bài, bé đi </a:t>
            </a:r>
            <a:r>
              <a:rPr kumimoji="0" lang="vi-VN" sz="2000" b="0" i="0" u="none" strike="noStrike" kern="1200" cap="none" spc="0" normalizeH="0" baseline="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r>
              <a:rPr kumimoji="0" lang="en-US" sz="2000" b="0" i="0" u="none" strike="noStrike" kern="1200" cap="none" spc="0" normalizeH="0" baseline="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en-US" sz="2000" b="0" i="0" u="none" strike="noStrike" kern="1200" cap="none" spc="0" normalizeH="0" baseline="0" noProof="0" dirty="0" err="1"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r>
              <a:rPr kumimoji="0" lang="en-US" sz="2000" b="0" i="0" u="none" strike="noStrike" kern="1200" cap="none" spc="0" normalizeH="0" noProof="0" dirty="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noProof="0" dirty="0" err="1"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xong</a:t>
            </a:r>
            <a:r>
              <a:rPr kumimoji="0" lang="en-US" sz="2000" b="0" i="0" u="none" strike="noStrike" kern="1200" cap="none" spc="0" normalizeH="0" noProof="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r>
              <a:rPr kumimoji="0" lang="vi-VN" sz="2000" b="0" i="0" u="none" strike="noStrike" kern="1200" cap="none" spc="0" normalizeH="0" baseline="0" noProof="0" smtClean="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bé quét nhà, nhặt rau, chơi với em đỡ mẹ. Bé luôn luôn bận rộn, mà lúc nào cũng vui.</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TÔ HOÀI</a:t>
            </a:r>
          </a:p>
        </p:txBody>
      </p:sp>
      <p:pic>
        <p:nvPicPr>
          <p:cNvPr id="6" name="Picture 5">
            <a:extLst>
              <a:ext uri="{FF2B5EF4-FFF2-40B4-BE49-F238E27FC236}">
                <a16:creationId xmlns:a16="http://schemas.microsoft.com/office/drawing/2014/main" id="{4FC7F95B-D8E0-4D0B-8B2C-79DFD628092C}"/>
              </a:ext>
            </a:extLst>
          </p:cNvPr>
          <p:cNvPicPr>
            <a:picLocks noChangeAspect="1"/>
          </p:cNvPicPr>
          <p:nvPr/>
        </p:nvPicPr>
        <p:blipFill>
          <a:blip r:embed="rId4"/>
          <a:stretch>
            <a:fillRect/>
          </a:stretch>
        </p:blipFill>
        <p:spPr>
          <a:xfrm>
            <a:off x="8793126" y="1154871"/>
            <a:ext cx="3484156" cy="3544720"/>
          </a:xfrm>
          <a:prstGeom prst="rect">
            <a:avLst/>
          </a:prstGeom>
        </p:spPr>
      </p:pic>
    </p:spTree>
    <p:extLst>
      <p:ext uri="{BB962C8B-B14F-4D97-AF65-F5344CB8AC3E}">
        <p14:creationId xmlns:p14="http://schemas.microsoft.com/office/powerpoint/2010/main" val="24641813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00"/>
                                        <p:tgtEl>
                                          <p:spTgt spid="2"/>
                                        </p:tgtEl>
                                      </p:cBhvr>
                                    </p:animEffect>
                                  </p:childTnLst>
                                </p:cTn>
                              </p:par>
                              <p:par>
                                <p:cTn id="24" presetID="16" presetClass="entr" presetSubtype="21"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a16="http://schemas.microsoft.com/office/drawing/2014/main" id="{CF4B6D55-9414-4DD7-8435-0D9B28C98F2C}"/>
              </a:ext>
            </a:extLst>
          </p:cNvPr>
          <p:cNvSpPr txBox="1"/>
          <p:nvPr/>
        </p:nvSpPr>
        <p:spPr>
          <a:xfrm>
            <a:off x="3091015" y="149686"/>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Làm</a:t>
            </a:r>
            <a:r>
              <a:rPr kumimoji="0" lang="en-US" sz="4400" b="0" i="0" u="none" strike="noStrike" kern="1200" cap="none" spc="0" normalizeH="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việc</a:t>
            </a:r>
            <a:r>
              <a:rPr kumimoji="0" lang="en-US" sz="4400" b="0" i="0" u="none" strike="noStrike" kern="1200" cap="none" spc="0" normalizeH="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thật</a:t>
            </a:r>
            <a:r>
              <a:rPr kumimoji="0" lang="en-US" sz="4400" b="0" i="0" u="none" strike="noStrike" kern="1200" cap="none" spc="0" normalizeH="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a:t>
            </a:r>
            <a:r>
              <a:rPr kumimoji="0" lang="en-US" sz="4400" b="0" i="0" u="none" strike="noStrike" kern="1200" cap="none" spc="0" normalizeH="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vui</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a16="http://schemas.microsoft.com/office/drawing/2014/main" id="{03FD8509-764F-4080-938A-9DB56D414E5A}"/>
              </a:ext>
            </a:extLst>
          </p:cNvPr>
          <p:cNvSpPr/>
          <p:nvPr/>
        </p:nvSpPr>
        <p:spPr>
          <a:xfrm>
            <a:off x="197503" y="1158950"/>
            <a:ext cx="8595623" cy="48378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just">
              <a:lnSpc>
                <a:spcPct val="150000"/>
              </a:lnSpc>
            </a:pP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Quanh ta, mọi người đều làm việc.</a:t>
            </a:r>
          </a:p>
          <a:p>
            <a:pPr algn="just">
              <a:lnSpc>
                <a:spcPct val="150000"/>
              </a:lnSpc>
            </a:pP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Cái đồng hồ tích tắc báo phút, báo giờ.</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Con gà trống gáy vang ò … ó … o, báo cho mọi người biết trời sắp sáng, mau mau thức dậy.</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Con tu hú kêu tu hú, tu hú. Thế là sắp đến mùa vải chín.</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Chim bắt sâu, bảo vệ mùa màng.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Cành đào nở hoa cho sắc xuân thêm rực rỡ, ngày xuân thêm tưng bừng.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Chim</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cú</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mèo</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chập</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chững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đứng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trong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hốc</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cây</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rúc</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cú</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cú</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cũng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làm</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việc</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có</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ích</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cho</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đồng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000"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ruộng</a:t>
            </a: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endPar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a:p>
            <a:pPr algn="just">
              <a:lnSpc>
                <a:spcPct val="150000"/>
              </a:lnSpc>
            </a:pPr>
            <a:r>
              <a:rPr lang="en-US"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Như mọi vật, mọi người, bé cũng làm việc. Bé làm bài, bé đi học, bé quét nhà, nhặt rau, chơi với em đỡ mẹ. Bé luôn luôn bận rộn, mà lúc nào cũng vui.</a:t>
            </a:r>
          </a:p>
          <a:p>
            <a:pPr algn="r">
              <a:lnSpc>
                <a:spcPct val="150000"/>
              </a:lnSpc>
            </a:pPr>
            <a:r>
              <a:rPr lang="vi-VN" sz="20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Theo TÔ HOÀI</a:t>
            </a:r>
          </a:p>
        </p:txBody>
      </p:sp>
      <p:pic>
        <p:nvPicPr>
          <p:cNvPr id="6" name="Picture 5">
            <a:extLst>
              <a:ext uri="{FF2B5EF4-FFF2-40B4-BE49-F238E27FC236}">
                <a16:creationId xmlns:a16="http://schemas.microsoft.com/office/drawing/2014/main" id="{4FC7F95B-D8E0-4D0B-8B2C-79DFD628092C}"/>
              </a:ext>
            </a:extLst>
          </p:cNvPr>
          <p:cNvPicPr>
            <a:picLocks noChangeAspect="1"/>
          </p:cNvPicPr>
          <p:nvPr/>
        </p:nvPicPr>
        <p:blipFill>
          <a:blip r:embed="rId4"/>
          <a:stretch>
            <a:fillRect/>
          </a:stretch>
        </p:blipFill>
        <p:spPr>
          <a:xfrm>
            <a:off x="8793126" y="1154871"/>
            <a:ext cx="3484156" cy="3544720"/>
          </a:xfrm>
          <a:prstGeom prst="rect">
            <a:avLst/>
          </a:prstGeom>
        </p:spPr>
      </p:pic>
      <p:cxnSp>
        <p:nvCxnSpPr>
          <p:cNvPr id="18" name="Straight Connector 17">
            <a:extLst>
              <a:ext uri="{FF2B5EF4-FFF2-40B4-BE49-F238E27FC236}">
                <a16:creationId xmlns:a16="http://schemas.microsoft.com/office/drawing/2014/main" id="{24CD6D41-82A1-497A-A4DB-0D54D2DD67A7}"/>
              </a:ext>
            </a:extLst>
          </p:cNvPr>
          <p:cNvCxnSpPr/>
          <p:nvPr/>
        </p:nvCxnSpPr>
        <p:spPr>
          <a:xfrm flipH="1">
            <a:off x="4154635" y="1487038"/>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46FE652-346E-4DB4-ACC5-7FFD67EA56EC}"/>
              </a:ext>
            </a:extLst>
          </p:cNvPr>
          <p:cNvCxnSpPr/>
          <p:nvPr/>
        </p:nvCxnSpPr>
        <p:spPr>
          <a:xfrm flipH="1">
            <a:off x="4736430" y="1927124"/>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8FE1441-026C-4C00-80CD-E4F4EFB2F3B4}"/>
              </a:ext>
            </a:extLst>
          </p:cNvPr>
          <p:cNvCxnSpPr/>
          <p:nvPr/>
        </p:nvCxnSpPr>
        <p:spPr>
          <a:xfrm flipH="1">
            <a:off x="6483157" y="236721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9E7932E-B5FC-48E6-A682-C82A3101C97E}"/>
              </a:ext>
            </a:extLst>
          </p:cNvPr>
          <p:cNvCxnSpPr/>
          <p:nvPr/>
        </p:nvCxnSpPr>
        <p:spPr>
          <a:xfrm flipH="1">
            <a:off x="897492" y="2914503"/>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4C84DA01-83D2-48BC-95A0-5B99F38315E9}"/>
              </a:ext>
            </a:extLst>
          </p:cNvPr>
          <p:cNvCxnSpPr/>
          <p:nvPr/>
        </p:nvCxnSpPr>
        <p:spPr>
          <a:xfrm flipH="1">
            <a:off x="3978543" y="2914503"/>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35E7CA0-9778-414A-B609-5D5035137956}"/>
              </a:ext>
            </a:extLst>
          </p:cNvPr>
          <p:cNvCxnSpPr/>
          <p:nvPr/>
        </p:nvCxnSpPr>
        <p:spPr>
          <a:xfrm flipH="1">
            <a:off x="7579462" y="292723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40D5B4FE-5404-4A61-9089-4DFB82AB4A80}"/>
              </a:ext>
            </a:extLst>
          </p:cNvPr>
          <p:cNvCxnSpPr/>
          <p:nvPr/>
        </p:nvCxnSpPr>
        <p:spPr>
          <a:xfrm flipH="1">
            <a:off x="7139968" y="3330716"/>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BB49CF5-4C30-4E71-A0EB-19C3233E1333}"/>
              </a:ext>
            </a:extLst>
          </p:cNvPr>
          <p:cNvCxnSpPr/>
          <p:nvPr/>
        </p:nvCxnSpPr>
        <p:spPr>
          <a:xfrm flipH="1">
            <a:off x="8632623" y="3770802"/>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B664C8A-186E-498B-92B8-6008DB58373F}"/>
              </a:ext>
            </a:extLst>
          </p:cNvPr>
          <p:cNvCxnSpPr/>
          <p:nvPr/>
        </p:nvCxnSpPr>
        <p:spPr>
          <a:xfrm flipH="1">
            <a:off x="4926102" y="425950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2AC531F-7690-4F84-A0E6-0A12E2767FB8}"/>
              </a:ext>
            </a:extLst>
          </p:cNvPr>
          <p:cNvCxnSpPr/>
          <p:nvPr/>
        </p:nvCxnSpPr>
        <p:spPr>
          <a:xfrm flipH="1">
            <a:off x="3309901" y="469959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34755F6B-304F-4A74-9BA2-FBA6A2ED8FED}"/>
              </a:ext>
            </a:extLst>
          </p:cNvPr>
          <p:cNvCxnSpPr/>
          <p:nvPr/>
        </p:nvCxnSpPr>
        <p:spPr>
          <a:xfrm flipH="1">
            <a:off x="7854081" y="4699591"/>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E27ED365-CE0E-42A4-904C-796C39EE5939}"/>
              </a:ext>
            </a:extLst>
          </p:cNvPr>
          <p:cNvGrpSpPr/>
          <p:nvPr/>
        </p:nvGrpSpPr>
        <p:grpSpPr>
          <a:xfrm>
            <a:off x="708941" y="6023881"/>
            <a:ext cx="6103839" cy="769441"/>
            <a:chOff x="708943" y="6033135"/>
            <a:chExt cx="5825836" cy="769441"/>
          </a:xfrm>
        </p:grpSpPr>
        <p:sp>
          <p:nvSpPr>
            <p:cNvPr id="31" name="TextBox 30">
              <a:extLst>
                <a:ext uri="{FF2B5EF4-FFF2-40B4-BE49-F238E27FC236}">
                  <a16:creationId xmlns:a16="http://schemas.microsoft.com/office/drawing/2014/main" id="{49D9F8AD-C463-4BAE-BE5C-B8BD8314EE1A}"/>
                </a:ext>
              </a:extLst>
            </p:cNvPr>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algn="ctr"/>
              <a:endParaRPr lang="en-US" sz="2400" dirty="0">
                <a:solidFill>
                  <a:schemeClr val="bg1"/>
                </a:solidFill>
                <a:latin typeface="Arial-Rounded" pitchFamily="34" charset="0"/>
                <a:ea typeface="Arial-Rounded" pitchFamily="34" charset="0"/>
                <a:cs typeface="Arial-Rounded" pitchFamily="34" charset="0"/>
              </a:endParaRPr>
            </a:p>
          </p:txBody>
        </p:sp>
        <p:sp>
          <p:nvSpPr>
            <p:cNvPr id="32" name="TextBox 31">
              <a:extLst>
                <a:ext uri="{FF2B5EF4-FFF2-40B4-BE49-F238E27FC236}">
                  <a16:creationId xmlns:a16="http://schemas.microsoft.com/office/drawing/2014/main" id="{005C76A3-84AA-4F43-BC79-019E6F047267}"/>
                </a:ext>
              </a:extLst>
            </p:cNvPr>
            <p:cNvSpPr txBox="1"/>
            <p:nvPr/>
          </p:nvSpPr>
          <p:spPr>
            <a:xfrm>
              <a:off x="1016462" y="6033135"/>
              <a:ext cx="5167386" cy="769441"/>
            </a:xfrm>
            <a:prstGeom prst="rect">
              <a:avLst/>
            </a:prstGeom>
            <a:noFill/>
          </p:spPr>
          <p:txBody>
            <a:bodyPr wrap="square">
              <a:spAutoFit/>
            </a:bodyPr>
            <a:lstStyle/>
            <a:p>
              <a:pPr algn="ctr"/>
              <a:r>
                <a:rPr lang="en-US" sz="4400" dirty="0" err="1">
                  <a:solidFill>
                    <a:schemeClr val="bg1"/>
                  </a:solidFill>
                  <a:latin typeface="Arial-Rounded" pitchFamily="34" charset="0"/>
                  <a:ea typeface="Arial-Rounded" pitchFamily="34" charset="0"/>
                  <a:cs typeface="Arial-Rounded" pitchFamily="34" charset="0"/>
                </a:rPr>
                <a:t>Đọc</a:t>
              </a:r>
              <a:r>
                <a:rPr lang="en-US" sz="4400" dirty="0">
                  <a:solidFill>
                    <a:schemeClr val="bg1"/>
                  </a:solidFill>
                  <a:latin typeface="Arial-Rounded" pitchFamily="34" charset="0"/>
                  <a:ea typeface="Arial-Rounded" pitchFamily="34" charset="0"/>
                  <a:cs typeface="Arial-Rounded" pitchFamily="34" charset="0"/>
                </a:rPr>
                <a:t> </a:t>
              </a:r>
              <a:r>
                <a:rPr lang="en-US" sz="4400" dirty="0" err="1">
                  <a:solidFill>
                    <a:schemeClr val="bg1"/>
                  </a:solidFill>
                  <a:latin typeface="Arial-Rounded" pitchFamily="34" charset="0"/>
                  <a:ea typeface="Arial-Rounded" pitchFamily="34" charset="0"/>
                  <a:cs typeface="Arial-Rounded" pitchFamily="34" charset="0"/>
                </a:rPr>
                <a:t>nối</a:t>
              </a:r>
              <a:r>
                <a:rPr lang="en-US" sz="4400" dirty="0">
                  <a:solidFill>
                    <a:schemeClr val="bg1"/>
                  </a:solidFill>
                  <a:latin typeface="Arial-Rounded" pitchFamily="34" charset="0"/>
                  <a:ea typeface="Arial-Rounded" pitchFamily="34" charset="0"/>
                  <a:cs typeface="Arial-Rounded" pitchFamily="34" charset="0"/>
                </a:rPr>
                <a:t> </a:t>
              </a:r>
              <a:r>
                <a:rPr lang="en-US" sz="4400" dirty="0" err="1">
                  <a:solidFill>
                    <a:schemeClr val="bg1"/>
                  </a:solidFill>
                  <a:latin typeface="Arial-Rounded" pitchFamily="34" charset="0"/>
                  <a:ea typeface="Arial-Rounded" pitchFamily="34" charset="0"/>
                  <a:cs typeface="Arial-Rounded" pitchFamily="34" charset="0"/>
                </a:rPr>
                <a:t>tiếp</a:t>
              </a:r>
              <a:r>
                <a:rPr lang="en-US" sz="4400" dirty="0">
                  <a:solidFill>
                    <a:schemeClr val="bg1"/>
                  </a:solidFill>
                  <a:latin typeface="Arial-Rounded" pitchFamily="34" charset="0"/>
                  <a:ea typeface="Arial-Rounded" pitchFamily="34" charset="0"/>
                  <a:cs typeface="Arial-Rounded" pitchFamily="34" charset="0"/>
                </a:rPr>
                <a:t> </a:t>
              </a:r>
              <a:r>
                <a:rPr lang="en-US" sz="4400" dirty="0" err="1">
                  <a:solidFill>
                    <a:schemeClr val="bg1"/>
                  </a:solidFill>
                  <a:latin typeface="Arial-Rounded" pitchFamily="34" charset="0"/>
                  <a:ea typeface="Arial-Rounded" pitchFamily="34" charset="0"/>
                  <a:cs typeface="Arial-Rounded" pitchFamily="34" charset="0"/>
                </a:rPr>
                <a:t>câu</a:t>
              </a:r>
              <a:endParaRPr lang="en-US" sz="4400" dirty="0">
                <a:solidFill>
                  <a:schemeClr val="bg1"/>
                </a:solidFill>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19826226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00"/>
                                        <p:tgtEl>
                                          <p:spTgt spid="2"/>
                                        </p:tgtEl>
                                      </p:cBhvr>
                                    </p:animEffect>
                                  </p:childTnLst>
                                </p:cTn>
                              </p:par>
                              <p:par>
                                <p:cTn id="24" presetID="16" presetClass="entr" presetSubtype="21"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fade">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fade">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4"/>
                                        </p:tgtEl>
                                        <p:attrNameLst>
                                          <p:attrName>style.visibility</p:attrName>
                                        </p:attrNameLst>
                                      </p:cBhvr>
                                      <p:to>
                                        <p:strVal val="visible"/>
                                      </p:to>
                                    </p:set>
                                    <p:animEffect transition="in" filter="fade">
                                      <p:cBhvr>
                                        <p:cTn id="56" dur="500"/>
                                        <p:tgtEl>
                                          <p:spTgt spid="24"/>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nodeType="clickEffect">
                                  <p:stCondLst>
                                    <p:cond delay="0"/>
                                  </p:stCondLst>
                                  <p:childTnLst>
                                    <p:set>
                                      <p:cBhvr>
                                        <p:cTn id="65" dur="1" fill="hold">
                                          <p:stCondLst>
                                            <p:cond delay="0"/>
                                          </p:stCondLst>
                                        </p:cTn>
                                        <p:tgtEl>
                                          <p:spTgt spid="26"/>
                                        </p:tgtEl>
                                        <p:attrNameLst>
                                          <p:attrName>style.visibility</p:attrName>
                                        </p:attrNameLst>
                                      </p:cBhvr>
                                      <p:to>
                                        <p:strVal val="visible"/>
                                      </p:to>
                                    </p:set>
                                    <p:animEffect transition="in" filter="fade">
                                      <p:cBhvr>
                                        <p:cTn id="66" dur="500"/>
                                        <p:tgtEl>
                                          <p:spTgt spid="26"/>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27"/>
                                        </p:tgtEl>
                                        <p:attrNameLst>
                                          <p:attrName>style.visibility</p:attrName>
                                        </p:attrNameLst>
                                      </p:cBhvr>
                                      <p:to>
                                        <p:strVal val="visible"/>
                                      </p:to>
                                    </p:set>
                                    <p:animEffect transition="in" filter="fade">
                                      <p:cBhvr>
                                        <p:cTn id="71" dur="500"/>
                                        <p:tgtEl>
                                          <p:spTgt spid="27"/>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28"/>
                                        </p:tgtEl>
                                        <p:attrNameLst>
                                          <p:attrName>style.visibility</p:attrName>
                                        </p:attrNameLst>
                                      </p:cBhvr>
                                      <p:to>
                                        <p:strVal val="visible"/>
                                      </p:to>
                                    </p:set>
                                    <p:animEffect transition="in" filter="fade">
                                      <p:cBhvr>
                                        <p:cTn id="76" dur="500"/>
                                        <p:tgtEl>
                                          <p:spTgt spid="28"/>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29"/>
                                        </p:tgtEl>
                                        <p:attrNameLst>
                                          <p:attrName>style.visibility</p:attrName>
                                        </p:attrNameLst>
                                      </p:cBhvr>
                                      <p:to>
                                        <p:strVal val="visible"/>
                                      </p:to>
                                    </p:set>
                                    <p:animEffect transition="in" filter="fade">
                                      <p:cBhvr>
                                        <p:cTn id="81" dur="500"/>
                                        <p:tgtEl>
                                          <p:spTgt spid="29"/>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2" fill="hold" nodeType="clickEffect">
                                  <p:stCondLst>
                                    <p:cond delay="0"/>
                                  </p:stCondLst>
                                  <p:childTnLst>
                                    <p:set>
                                      <p:cBhvr>
                                        <p:cTn id="85" dur="1" fill="hold">
                                          <p:stCondLst>
                                            <p:cond delay="0"/>
                                          </p:stCondLst>
                                        </p:cTn>
                                        <p:tgtEl>
                                          <p:spTgt spid="30"/>
                                        </p:tgtEl>
                                        <p:attrNameLst>
                                          <p:attrName>style.visibility</p:attrName>
                                        </p:attrNameLst>
                                      </p:cBhvr>
                                      <p:to>
                                        <p:strVal val="visible"/>
                                      </p:to>
                                    </p:set>
                                    <p:anim calcmode="lin" valueType="num">
                                      <p:cBhvr additive="base">
                                        <p:cTn id="86" dur="500" fill="hold"/>
                                        <p:tgtEl>
                                          <p:spTgt spid="30"/>
                                        </p:tgtEl>
                                        <p:attrNameLst>
                                          <p:attrName>ppt_x</p:attrName>
                                        </p:attrNameLst>
                                      </p:cBhvr>
                                      <p:tavLst>
                                        <p:tav tm="0">
                                          <p:val>
                                            <p:strVal val="1+#ppt_w/2"/>
                                          </p:val>
                                        </p:tav>
                                        <p:tav tm="100000">
                                          <p:val>
                                            <p:strVal val="#ppt_x"/>
                                          </p:val>
                                        </p:tav>
                                      </p:tavLst>
                                    </p:anim>
                                    <p:anim calcmode="lin" valueType="num">
                                      <p:cBhvr additive="base">
                                        <p:cTn id="87" dur="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21000000">
            <a:off x="10031048" y="4756299"/>
            <a:ext cx="2396490" cy="2344420"/>
          </a:xfrm>
          <a:prstGeom prst="rect">
            <a:avLst/>
          </a:prstGeom>
        </p:spPr>
      </p:pic>
      <p:grpSp>
        <p:nvGrpSpPr>
          <p:cNvPr id="7" name="Group 6">
            <a:extLst>
              <a:ext uri="{FF2B5EF4-FFF2-40B4-BE49-F238E27FC236}">
                <a16:creationId xmlns:a16="http://schemas.microsoft.com/office/drawing/2014/main" id="{85294F09-CEFA-4BC1-AD30-E136911A978E}"/>
              </a:ext>
            </a:extLst>
          </p:cNvPr>
          <p:cNvGrpSpPr/>
          <p:nvPr/>
        </p:nvGrpSpPr>
        <p:grpSpPr>
          <a:xfrm>
            <a:off x="156834" y="1993081"/>
            <a:ext cx="2109019" cy="2109019"/>
            <a:chOff x="156834" y="1993081"/>
            <a:chExt cx="2109019" cy="2109019"/>
          </a:xfrm>
        </p:grpSpPr>
        <p:sp>
          <p:nvSpPr>
            <p:cNvPr id="3" name="Oval 2">
              <a:extLst>
                <a:ext uri="{FF2B5EF4-FFF2-40B4-BE49-F238E27FC236}">
                  <a16:creationId xmlns:a16="http://schemas.microsoft.com/office/drawing/2014/main" id="{BF567BB0-5218-44B4-9DC4-8122A52B06A8}"/>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2EFB8FE-2723-4E93-9B72-5EDA9CFFAD6C}"/>
                </a:ext>
              </a:extLst>
            </p:cNvPr>
            <p:cNvSpPr txBox="1"/>
            <p:nvPr/>
          </p:nvSpPr>
          <p:spPr>
            <a:xfrm>
              <a:off x="315731" y="2243748"/>
              <a:ext cx="1711988" cy="1754326"/>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a:extLst>
              <a:ext uri="{FF2B5EF4-FFF2-40B4-BE49-F238E27FC236}">
                <a16:creationId xmlns:a16="http://schemas.microsoft.com/office/drawing/2014/main" id="{FE62F7A7-67DE-4EED-A23A-3695851F37DD}"/>
              </a:ext>
            </a:extLst>
          </p:cNvPr>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25" name="Group 24">
            <a:extLst>
              <a:ext uri="{FF2B5EF4-FFF2-40B4-BE49-F238E27FC236}">
                <a16:creationId xmlns:a16="http://schemas.microsoft.com/office/drawing/2014/main" id="{C413CC95-953D-42CC-8207-A1EFB394ED64}"/>
              </a:ext>
            </a:extLst>
          </p:cNvPr>
          <p:cNvGrpSpPr/>
          <p:nvPr/>
        </p:nvGrpSpPr>
        <p:grpSpPr>
          <a:xfrm>
            <a:off x="3770522" y="943551"/>
            <a:ext cx="3822655" cy="2315191"/>
            <a:chOff x="3770522" y="943551"/>
            <a:chExt cx="3822655" cy="2315191"/>
          </a:xfrm>
        </p:grpSpPr>
        <p:grpSp>
          <p:nvGrpSpPr>
            <p:cNvPr id="42" name="Group 41">
              <a:extLst>
                <a:ext uri="{FF2B5EF4-FFF2-40B4-BE49-F238E27FC236}">
                  <a16:creationId xmlns:a16="http://schemas.microsoft.com/office/drawing/2014/main" id="{89CCE898-329D-43E9-9EF7-6935E8B121BC}"/>
                </a:ext>
              </a:extLst>
            </p:cNvPr>
            <p:cNvGrpSpPr/>
            <p:nvPr/>
          </p:nvGrpSpPr>
          <p:grpSpPr>
            <a:xfrm>
              <a:off x="3770522" y="943551"/>
              <a:ext cx="3822655" cy="2315191"/>
              <a:chOff x="156834" y="1993081"/>
              <a:chExt cx="2109019" cy="2109019"/>
            </a:xfrm>
          </p:grpSpPr>
          <p:sp>
            <p:nvSpPr>
              <p:cNvPr id="43" name="Hexagon 42">
                <a:extLst>
                  <a:ext uri="{FF2B5EF4-FFF2-40B4-BE49-F238E27FC236}">
                    <a16:creationId xmlns:a16="http://schemas.microsoft.com/office/drawing/2014/main" id="{C9A10510-73D6-48FC-9336-FA1260DCA4BA}"/>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a16="http://schemas.microsoft.com/office/drawing/2014/main" id="{BB12FD35-A33C-446F-AE51-FD7DA0AF6ED3}"/>
                  </a:ext>
                </a:extLst>
              </p:cNvPr>
              <p:cNvSpPr txBox="1"/>
              <p:nvPr/>
            </p:nvSpPr>
            <p:spPr>
              <a:xfrm>
                <a:off x="286263" y="2284988"/>
                <a:ext cx="1808630" cy="1373805"/>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Sắc</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xuân</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Cảnh</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vật</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màu</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sắc</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mùa</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xuân</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zh-CN" alt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54" name="10">
              <a:extLst>
                <a:ext uri="{FF2B5EF4-FFF2-40B4-BE49-F238E27FC236}">
                  <a16:creationId xmlns:a16="http://schemas.microsoft.com/office/drawing/2014/main" id="{6561E117-C024-4BC6-843F-92B4B358A11C}"/>
                </a:ext>
              </a:extLst>
            </p:cNvPr>
            <p:cNvCxnSpPr>
              <a:cxnSpLocks/>
            </p:cNvCxnSpPr>
            <p:nvPr/>
          </p:nvCxnSpPr>
          <p:spPr>
            <a:xfrm>
              <a:off x="4936100" y="1820891"/>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29" name="Group 28">
            <a:extLst>
              <a:ext uri="{FF2B5EF4-FFF2-40B4-BE49-F238E27FC236}">
                <a16:creationId xmlns:a16="http://schemas.microsoft.com/office/drawing/2014/main" id="{18AE89A3-A6BD-403D-B49A-2C29D5524AD5}"/>
              </a:ext>
            </a:extLst>
          </p:cNvPr>
          <p:cNvGrpSpPr/>
          <p:nvPr/>
        </p:nvGrpSpPr>
        <p:grpSpPr>
          <a:xfrm>
            <a:off x="3757801" y="3435612"/>
            <a:ext cx="3822655" cy="2315191"/>
            <a:chOff x="3757801" y="3435612"/>
            <a:chExt cx="3822655" cy="2315191"/>
          </a:xfrm>
        </p:grpSpPr>
        <p:grpSp>
          <p:nvGrpSpPr>
            <p:cNvPr id="51" name="Group 50">
              <a:extLst>
                <a:ext uri="{FF2B5EF4-FFF2-40B4-BE49-F238E27FC236}">
                  <a16:creationId xmlns:a16="http://schemas.microsoft.com/office/drawing/2014/main" id="{C41CFAA6-6438-4757-B49C-780B6727DAED}"/>
                </a:ext>
              </a:extLst>
            </p:cNvPr>
            <p:cNvGrpSpPr/>
            <p:nvPr/>
          </p:nvGrpSpPr>
          <p:grpSpPr>
            <a:xfrm>
              <a:off x="3757801" y="3435612"/>
              <a:ext cx="3822655" cy="2315191"/>
              <a:chOff x="156834" y="1993081"/>
              <a:chExt cx="2109019" cy="2109019"/>
            </a:xfrm>
          </p:grpSpPr>
          <p:sp>
            <p:nvSpPr>
              <p:cNvPr id="52" name="Hexagon 51">
                <a:extLst>
                  <a:ext uri="{FF2B5EF4-FFF2-40B4-BE49-F238E27FC236}">
                    <a16:creationId xmlns:a16="http://schemas.microsoft.com/office/drawing/2014/main" id="{E98511CB-5C82-4127-9D0D-44A00807F68E}"/>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TextBox 52">
                <a:extLst>
                  <a:ext uri="{FF2B5EF4-FFF2-40B4-BE49-F238E27FC236}">
                    <a16:creationId xmlns:a16="http://schemas.microsoft.com/office/drawing/2014/main" id="{72E63824-232E-4FC8-865F-8EA8AEC431CC}"/>
                  </a:ext>
                </a:extLst>
              </p:cNvPr>
              <p:cNvSpPr txBox="1"/>
              <p:nvPr/>
            </p:nvSpPr>
            <p:spPr>
              <a:xfrm>
                <a:off x="358067" y="2318525"/>
                <a:ext cx="1711988" cy="1766321"/>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Tưng</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bừng</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quang</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cảnh</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không</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khí</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nhộn</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nhịp</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tươi</a:t>
                </a:r>
                <a:r>
                  <a:rPr lang="en-US" altLang="zh-CN" sz="2800" dirty="0">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800" dirty="0" err="1">
                    <a:solidFill>
                      <a:srgbClr val="231F20"/>
                    </a:solidFill>
                    <a:latin typeface="Arial-Rounded" panose="020B0500000000000000" pitchFamily="34" charset="0"/>
                    <a:ea typeface="Arial-Rounded" panose="020B0500000000000000" pitchFamily="34" charset="0"/>
                    <a:cs typeface="Arial-Rounded" panose="020B0500000000000000" pitchFamily="34" charset="0"/>
                    <a:sym typeface="+mn-lt"/>
                  </a:rPr>
                  <a:t>vui</a:t>
                </a:r>
                <a:endParaRPr kumimoji="0" lang="zh-CN" alt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55" name="10">
              <a:extLst>
                <a:ext uri="{FF2B5EF4-FFF2-40B4-BE49-F238E27FC236}">
                  <a16:creationId xmlns:a16="http://schemas.microsoft.com/office/drawing/2014/main" id="{A7CC9C90-4445-4CD3-8F35-969933B5DAB9}"/>
                </a:ext>
              </a:extLst>
            </p:cNvPr>
            <p:cNvCxnSpPr>
              <a:cxnSpLocks/>
            </p:cNvCxnSpPr>
            <p:nvPr/>
          </p:nvCxnSpPr>
          <p:spPr>
            <a:xfrm>
              <a:off x="4697896" y="4372955"/>
              <a:ext cx="1964161"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grpSp>
        <p:nvGrpSpPr>
          <p:cNvPr id="26" name="Group 25">
            <a:extLst>
              <a:ext uri="{FF2B5EF4-FFF2-40B4-BE49-F238E27FC236}">
                <a16:creationId xmlns:a16="http://schemas.microsoft.com/office/drawing/2014/main" id="{E93D995E-A752-4F5F-86D3-F4413C8F7944}"/>
              </a:ext>
            </a:extLst>
          </p:cNvPr>
          <p:cNvGrpSpPr/>
          <p:nvPr/>
        </p:nvGrpSpPr>
        <p:grpSpPr>
          <a:xfrm>
            <a:off x="7480337" y="2246088"/>
            <a:ext cx="3822654" cy="2315192"/>
            <a:chOff x="7480337" y="2246088"/>
            <a:chExt cx="3822654" cy="2315192"/>
          </a:xfrm>
        </p:grpSpPr>
        <p:grpSp>
          <p:nvGrpSpPr>
            <p:cNvPr id="48" name="Group 47">
              <a:extLst>
                <a:ext uri="{FF2B5EF4-FFF2-40B4-BE49-F238E27FC236}">
                  <a16:creationId xmlns:a16="http://schemas.microsoft.com/office/drawing/2014/main" id="{297D96C1-5361-431C-ADD6-17FFA445EE0D}"/>
                </a:ext>
              </a:extLst>
            </p:cNvPr>
            <p:cNvGrpSpPr/>
            <p:nvPr/>
          </p:nvGrpSpPr>
          <p:grpSpPr>
            <a:xfrm>
              <a:off x="7480337" y="2246088"/>
              <a:ext cx="3822654" cy="2315192"/>
              <a:chOff x="156834" y="1993081"/>
              <a:chExt cx="2109019" cy="2109019"/>
            </a:xfrm>
          </p:grpSpPr>
          <p:sp>
            <p:nvSpPr>
              <p:cNvPr id="49" name="Hexagon 48">
                <a:extLst>
                  <a:ext uri="{FF2B5EF4-FFF2-40B4-BE49-F238E27FC236}">
                    <a16:creationId xmlns:a16="http://schemas.microsoft.com/office/drawing/2014/main" id="{DDF61872-50BB-4762-8E5F-9FC665CE9E80}"/>
                  </a:ext>
                </a:extLst>
              </p:cNvPr>
              <p:cNvSpPr/>
              <p:nvPr/>
            </p:nvSpPr>
            <p:spPr>
              <a:xfrm>
                <a:off x="156834" y="1993081"/>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0" name="TextBox 49">
                <a:extLst>
                  <a:ext uri="{FF2B5EF4-FFF2-40B4-BE49-F238E27FC236}">
                    <a16:creationId xmlns:a16="http://schemas.microsoft.com/office/drawing/2014/main" id="{825D8CD5-1FD9-406D-985C-185A44D53838}"/>
                  </a:ext>
                </a:extLst>
              </p:cNvPr>
              <p:cNvSpPr txBox="1"/>
              <p:nvPr/>
            </p:nvSpPr>
            <p:spPr>
              <a:xfrm>
                <a:off x="273975" y="2164430"/>
                <a:ext cx="1846967" cy="981289"/>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R</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úc</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Kêu</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hồi</a:t>
                </a:r>
                <a:r>
                  <a:rPr kumimoji="0" lang="en-US"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dài</a:t>
                </a:r>
                <a:endParaRPr kumimoji="0" lang="zh-CN" altLang="en-US" sz="28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56" name="10">
              <a:extLst>
                <a:ext uri="{FF2B5EF4-FFF2-40B4-BE49-F238E27FC236}">
                  <a16:creationId xmlns:a16="http://schemas.microsoft.com/office/drawing/2014/main" id="{3A9B0AF2-509C-4734-BC1F-FFA10A5452EE}"/>
                </a:ext>
              </a:extLst>
            </p:cNvPr>
            <p:cNvCxnSpPr>
              <a:cxnSpLocks/>
            </p:cNvCxnSpPr>
            <p:nvPr/>
          </p:nvCxnSpPr>
          <p:spPr>
            <a:xfrm>
              <a:off x="8265810" y="3007637"/>
              <a:ext cx="2238264"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pic>
        <p:nvPicPr>
          <p:cNvPr id="34" name="Picture 33">
            <a:extLst>
              <a:ext uri="{FF2B5EF4-FFF2-40B4-BE49-F238E27FC236}">
                <a16:creationId xmlns:a16="http://schemas.microsoft.com/office/drawing/2014/main" id="{6422178C-AE06-45AE-9141-7F83C5CD27D5}"/>
              </a:ext>
            </a:extLst>
          </p:cNvPr>
          <p:cNvPicPr>
            <a:picLocks noChangeAspect="1"/>
          </p:cNvPicPr>
          <p:nvPr/>
        </p:nvPicPr>
        <p:blipFill>
          <a:blip r:embed="rId7"/>
          <a:stretch>
            <a:fillRect/>
          </a:stretch>
        </p:blipFill>
        <p:spPr>
          <a:xfrm>
            <a:off x="10951029" y="0"/>
            <a:ext cx="1240971" cy="849086"/>
          </a:xfrm>
          <a:prstGeom prst="rect">
            <a:avLst/>
          </a:prstGeom>
        </p:spPr>
      </p:pic>
    </p:spTree>
    <p:extLst>
      <p:ext uri="{BB962C8B-B14F-4D97-AF65-F5344CB8AC3E}">
        <p14:creationId xmlns:p14="http://schemas.microsoft.com/office/powerpoint/2010/main" val="39167005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2" fill="hold" nodeType="clickEffect">
                                  <p:stCondLst>
                                    <p:cond delay="0"/>
                                  </p:stCondLst>
                                  <p:childTnLst>
                                    <p:set>
                                      <p:cBhvr>
                                        <p:cTn id="22" dur="1" fill="hold">
                                          <p:stCondLst>
                                            <p:cond delay="0"/>
                                          </p:stCondLst>
                                        </p:cTn>
                                        <p:tgtEl>
                                          <p:spTgt spid="26"/>
                                        </p:tgtEl>
                                        <p:attrNameLst>
                                          <p:attrName>style.visibility</p:attrName>
                                        </p:attrNameLst>
                                      </p:cBhvr>
                                      <p:to>
                                        <p:strVal val="visible"/>
                                      </p:to>
                                    </p:set>
                                    <p:animEffect transition="in" filter="wipe(right)">
                                      <p:cBhvr>
                                        <p:cTn id="23" dur="500"/>
                                        <p:tgtEl>
                                          <p:spTgt spid="2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wipe(left)">
                                      <p:cBhvr>
                                        <p:cTn id="2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a16="http://schemas.microsoft.com/office/drawing/2014/main" id="{CF4B6D55-9414-4DD7-8435-0D9B28C98F2C}"/>
              </a:ext>
            </a:extLst>
          </p:cNvPr>
          <p:cNvSpPr txBox="1"/>
          <p:nvPr/>
        </p:nvSpPr>
        <p:spPr>
          <a:xfrm>
            <a:off x="3091015" y="149686"/>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Làm</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việc</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thật</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vui</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a16="http://schemas.microsoft.com/office/drawing/2014/main" id="{03FD8509-764F-4080-938A-9DB56D414E5A}"/>
              </a:ext>
            </a:extLst>
          </p:cNvPr>
          <p:cNvSpPr/>
          <p:nvPr/>
        </p:nvSpPr>
        <p:spPr>
          <a:xfrm>
            <a:off x="197503" y="1158950"/>
            <a:ext cx="8595623" cy="48378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Quanh ta, mọi người đều làm việc.</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 đồng hồ tích tắc báo phút, báo giờ.</a:t>
            </a:r>
            <a:r>
              <a:rPr kumimoji="0" lang="en-US" sz="2000" b="0" i="0" u="none" strike="noStrike" kern="1200" cap="none" spc="0" normalizeH="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gà trống gáy vang ò … ó … o, báo cho mọi người biết trời sắp sáng, mau mau thức dậy.</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tu hú kêu tu hú, tu hú. Thế là sắp đến mùa vải chín.</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 bắt sâu, bảo vệ mùa màng.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Cành đào nở hoa cho sắc xuân thêm rực rỡ, ngày xuân thêm tưng bừng.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mèo</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chập</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chững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hốc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ích</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ruộng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mọi vật, mọi người, bé cũng làm việc. Bé làm bài, bé đi học, bé quét nhà, nhặt rau, chơi với em đỡ mẹ. Bé luôn luôn bận rộn, mà lúc nào cũng vui.</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TÔ HOÀI</a:t>
            </a:r>
          </a:p>
        </p:txBody>
      </p:sp>
      <p:pic>
        <p:nvPicPr>
          <p:cNvPr id="6" name="Picture 5">
            <a:extLst>
              <a:ext uri="{FF2B5EF4-FFF2-40B4-BE49-F238E27FC236}">
                <a16:creationId xmlns:a16="http://schemas.microsoft.com/office/drawing/2014/main" id="{4FC7F95B-D8E0-4D0B-8B2C-79DFD628092C}"/>
              </a:ext>
            </a:extLst>
          </p:cNvPr>
          <p:cNvPicPr>
            <a:picLocks noChangeAspect="1"/>
          </p:cNvPicPr>
          <p:nvPr/>
        </p:nvPicPr>
        <p:blipFill>
          <a:blip r:embed="rId4"/>
          <a:stretch>
            <a:fillRect/>
          </a:stretch>
        </p:blipFill>
        <p:spPr>
          <a:xfrm>
            <a:off x="8793126" y="1154871"/>
            <a:ext cx="3484156" cy="3544720"/>
          </a:xfrm>
          <a:prstGeom prst="rect">
            <a:avLst/>
          </a:prstGeom>
        </p:spPr>
      </p:pic>
      <p:pic>
        <p:nvPicPr>
          <p:cNvPr id="14" name="Picture 3">
            <a:extLst>
              <a:ext uri="{FF2B5EF4-FFF2-40B4-BE49-F238E27FC236}">
                <a16:creationId xmlns:a16="http://schemas.microsoft.com/office/drawing/2014/main" id="{A7A1EF29-BDEC-433D-94DE-18C3DDC02100}"/>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8810" y="931374"/>
            <a:ext cx="527050" cy="32813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3">
            <a:extLst>
              <a:ext uri="{FF2B5EF4-FFF2-40B4-BE49-F238E27FC236}">
                <a16:creationId xmlns:a16="http://schemas.microsoft.com/office/drawing/2014/main" id="{9E679A06-22A4-4149-9A51-7906D5AF0CDE}"/>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4103915"/>
            <a:ext cx="527050" cy="1132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Oval 15">
            <a:extLst>
              <a:ext uri="{FF2B5EF4-FFF2-40B4-BE49-F238E27FC236}">
                <a16:creationId xmlns:a16="http://schemas.microsoft.com/office/drawing/2014/main" id="{087DE713-A935-4C0A-9F95-459CEDF5DD67}"/>
              </a:ext>
            </a:extLst>
          </p:cNvPr>
          <p:cNvSpPr/>
          <p:nvPr/>
        </p:nvSpPr>
        <p:spPr>
          <a:xfrm>
            <a:off x="84799" y="1428668"/>
            <a:ext cx="391544" cy="38660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1</a:t>
            </a:r>
          </a:p>
        </p:txBody>
      </p:sp>
      <p:sp>
        <p:nvSpPr>
          <p:cNvPr id="18" name="Oval 17">
            <a:extLst>
              <a:ext uri="{FF2B5EF4-FFF2-40B4-BE49-F238E27FC236}">
                <a16:creationId xmlns:a16="http://schemas.microsoft.com/office/drawing/2014/main" id="{EE7BE87D-4CEC-4362-8F50-E0805DBA9B6D}"/>
              </a:ext>
            </a:extLst>
          </p:cNvPr>
          <p:cNvSpPr/>
          <p:nvPr/>
        </p:nvSpPr>
        <p:spPr>
          <a:xfrm>
            <a:off x="4457" y="4118088"/>
            <a:ext cx="391544" cy="386605"/>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2</a:t>
            </a:r>
          </a:p>
        </p:txBody>
      </p:sp>
      <p:grpSp>
        <p:nvGrpSpPr>
          <p:cNvPr id="19" name="Group 18">
            <a:extLst>
              <a:ext uri="{FF2B5EF4-FFF2-40B4-BE49-F238E27FC236}">
                <a16:creationId xmlns:a16="http://schemas.microsoft.com/office/drawing/2014/main" id="{ABB0D0B8-7AF7-475A-98C8-1C147E1D18A1}"/>
              </a:ext>
            </a:extLst>
          </p:cNvPr>
          <p:cNvGrpSpPr/>
          <p:nvPr/>
        </p:nvGrpSpPr>
        <p:grpSpPr>
          <a:xfrm>
            <a:off x="2564091" y="5938873"/>
            <a:ext cx="5392346" cy="769441"/>
            <a:chOff x="708943" y="6018639"/>
            <a:chExt cx="5825836" cy="769441"/>
          </a:xfrm>
        </p:grpSpPr>
        <p:sp>
          <p:nvSpPr>
            <p:cNvPr id="20" name="TextBox 19">
              <a:extLst>
                <a:ext uri="{FF2B5EF4-FFF2-40B4-BE49-F238E27FC236}">
                  <a16:creationId xmlns:a16="http://schemas.microsoft.com/office/drawing/2014/main" id="{25EC63D3-BD07-43A0-B5E1-D7330F36F675}"/>
                </a:ext>
              </a:extLst>
            </p:cNvPr>
            <p:cNvSpPr txBox="1"/>
            <p:nvPr/>
          </p:nvSpPr>
          <p:spPr>
            <a:xfrm>
              <a:off x="708943" y="6110866"/>
              <a:ext cx="5825836" cy="649137"/>
            </a:xfrm>
            <a:prstGeom prst="roundRect">
              <a:avLst>
                <a:gd name="adj" fmla="val 50000"/>
              </a:avLst>
            </a:prstGeom>
            <a:solidFill>
              <a:srgbClr val="ED2F6A"/>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21" name="TextBox 20">
              <a:extLst>
                <a:ext uri="{FF2B5EF4-FFF2-40B4-BE49-F238E27FC236}">
                  <a16:creationId xmlns:a16="http://schemas.microsoft.com/office/drawing/2014/main" id="{BDA221B9-292A-47BB-A038-E13C026A0E52}"/>
                </a:ext>
              </a:extLst>
            </p:cNvPr>
            <p:cNvSpPr txBox="1"/>
            <p:nvPr/>
          </p:nvSpPr>
          <p:spPr>
            <a:xfrm>
              <a:off x="799816" y="6018639"/>
              <a:ext cx="5660976"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Đọc</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đoạn</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nối</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tiếp</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33879650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00"/>
                                        <p:tgtEl>
                                          <p:spTgt spid="2"/>
                                        </p:tgtEl>
                                      </p:cBhvr>
                                    </p:animEffect>
                                  </p:childTnLst>
                                </p:cTn>
                              </p:par>
                              <p:par>
                                <p:cTn id="24" presetID="16" presetClass="entr" presetSubtype="21"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par>
                                <p:cTn id="27" presetID="2" presetClass="entr" presetSubtype="1"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ppt_x"/>
                                          </p:val>
                                        </p:tav>
                                        <p:tav tm="100000">
                                          <p:val>
                                            <p:strVal val="#ppt_x"/>
                                          </p:val>
                                        </p:tav>
                                      </p:tavLst>
                                    </p:anim>
                                    <p:anim calcmode="lin" valueType="num">
                                      <p:cBhvr additive="base">
                                        <p:cTn id="30" dur="500" fill="hold"/>
                                        <p:tgtEl>
                                          <p:spTgt spid="14"/>
                                        </p:tgtEl>
                                        <p:attrNameLst>
                                          <p:attrName>ppt_y</p:attrName>
                                        </p:attrNameLst>
                                      </p:cBhvr>
                                      <p:tavLst>
                                        <p:tav tm="0">
                                          <p:val>
                                            <p:strVal val="0-#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anim calcmode="lin" valueType="num">
                                      <p:cBhvr additive="base">
                                        <p:cTn id="33" dur="500" fill="hold"/>
                                        <p:tgtEl>
                                          <p:spTgt spid="15"/>
                                        </p:tgtEl>
                                        <p:attrNameLst>
                                          <p:attrName>ppt_x</p:attrName>
                                        </p:attrNameLst>
                                      </p:cBhvr>
                                      <p:tavLst>
                                        <p:tav tm="0">
                                          <p:val>
                                            <p:strVal val="#ppt_x"/>
                                          </p:val>
                                        </p:tav>
                                        <p:tav tm="100000">
                                          <p:val>
                                            <p:strVal val="#ppt_x"/>
                                          </p:val>
                                        </p:tav>
                                      </p:tavLst>
                                    </p:anim>
                                    <p:anim calcmode="lin" valueType="num">
                                      <p:cBhvr additive="base">
                                        <p:cTn id="34"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arn(inVertical)">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barn(inVertical)">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1+#ppt_w/2"/>
                                          </p:val>
                                        </p:tav>
                                        <p:tav tm="100000">
                                          <p:val>
                                            <p:strVal val="#ppt_x"/>
                                          </p:val>
                                        </p:tav>
                                      </p:tavLst>
                                    </p:anim>
                                    <p:anim calcmode="lin" valueType="num">
                                      <p:cBhvr additive="base">
                                        <p:cTn id="50"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P spid="16"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135">
            <a:extLst>
              <a:ext uri="{FF2B5EF4-FFF2-40B4-BE49-F238E27FC236}">
                <a16:creationId xmlns:a16="http://schemas.microsoft.com/office/drawing/2014/main" id="{835916E1-3EC8-49F0-A643-915A82461DE0}"/>
              </a:ext>
            </a:extLst>
          </p:cNvPr>
          <p:cNvGrpSpPr/>
          <p:nvPr/>
        </p:nvGrpSpPr>
        <p:grpSpPr>
          <a:xfrm>
            <a:off x="868680" y="39356"/>
            <a:ext cx="1695411" cy="707886"/>
            <a:chOff x="2470108" y="1864944"/>
            <a:chExt cx="2704644" cy="1129272"/>
          </a:xfrm>
        </p:grpSpPr>
        <p:sp>
          <p:nvSpPr>
            <p:cNvPr id="7" name="23">
              <a:extLst>
                <a:ext uri="{FF2B5EF4-FFF2-40B4-BE49-F238E27FC236}">
                  <a16:creationId xmlns:a16="http://schemas.microsoft.com/office/drawing/2014/main" id="{171ACA6A-3677-4982-9EF3-A41A4020501B}"/>
                </a:ext>
              </a:extLst>
            </p:cNvPr>
            <p:cNvSpPr/>
            <p:nvPr/>
          </p:nvSpPr>
          <p:spPr>
            <a:xfrm>
              <a:off x="2470108" y="2002067"/>
              <a:ext cx="2297849" cy="966897"/>
            </a:xfrm>
            <a:prstGeom prst="roundRect">
              <a:avLst>
                <a:gd name="adj" fmla="val 50000"/>
              </a:avLst>
            </a:prstGeom>
            <a:noFill/>
            <a:ln w="38100">
              <a:solidFill>
                <a:srgbClr val="F15A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lumMod val="75000"/>
                    <a:lumOff val="25000"/>
                  </a:prstClr>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8" name="137">
              <a:extLst>
                <a:ext uri="{FF2B5EF4-FFF2-40B4-BE49-F238E27FC236}">
                  <a16:creationId xmlns:a16="http://schemas.microsoft.com/office/drawing/2014/main" id="{D0DCA77A-83BB-4959-8249-E4AD05A53C89}"/>
                </a:ext>
              </a:extLst>
            </p:cNvPr>
            <p:cNvSpPr txBox="1"/>
            <p:nvPr/>
          </p:nvSpPr>
          <p:spPr>
            <a:xfrm>
              <a:off x="2722742" y="1864944"/>
              <a:ext cx="2452010" cy="112927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rPr>
                <a:t>ĐỌC</a:t>
              </a:r>
              <a:endParaRPr kumimoji="0" lang="zh-CN" altLang="en-US" sz="4000" b="1" i="0" u="none" strike="noStrike" kern="1200" cap="none" spc="0" normalizeH="0" baseline="0" noProof="0" dirty="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grpSp>
        <p:nvGrpSpPr>
          <p:cNvPr id="9" name="139">
            <a:extLst>
              <a:ext uri="{FF2B5EF4-FFF2-40B4-BE49-F238E27FC236}">
                <a16:creationId xmlns:a16="http://schemas.microsoft.com/office/drawing/2014/main" id="{BE942117-73E3-49AC-BC4E-92D5B6F19489}"/>
              </a:ext>
            </a:extLst>
          </p:cNvPr>
          <p:cNvGrpSpPr/>
          <p:nvPr/>
        </p:nvGrpSpPr>
        <p:grpSpPr>
          <a:xfrm>
            <a:off x="86756" y="51066"/>
            <a:ext cx="893632" cy="781688"/>
            <a:chOff x="1353570" y="1860082"/>
            <a:chExt cx="1425587" cy="1247005"/>
          </a:xfrm>
        </p:grpSpPr>
        <p:sp>
          <p:nvSpPr>
            <p:cNvPr id="10" name="16">
              <a:extLst>
                <a:ext uri="{FF2B5EF4-FFF2-40B4-BE49-F238E27FC236}">
                  <a16:creationId xmlns:a16="http://schemas.microsoft.com/office/drawing/2014/main" id="{913F2B3C-459B-4222-B97D-5F7F67E0B5A2}"/>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1" name="24">
              <a:extLst>
                <a:ext uri="{FF2B5EF4-FFF2-40B4-BE49-F238E27FC236}">
                  <a16:creationId xmlns:a16="http://schemas.microsoft.com/office/drawing/2014/main" id="{DD8C929B-12D0-4925-8097-495BD3855ADA}"/>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rPr>
                <a:t>2</a:t>
              </a:r>
              <a:endParaRPr kumimoji="0" lang="zh-CN" altLang="en-US" sz="4400" b="1" i="0" u="none" strike="noStrike" kern="1200" cap="none" spc="0" normalizeH="0" baseline="0" noProof="0" dirty="0">
                <a:ln>
                  <a:noFill/>
                </a:ln>
                <a:solidFill>
                  <a:srgbClr val="ED2F6A"/>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sp>
          <p:nvSpPr>
            <p:cNvPr id="12" name="AutoShape 3">
              <a:extLst>
                <a:ext uri="{FF2B5EF4-FFF2-40B4-BE49-F238E27FC236}">
                  <a16:creationId xmlns:a16="http://schemas.microsoft.com/office/drawing/2014/main" id="{16E57C17-2274-4740-B61E-0EF5AF031E53}"/>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Arial-Rounded" panose="020B0604020202020204" pitchFamily="34" charset="0"/>
                <a:ea typeface="Arial-Rounded" panose="020B0604020202020204" pitchFamily="34" charset="0"/>
                <a:cs typeface="Arial-Rounded" panose="020B0604020202020204" pitchFamily="34" charset="0"/>
                <a:sym typeface="+mn-lt"/>
              </a:endParaRPr>
            </a:p>
          </p:txBody>
        </p:sp>
      </p:grpSp>
      <p:sp>
        <p:nvSpPr>
          <p:cNvPr id="13" name="TextBox 12">
            <a:extLst>
              <a:ext uri="{FF2B5EF4-FFF2-40B4-BE49-F238E27FC236}">
                <a16:creationId xmlns:a16="http://schemas.microsoft.com/office/drawing/2014/main" id="{CF4B6D55-9414-4DD7-8435-0D9B28C98F2C}"/>
              </a:ext>
            </a:extLst>
          </p:cNvPr>
          <p:cNvSpPr txBox="1"/>
          <p:nvPr/>
        </p:nvSpPr>
        <p:spPr>
          <a:xfrm>
            <a:off x="3091015" y="149686"/>
            <a:ext cx="6168283"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Làm</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việc</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thật</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là</a:t>
            </a:r>
            <a:r>
              <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4400" b="0" i="0" u="none" strike="noStrike" kern="1200" cap="none" spc="0" normalizeH="0" baseline="0" noProof="0" dirty="0" err="1">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rPr>
              <a:t>vui</a:t>
            </a:r>
            <a:endParaRPr kumimoji="0" lang="en-US" sz="4400" b="0" i="0" u="none" strike="noStrike" kern="1200" cap="none" spc="0" normalizeH="0" baseline="0" noProof="0" dirty="0">
              <a:ln>
                <a:noFill/>
              </a:ln>
              <a:solidFill>
                <a:prstClr val="black">
                  <a:lumMod val="85000"/>
                  <a:lumOff val="15000"/>
                </a:prstClr>
              </a:solidFill>
              <a:effectLst>
                <a:outerShdw blurRad="50800" dist="38100" dir="8100000" algn="tr" rotWithShape="0">
                  <a:prstClr val="black">
                    <a:alpha val="40000"/>
                  </a:prstClr>
                </a:outerShdw>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7" name="Picture 16">
            <a:extLst>
              <a:ext uri="{FF2B5EF4-FFF2-40B4-BE49-F238E27FC236}">
                <a16:creationId xmlns:a16="http://schemas.microsoft.com/office/drawing/2014/main" id="{7E5AC1C6-BEB8-4DA5-81D6-2484B18A5DDB}"/>
              </a:ext>
            </a:extLst>
          </p:cNvPr>
          <p:cNvPicPr>
            <a:picLocks noChangeAspect="1"/>
          </p:cNvPicPr>
          <p:nvPr/>
        </p:nvPicPr>
        <p:blipFill>
          <a:blip r:embed="rId3"/>
          <a:stretch>
            <a:fillRect/>
          </a:stretch>
        </p:blipFill>
        <p:spPr>
          <a:xfrm>
            <a:off x="10953750" y="0"/>
            <a:ext cx="1238250" cy="828675"/>
          </a:xfrm>
          <a:prstGeom prst="rect">
            <a:avLst/>
          </a:prstGeom>
        </p:spPr>
      </p:pic>
      <p:sp>
        <p:nvSpPr>
          <p:cNvPr id="2" name="Rectangle 1">
            <a:extLst>
              <a:ext uri="{FF2B5EF4-FFF2-40B4-BE49-F238E27FC236}">
                <a16:creationId xmlns:a16="http://schemas.microsoft.com/office/drawing/2014/main" id="{03FD8509-764F-4080-938A-9DB56D414E5A}"/>
              </a:ext>
            </a:extLst>
          </p:cNvPr>
          <p:cNvSpPr/>
          <p:nvPr/>
        </p:nvSpPr>
        <p:spPr>
          <a:xfrm>
            <a:off x="197503" y="1158950"/>
            <a:ext cx="8595623" cy="483781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Quanh ta, mọi người đều làm việc.</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Cái đồng hồ tích tắc báo phút, báo giờ.</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gà trống gáy vang ò … ó … o, báo cho mọi người biết trời sắp sáng, mau mau thức dậy.</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Con tu hú kêu tu hú, tu hú. Thế là sắp đến mùa vải chín.</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 bắt sâu, bảo vệ mùa màng.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Cành đào nở hoa cho sắc xuân thêm rực rỡ, ngày xuân thêm tưng bừng.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Chim</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mèo</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chập</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chững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đứng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hốc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cây</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rúc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cú</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cũng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ích</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đồng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0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ruộng</a:t>
            </a: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Như mọi vật, mọi người, bé cũng làm việc. Bé làm bài, bé đi học, bé quét nhà, nhặt rau, chơi với em đỡ mẹ. Bé luôn luôn bận rộn, mà lúc nào cũng vui.</a:t>
            </a:r>
          </a:p>
          <a:p>
            <a:pPr marL="0" marR="0" lvl="0" indent="0" algn="r" defTabSz="914400" rtl="0" eaLnBrk="1" fontAlgn="auto" latinLnBrk="0" hangingPunct="1">
              <a:lnSpc>
                <a:spcPct val="15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Theo TÔ HOÀI</a:t>
            </a:r>
          </a:p>
        </p:txBody>
      </p:sp>
      <p:pic>
        <p:nvPicPr>
          <p:cNvPr id="6" name="Picture 5">
            <a:extLst>
              <a:ext uri="{FF2B5EF4-FFF2-40B4-BE49-F238E27FC236}">
                <a16:creationId xmlns:a16="http://schemas.microsoft.com/office/drawing/2014/main" id="{4FC7F95B-D8E0-4D0B-8B2C-79DFD628092C}"/>
              </a:ext>
            </a:extLst>
          </p:cNvPr>
          <p:cNvPicPr>
            <a:picLocks noChangeAspect="1"/>
          </p:cNvPicPr>
          <p:nvPr/>
        </p:nvPicPr>
        <p:blipFill>
          <a:blip r:embed="rId4"/>
          <a:stretch>
            <a:fillRect/>
          </a:stretch>
        </p:blipFill>
        <p:spPr>
          <a:xfrm>
            <a:off x="8793126" y="1154871"/>
            <a:ext cx="3484156" cy="3544720"/>
          </a:xfrm>
          <a:prstGeom prst="rect">
            <a:avLst/>
          </a:prstGeom>
        </p:spPr>
      </p:pic>
      <p:grpSp>
        <p:nvGrpSpPr>
          <p:cNvPr id="19" name="Group 18">
            <a:extLst>
              <a:ext uri="{FF2B5EF4-FFF2-40B4-BE49-F238E27FC236}">
                <a16:creationId xmlns:a16="http://schemas.microsoft.com/office/drawing/2014/main" id="{ABB0D0B8-7AF7-475A-98C8-1C147E1D18A1}"/>
              </a:ext>
            </a:extLst>
          </p:cNvPr>
          <p:cNvGrpSpPr/>
          <p:nvPr/>
        </p:nvGrpSpPr>
        <p:grpSpPr>
          <a:xfrm>
            <a:off x="2564091" y="5938873"/>
            <a:ext cx="5392346" cy="769441"/>
            <a:chOff x="708943" y="6018639"/>
            <a:chExt cx="5825836" cy="769441"/>
          </a:xfrm>
        </p:grpSpPr>
        <p:sp>
          <p:nvSpPr>
            <p:cNvPr id="20" name="TextBox 19">
              <a:extLst>
                <a:ext uri="{FF2B5EF4-FFF2-40B4-BE49-F238E27FC236}">
                  <a16:creationId xmlns:a16="http://schemas.microsoft.com/office/drawing/2014/main" id="{25EC63D3-BD07-43A0-B5E1-D7330F36F675}"/>
                </a:ext>
              </a:extLst>
            </p:cNvPr>
            <p:cNvSpPr txBox="1"/>
            <p:nvPr/>
          </p:nvSpPr>
          <p:spPr>
            <a:xfrm>
              <a:off x="708943" y="6110866"/>
              <a:ext cx="5825836" cy="649137"/>
            </a:xfrm>
            <a:prstGeom prst="roundRect">
              <a:avLst>
                <a:gd name="adj" fmla="val 50000"/>
              </a:avLst>
            </a:prstGeom>
            <a:solidFill>
              <a:srgbClr val="ED2F6A"/>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sp>
          <p:nvSpPr>
            <p:cNvPr id="21" name="TextBox 20">
              <a:extLst>
                <a:ext uri="{FF2B5EF4-FFF2-40B4-BE49-F238E27FC236}">
                  <a16:creationId xmlns:a16="http://schemas.microsoft.com/office/drawing/2014/main" id="{BDA221B9-292A-47BB-A038-E13C026A0E52}"/>
                </a:ext>
              </a:extLst>
            </p:cNvPr>
            <p:cNvSpPr txBox="1"/>
            <p:nvPr/>
          </p:nvSpPr>
          <p:spPr>
            <a:xfrm>
              <a:off x="799816" y="6018639"/>
              <a:ext cx="5660976"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Đọc</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toàn</a:t>
              </a:r>
              <a:r>
                <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rPr>
                <a:t> </a:t>
              </a:r>
              <a:r>
                <a:rPr kumimoji="0" lang="en-US" sz="4400" b="0" i="0" u="none" strike="noStrike" kern="1200" cap="none" spc="0" normalizeH="0" baseline="0" noProof="0" dirty="0" err="1">
                  <a:ln>
                    <a:noFill/>
                  </a:ln>
                  <a:solidFill>
                    <a:prstClr val="white"/>
                  </a:solidFill>
                  <a:effectLst/>
                  <a:uLnTx/>
                  <a:uFillTx/>
                  <a:latin typeface="Arial-Rounded" pitchFamily="34" charset="0"/>
                  <a:ea typeface="Arial-Rounded" pitchFamily="34" charset="0"/>
                  <a:cs typeface="Arial-Rounded" pitchFamily="34" charset="0"/>
                </a:rPr>
                <a:t>bài</a:t>
              </a:r>
              <a:endParaRPr kumimoji="0" lang="en-US" sz="4400" b="0" i="0" u="none" strike="noStrike" kern="1200" cap="none" spc="0" normalizeH="0" baseline="0" noProof="0" dirty="0">
                <a:ln>
                  <a:noFill/>
                </a:ln>
                <a:solidFill>
                  <a:prstClr val="white"/>
                </a:solidFill>
                <a:effectLst/>
                <a:uLnTx/>
                <a:uFillTx/>
                <a:latin typeface="Arial-Rounde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13514289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 calcmode="lin" valueType="num">
                                      <p:cBhvr>
                                        <p:cTn id="9" dur="500" fill="hold"/>
                                        <p:tgtEl>
                                          <p:spTgt spid="9"/>
                                        </p:tgtEl>
                                        <p:attrNameLst>
                                          <p:attrName>style.rotation</p:attrName>
                                        </p:attrNameLst>
                                      </p:cBhvr>
                                      <p:tavLst>
                                        <p:tav tm="0">
                                          <p:val>
                                            <p:fltVal val="360"/>
                                          </p:val>
                                        </p:tav>
                                        <p:tav tm="100000">
                                          <p:val>
                                            <p:fltVal val="0"/>
                                          </p:val>
                                        </p:tav>
                                      </p:tavLst>
                                    </p:anim>
                                    <p:animEffect transition="in" filter="fade">
                                      <p:cBhvr>
                                        <p:cTn id="10" dur="500"/>
                                        <p:tgtEl>
                                          <p:spTgt spid="9"/>
                                        </p:tgtEl>
                                      </p:cBhvr>
                                    </p:animEffect>
                                  </p:childTnLst>
                                </p:cTn>
                              </p:par>
                            </p:childTnLst>
                          </p:cTn>
                        </p:par>
                        <p:par>
                          <p:cTn id="11" fill="hold">
                            <p:stCondLst>
                              <p:cond delay="500"/>
                            </p:stCondLst>
                            <p:childTnLst>
                              <p:par>
                                <p:cTn id="12" presetID="12" presetClass="entr" presetSubtype="2"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p:tgtEl>
                                          <p:spTgt spid="5"/>
                                        </p:tgtEl>
                                        <p:attrNameLst>
                                          <p:attrName>ppt_x</p:attrName>
                                        </p:attrNameLst>
                                      </p:cBhvr>
                                      <p:tavLst>
                                        <p:tav tm="0">
                                          <p:val>
                                            <p:strVal val="#ppt_x+#ppt_w*1.125000"/>
                                          </p:val>
                                        </p:tav>
                                        <p:tav tm="100000">
                                          <p:val>
                                            <p:strVal val="#ppt_x"/>
                                          </p:val>
                                        </p:tav>
                                      </p:tavLst>
                                    </p:anim>
                                    <p:animEffect transition="in" filter="wipe(left)">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down)">
                                      <p:cBhvr>
                                        <p:cTn id="23" dur="500"/>
                                        <p:tgtEl>
                                          <p:spTgt spid="2"/>
                                        </p:tgtEl>
                                      </p:cBhvr>
                                    </p:animEffect>
                                  </p:childTnLst>
                                </p:cTn>
                              </p:par>
                              <p:par>
                                <p:cTn id="24" presetID="16" presetClass="entr" presetSubtype="21"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barn(inVertical)">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1+#ppt_w/2"/>
                                          </p:val>
                                        </p:tav>
                                        <p:tav tm="100000">
                                          <p:val>
                                            <p:strVal val="#ppt_x"/>
                                          </p:val>
                                        </p:tav>
                                      </p:tavLst>
                                    </p:anim>
                                    <p:anim calcmode="lin" valueType="num">
                                      <p:cBhvr additive="base">
                                        <p:cTn id="32"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21000000">
            <a:off x="10031048" y="4756299"/>
            <a:ext cx="2396490" cy="2344420"/>
          </a:xfrm>
          <a:prstGeom prst="rect">
            <a:avLst/>
          </a:prstGeom>
        </p:spPr>
      </p:pic>
      <p:grpSp>
        <p:nvGrpSpPr>
          <p:cNvPr id="7" name="Group 6">
            <a:extLst>
              <a:ext uri="{FF2B5EF4-FFF2-40B4-BE49-F238E27FC236}">
                <a16:creationId xmlns:a16="http://schemas.microsoft.com/office/drawing/2014/main" id="{85294F09-CEFA-4BC1-AD30-E136911A978E}"/>
              </a:ext>
            </a:extLst>
          </p:cNvPr>
          <p:cNvGrpSpPr/>
          <p:nvPr/>
        </p:nvGrpSpPr>
        <p:grpSpPr>
          <a:xfrm>
            <a:off x="156834" y="1993081"/>
            <a:ext cx="2109019" cy="2109019"/>
            <a:chOff x="156834" y="1993081"/>
            <a:chExt cx="2109019" cy="2109019"/>
          </a:xfrm>
        </p:grpSpPr>
        <p:sp>
          <p:nvSpPr>
            <p:cNvPr id="3" name="Oval 2">
              <a:extLst>
                <a:ext uri="{FF2B5EF4-FFF2-40B4-BE49-F238E27FC236}">
                  <a16:creationId xmlns:a16="http://schemas.microsoft.com/office/drawing/2014/main" id="{BF567BB0-5218-44B4-9DC4-8122A52B06A8}"/>
                </a:ext>
              </a:extLst>
            </p:cNvPr>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92EFB8FE-2723-4E93-9B72-5EDA9CFFAD6C}"/>
                </a:ext>
              </a:extLst>
            </p:cNvPr>
            <p:cNvSpPr txBox="1"/>
            <p:nvPr/>
          </p:nvSpPr>
          <p:spPr>
            <a:xfrm>
              <a:off x="348022" y="2318206"/>
              <a:ext cx="1711988" cy="1754326"/>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Trả</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lời</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câu</a:t>
              </a: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1"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hỏi</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a:extLst>
              <a:ext uri="{FF2B5EF4-FFF2-40B4-BE49-F238E27FC236}">
                <a16:creationId xmlns:a16="http://schemas.microsoft.com/office/drawing/2014/main" id="{FE62F7A7-67DE-4EED-A23A-3695851F37DD}"/>
              </a:ext>
            </a:extLst>
          </p:cNvPr>
          <p:cNvSpPr/>
          <p:nvPr/>
        </p:nvSpPr>
        <p:spPr>
          <a:xfrm>
            <a:off x="2265853" y="238944"/>
            <a:ext cx="9926147" cy="6278814"/>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ea"/>
              <a:sym typeface="+mn-lt"/>
            </a:endParaRPr>
          </a:p>
        </p:txBody>
      </p:sp>
      <p:grpSp>
        <p:nvGrpSpPr>
          <p:cNvPr id="42" name="Group 41">
            <a:extLst>
              <a:ext uri="{FF2B5EF4-FFF2-40B4-BE49-F238E27FC236}">
                <a16:creationId xmlns:a16="http://schemas.microsoft.com/office/drawing/2014/main" id="{89CCE898-329D-43E9-9EF7-6935E8B121BC}"/>
              </a:ext>
            </a:extLst>
          </p:cNvPr>
          <p:cNvGrpSpPr/>
          <p:nvPr/>
        </p:nvGrpSpPr>
        <p:grpSpPr>
          <a:xfrm>
            <a:off x="2539039" y="195751"/>
            <a:ext cx="9208710" cy="1913455"/>
            <a:chOff x="156834" y="1116018"/>
            <a:chExt cx="2109019" cy="2986082"/>
          </a:xfrm>
        </p:grpSpPr>
        <p:sp>
          <p:nvSpPr>
            <p:cNvPr id="43" name="Hexagon 42">
              <a:extLst>
                <a:ext uri="{FF2B5EF4-FFF2-40B4-BE49-F238E27FC236}">
                  <a16:creationId xmlns:a16="http://schemas.microsoft.com/office/drawing/2014/main" id="{C9A10510-73D6-48FC-9336-FA1260DCA4BA}"/>
                </a:ext>
              </a:extLst>
            </p:cNvPr>
            <p:cNvSpPr/>
            <p:nvPr/>
          </p:nvSpPr>
          <p:spPr>
            <a:xfrm>
              <a:off x="156834" y="1116018"/>
              <a:ext cx="2109019" cy="2986082"/>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a:extLst>
                <a:ext uri="{FF2B5EF4-FFF2-40B4-BE49-F238E27FC236}">
                  <a16:creationId xmlns:a16="http://schemas.microsoft.com/office/drawing/2014/main" id="{BB12FD35-A33C-446F-AE51-FD7DA0AF6ED3}"/>
                </a:ext>
              </a:extLst>
            </p:cNvPr>
            <p:cNvSpPr txBox="1"/>
            <p:nvPr/>
          </p:nvSpPr>
          <p:spPr>
            <a:xfrm>
              <a:off x="183635" y="1477334"/>
              <a:ext cx="1913403" cy="1263423"/>
            </a:xfrm>
            <a:prstGeom prst="rect">
              <a:avLst/>
            </a:prstGeom>
            <a:noFill/>
          </p:spPr>
          <p:txBody>
            <a:bodyPr wrap="square" rtlCol="0">
              <a:spAutoFit/>
            </a:bodyPr>
            <a:lstStyle/>
            <a:p>
              <a:pPr marL="742950" marR="0" lvl="0" indent="-742950" algn="just" defTabSz="913256" rtl="0" eaLnBrk="1" fontAlgn="base" latinLnBrk="0" hangingPunct="1">
                <a:lnSpc>
                  <a:spcPct val="100000"/>
                </a:lnSpc>
                <a:spcBef>
                  <a:spcPct val="0"/>
                </a:spcBef>
                <a:spcAft>
                  <a:spcPct val="0"/>
                </a:spcAft>
                <a:buClrTx/>
                <a:buSzTx/>
                <a:buFontTx/>
                <a:buAutoNum type="arabicPeriod"/>
                <a:tabLst/>
                <a:defRPr/>
              </a:pP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con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vật</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được</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nói</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grpSp>
      <p:grpSp>
        <p:nvGrpSpPr>
          <p:cNvPr id="51" name="Group 50">
            <a:extLst>
              <a:ext uri="{FF2B5EF4-FFF2-40B4-BE49-F238E27FC236}">
                <a16:creationId xmlns:a16="http://schemas.microsoft.com/office/drawing/2014/main" id="{C41CFAA6-6438-4757-B49C-780B6727DAED}"/>
              </a:ext>
            </a:extLst>
          </p:cNvPr>
          <p:cNvGrpSpPr/>
          <p:nvPr/>
        </p:nvGrpSpPr>
        <p:grpSpPr>
          <a:xfrm>
            <a:off x="2265853" y="2043882"/>
            <a:ext cx="9685141" cy="2101411"/>
            <a:chOff x="156834" y="1993082"/>
            <a:chExt cx="2183734" cy="2109019"/>
          </a:xfrm>
        </p:grpSpPr>
        <p:sp>
          <p:nvSpPr>
            <p:cNvPr id="52" name="Hexagon 51">
              <a:extLst>
                <a:ext uri="{FF2B5EF4-FFF2-40B4-BE49-F238E27FC236}">
                  <a16:creationId xmlns:a16="http://schemas.microsoft.com/office/drawing/2014/main" id="{E98511CB-5C82-4127-9D0D-44A00807F68E}"/>
                </a:ext>
              </a:extLst>
            </p:cNvPr>
            <p:cNvSpPr/>
            <p:nvPr/>
          </p:nvSpPr>
          <p:spPr>
            <a:xfrm>
              <a:off x="156834" y="1993082"/>
              <a:ext cx="2183734"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3" name="TextBox 52">
              <a:extLst>
                <a:ext uri="{FF2B5EF4-FFF2-40B4-BE49-F238E27FC236}">
                  <a16:creationId xmlns:a16="http://schemas.microsoft.com/office/drawing/2014/main" id="{72E63824-232E-4FC8-865F-8EA8AEC431CC}"/>
                </a:ext>
              </a:extLst>
            </p:cNvPr>
            <p:cNvSpPr txBox="1"/>
            <p:nvPr/>
          </p:nvSpPr>
          <p:spPr>
            <a:xfrm>
              <a:off x="191927" y="2140062"/>
              <a:ext cx="2109019" cy="938265"/>
            </a:xfrm>
            <a:prstGeom prst="rect">
              <a:avLst/>
            </a:prstGeom>
            <a:noFill/>
          </p:spPr>
          <p:txBody>
            <a:bodyPr wrap="square" rtlCol="0">
              <a:spAutoFit/>
            </a:bodyPr>
            <a:lstStyle/>
            <a:p>
              <a:pPr marL="0" marR="0" lvl="0" indent="0" algn="ctr" defTabSz="913256" rtl="0" eaLnBrk="1" fontAlgn="base" latinLnBrk="0" hangingPunct="1">
                <a:lnSpc>
                  <a:spcPct val="100000"/>
                </a:lnSpc>
                <a:spcBef>
                  <a:spcPct val="0"/>
                </a:spcBef>
                <a:spcAft>
                  <a:spcPct val="0"/>
                </a:spcAft>
                <a:buClrTx/>
                <a:buSzTx/>
                <a:buFontTx/>
                <a:buNone/>
                <a:tabLst/>
                <a:defRPr/>
              </a:pPr>
              <a:r>
                <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2.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Đóng</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vai</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một</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con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vật</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trong</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bài</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để</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nói</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về</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công</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việc</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của</a:t>
              </a:r>
              <a:r>
                <a:rPr lang="en-US" altLang="zh-CN" sz="32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2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mình</a:t>
              </a:r>
              <a:endParaRPr kumimoji="0" lang="en-US" altLang="zh-CN" sz="32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pic>
        <p:nvPicPr>
          <p:cNvPr id="6" name="Picture 5">
            <a:extLst>
              <a:ext uri="{FF2B5EF4-FFF2-40B4-BE49-F238E27FC236}">
                <a16:creationId xmlns:a16="http://schemas.microsoft.com/office/drawing/2014/main" id="{62AFF1E6-8493-4BEB-AD88-34B31DD52FF3}"/>
              </a:ext>
            </a:extLst>
          </p:cNvPr>
          <p:cNvPicPr>
            <a:picLocks noChangeAspect="1"/>
          </p:cNvPicPr>
          <p:nvPr/>
        </p:nvPicPr>
        <p:blipFill>
          <a:blip r:embed="rId7"/>
          <a:stretch>
            <a:fillRect/>
          </a:stretch>
        </p:blipFill>
        <p:spPr>
          <a:xfrm>
            <a:off x="11302409" y="128255"/>
            <a:ext cx="780947" cy="815296"/>
          </a:xfrm>
          <a:prstGeom prst="rect">
            <a:avLst/>
          </a:prstGeom>
        </p:spPr>
      </p:pic>
      <p:sp>
        <p:nvSpPr>
          <p:cNvPr id="37" name="Hexagon 36">
            <a:extLst>
              <a:ext uri="{FF2B5EF4-FFF2-40B4-BE49-F238E27FC236}">
                <a16:creationId xmlns:a16="http://schemas.microsoft.com/office/drawing/2014/main" id="{C68AC6E3-ED1D-4540-BF03-E8B0F50E3ECE}"/>
              </a:ext>
            </a:extLst>
          </p:cNvPr>
          <p:cNvSpPr/>
          <p:nvPr/>
        </p:nvSpPr>
        <p:spPr>
          <a:xfrm>
            <a:off x="2487646" y="4161761"/>
            <a:ext cx="9685141" cy="1384496"/>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39" name="TextBox 38">
            <a:extLst>
              <a:ext uri="{FF2B5EF4-FFF2-40B4-BE49-F238E27FC236}">
                <a16:creationId xmlns:a16="http://schemas.microsoft.com/office/drawing/2014/main" id="{66F863AD-1BAC-4B3E-B466-1D8EAC0EDC3A}"/>
              </a:ext>
            </a:extLst>
          </p:cNvPr>
          <p:cNvSpPr txBox="1"/>
          <p:nvPr/>
        </p:nvSpPr>
        <p:spPr>
          <a:xfrm>
            <a:off x="2717727" y="4102100"/>
            <a:ext cx="9353770" cy="646331"/>
          </a:xfrm>
          <a:prstGeom prst="rect">
            <a:avLst/>
          </a:prstGeom>
          <a:noFill/>
        </p:spPr>
        <p:txBody>
          <a:bodyPr wrap="square" rtlCol="0">
            <a:spAutoFit/>
          </a:bodyPr>
          <a:lstStyle/>
          <a:p>
            <a:pPr marL="0" marR="0" lvl="0" indent="0" algn="just" defTabSz="913256" rtl="0" eaLnBrk="1" fontAlgn="base" latinLnBrk="0" hangingPunct="1">
              <a:lnSpc>
                <a:spcPct val="100000"/>
              </a:lnSpc>
              <a:spcBef>
                <a:spcPct val="0"/>
              </a:spcBef>
              <a:spcAft>
                <a:spcPct val="0"/>
              </a:spcAft>
              <a:buClrTx/>
              <a:buSzTx/>
              <a:buFontTx/>
              <a:buNone/>
              <a:tabLst/>
              <a:defRPr/>
            </a:pPr>
            <a:r>
              <a:rPr kumimoji="0" lang="en-US" altLang="zh-CN"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3. </a:t>
            </a:r>
            <a:r>
              <a:rPr kumimoji="0" lang="en-US" altLang="zh-CN"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Kể</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tên</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những</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việc</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bạn</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zh-CN" sz="3600" b="0" i="0" u="none" strike="noStrike" kern="1200" cap="none" spc="0" normalizeH="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nhỏ</a:t>
            </a:r>
            <a:r>
              <a:rPr kumimoji="0" lang="en-US" altLang="zh-CN" sz="3600" b="0" i="0" u="none" strike="noStrike" kern="1200" cap="none" spc="0" normalizeH="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đã</a:t>
            </a:r>
            <a:r>
              <a:rPr lang="en-US" altLang="zh-C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làm</a:t>
            </a:r>
            <a:r>
              <a:rPr lang="en-US" altLang="zh-C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trong</a:t>
            </a:r>
            <a:r>
              <a:rPr lang="en-US" altLang="zh-C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3600"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bài</a:t>
            </a:r>
            <a:r>
              <a:rPr lang="en-US" altLang="zh-CN"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sym typeface="+mn-lt"/>
              </a:rPr>
              <a:t>?</a:t>
            </a:r>
            <a:endParaRPr kumimoji="0" lang="zh-CN" alt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6" name="TextBox 15">
            <a:extLst>
              <a:ext uri="{FF2B5EF4-FFF2-40B4-BE49-F238E27FC236}">
                <a16:creationId xmlns:a16="http://schemas.microsoft.com/office/drawing/2014/main" id="{3B327375-4554-4BE3-B834-83A4D5E673F9}"/>
              </a:ext>
            </a:extLst>
          </p:cNvPr>
          <p:cNvSpPr txBox="1"/>
          <p:nvPr/>
        </p:nvSpPr>
        <p:spPr>
          <a:xfrm>
            <a:off x="2395974" y="3261536"/>
            <a:ext cx="9751611" cy="830997"/>
          </a:xfrm>
          <a:prstGeom prst="rect">
            <a:avLst/>
          </a:prstGeom>
          <a:noFill/>
        </p:spPr>
        <p:txBody>
          <a:bodyPr wrap="square" rtlCol="0">
            <a:spAutoFit/>
          </a:bodyPr>
          <a:lstStyle/>
          <a:p>
            <a:pPr lvl="0" algn="just" defTabSz="913256" fontAlgn="base">
              <a:spcBef>
                <a:spcPct val="0"/>
              </a:spcBef>
              <a:spcAft>
                <a:spcPct val="0"/>
              </a:spcAft>
              <a:defRPr/>
            </a:pPr>
            <a:r>
              <a:rPr lang="vi-VN"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Con gà trống gọi mọi người thức dậy, tu hú kêu báo mùa vải chín, chim bắt sâu, bảo vệ mùa màng.</a:t>
            </a:r>
            <a:endParaRPr kumimoji="0" lang="zh-CN" alt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18" name="TextBox 17">
            <a:extLst>
              <a:ext uri="{FF2B5EF4-FFF2-40B4-BE49-F238E27FC236}">
                <a16:creationId xmlns:a16="http://schemas.microsoft.com/office/drawing/2014/main" id="{3F211F57-E2E8-40E6-8DE1-E350B9E6F4B4}"/>
              </a:ext>
            </a:extLst>
          </p:cNvPr>
          <p:cNvSpPr txBox="1"/>
          <p:nvPr/>
        </p:nvSpPr>
        <p:spPr>
          <a:xfrm>
            <a:off x="5470846" y="2841999"/>
            <a:ext cx="914400" cy="914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9B341907-FE08-44C0-A8D2-4C981040D404}"/>
              </a:ext>
            </a:extLst>
          </p:cNvPr>
          <p:cNvSpPr txBox="1"/>
          <p:nvPr/>
        </p:nvSpPr>
        <p:spPr>
          <a:xfrm>
            <a:off x="2717727" y="4808092"/>
            <a:ext cx="9751611" cy="461665"/>
          </a:xfrm>
          <a:prstGeom prst="rect">
            <a:avLst/>
          </a:prstGeom>
          <a:noFill/>
        </p:spPr>
        <p:txBody>
          <a:bodyPr wrap="square" rtlCol="0">
            <a:spAutoFit/>
          </a:bodyPr>
          <a:lstStyle/>
          <a:p>
            <a:pPr lvl="0" algn="just" defTabSz="913256" fontAlgn="base">
              <a:spcBef>
                <a:spcPct val="0"/>
              </a:spcBef>
              <a:spcAft>
                <a:spcPct val="0"/>
              </a:spcAft>
              <a:defRPr/>
            </a:pPr>
            <a:r>
              <a:rPr lang="vi-VN"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Bé làm bài, bé đi học, bé quét nhà, nhặt rau, chơi với em đỡ mẹ.</a:t>
            </a:r>
            <a:endParaRPr kumimoji="0" lang="zh-CN" alt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31" name="TextBox 30">
            <a:extLst>
              <a:ext uri="{FF2B5EF4-FFF2-40B4-BE49-F238E27FC236}">
                <a16:creationId xmlns:a16="http://schemas.microsoft.com/office/drawing/2014/main" id="{EDA1CF5D-1B6B-4A00-A003-2E8101B823A1}"/>
              </a:ext>
            </a:extLst>
          </p:cNvPr>
          <p:cNvSpPr txBox="1"/>
          <p:nvPr/>
        </p:nvSpPr>
        <p:spPr>
          <a:xfrm>
            <a:off x="3211412" y="1565750"/>
            <a:ext cx="9751611" cy="461665"/>
          </a:xfrm>
          <a:prstGeom prst="rect">
            <a:avLst/>
          </a:prstGeom>
          <a:noFill/>
        </p:spPr>
        <p:txBody>
          <a:bodyPr wrap="square" rtlCol="0">
            <a:spAutoFit/>
          </a:bodyPr>
          <a:lstStyle/>
          <a:p>
            <a:pPr lvl="0" algn="just" defTabSz="913256" fontAlgn="base">
              <a:spcBef>
                <a:spcPct val="0"/>
              </a:spcBef>
              <a:spcAft>
                <a:spcPct val="0"/>
              </a:spcAft>
              <a:defRPr/>
            </a:pPr>
            <a:r>
              <a:rPr lang="vi-VN"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Con gà, </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con </a:t>
            </a:r>
            <a:r>
              <a:rPr lang="vi-VN"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tu h</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ú</a:t>
            </a:r>
            <a:r>
              <a:rPr lang="vi-VN"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con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chim</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chim</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cú</a:t>
            </a:r>
            <a:r>
              <a:rPr lang="en-US" altLang="zh-CN" sz="2400" dirty="0">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 </a:t>
            </a:r>
            <a:r>
              <a:rPr lang="en-US" altLang="zh-CN" sz="24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sym typeface="+mn-lt"/>
              </a:rPr>
              <a:t>mèo</a:t>
            </a:r>
            <a:endParaRPr kumimoji="0" lang="zh-CN" alt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5" name="TextBox 4">
            <a:extLst>
              <a:ext uri="{FF2B5EF4-FFF2-40B4-BE49-F238E27FC236}">
                <a16:creationId xmlns:a16="http://schemas.microsoft.com/office/drawing/2014/main" id="{93B8E727-78D6-4B73-A068-FFC8A4553E5A}"/>
              </a:ext>
            </a:extLst>
          </p:cNvPr>
          <p:cNvSpPr txBox="1"/>
          <p:nvPr/>
        </p:nvSpPr>
        <p:spPr>
          <a:xfrm>
            <a:off x="3211412" y="5518991"/>
            <a:ext cx="8642736" cy="1077218"/>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4. Theo </a:t>
            </a:r>
            <a:r>
              <a:rPr lang="en-US" sz="3200" dirty="0" err="1">
                <a:latin typeface="Arial-Rounded" panose="020B0500000000000000" pitchFamily="34" charset="0"/>
                <a:ea typeface="Arial-Rounded" panose="020B0500000000000000" pitchFamily="34" charset="0"/>
                <a:cs typeface="Arial-Rounded" panose="020B0500000000000000" pitchFamily="34" charset="0"/>
              </a:rPr>
              <a:t>em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mọi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người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mọi</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vật</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làm</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việc</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như</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thế</a:t>
            </a:r>
            <a:r>
              <a:rPr lang="en-US" sz="3200" dirty="0">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latin typeface="Arial-Rounded" panose="020B0500000000000000" pitchFamily="34" charset="0"/>
                <a:ea typeface="Arial-Rounded" panose="020B0500000000000000" pitchFamily="34" charset="0"/>
                <a:cs typeface="Arial-Rounded" panose="020B0500000000000000" pitchFamily="34" charset="0"/>
              </a:rPr>
              <a:t>nào</a:t>
            </a:r>
            <a:r>
              <a:rPr lang="en-US" sz="3200" dirty="0">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32" name="Picture 31">
            <a:extLst>
              <a:ext uri="{FF2B5EF4-FFF2-40B4-BE49-F238E27FC236}">
                <a16:creationId xmlns:a16="http://schemas.microsoft.com/office/drawing/2014/main" id="{E39552C7-815E-4498-9D9A-985AA85A9CC6}"/>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25500" y="5872579"/>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12994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barn(inVertical)">
                                      <p:cBhvr>
                                        <p:cTn id="13" dur="500"/>
                                        <p:tgtEl>
                                          <p:spTgt spid="31"/>
                                        </p:tgtEl>
                                      </p:cBhvr>
                                    </p:animEffect>
                                  </p:childTnLst>
                                </p:cTn>
                              </p:par>
                              <p:par>
                                <p:cTn id="14" presetID="16" presetClass="entr" presetSubtype="21" fill="hold"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barn(inVertical)">
                                      <p:cBhvr>
                                        <p:cTn id="16" dur="500"/>
                                        <p:tgtEl>
                                          <p:spTgt spid="4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51"/>
                                        </p:tgtEl>
                                        <p:attrNameLst>
                                          <p:attrName>style.visibility</p:attrName>
                                        </p:attrNameLst>
                                      </p:cBhvr>
                                      <p:to>
                                        <p:strVal val="visible"/>
                                      </p:to>
                                    </p:set>
                                    <p:animEffect transition="in" filter="barn(inVertical)">
                                      <p:cBhvr>
                                        <p:cTn id="21" dur="500"/>
                                        <p:tgtEl>
                                          <p:spTgt spid="5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arn(inVertical)">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9"/>
                                        </p:tgtEl>
                                        <p:attrNameLst>
                                          <p:attrName>style.visibility</p:attrName>
                                        </p:attrNameLst>
                                      </p:cBhvr>
                                      <p:to>
                                        <p:strVal val="visible"/>
                                      </p:to>
                                    </p:set>
                                    <p:animEffect transition="in" filter="barn(inVertical)">
                                      <p:cBhvr>
                                        <p:cTn id="31" dur="500"/>
                                        <p:tgtEl>
                                          <p:spTgt spid="3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barn(inVertical)">
                                      <p:cBhvr>
                                        <p:cTn id="36" dur="500"/>
                                        <p:tgtEl>
                                          <p:spTgt spid="3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barn(inVertical)">
                                      <p:cBhvr>
                                        <p:cTn id="4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16" grpId="0"/>
      <p:bldP spid="38" grpId="0"/>
      <p:bldP spid="31"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B01D67A-9769-4389-B47D-AF1F19007998}"/>
              </a:ext>
            </a:extLst>
          </p:cNvPr>
          <p:cNvPicPr>
            <a:picLocks noChangeAspect="1"/>
          </p:cNvPicPr>
          <p:nvPr/>
        </p:nvPicPr>
        <p:blipFill>
          <a:blip r:embed="rId2"/>
          <a:stretch>
            <a:fillRect/>
          </a:stretch>
        </p:blipFill>
        <p:spPr>
          <a:xfrm>
            <a:off x="1066800" y="1306286"/>
            <a:ext cx="9318172" cy="3577999"/>
          </a:xfrm>
          <a:prstGeom prst="rect">
            <a:avLst/>
          </a:prstGeom>
        </p:spPr>
      </p:pic>
      <p:cxnSp>
        <p:nvCxnSpPr>
          <p:cNvPr id="5" name="Straight Arrow Connector 4">
            <a:extLst>
              <a:ext uri="{FF2B5EF4-FFF2-40B4-BE49-F238E27FC236}">
                <a16:creationId xmlns:a16="http://schemas.microsoft.com/office/drawing/2014/main" id="{8391253C-036C-41E1-BFF8-B413A12DE57C}"/>
              </a:ext>
            </a:extLst>
          </p:cNvPr>
          <p:cNvCxnSpPr/>
          <p:nvPr/>
        </p:nvCxnSpPr>
        <p:spPr>
          <a:xfrm>
            <a:off x="5034708" y="2941504"/>
            <a:ext cx="605928" cy="91440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7" name="Straight Arrow Connector 6">
            <a:extLst>
              <a:ext uri="{FF2B5EF4-FFF2-40B4-BE49-F238E27FC236}">
                <a16:creationId xmlns:a16="http://schemas.microsoft.com/office/drawing/2014/main" id="{DBB8982A-34C8-4FCD-B00A-0F6C91CF66CD}"/>
              </a:ext>
            </a:extLst>
          </p:cNvPr>
          <p:cNvCxnSpPr/>
          <p:nvPr/>
        </p:nvCxnSpPr>
        <p:spPr>
          <a:xfrm>
            <a:off x="5034708" y="3690651"/>
            <a:ext cx="605928" cy="88134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0" name="Straight Arrow Connector 9">
            <a:extLst>
              <a:ext uri="{FF2B5EF4-FFF2-40B4-BE49-F238E27FC236}">
                <a16:creationId xmlns:a16="http://schemas.microsoft.com/office/drawing/2014/main" id="{01818F2D-C538-4663-8E90-CE16A07B8978}"/>
              </a:ext>
            </a:extLst>
          </p:cNvPr>
          <p:cNvCxnSpPr/>
          <p:nvPr/>
        </p:nvCxnSpPr>
        <p:spPr>
          <a:xfrm flipV="1">
            <a:off x="5034708" y="2941504"/>
            <a:ext cx="605928" cy="1465243"/>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pic>
        <p:nvPicPr>
          <p:cNvPr id="8" name="Picture 7">
            <a:extLst>
              <a:ext uri="{FF2B5EF4-FFF2-40B4-BE49-F238E27FC236}">
                <a16:creationId xmlns:a16="http://schemas.microsoft.com/office/drawing/2014/main" id="{5FBF4A4B-2A63-4C4D-9527-EC52E6B25199}"/>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0922492"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4409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down)">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8CC8F3F-F679-497C-88AF-CD43454C89E4}"/>
              </a:ext>
            </a:extLst>
          </p:cNvPr>
          <p:cNvSpPr txBox="1"/>
          <p:nvPr/>
        </p:nvSpPr>
        <p:spPr>
          <a:xfrm>
            <a:off x="212652" y="308344"/>
            <a:ext cx="107814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2.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Đặt</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một</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câu</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nêu</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hoạt</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động</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ở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trường</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4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video bài 4">
            <a:hlinkClick r:id="" action="ppaction://media"/>
            <a:extLst>
              <a:ext uri="{FF2B5EF4-FFF2-40B4-BE49-F238E27FC236}">
                <a16:creationId xmlns:a16="http://schemas.microsoft.com/office/drawing/2014/main" id="{F1A87B19-21F2-4D00-9826-D09EBD78829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839817" y="1016230"/>
            <a:ext cx="8637223" cy="5264827"/>
          </a:xfrm>
          <a:prstGeom prst="rect">
            <a:avLst/>
          </a:prstGeom>
        </p:spPr>
      </p:pic>
    </p:spTree>
    <p:extLst>
      <p:ext uri="{BB962C8B-B14F-4D97-AF65-F5344CB8AC3E}">
        <p14:creationId xmlns:p14="http://schemas.microsoft.com/office/powerpoint/2010/main" val="3559044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CC5C8709-7A46-402B-B40B-9A1479C8BFB3}"/>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922492"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9886477"/>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id="{C427ADA6-213D-424A-8265-DDE2F08EB70B}"/>
              </a:ext>
            </a:extLst>
          </p:cNvPr>
          <p:cNvSpPr txBox="1"/>
          <p:nvPr/>
        </p:nvSpPr>
        <p:spPr>
          <a:xfrm>
            <a:off x="4222321" y="2524939"/>
            <a:ext cx="5492476" cy="1323391"/>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rPr>
              <a:t>Nghe - </a:t>
            </a:r>
            <a:r>
              <a:rPr kumimoji="0" lang="en-US" sz="80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Viết</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2</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spTree>
    <p:extLst>
      <p:ext uri="{BB962C8B-B14F-4D97-AF65-F5344CB8AC3E}">
        <p14:creationId xmlns:p14="http://schemas.microsoft.com/office/powerpoint/2010/main" val="35708856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椭圆 3"/>
          <p:cNvSpPr/>
          <p:nvPr/>
        </p:nvSpPr>
        <p:spPr>
          <a:xfrm>
            <a:off x="3997308" y="3953840"/>
            <a:ext cx="1716041" cy="1716041"/>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5" name="椭圆 4"/>
          <p:cNvSpPr/>
          <p:nvPr/>
        </p:nvSpPr>
        <p:spPr>
          <a:xfrm>
            <a:off x="1574080" y="4091425"/>
            <a:ext cx="1578457" cy="15784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6" name="椭圆 5"/>
          <p:cNvSpPr/>
          <p:nvPr/>
        </p:nvSpPr>
        <p:spPr>
          <a:xfrm>
            <a:off x="9355120" y="2879776"/>
            <a:ext cx="1211606" cy="1211606"/>
          </a:xfrm>
          <a:prstGeom prst="ellipse">
            <a:avLst/>
          </a:prstGeom>
          <a:solidFill>
            <a:schemeClr val="accent4">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grpSp>
        <p:nvGrpSpPr>
          <p:cNvPr id="24" name="组合 23"/>
          <p:cNvGrpSpPr/>
          <p:nvPr/>
        </p:nvGrpSpPr>
        <p:grpSpPr>
          <a:xfrm>
            <a:off x="3596319" y="491818"/>
            <a:ext cx="5155335" cy="4896929"/>
            <a:chOff x="3084810" y="-335112"/>
            <a:chExt cx="5809496" cy="5760000"/>
          </a:xfrm>
        </p:grpSpPr>
        <p:grpSp>
          <p:nvGrpSpPr>
            <p:cNvPr id="17" name="组合 16"/>
            <p:cNvGrpSpPr/>
            <p:nvPr/>
          </p:nvGrpSpPr>
          <p:grpSpPr>
            <a:xfrm>
              <a:off x="3297693" y="-335112"/>
              <a:ext cx="5596613" cy="5760000"/>
              <a:chOff x="3297693" y="-335112"/>
              <a:chExt cx="5596613" cy="5760000"/>
            </a:xfrm>
          </p:grpSpPr>
          <p:cxnSp>
            <p:nvCxnSpPr>
              <p:cNvPr id="16" name="直接连接符 15"/>
              <p:cNvCxnSpPr/>
              <p:nvPr/>
            </p:nvCxnSpPr>
            <p:spPr>
              <a:xfrm>
                <a:off x="6154058" y="-335112"/>
                <a:ext cx="0" cy="5760000"/>
              </a:xfrm>
              <a:prstGeom prst="line">
                <a:avLst/>
              </a:prstGeom>
              <a:ln w="76200" cap="rnd">
                <a:solidFill>
                  <a:srgbClr val="F7E3AD"/>
                </a:solidFill>
              </a:ln>
            </p:spPr>
            <p:style>
              <a:lnRef idx="1">
                <a:schemeClr val="accent1"/>
              </a:lnRef>
              <a:fillRef idx="0">
                <a:schemeClr val="accent1"/>
              </a:fillRef>
              <a:effectRef idx="0">
                <a:schemeClr val="accent1"/>
              </a:effectRef>
              <a:fontRef idx="minor">
                <a:schemeClr val="tx1"/>
              </a:fontRef>
            </p:style>
          </p:cxnSp>
          <p:pic>
            <p:nvPicPr>
              <p:cNvPr id="13" name="图片 12"/>
              <p:cNvPicPr>
                <a:picLocks noChangeAspect="1"/>
              </p:cNvPicPr>
              <p:nvPr/>
            </p:nvPicPr>
            <p:blipFill rotWithShape="1">
              <a:blip r:embed="rId3"/>
              <a:srcRect t="48492"/>
              <a:stretch>
                <a:fillRect/>
              </a:stretch>
            </p:blipFill>
            <p:spPr>
              <a:xfrm>
                <a:off x="3297693" y="2256270"/>
                <a:ext cx="5596613" cy="2885850"/>
              </a:xfrm>
              <a:prstGeom prst="rect">
                <a:avLst/>
              </a:prstGeom>
            </p:spPr>
          </p:pic>
        </p:grpSp>
        <p:pic>
          <p:nvPicPr>
            <p:cNvPr id="7" name="图片 6"/>
            <p:cNvPicPr>
              <a:picLocks noChangeAspect="1"/>
            </p:cNvPicPr>
            <p:nvPr/>
          </p:nvPicPr>
          <p:blipFill>
            <a:blip r:embed="rId4" cstate="print">
              <a:extLst>
                <a:ext uri="{BEBA8EAE-BF5A-486C-A8C5-ECC9F3942E4B}">
                  <a14:imgProps xmlns:a14="http://schemas.microsoft.com/office/drawing/2010/main">
                    <a14:imgLayer r:embed="rId5">
                      <a14:imgEffect>
                        <a14:backgroundRemoval t="7243" b="95561" l="226" r="99266">
                          <a14:foregroundMark x1="16431" y1="13785" x2="20327" y2="37150"/>
                          <a14:foregroundMark x1="39921" y1="33178" x2="43422" y2="49065"/>
                          <a14:foregroundMark x1="55901" y1="12617" x2="55901" y2="27336"/>
                          <a14:foregroundMark x1="85545" y1="32710" x2="90683" y2="77804"/>
                          <a14:foregroundMark x1="93958" y1="35514" x2="97233" y2="58178"/>
                          <a14:foregroundMark x1="74534" y1="26636" x2="79616" y2="28271"/>
                          <a14:foregroundMark x1="76228" y1="80374" x2="79390" y2="63551"/>
                          <a14:foregroundMark x1="90006" y1="92523" x2="82778" y2="45794"/>
                          <a14:foregroundMark x1="93958" y1="84813" x2="89723" y2="80374"/>
                          <a14:foregroundMark x1="95652" y1="27336" x2="282" y2="15888"/>
                          <a14:foregroundMark x1="14568" y1="7710" x2="21287" y2="10514"/>
                          <a14:foregroundMark x1="46979" y1="10514" x2="48278" y2="17523"/>
                          <a14:foregroundMark x1="45398" y1="13084" x2="53473" y2="3505"/>
                          <a14:foregroundMark x1="53473" y1="3505" x2="62055" y2="14720"/>
                          <a14:foregroundMark x1="62055" y1="14720" x2="44156" y2="29907"/>
                          <a14:foregroundMark x1="44156" y1="29907" x2="45680" y2="7243"/>
                          <a14:foregroundMark x1="99209" y1="50000" x2="565" y2="68692"/>
                          <a14:foregroundMark x1="565" y1="68692" x2="734" y2="27336"/>
                          <a14:foregroundMark x1="734" y1="27336" x2="9034" y2="5140"/>
                          <a14:foregroundMark x1="9034" y1="5140" x2="28176" y2="234"/>
                          <a14:foregroundMark x1="28176" y1="234" x2="99774" y2="1168"/>
                          <a14:foregroundMark x1="99774" y1="1168" x2="99322" y2="48131"/>
                          <a14:foregroundMark x1="99322" y1="48131" x2="90175" y2="56776"/>
                          <a14:foregroundMark x1="90175" y1="56776" x2="86957" y2="50701"/>
                          <a14:foregroundMark x1="30322" y1="26168" x2="29136" y2="37150"/>
                          <a14:foregroundMark x1="2146" y1="13785" x2="3670" y2="47196"/>
                          <a14:foregroundMark x1="3670" y1="47196" x2="10446" y2="71028"/>
                          <a14:foregroundMark x1="10446" y1="71028" x2="12366" y2="73364"/>
                          <a14:foregroundMark x1="10277" y1="52804" x2="10277" y2="45794"/>
                          <a14:foregroundMark x1="31508" y1="27336" x2="39582" y2="13084"/>
                          <a14:foregroundMark x1="39582" y1="13084" x2="43704" y2="13084"/>
                          <a14:foregroundMark x1="51158" y1="26168" x2="42801" y2="28037"/>
                          <a14:foregroundMark x1="42801" y1="28037" x2="27612" y2="62617"/>
                          <a14:foregroundMark x1="27612" y1="62617" x2="33879" y2="85981"/>
                          <a14:foregroundMark x1="33879" y1="85981" x2="42518" y2="86449"/>
                          <a14:foregroundMark x1="42518" y1="86449" x2="67024" y2="84346"/>
                          <a14:foregroundMark x1="67024" y1="84346" x2="79503" y2="84346"/>
                          <a14:foregroundMark x1="79503" y1="84346" x2="97233" y2="81075"/>
                          <a14:foregroundMark x1="97233" y1="81075" x2="95088" y2="43458"/>
                          <a14:foregroundMark x1="95088" y1="43458" x2="85432" y2="37150"/>
                          <a14:foregroundMark x1="64427" y1="26636" x2="58667" y2="53972"/>
                          <a14:foregroundMark x1="58667" y1="53972" x2="58667" y2="54907"/>
                          <a14:foregroundMark x1="94579" y1="84813" x2="91417" y2="95561"/>
                          <a14:foregroundMark x1="51553" y1="37150" x2="53924" y2="45093"/>
                          <a14:foregroundMark x1="56973" y1="42991" x2="59063" y2="49065"/>
                          <a14:foregroundMark x1="48278" y1="59346" x2="51835" y2="45794"/>
                          <a14:foregroundMark x1="47883" y1="32243" x2="46979" y2="56075"/>
                          <a14:foregroundMark x1="50367" y1="47430" x2="48842" y2="54907"/>
                          <a14:foregroundMark x1="18102" y1="77255" x2="19198" y2="71262"/>
                          <a14:foregroundMark x1="12366" y1="81542" x2="12971" y2="82201"/>
                          <a14:foregroundMark x1="16750" y1="77255" x2="14003" y2="67991"/>
                          <a14:foregroundMark x1="14003" y1="67991" x2="11971" y2="80374"/>
                          <a14:foregroundMark x1="9091" y1="22430" x2="10107" y2="46262"/>
                          <a14:foregroundMark x1="1863" y1="13084" x2="791" y2="22430"/>
                          <a14:foregroundMark x1="8413" y1="24065" x2="10898" y2="51168"/>
                          <a14:foregroundMark x1="8809" y1="21262" x2="9317" y2="45794"/>
                          <a14:foregroundMark x1="29305" y1="76168" x2="28684" y2="87850"/>
                          <a14:foregroundMark x1="22078" y1="78037" x2="23433" y2="85280"/>
                          <a14:foregroundMark x1="83286" y1="86449" x2="85601" y2="88785"/>
                          <a14:foregroundMark x1="94918" y1="87850" x2="93902" y2="92056"/>
                          <a14:foregroundMark x1="59458" y1="86916" x2="59797" y2="93224"/>
                          <a14:foregroundMark x1="14899" y1="78987" x2="18402" y2="79487"/>
                          <a14:foregroundMark x1="13156" y1="78738" x2="14106" y2="78874"/>
                          <a14:foregroundMark x1="19819" y1="73832" x2="19029" y2="77570"/>
                          <a14:foregroundMark x1="18690" y1="80140" x2="19819" y2="80140"/>
                          <a14:foregroundMark x1="21005" y1="77103" x2="19706" y2="74299"/>
                          <a14:backgroundMark x1="12503" y1="86288" x2="20440" y2="96028"/>
                          <a14:backgroundMark x1="12253" y1="85981" x2="12421" y2="86187"/>
                          <a14:backgroundMark x1="20440" y1="96028" x2="20553" y2="99766"/>
                          <a14:backgroundMark x1="15156" y1="86673" x2="19029" y2="89252"/>
                          <a14:backgroundMark x1="12931" y1="82477" x2="14455" y2="82009"/>
                          <a14:backgroundMark x1="17843" y1="82944" x2="18240" y2="83065"/>
                          <a14:backgroundMark x1="19255" y1="87383" x2="19819" y2="92056"/>
                          <a14:backgroundMark x1="19368" y1="85981" x2="13890" y2="83879"/>
                        </a14:backgroundRemoval>
                      </a14:imgEffect>
                    </a14:imgLayer>
                  </a14:imgProps>
                </a:ext>
                <a:ext uri="{28A0092B-C50C-407E-A947-70E740481C1C}">
                  <a14:useLocalDpi xmlns:a14="http://schemas.microsoft.com/office/drawing/2010/main" val="0"/>
                </a:ext>
              </a:extLst>
            </a:blip>
            <a:stretch>
              <a:fillRect/>
            </a:stretch>
          </p:blipFill>
          <p:spPr>
            <a:xfrm>
              <a:off x="3084810" y="1126386"/>
              <a:ext cx="5809496" cy="1403988"/>
            </a:xfrm>
            <a:prstGeom prst="rect">
              <a:avLst/>
            </a:prstGeom>
          </p:spPr>
        </p:pic>
      </p:grpSp>
      <p:sp>
        <p:nvSpPr>
          <p:cNvPr id="10" name="椭圆 9"/>
          <p:cNvSpPr/>
          <p:nvPr/>
        </p:nvSpPr>
        <p:spPr>
          <a:xfrm>
            <a:off x="9039516" y="3259314"/>
            <a:ext cx="1239357" cy="1239357"/>
          </a:xfrm>
          <a:prstGeom prst="ellipse">
            <a:avLst/>
          </a:prstGeom>
          <a:noFill/>
          <a:ln w="38100">
            <a:solidFill>
              <a:srgbClr val="F7E3AD"/>
            </a:solid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19" name="图片 18"/>
          <p:cNvPicPr>
            <a:picLocks noChangeAspect="1"/>
          </p:cNvPicPr>
          <p:nvPr/>
        </p:nvPicPr>
        <p:blipFill rotWithShape="1">
          <a:blip r:embed="rId6" cstate="print">
            <a:extLst>
              <a:ext uri="{28A0092B-C50C-407E-A947-70E740481C1C}">
                <a14:useLocalDpi xmlns:a14="http://schemas.microsoft.com/office/drawing/2010/main" val="0"/>
              </a:ext>
            </a:extLst>
          </a:blip>
          <a:srcRect l="53606" t="-1143" r="26891" b="81649"/>
          <a:stretch>
            <a:fillRect/>
          </a:stretch>
        </p:blipFill>
        <p:spPr>
          <a:xfrm>
            <a:off x="8587644" y="810849"/>
            <a:ext cx="1759996" cy="734428"/>
          </a:xfrm>
          <a:prstGeom prst="rect">
            <a:avLst/>
          </a:prstGeom>
        </p:spPr>
      </p:pic>
      <p:sp>
        <p:nvSpPr>
          <p:cNvPr id="22" name="椭圆 21"/>
          <p:cNvSpPr/>
          <p:nvPr/>
        </p:nvSpPr>
        <p:spPr>
          <a:xfrm>
            <a:off x="1216617" y="598108"/>
            <a:ext cx="887648" cy="887648"/>
          </a:xfrm>
          <a:prstGeom prst="ellipse">
            <a:avLst/>
          </a:prstGeom>
          <a:solidFill>
            <a:srgbClr val="A5C0A4">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3" name="椭圆 22"/>
          <p:cNvSpPr/>
          <p:nvPr/>
        </p:nvSpPr>
        <p:spPr>
          <a:xfrm>
            <a:off x="1660440" y="1216686"/>
            <a:ext cx="538143" cy="538143"/>
          </a:xfrm>
          <a:prstGeom prst="ellipse">
            <a:avLst/>
          </a:prstGeom>
          <a:solidFill>
            <a:srgbClr val="F7E3AD">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496" tIns="34267" rIns="68496" bIns="34267" rtlCol="0" anchor="ctr"/>
          <a:lstStyle/>
          <a:p>
            <a:pPr marL="0" marR="0" lvl="0" indent="0" algn="ctr" defTabSz="913130" rtl="0" eaLnBrk="1" fontAlgn="auto" latinLnBrk="0" hangingPunct="1">
              <a:lnSpc>
                <a:spcPct val="100000"/>
              </a:lnSpc>
              <a:spcBef>
                <a:spcPts val="0"/>
              </a:spcBef>
              <a:spcAft>
                <a:spcPts val="0"/>
              </a:spcAft>
              <a:buClrTx/>
              <a:buSzTx/>
              <a:buFontTx/>
              <a:buNone/>
              <a:tabLst/>
              <a:defRPr/>
            </a:pPr>
            <a:endParaRPr kumimoji="0" lang="zh-CN" altLang="en-US" sz="1425" b="0" i="0" u="none" strike="noStrike" kern="1200" cap="none" spc="0" normalizeH="0" baseline="0" noProof="0">
              <a:ln>
                <a:noFill/>
              </a:ln>
              <a:solidFill>
                <a:srgbClr val="FFFFFF"/>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sp>
        <p:nvSpPr>
          <p:cNvPr id="20" name="Rectangle 19"/>
          <p:cNvSpPr/>
          <p:nvPr/>
        </p:nvSpPr>
        <p:spPr>
          <a:xfrm>
            <a:off x="4240654" y="3006461"/>
            <a:ext cx="4152249" cy="1084866"/>
          </a:xfrm>
          <a:prstGeom prst="rect">
            <a:avLst/>
          </a:prstGeom>
          <a:noFill/>
        </p:spPr>
        <p:txBody>
          <a:bodyPr wrap="none" lIns="68496" tIns="34267" rIns="68496" bIns="34267">
            <a:spAutoFit/>
            <a:scene3d>
              <a:camera prst="orthographicFront"/>
              <a:lightRig rig="soft" dir="t">
                <a:rot lat="0" lon="0" rev="15600000"/>
              </a:lightRig>
            </a:scene3d>
            <a:sp3d extrusionH="57150" prstMaterial="softEdge">
              <a:bevelT w="25400" h="38100"/>
            </a:sp3d>
          </a:bodyPr>
          <a:lstStyle/>
          <a:p>
            <a:pPr marL="0" marR="0" lvl="0" indent="0" algn="ctr" defTabSz="91313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Khởi</a:t>
            </a:r>
            <a:r>
              <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 </a:t>
            </a:r>
            <a:r>
              <a:rPr kumimoji="0" lang="en-US" sz="6600" b="1" i="0" u="none" strike="noStrike" kern="1200" cap="none" spc="0" normalizeH="0" baseline="0" noProof="0" dirty="0" err="1">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rPr>
              <a:t>động</a:t>
            </a:r>
            <a:endParaRPr kumimoji="0" lang="en-US" sz="6600" b="1" i="0" u="none" strike="noStrike" kern="1200" cap="none" spc="0" normalizeH="0" baseline="0" noProof="0" dirty="0">
              <a:ln>
                <a:noFill/>
              </a:ln>
              <a:solidFill>
                <a:srgbClr val="FF0000"/>
              </a:solidFill>
              <a:effectLst/>
              <a:uLnTx/>
              <a:uFillTx/>
              <a:latin typeface="Arial-Rounded" panose="020B0604020202020204" pitchFamily="34" charset="0"/>
              <a:ea typeface="Arial-Rounded" panose="020B0604020202020204" pitchFamily="34" charset="0"/>
              <a:cs typeface="Arial-Rounded" panose="020B0604020202020204" pitchFamily="34" charset="0"/>
            </a:endParaRPr>
          </a:p>
        </p:txBody>
      </p:sp>
      <p:pic>
        <p:nvPicPr>
          <p:cNvPr id="2050" name="Picture 2" descr="在走动的火车 852x480 | Pics, Animation, Travel"/>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04072" y="2728265"/>
            <a:ext cx="7818554" cy="44048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ppt_x"/>
                                          </p:val>
                                        </p:tav>
                                        <p:tav tm="100000">
                                          <p:val>
                                            <p:strVal val="#ppt_x"/>
                                          </p:val>
                                        </p:tav>
                                      </p:tavLst>
                                    </p:anim>
                                    <p:anim calcmode="lin" valueType="num">
                                      <p:cBhvr additive="base">
                                        <p:cTn id="8" dur="1000" fill="hold"/>
                                        <p:tgtEl>
                                          <p:spTgt spid="24"/>
                                        </p:tgtEl>
                                        <p:attrNameLst>
                                          <p:attrName>ppt_y</p:attrName>
                                        </p:attrNameLst>
                                      </p:cBhvr>
                                      <p:tavLst>
                                        <p:tav tm="0">
                                          <p:val>
                                            <p:strVal val="0-#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anim calcmode="lin" valueType="num">
                                      <p:cBhvr>
                                        <p:cTn id="12" dur="1000" fill="hold"/>
                                        <p:tgtEl>
                                          <p:spTgt spid="22"/>
                                        </p:tgtEl>
                                        <p:attrNameLst>
                                          <p:attrName>ppt_x</p:attrName>
                                        </p:attrNameLst>
                                      </p:cBhvr>
                                      <p:tavLst>
                                        <p:tav tm="0">
                                          <p:val>
                                            <p:strVal val="#ppt_x"/>
                                          </p:val>
                                        </p:tav>
                                        <p:tav tm="100000">
                                          <p:val>
                                            <p:strVal val="#ppt_x"/>
                                          </p:val>
                                        </p:tav>
                                      </p:tavLst>
                                    </p:anim>
                                    <p:anim calcmode="lin" valueType="num">
                                      <p:cBhvr>
                                        <p:cTn id="13" dur="1000" fill="hold"/>
                                        <p:tgtEl>
                                          <p:spTgt spid="22"/>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000"/>
                                        <p:tgtEl>
                                          <p:spTgt spid="23"/>
                                        </p:tgtEl>
                                      </p:cBhvr>
                                    </p:animEffect>
                                    <p:anim calcmode="lin" valueType="num">
                                      <p:cBhvr>
                                        <p:cTn id="17" dur="1000" fill="hold"/>
                                        <p:tgtEl>
                                          <p:spTgt spid="23"/>
                                        </p:tgtEl>
                                        <p:attrNameLst>
                                          <p:attrName>ppt_x</p:attrName>
                                        </p:attrNameLst>
                                      </p:cBhvr>
                                      <p:tavLst>
                                        <p:tav tm="0">
                                          <p:val>
                                            <p:strVal val="#ppt_x"/>
                                          </p:val>
                                        </p:tav>
                                        <p:tav tm="100000">
                                          <p:val>
                                            <p:strVal val="#ppt_x"/>
                                          </p:val>
                                        </p:tav>
                                      </p:tavLst>
                                    </p:anim>
                                    <p:anim calcmode="lin" valueType="num">
                                      <p:cBhvr>
                                        <p:cTn id="18" dur="1000" fill="hold"/>
                                        <p:tgtEl>
                                          <p:spTgt spid="23"/>
                                        </p:tgtEl>
                                        <p:attrNameLst>
                                          <p:attrName>ppt_y</p:attrName>
                                        </p:attrNameLst>
                                      </p:cBhvr>
                                      <p:tavLst>
                                        <p:tav tm="0">
                                          <p:val>
                                            <p:strVal val="#ppt_y+.1"/>
                                          </p:val>
                                        </p:tav>
                                        <p:tav tm="100000">
                                          <p:val>
                                            <p:strVal val="#ppt_y"/>
                                          </p:val>
                                        </p:tav>
                                      </p:tavLst>
                                    </p:anim>
                                  </p:childTnLst>
                                </p:cTn>
                              </p:par>
                              <p:par>
                                <p:cTn id="19" presetID="47"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1000"/>
                                        <p:tgtEl>
                                          <p:spTgt spid="10"/>
                                        </p:tgtEl>
                                      </p:cBhvr>
                                    </p:animEffect>
                                    <p:anim calcmode="lin" valueType="num">
                                      <p:cBhvr>
                                        <p:cTn id="32" dur="1000" fill="hold"/>
                                        <p:tgtEl>
                                          <p:spTgt spid="10"/>
                                        </p:tgtEl>
                                        <p:attrNameLst>
                                          <p:attrName>ppt_x</p:attrName>
                                        </p:attrNameLst>
                                      </p:cBhvr>
                                      <p:tavLst>
                                        <p:tav tm="0">
                                          <p:val>
                                            <p:strVal val="#ppt_x"/>
                                          </p:val>
                                        </p:tav>
                                        <p:tav tm="100000">
                                          <p:val>
                                            <p:strVal val="#ppt_x"/>
                                          </p:val>
                                        </p:tav>
                                      </p:tavLst>
                                    </p:anim>
                                    <p:anim calcmode="lin" valueType="num">
                                      <p:cBhvr>
                                        <p:cTn id="33" dur="1000" fill="hold"/>
                                        <p:tgtEl>
                                          <p:spTgt spid="10"/>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1000"/>
                                        <p:tgtEl>
                                          <p:spTgt spid="5"/>
                                        </p:tgtEl>
                                      </p:cBhvr>
                                    </p:animEffect>
                                    <p:anim calcmode="lin" valueType="num">
                                      <p:cBhvr>
                                        <p:cTn id="42" dur="1000" fill="hold"/>
                                        <p:tgtEl>
                                          <p:spTgt spid="5"/>
                                        </p:tgtEl>
                                        <p:attrNameLst>
                                          <p:attrName>ppt_x</p:attrName>
                                        </p:attrNameLst>
                                      </p:cBhvr>
                                      <p:tavLst>
                                        <p:tav tm="0">
                                          <p:val>
                                            <p:strVal val="#ppt_x"/>
                                          </p:val>
                                        </p:tav>
                                        <p:tav tm="100000">
                                          <p:val>
                                            <p:strVal val="#ppt_x"/>
                                          </p:val>
                                        </p:tav>
                                      </p:tavLst>
                                    </p:anim>
                                    <p:anim calcmode="lin" valueType="num">
                                      <p:cBhvr>
                                        <p:cTn id="43" dur="1000" fill="hold"/>
                                        <p:tgtEl>
                                          <p:spTgt spid="5"/>
                                        </p:tgtEl>
                                        <p:attrNameLst>
                                          <p:attrName>ppt_y</p:attrName>
                                        </p:attrNameLst>
                                      </p:cBhvr>
                                      <p:tavLst>
                                        <p:tav tm="0">
                                          <p:val>
                                            <p:strVal val="#ppt_y+.1"/>
                                          </p:val>
                                        </p:tav>
                                        <p:tav tm="100000">
                                          <p:val>
                                            <p:strVal val="#ppt_y"/>
                                          </p:val>
                                        </p:tav>
                                      </p:tavLst>
                                    </p:anim>
                                  </p:childTnLst>
                                </p:cTn>
                              </p:par>
                              <p:par>
                                <p:cTn id="44" presetID="26" presetClass="emph" presetSubtype="0" repeatCount="indefinite" fill="hold" grpId="1" nodeType="withEffect">
                                  <p:stCondLst>
                                    <p:cond delay="0"/>
                                  </p:stCondLst>
                                  <p:endCondLst>
                                    <p:cond evt="onNext" delay="0">
                                      <p:tgtEl>
                                        <p:sldTgt/>
                                      </p:tgtEl>
                                    </p:cond>
                                  </p:endCondLst>
                                  <p:childTnLst>
                                    <p:animEffect transition="out" filter="fade">
                                      <p:cBhvr>
                                        <p:cTn id="45" dur="1000" tmFilter="0, 0; .2, .5; .8, .5; 1, 0"/>
                                        <p:tgtEl>
                                          <p:spTgt spid="22"/>
                                        </p:tgtEl>
                                      </p:cBhvr>
                                    </p:animEffect>
                                    <p:animScale>
                                      <p:cBhvr>
                                        <p:cTn id="46" dur="500" autoRev="1" fill="hold"/>
                                        <p:tgtEl>
                                          <p:spTgt spid="22"/>
                                        </p:tgtEl>
                                      </p:cBhvr>
                                      <p:by x="105000" y="105000"/>
                                    </p:animScale>
                                  </p:childTnLst>
                                </p:cTn>
                              </p:par>
                              <p:par>
                                <p:cTn id="47" presetID="26" presetClass="emph" presetSubtype="0" repeatCount="indefinite" fill="hold" grpId="1" nodeType="withEffect">
                                  <p:stCondLst>
                                    <p:cond delay="0"/>
                                  </p:stCondLst>
                                  <p:endCondLst>
                                    <p:cond evt="onNext" delay="0">
                                      <p:tgtEl>
                                        <p:sldTgt/>
                                      </p:tgtEl>
                                    </p:cond>
                                  </p:endCondLst>
                                  <p:childTnLst>
                                    <p:animEffect transition="out" filter="fade">
                                      <p:cBhvr>
                                        <p:cTn id="48" dur="1000" tmFilter="0, 0; .2, .5; .8, .5; 1, 0"/>
                                        <p:tgtEl>
                                          <p:spTgt spid="23"/>
                                        </p:tgtEl>
                                      </p:cBhvr>
                                    </p:animEffect>
                                    <p:animScale>
                                      <p:cBhvr>
                                        <p:cTn id="49" dur="500" autoRev="1" fill="hold"/>
                                        <p:tgtEl>
                                          <p:spTgt spid="23"/>
                                        </p:tgtEl>
                                      </p:cBhvr>
                                      <p:by x="105000" y="105000"/>
                                    </p:animScale>
                                  </p:childTnLst>
                                </p:cTn>
                              </p:par>
                              <p:par>
                                <p:cTn id="50" presetID="26" presetClass="emph" presetSubtype="0" repeatCount="indefinite" fill="hold" grpId="1" nodeType="withEffect">
                                  <p:stCondLst>
                                    <p:cond delay="0"/>
                                  </p:stCondLst>
                                  <p:endCondLst>
                                    <p:cond evt="onNext" delay="0">
                                      <p:tgtEl>
                                        <p:sldTgt/>
                                      </p:tgtEl>
                                    </p:cond>
                                  </p:endCondLst>
                                  <p:childTnLst>
                                    <p:animEffect transition="out" filter="fade">
                                      <p:cBhvr>
                                        <p:cTn id="51" dur="1000" tmFilter="0, 0; .2, .5; .8, .5; 1, 0"/>
                                        <p:tgtEl>
                                          <p:spTgt spid="6"/>
                                        </p:tgtEl>
                                      </p:cBhvr>
                                    </p:animEffect>
                                    <p:animScale>
                                      <p:cBhvr>
                                        <p:cTn id="52" dur="500" autoRev="1" fill="hold"/>
                                        <p:tgtEl>
                                          <p:spTgt spid="6"/>
                                        </p:tgtEl>
                                      </p:cBhvr>
                                      <p:by x="105000" y="105000"/>
                                    </p:animScale>
                                  </p:childTnLst>
                                </p:cTn>
                              </p:par>
                              <p:par>
                                <p:cTn id="53" presetID="26" presetClass="emph" presetSubtype="0" repeatCount="indefinite" fill="hold" grpId="1" nodeType="withEffect">
                                  <p:stCondLst>
                                    <p:cond delay="0"/>
                                  </p:stCondLst>
                                  <p:endCondLst>
                                    <p:cond evt="onNext" delay="0">
                                      <p:tgtEl>
                                        <p:sldTgt/>
                                      </p:tgtEl>
                                    </p:cond>
                                  </p:endCondLst>
                                  <p:childTnLst>
                                    <p:animEffect transition="out" filter="fade">
                                      <p:cBhvr>
                                        <p:cTn id="54" dur="1000" tmFilter="0, 0; .2, .5; .8, .5; 1, 0"/>
                                        <p:tgtEl>
                                          <p:spTgt spid="10"/>
                                        </p:tgtEl>
                                      </p:cBhvr>
                                    </p:animEffect>
                                    <p:animScale>
                                      <p:cBhvr>
                                        <p:cTn id="55" dur="500" autoRev="1" fill="hold"/>
                                        <p:tgtEl>
                                          <p:spTgt spid="10"/>
                                        </p:tgtEl>
                                      </p:cBhvr>
                                      <p:by x="105000" y="105000"/>
                                    </p:animScale>
                                  </p:childTnLst>
                                </p:cTn>
                              </p:par>
                              <p:par>
                                <p:cTn id="56" presetID="26" presetClass="emph" presetSubtype="0" repeatCount="indefinite" fill="hold" grpId="1" nodeType="withEffect">
                                  <p:stCondLst>
                                    <p:cond delay="0"/>
                                  </p:stCondLst>
                                  <p:endCondLst>
                                    <p:cond evt="onNext" delay="0">
                                      <p:tgtEl>
                                        <p:sldTgt/>
                                      </p:tgtEl>
                                    </p:cond>
                                  </p:endCondLst>
                                  <p:childTnLst>
                                    <p:animEffect transition="out" filter="fade">
                                      <p:cBhvr>
                                        <p:cTn id="57" dur="1000" tmFilter="0, 0; .2, .5; .8, .5; 1, 0"/>
                                        <p:tgtEl>
                                          <p:spTgt spid="4"/>
                                        </p:tgtEl>
                                      </p:cBhvr>
                                    </p:animEffect>
                                    <p:animScale>
                                      <p:cBhvr>
                                        <p:cTn id="58" dur="500" autoRev="1" fill="hold"/>
                                        <p:tgtEl>
                                          <p:spTgt spid="4"/>
                                        </p:tgtEl>
                                      </p:cBhvr>
                                      <p:by x="105000" y="105000"/>
                                    </p:animScale>
                                  </p:childTnLst>
                                </p:cTn>
                              </p:par>
                              <p:par>
                                <p:cTn id="59" presetID="26" presetClass="emph" presetSubtype="0" repeatCount="indefinite" fill="hold" grpId="1" nodeType="withEffect">
                                  <p:stCondLst>
                                    <p:cond delay="0"/>
                                  </p:stCondLst>
                                  <p:endCondLst>
                                    <p:cond evt="onNext" delay="0">
                                      <p:tgtEl>
                                        <p:sldTgt/>
                                      </p:tgtEl>
                                    </p:cond>
                                  </p:endCondLst>
                                  <p:childTnLst>
                                    <p:animEffect transition="out" filter="fade">
                                      <p:cBhvr>
                                        <p:cTn id="60" dur="1000" tmFilter="0, 0; .2, .5; .8, .5; 1, 0"/>
                                        <p:tgtEl>
                                          <p:spTgt spid="5"/>
                                        </p:tgtEl>
                                      </p:cBhvr>
                                    </p:animEffect>
                                    <p:animScale>
                                      <p:cBhvr>
                                        <p:cTn id="61"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4" grpId="1" bldLvl="0" animBg="1"/>
      <p:bldP spid="5" grpId="0" bldLvl="0" animBg="1"/>
      <p:bldP spid="5" grpId="1" bldLvl="0" animBg="1"/>
      <p:bldP spid="6" grpId="0" bldLvl="0" animBg="1"/>
      <p:bldP spid="6" grpId="1" bldLvl="0" animBg="1"/>
      <p:bldP spid="10" grpId="0" bldLvl="0" animBg="1"/>
      <p:bldP spid="10" grpId="1" bldLvl="0" animBg="1"/>
      <p:bldP spid="22" grpId="0" bldLvl="0" animBg="1"/>
      <p:bldP spid="22" grpId="1" bldLvl="0" animBg="1"/>
      <p:bldP spid="23" grpId="0" bldLvl="0" animBg="1"/>
      <p:bldP spid="23" grpId="1"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ext Box 1"/>
          <p:cNvSpPr txBox="1"/>
          <p:nvPr/>
        </p:nvSpPr>
        <p:spPr>
          <a:xfrm>
            <a:off x="1229677" y="2031528"/>
            <a:ext cx="9732645" cy="3785652"/>
          </a:xfrm>
          <a:prstGeom prst="rect">
            <a:avLst/>
          </a:prstGeom>
          <a:noFill/>
        </p:spPr>
        <p:txBody>
          <a:bodyPr wrap="square" rtlCol="0">
            <a:spAutoFit/>
          </a:bodyPr>
          <a:lstStyle/>
          <a:p>
            <a:pPr lvl="0" algn="just">
              <a:defRPr/>
            </a:pPr>
            <a:r>
              <a:rPr lang="vi-VN" sz="4000" dirty="0">
                <a:solidFill>
                  <a:srgbClr val="000000"/>
                </a:solidFill>
                <a:latin typeface="HP001 4 hang 1 ô ly" panose="020B0603050302020204" charset="0"/>
                <a:cs typeface="HP001 4 hang 1 ô ly" panose="020B0603050302020204" charset="0"/>
              </a:rPr>
              <a:t>Quanh ta, mọi người đều làm việc.</a:t>
            </a:r>
          </a:p>
          <a:p>
            <a:pPr lvl="0" algn="just">
              <a:defRPr/>
            </a:pPr>
            <a:r>
              <a:rPr lang="vi-VN" sz="4000" dirty="0">
                <a:solidFill>
                  <a:srgbClr val="000000"/>
                </a:solidFill>
                <a:latin typeface="HP001 4 hang 1 ô ly" panose="020B0603050302020204" charset="0"/>
                <a:cs typeface="HP001 4 hang 1 ô ly" panose="020B0603050302020204" charset="0"/>
              </a:rPr>
              <a:t>   Cái đồng </a:t>
            </a:r>
            <a:r>
              <a:rPr lang="en-US" sz="4000" dirty="0" err="1">
                <a:solidFill>
                  <a:srgbClr val="000000"/>
                </a:solidFill>
                <a:latin typeface="HP001 4 hang 1 ô ly" panose="020B0603050302020204" charset="0"/>
                <a:cs typeface="HP001 4 hang 1 ô ly" panose="020B0603050302020204" charset="0"/>
              </a:rPr>
              <a:t>hồ</a:t>
            </a:r>
            <a:r>
              <a:rPr lang="en-US" sz="4000" dirty="0">
                <a:solidFill>
                  <a:srgbClr val="000000"/>
                </a:solidFill>
                <a:latin typeface="HP001 4 hang 1 ô ly" panose="020B0603050302020204" charset="0"/>
                <a:cs typeface="HP001 4 hang 1 ô ly" panose="020B0603050302020204" charset="0"/>
              </a:rPr>
              <a:t> </a:t>
            </a:r>
            <a:r>
              <a:rPr lang="vi-VN" sz="4000" dirty="0">
                <a:solidFill>
                  <a:srgbClr val="000000"/>
                </a:solidFill>
                <a:latin typeface="HP001 4 hang 1 ô ly" panose="020B0603050302020204" charset="0"/>
                <a:cs typeface="HP001 4 hang 1 ô ly" panose="020B0603050302020204" charset="0"/>
              </a:rPr>
              <a:t>báo phút, báo giờ. Con gà gáy vang báo trời sắp sáng</a:t>
            </a:r>
            <a:r>
              <a:rPr lang="en-US" sz="4000" dirty="0">
                <a:solidFill>
                  <a:srgbClr val="000000"/>
                </a:solidFill>
                <a:latin typeface="HP001 4 hang 1 ô ly" panose="020B0603050302020204" charset="0"/>
                <a:cs typeface="HP001 4 hang 1 ô ly" panose="020B0603050302020204" charset="0"/>
              </a:rPr>
              <a:t>. </a:t>
            </a:r>
            <a:r>
              <a:rPr lang="vi-VN" sz="4000" dirty="0">
                <a:solidFill>
                  <a:srgbClr val="000000"/>
                </a:solidFill>
                <a:latin typeface="HP001 4 hang 1 ô ly" panose="020B0603050302020204" charset="0"/>
                <a:cs typeface="HP001 4 hang 1 ô ly" panose="020B0603050302020204" charset="0"/>
              </a:rPr>
              <a:t>Con tu hú </a:t>
            </a:r>
            <a:r>
              <a:rPr lang="en-US" sz="4000" dirty="0" err="1">
                <a:solidFill>
                  <a:srgbClr val="000000"/>
                </a:solidFill>
                <a:latin typeface="HP001 4 hang 1 ô ly" panose="020B0603050302020204" charset="0"/>
                <a:cs typeface="HP001 4 hang 1 ô ly" panose="020B0603050302020204" charset="0"/>
              </a:rPr>
              <a:t>gọi</a:t>
            </a:r>
            <a:r>
              <a:rPr lang="en-US" sz="4000" dirty="0">
                <a:solidFill>
                  <a:srgbClr val="000000"/>
                </a:solidFill>
                <a:latin typeface="HP001 4 hang 1 ô ly" panose="020B0603050302020204" charset="0"/>
                <a:cs typeface="HP001 4 hang 1 ô ly" panose="020B0603050302020204" charset="0"/>
              </a:rPr>
              <a:t> </a:t>
            </a:r>
            <a:r>
              <a:rPr lang="en-US" sz="4000" dirty="0" err="1">
                <a:solidFill>
                  <a:srgbClr val="000000"/>
                </a:solidFill>
                <a:latin typeface="HP001 4 hang 1 ô ly" panose="020B0603050302020204" charset="0"/>
                <a:cs typeface="HP001 4 hang 1 ô ly" panose="020B0603050302020204" charset="0"/>
              </a:rPr>
              <a:t>mùa</a:t>
            </a:r>
            <a:r>
              <a:rPr lang="en-US" sz="4000" dirty="0">
                <a:solidFill>
                  <a:srgbClr val="000000"/>
                </a:solidFill>
                <a:latin typeface="HP001 4 hang 1 ô ly" panose="020B0603050302020204" charset="0"/>
                <a:cs typeface="HP001 4 hang 1 ô ly" panose="020B0603050302020204" charset="0"/>
              </a:rPr>
              <a:t> </a:t>
            </a:r>
            <a:r>
              <a:rPr lang="en-US" sz="4000" dirty="0" err="1">
                <a:solidFill>
                  <a:srgbClr val="000000"/>
                </a:solidFill>
                <a:latin typeface="HP001 4 hang 1 ô ly" panose="020B0603050302020204" charset="0"/>
                <a:cs typeface="HP001 4 hang 1 ô ly" panose="020B0603050302020204" charset="0"/>
              </a:rPr>
              <a:t>vải</a:t>
            </a:r>
            <a:r>
              <a:rPr lang="en-US" sz="4000" dirty="0">
                <a:solidFill>
                  <a:srgbClr val="000000"/>
                </a:solidFill>
                <a:latin typeface="HP001 4 hang 1 ô ly" panose="020B0603050302020204" charset="0"/>
                <a:cs typeface="HP001 4 hang 1 ô ly" panose="020B0603050302020204" charset="0"/>
              </a:rPr>
              <a:t> </a:t>
            </a:r>
            <a:r>
              <a:rPr lang="en-US" sz="4000" dirty="0" err="1">
                <a:solidFill>
                  <a:srgbClr val="000000"/>
                </a:solidFill>
                <a:latin typeface="HP001 4 hang 1 ô ly" panose="020B0603050302020204" charset="0"/>
                <a:cs typeface="HP001 4 hang 1 ô ly" panose="020B0603050302020204" charset="0"/>
              </a:rPr>
              <a:t>chín</a:t>
            </a:r>
            <a:r>
              <a:rPr lang="vi-VN" sz="4000" dirty="0">
                <a:solidFill>
                  <a:srgbClr val="000000"/>
                </a:solidFill>
                <a:latin typeface="HP001 4 hang 1 ô ly" panose="020B0603050302020204" charset="0"/>
                <a:cs typeface="HP001 4 hang 1 ô ly" panose="020B0603050302020204" charset="0"/>
              </a:rPr>
              <a:t>. Cành đào nở hoa cho sắc xuân thêm rực rỡ, ngày xuân thêm tưng bừng. </a:t>
            </a:r>
            <a:endParaRPr kumimoji="0" lang="en-US" sz="4000" b="0" i="0" u="none" strike="noStrike" kern="1200" cap="none" spc="0" normalizeH="0" baseline="0" noProof="0" dirty="0">
              <a:ln>
                <a:noFill/>
              </a:ln>
              <a:solidFill>
                <a:srgbClr val="000000"/>
              </a:solidFill>
              <a:effectLst/>
              <a:uLnTx/>
              <a:uFillTx/>
              <a:latin typeface="HP001 4 hang 1 ô ly" panose="020B0603050302020204" charset="0"/>
              <a:cs typeface="HP001 4 hang 1 ô ly" panose="020B0603050302020204" charset="0"/>
            </a:endParaRPr>
          </a:p>
        </p:txBody>
      </p:sp>
      <p:sp>
        <p:nvSpPr>
          <p:cNvPr id="3" name="Rounded Rectangle 1">
            <a:extLst>
              <a:ext uri="{FF2B5EF4-FFF2-40B4-BE49-F238E27FC236}">
                <a16:creationId xmlns:a16="http://schemas.microsoft.com/office/drawing/2014/main" id="{CBEBA727-938B-4B9B-BA0D-4137C430FDFB}"/>
              </a:ext>
            </a:extLst>
          </p:cNvPr>
          <p:cNvSpPr/>
          <p:nvPr/>
        </p:nvSpPr>
        <p:spPr>
          <a:xfrm>
            <a:off x="1027430" y="548433"/>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1. Nghe –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Table&#10;&#10;Description automatically generated">
            <a:extLst>
              <a:ext uri="{FF2B5EF4-FFF2-40B4-BE49-F238E27FC236}">
                <a16:creationId xmlns:a16="http://schemas.microsoft.com/office/drawing/2014/main" id="{79DB87B8-DD39-4625-A536-1258A30EB6DC}"/>
              </a:ext>
            </a:extLst>
          </p:cNvPr>
          <p:cNvPicPr>
            <a:picLocks noGrp="1" noChangeAspect="1"/>
          </p:cNvPicPr>
          <p:nvPr>
            <p:ph idx="1"/>
          </p:nvPr>
        </p:nvPicPr>
        <p:blipFill>
          <a:blip r:embed="rId2"/>
          <a:stretch>
            <a:fillRect/>
          </a:stretch>
        </p:blipFill>
        <p:spPr>
          <a:xfrm>
            <a:off x="643467" y="1466088"/>
            <a:ext cx="10905066" cy="4107397"/>
          </a:xfrm>
          <a:prstGeom prst="rect">
            <a:avLst/>
          </a:prstGeom>
        </p:spPr>
      </p:pic>
      <p:sp>
        <p:nvSpPr>
          <p:cNvPr id="7" name="TextBox 6">
            <a:extLst>
              <a:ext uri="{FF2B5EF4-FFF2-40B4-BE49-F238E27FC236}">
                <a16:creationId xmlns:a16="http://schemas.microsoft.com/office/drawing/2014/main" id="{668C3287-D758-4B0D-BCC4-51C1CE388BBC}"/>
              </a:ext>
            </a:extLst>
          </p:cNvPr>
          <p:cNvSpPr txBox="1"/>
          <p:nvPr/>
        </p:nvSpPr>
        <p:spPr>
          <a:xfrm>
            <a:off x="3429000" y="3341915"/>
            <a:ext cx="566057"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h</a:t>
            </a:r>
          </a:p>
        </p:txBody>
      </p:sp>
      <p:sp>
        <p:nvSpPr>
          <p:cNvPr id="8" name="TextBox 7">
            <a:extLst>
              <a:ext uri="{FF2B5EF4-FFF2-40B4-BE49-F238E27FC236}">
                <a16:creationId xmlns:a16="http://schemas.microsoft.com/office/drawing/2014/main" id="{64552800-B34E-4BBA-A02E-164C52D931D9}"/>
              </a:ext>
            </a:extLst>
          </p:cNvPr>
          <p:cNvSpPr txBox="1"/>
          <p:nvPr/>
        </p:nvSpPr>
        <p:spPr>
          <a:xfrm>
            <a:off x="3428999" y="3872925"/>
            <a:ext cx="566057" cy="584775"/>
          </a:xfrm>
          <a:prstGeom prst="rect">
            <a:avLst/>
          </a:prstGeom>
          <a:noFill/>
        </p:spPr>
        <p:txBody>
          <a:bodyPr wrap="square" rtlCol="0">
            <a:spAutoFit/>
          </a:bodyPr>
          <a:lstStyle/>
          <a:p>
            <a:r>
              <a:rPr lang="en-US" sz="3200" dirty="0" err="1">
                <a:latin typeface="Arial-Rounded" panose="020B0500000000000000" pitchFamily="34" charset="0"/>
                <a:ea typeface="Arial-Rounded" panose="020B0500000000000000" pitchFamily="34" charset="0"/>
                <a:cs typeface="Arial-Rounded" panose="020B0500000000000000" pitchFamily="34" charset="0"/>
              </a:rPr>
              <a:t>i</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TextBox 8">
            <a:extLst>
              <a:ext uri="{FF2B5EF4-FFF2-40B4-BE49-F238E27FC236}">
                <a16:creationId xmlns:a16="http://schemas.microsoft.com/office/drawing/2014/main" id="{B5507B94-214E-450E-825E-070A7980F144}"/>
              </a:ext>
            </a:extLst>
          </p:cNvPr>
          <p:cNvSpPr txBox="1"/>
          <p:nvPr/>
        </p:nvSpPr>
        <p:spPr>
          <a:xfrm>
            <a:off x="3428998" y="4896268"/>
            <a:ext cx="566057"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l</a:t>
            </a:r>
          </a:p>
        </p:txBody>
      </p:sp>
      <p:sp>
        <p:nvSpPr>
          <p:cNvPr id="10" name="TextBox 9">
            <a:extLst>
              <a:ext uri="{FF2B5EF4-FFF2-40B4-BE49-F238E27FC236}">
                <a16:creationId xmlns:a16="http://schemas.microsoft.com/office/drawing/2014/main" id="{BE9FDDB3-0AC5-4F79-B3EB-B78F3902A574}"/>
              </a:ext>
            </a:extLst>
          </p:cNvPr>
          <p:cNvSpPr txBox="1"/>
          <p:nvPr/>
        </p:nvSpPr>
        <p:spPr>
          <a:xfrm>
            <a:off x="8556170" y="3341914"/>
            <a:ext cx="566057"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n</a:t>
            </a:r>
          </a:p>
        </p:txBody>
      </p:sp>
      <p:sp>
        <p:nvSpPr>
          <p:cNvPr id="11" name="TextBox 10">
            <a:extLst>
              <a:ext uri="{FF2B5EF4-FFF2-40B4-BE49-F238E27FC236}">
                <a16:creationId xmlns:a16="http://schemas.microsoft.com/office/drawing/2014/main" id="{030AFDDF-F776-479C-9A90-A3E4B6627F29}"/>
              </a:ext>
            </a:extLst>
          </p:cNvPr>
          <p:cNvSpPr txBox="1"/>
          <p:nvPr/>
        </p:nvSpPr>
        <p:spPr>
          <a:xfrm>
            <a:off x="8556169" y="3872925"/>
            <a:ext cx="566057"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o</a:t>
            </a:r>
          </a:p>
        </p:txBody>
      </p:sp>
      <p:sp>
        <p:nvSpPr>
          <p:cNvPr id="12" name="TextBox 11">
            <a:extLst>
              <a:ext uri="{FF2B5EF4-FFF2-40B4-BE49-F238E27FC236}">
                <a16:creationId xmlns:a16="http://schemas.microsoft.com/office/drawing/2014/main" id="{C744BE18-2D19-4B90-AD2F-5D53AE4C83E9}"/>
              </a:ext>
            </a:extLst>
          </p:cNvPr>
          <p:cNvSpPr txBox="1"/>
          <p:nvPr/>
        </p:nvSpPr>
        <p:spPr>
          <a:xfrm>
            <a:off x="8556168" y="4904764"/>
            <a:ext cx="566057" cy="584775"/>
          </a:xfrm>
          <a:prstGeom prst="rect">
            <a:avLst/>
          </a:prstGeom>
          <a:noFill/>
        </p:spPr>
        <p:txBody>
          <a:bodyPr wrap="square" rtlCol="0">
            <a:spAutoFit/>
          </a:bodyPr>
          <a:lstStyle/>
          <a:p>
            <a:r>
              <a:rPr lang="en-US" sz="3200" dirty="0">
                <a:latin typeface="Arial-Rounded" panose="020B0500000000000000" pitchFamily="34" charset="0"/>
                <a:ea typeface="Arial-Rounded" panose="020B0500000000000000" pitchFamily="34" charset="0"/>
                <a:cs typeface="Arial-Rounded" panose="020B0500000000000000" pitchFamily="34" charset="0"/>
              </a:rPr>
              <a:t>ơ</a:t>
            </a:r>
          </a:p>
        </p:txBody>
      </p:sp>
    </p:spTree>
    <p:extLst>
      <p:ext uri="{BB962C8B-B14F-4D97-AF65-F5344CB8AC3E}">
        <p14:creationId xmlns:p14="http://schemas.microsoft.com/office/powerpoint/2010/main" val="1977520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group of books&#10;&#10;Description automatically generated with low confidence">
            <a:extLst>
              <a:ext uri="{FF2B5EF4-FFF2-40B4-BE49-F238E27FC236}">
                <a16:creationId xmlns:a16="http://schemas.microsoft.com/office/drawing/2014/main" id="{32C6C232-F879-4D58-B0B4-B2EFF382E133}"/>
              </a:ext>
            </a:extLst>
          </p:cNvPr>
          <p:cNvPicPr>
            <a:picLocks noGrp="1" noChangeAspect="1"/>
          </p:cNvPicPr>
          <p:nvPr>
            <p:ph idx="1"/>
          </p:nvPr>
        </p:nvPicPr>
        <p:blipFill>
          <a:blip r:embed="rId2"/>
          <a:stretch>
            <a:fillRect/>
          </a:stretch>
        </p:blipFill>
        <p:spPr>
          <a:xfrm>
            <a:off x="447524" y="250020"/>
            <a:ext cx="10905066" cy="3462358"/>
          </a:xfrm>
          <a:prstGeom prst="rect">
            <a:avLst/>
          </a:prstGeom>
        </p:spPr>
      </p:pic>
      <p:pic>
        <p:nvPicPr>
          <p:cNvPr id="8" name="Picture 7">
            <a:extLst>
              <a:ext uri="{FF2B5EF4-FFF2-40B4-BE49-F238E27FC236}">
                <a16:creationId xmlns:a16="http://schemas.microsoft.com/office/drawing/2014/main" id="{A854A1CA-B614-444D-930B-DA7399FFAE75}"/>
              </a:ext>
            </a:extLst>
          </p:cNvPr>
          <p:cNvPicPr>
            <a:picLocks noChangeAspect="1"/>
          </p:cNvPicPr>
          <p:nvPr/>
        </p:nvPicPr>
        <p:blipFill>
          <a:blip r:embed="rId3"/>
          <a:stretch>
            <a:fillRect/>
          </a:stretch>
        </p:blipFill>
        <p:spPr>
          <a:xfrm>
            <a:off x="1054554" y="4239986"/>
            <a:ext cx="1657350" cy="1447800"/>
          </a:xfrm>
          <a:prstGeom prst="rect">
            <a:avLst/>
          </a:prstGeom>
        </p:spPr>
      </p:pic>
      <p:pic>
        <p:nvPicPr>
          <p:cNvPr id="10" name="Picture 9">
            <a:extLst>
              <a:ext uri="{FF2B5EF4-FFF2-40B4-BE49-F238E27FC236}">
                <a16:creationId xmlns:a16="http://schemas.microsoft.com/office/drawing/2014/main" id="{C94621F1-8106-4D8C-9792-6060D54C8D83}"/>
              </a:ext>
            </a:extLst>
          </p:cNvPr>
          <p:cNvPicPr>
            <a:picLocks noChangeAspect="1"/>
          </p:cNvPicPr>
          <p:nvPr/>
        </p:nvPicPr>
        <p:blipFill>
          <a:blip r:embed="rId4"/>
          <a:stretch>
            <a:fillRect/>
          </a:stretch>
        </p:blipFill>
        <p:spPr>
          <a:xfrm>
            <a:off x="3241221" y="4144736"/>
            <a:ext cx="2095500" cy="1543050"/>
          </a:xfrm>
          <a:prstGeom prst="rect">
            <a:avLst/>
          </a:prstGeom>
        </p:spPr>
      </p:pic>
      <p:pic>
        <p:nvPicPr>
          <p:cNvPr id="12" name="Picture 11">
            <a:extLst>
              <a:ext uri="{FF2B5EF4-FFF2-40B4-BE49-F238E27FC236}">
                <a16:creationId xmlns:a16="http://schemas.microsoft.com/office/drawing/2014/main" id="{EB533BDC-FB9D-43B7-8514-703BF88F29EF}"/>
              </a:ext>
            </a:extLst>
          </p:cNvPr>
          <p:cNvPicPr>
            <a:picLocks noChangeAspect="1"/>
          </p:cNvPicPr>
          <p:nvPr/>
        </p:nvPicPr>
        <p:blipFill>
          <a:blip r:embed="rId5"/>
          <a:stretch>
            <a:fillRect/>
          </a:stretch>
        </p:blipFill>
        <p:spPr>
          <a:xfrm>
            <a:off x="7771037" y="4211411"/>
            <a:ext cx="1485900" cy="1409700"/>
          </a:xfrm>
          <a:prstGeom prst="rect">
            <a:avLst/>
          </a:prstGeom>
        </p:spPr>
      </p:pic>
      <p:pic>
        <p:nvPicPr>
          <p:cNvPr id="14" name="Picture 13">
            <a:extLst>
              <a:ext uri="{FF2B5EF4-FFF2-40B4-BE49-F238E27FC236}">
                <a16:creationId xmlns:a16="http://schemas.microsoft.com/office/drawing/2014/main" id="{A747C754-FDF2-44A9-AC1A-9BB0FFBAC2F0}"/>
              </a:ext>
            </a:extLst>
          </p:cNvPr>
          <p:cNvPicPr>
            <a:picLocks noChangeAspect="1"/>
          </p:cNvPicPr>
          <p:nvPr/>
        </p:nvPicPr>
        <p:blipFill>
          <a:blip r:embed="rId6"/>
          <a:stretch>
            <a:fillRect/>
          </a:stretch>
        </p:blipFill>
        <p:spPr>
          <a:xfrm>
            <a:off x="5658529" y="4359048"/>
            <a:ext cx="1790700" cy="1209675"/>
          </a:xfrm>
          <a:prstGeom prst="rect">
            <a:avLst/>
          </a:prstGeom>
        </p:spPr>
      </p:pic>
      <p:pic>
        <p:nvPicPr>
          <p:cNvPr id="16" name="Picture 15">
            <a:extLst>
              <a:ext uri="{FF2B5EF4-FFF2-40B4-BE49-F238E27FC236}">
                <a16:creationId xmlns:a16="http://schemas.microsoft.com/office/drawing/2014/main" id="{44E5DA10-BA67-448E-8CB0-164F664649F4}"/>
              </a:ext>
            </a:extLst>
          </p:cNvPr>
          <p:cNvPicPr>
            <a:picLocks noChangeAspect="1"/>
          </p:cNvPicPr>
          <p:nvPr/>
        </p:nvPicPr>
        <p:blipFill>
          <a:blip r:embed="rId7"/>
          <a:stretch>
            <a:fillRect/>
          </a:stretch>
        </p:blipFill>
        <p:spPr>
          <a:xfrm>
            <a:off x="9729107" y="4239986"/>
            <a:ext cx="1485900" cy="1257300"/>
          </a:xfrm>
          <a:prstGeom prst="rect">
            <a:avLst/>
          </a:prstGeom>
        </p:spPr>
      </p:pic>
    </p:spTree>
    <p:extLst>
      <p:ext uri="{BB962C8B-B14F-4D97-AF65-F5344CB8AC3E}">
        <p14:creationId xmlns:p14="http://schemas.microsoft.com/office/powerpoint/2010/main" val="2887806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barn(inVertical)">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83BDF7CB-F732-4D19-9516-FA4F2B063E6A}"/>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922492"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38196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id="{C427ADA6-213D-424A-8265-DDE2F08EB70B}"/>
              </a:ext>
            </a:extLst>
          </p:cNvPr>
          <p:cNvSpPr txBox="1"/>
          <p:nvPr/>
        </p:nvSpPr>
        <p:spPr>
          <a:xfrm>
            <a:off x="4222321" y="2524939"/>
            <a:ext cx="5492476" cy="1323391"/>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Luyện</a:t>
            </a:r>
            <a:r>
              <a:rPr kumimoji="0" lang="en-US" sz="8000" b="0" i="0" u="none" strike="noStrike" kern="1200" cap="none" spc="0" normalizeH="0" noProof="0" dirty="0">
                <a:ln>
                  <a:noFill/>
                </a:ln>
                <a:solidFill>
                  <a:prstClr val="black"/>
                </a:solidFill>
                <a:effectLst/>
                <a:uLnTx/>
                <a:uFillTx/>
                <a:latin typeface="Arial-Rounded" pitchFamily="34" charset="0"/>
                <a:ea typeface="Arial-Rounded" pitchFamily="34" charset="0"/>
                <a:cs typeface="Arial-Rounded" pitchFamily="34" charset="0"/>
              </a:rPr>
              <a:t> </a:t>
            </a:r>
            <a:r>
              <a:rPr kumimoji="0" lang="en-US" sz="8000" b="0" i="0" u="none" strike="noStrike" kern="1200" cap="none" spc="0" normalizeH="0" noProof="0" dirty="0" err="1">
                <a:ln>
                  <a:noFill/>
                </a:ln>
                <a:solidFill>
                  <a:prstClr val="black"/>
                </a:solidFill>
                <a:effectLst/>
                <a:uLnTx/>
                <a:uFillTx/>
                <a:latin typeface="Arial-Rounded" pitchFamily="34" charset="0"/>
                <a:ea typeface="Arial-Rounded" pitchFamily="34" charset="0"/>
                <a:cs typeface="Arial-Rounded" pitchFamily="34" charset="0"/>
              </a:rPr>
              <a:t>tập</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3</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pic>
        <p:nvPicPr>
          <p:cNvPr id="17" name="Picture 16">
            <a:extLst>
              <a:ext uri="{FF2B5EF4-FFF2-40B4-BE49-F238E27FC236}">
                <a16:creationId xmlns:a16="http://schemas.microsoft.com/office/drawing/2014/main" id="{9AA36228-6E34-4B64-BC73-DC2C26863A27}"/>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2509" y="5886483"/>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3844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2BC26D8-82FB-445E-AA49-62A77D7C1EE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B7E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B44330D-EA18-4254-AA95-EB49948539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Diagram&#10;&#10;Description automatically generated with low confidence">
            <a:extLst>
              <a:ext uri="{FF2B5EF4-FFF2-40B4-BE49-F238E27FC236}">
                <a16:creationId xmlns:a16="http://schemas.microsoft.com/office/drawing/2014/main" id="{6E783A71-71F2-432F-8A48-552275AB3C63}"/>
              </a:ext>
            </a:extLst>
          </p:cNvPr>
          <p:cNvPicPr>
            <a:picLocks noGrp="1" noChangeAspect="1"/>
          </p:cNvPicPr>
          <p:nvPr>
            <p:ph type="pic" sz="quarter" idx="13"/>
          </p:nvPr>
        </p:nvPicPr>
        <p:blipFill rotWithShape="1">
          <a:blip r:embed="rId2"/>
          <a:stretch/>
        </p:blipFill>
        <p:spPr>
          <a:xfrm>
            <a:off x="1859448" y="643467"/>
            <a:ext cx="8473104" cy="5571066"/>
          </a:xfrm>
          <a:prstGeom prst="rect">
            <a:avLst/>
          </a:prstGeom>
        </p:spPr>
      </p:pic>
      <p:sp>
        <p:nvSpPr>
          <p:cNvPr id="7" name="Flowchart: Connector 6">
            <a:extLst>
              <a:ext uri="{FF2B5EF4-FFF2-40B4-BE49-F238E27FC236}">
                <a16:creationId xmlns:a16="http://schemas.microsoft.com/office/drawing/2014/main" id="{11DEBEF6-0B31-41C8-A9B9-CDB5E891F22C}"/>
              </a:ext>
            </a:extLst>
          </p:cNvPr>
          <p:cNvSpPr/>
          <p:nvPr/>
        </p:nvSpPr>
        <p:spPr>
          <a:xfrm>
            <a:off x="3732794" y="2590800"/>
            <a:ext cx="1948543" cy="1992086"/>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rgbClr val="FF0000"/>
              </a:solidFill>
              <a:effectLst>
                <a:outerShdw blurRad="38100" dist="25400" dir="5400000" algn="ctr" rotWithShape="0">
                  <a:srgbClr val="6E747A">
                    <a:alpha val="43000"/>
                  </a:srgbClr>
                </a:outerShdw>
              </a:effectLst>
            </a:endParaRPr>
          </a:p>
        </p:txBody>
      </p:sp>
      <p:sp>
        <p:nvSpPr>
          <p:cNvPr id="10" name="Flowchart: Connector 9">
            <a:extLst>
              <a:ext uri="{FF2B5EF4-FFF2-40B4-BE49-F238E27FC236}">
                <a16:creationId xmlns:a16="http://schemas.microsoft.com/office/drawing/2014/main" id="{CD63389C-32D4-40F2-8F3B-5834EF15C66E}"/>
              </a:ext>
            </a:extLst>
          </p:cNvPr>
          <p:cNvSpPr/>
          <p:nvPr/>
        </p:nvSpPr>
        <p:spPr>
          <a:xfrm>
            <a:off x="6791680" y="2177143"/>
            <a:ext cx="1948543" cy="1992086"/>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rgbClr val="FF0000"/>
              </a:solidFill>
              <a:effectLst>
                <a:outerShdw blurRad="38100" dist="25400" dir="5400000" algn="ctr" rotWithShape="0">
                  <a:srgbClr val="6E747A">
                    <a:alpha val="43000"/>
                  </a:srgbClr>
                </a:outerShdw>
              </a:effectLst>
            </a:endParaRPr>
          </a:p>
        </p:txBody>
      </p:sp>
      <p:sp>
        <p:nvSpPr>
          <p:cNvPr id="18" name="Flowchart: Connector 17">
            <a:extLst>
              <a:ext uri="{FF2B5EF4-FFF2-40B4-BE49-F238E27FC236}">
                <a16:creationId xmlns:a16="http://schemas.microsoft.com/office/drawing/2014/main" id="{32914983-0C97-4529-92D1-98D32FDDFBAF}"/>
              </a:ext>
            </a:extLst>
          </p:cNvPr>
          <p:cNvSpPr/>
          <p:nvPr/>
        </p:nvSpPr>
        <p:spPr>
          <a:xfrm>
            <a:off x="7870371" y="3839936"/>
            <a:ext cx="1441351" cy="1485900"/>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rgbClr val="FF0000"/>
              </a:solidFill>
              <a:effectLst>
                <a:outerShdw blurRad="38100" dist="25400" dir="5400000" algn="ctr" rotWithShape="0">
                  <a:srgbClr val="6E747A">
                    <a:alpha val="43000"/>
                  </a:srgbClr>
                </a:outerShdw>
              </a:effectLst>
            </a:endParaRPr>
          </a:p>
        </p:txBody>
      </p:sp>
      <p:sp>
        <p:nvSpPr>
          <p:cNvPr id="21" name="Flowchart: Connector 20">
            <a:extLst>
              <a:ext uri="{FF2B5EF4-FFF2-40B4-BE49-F238E27FC236}">
                <a16:creationId xmlns:a16="http://schemas.microsoft.com/office/drawing/2014/main" id="{B6C9E920-B2E0-4C52-B6B7-1C5ECF60E769}"/>
              </a:ext>
            </a:extLst>
          </p:cNvPr>
          <p:cNvSpPr/>
          <p:nvPr/>
        </p:nvSpPr>
        <p:spPr>
          <a:xfrm>
            <a:off x="4478492" y="4225713"/>
            <a:ext cx="1441351" cy="1485900"/>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rgbClr val="FF0000"/>
              </a:solidFill>
              <a:effectLst>
                <a:outerShdw blurRad="38100" dist="25400" dir="5400000" algn="ctr" rotWithShape="0">
                  <a:srgbClr val="6E747A">
                    <a:alpha val="43000"/>
                  </a:srgbClr>
                </a:outerShdw>
              </a:effectLst>
            </a:endParaRPr>
          </a:p>
        </p:txBody>
      </p:sp>
      <p:sp>
        <p:nvSpPr>
          <p:cNvPr id="22" name="Flowchart: Connector 21">
            <a:extLst>
              <a:ext uri="{FF2B5EF4-FFF2-40B4-BE49-F238E27FC236}">
                <a16:creationId xmlns:a16="http://schemas.microsoft.com/office/drawing/2014/main" id="{ED30F40B-14C8-459C-BFC4-3459CAE4D9F3}"/>
              </a:ext>
            </a:extLst>
          </p:cNvPr>
          <p:cNvSpPr/>
          <p:nvPr/>
        </p:nvSpPr>
        <p:spPr>
          <a:xfrm>
            <a:off x="3212049" y="4307417"/>
            <a:ext cx="1441351" cy="1485900"/>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rgbClr val="FF0000"/>
              </a:solidFill>
              <a:effectLst>
                <a:outerShdw blurRad="38100" dist="25400" dir="5400000" algn="ctr" rotWithShape="0">
                  <a:srgbClr val="6E747A">
                    <a:alpha val="43000"/>
                  </a:srgbClr>
                </a:outerShdw>
              </a:effectLst>
            </a:endParaRPr>
          </a:p>
        </p:txBody>
      </p:sp>
      <p:sp>
        <p:nvSpPr>
          <p:cNvPr id="23" name="Flowchart: Connector 22">
            <a:extLst>
              <a:ext uri="{FF2B5EF4-FFF2-40B4-BE49-F238E27FC236}">
                <a16:creationId xmlns:a16="http://schemas.microsoft.com/office/drawing/2014/main" id="{0EFCA53B-E4C5-4734-AF8E-77E6312EC25F}"/>
              </a:ext>
            </a:extLst>
          </p:cNvPr>
          <p:cNvSpPr/>
          <p:nvPr/>
        </p:nvSpPr>
        <p:spPr>
          <a:xfrm>
            <a:off x="6035836" y="3877370"/>
            <a:ext cx="1441351" cy="1485900"/>
          </a:xfrm>
          <a:prstGeom prst="flowChartConnector">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38100"/>
              <a:solidFill>
                <a:srgbClr val="FF0000"/>
              </a:solidFill>
              <a:effectLst>
                <a:outerShdw blurRad="38100" dist="25400" dir="5400000" algn="ctr" rotWithShape="0">
                  <a:srgbClr val="6E747A">
                    <a:alpha val="43000"/>
                  </a:srgbClr>
                </a:outerShdw>
              </a:effectLst>
            </a:endParaRPr>
          </a:p>
        </p:txBody>
      </p:sp>
    </p:spTree>
    <p:extLst>
      <p:ext uri="{BB962C8B-B14F-4D97-AF65-F5344CB8AC3E}">
        <p14:creationId xmlns:p14="http://schemas.microsoft.com/office/powerpoint/2010/main" val="2669089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15170-5EB0-46E6-B487-F880013AE34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BFF1366-78DE-4023-B6A3-F4C87089D23D}"/>
              </a:ext>
            </a:extLst>
          </p:cNvPr>
          <p:cNvSpPr>
            <a:spLocks noGrp="1"/>
          </p:cNvSpPr>
          <p:nvPr>
            <p:ph idx="1"/>
          </p:nvPr>
        </p:nvSpPr>
        <p:spPr/>
        <p:txBody>
          <a:bodyPr/>
          <a:lstStyle/>
          <a:p>
            <a:endParaRPr lang="en-US"/>
          </a:p>
        </p:txBody>
      </p:sp>
      <p:sp>
        <p:nvSpPr>
          <p:cNvPr id="4" name="Picture Placeholder 3">
            <a:extLst>
              <a:ext uri="{FF2B5EF4-FFF2-40B4-BE49-F238E27FC236}">
                <a16:creationId xmlns:a16="http://schemas.microsoft.com/office/drawing/2014/main" id="{C682F6B8-0CEA-4744-B8EC-06D3D5F0F08D}"/>
              </a:ext>
            </a:extLst>
          </p:cNvPr>
          <p:cNvSpPr>
            <a:spLocks noGrp="1"/>
          </p:cNvSpPr>
          <p:nvPr>
            <p:ph type="pic" sz="quarter" idx="13"/>
          </p:nvPr>
        </p:nvSpPr>
        <p:spPr/>
      </p:sp>
      <p:pic>
        <p:nvPicPr>
          <p:cNvPr id="6" name="Picture 5">
            <a:extLst>
              <a:ext uri="{FF2B5EF4-FFF2-40B4-BE49-F238E27FC236}">
                <a16:creationId xmlns:a16="http://schemas.microsoft.com/office/drawing/2014/main" id="{E6A767AB-6845-48B1-A2CD-A7D24897540F}"/>
              </a:ext>
            </a:extLst>
          </p:cNvPr>
          <p:cNvPicPr>
            <a:picLocks noChangeAspect="1"/>
          </p:cNvPicPr>
          <p:nvPr/>
        </p:nvPicPr>
        <p:blipFill>
          <a:blip r:embed="rId2"/>
          <a:stretch>
            <a:fillRect/>
          </a:stretch>
        </p:blipFill>
        <p:spPr>
          <a:xfrm>
            <a:off x="1095087" y="637380"/>
            <a:ext cx="8181115" cy="1053307"/>
          </a:xfrm>
          <a:prstGeom prst="rect">
            <a:avLst/>
          </a:prstGeom>
        </p:spPr>
      </p:pic>
      <p:sp>
        <p:nvSpPr>
          <p:cNvPr id="7" name="Rectangle: Rounded Corners 6">
            <a:extLst>
              <a:ext uri="{FF2B5EF4-FFF2-40B4-BE49-F238E27FC236}">
                <a16:creationId xmlns:a16="http://schemas.microsoft.com/office/drawing/2014/main" id="{31403076-41A8-4774-8FA4-F5BFCDCC5826}"/>
              </a:ext>
            </a:extLst>
          </p:cNvPr>
          <p:cNvSpPr/>
          <p:nvPr/>
        </p:nvSpPr>
        <p:spPr>
          <a:xfrm>
            <a:off x="2379643" y="2115239"/>
            <a:ext cx="5938092" cy="262201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marL="285750" indent="-285750" algn="ctr">
              <a:buFontTx/>
              <a:buChar char="-"/>
            </a:pPr>
            <a:r>
              <a:rPr lang="en-US" sz="4000" dirty="0" err="1">
                <a:latin typeface="Arial-Rounded" panose="020B0500000000000000" pitchFamily="34" charset="0"/>
                <a:ea typeface="Arial-Rounded" panose="020B0500000000000000" pitchFamily="34" charset="0"/>
                <a:cs typeface="Arial-Rounded" panose="020B0500000000000000" pitchFamily="34" charset="0"/>
              </a:rPr>
              <a:t>Bát</a:t>
            </a:r>
            <a:r>
              <a:rPr lang="en-US" sz="4000" dirty="0">
                <a:latin typeface="Arial-Rounded" panose="020B0500000000000000" pitchFamily="34" charset="0"/>
                <a:ea typeface="Arial-Rounded" panose="020B0500000000000000" pitchFamily="34" charset="0"/>
                <a:cs typeface="Arial-Rounded" panose="020B0500000000000000" pitchFamily="34" charset="0"/>
              </a:rPr>
              <a:t> – </a:t>
            </a:r>
            <a:r>
              <a:rPr lang="en-US" sz="4000" dirty="0" err="1">
                <a:latin typeface="Arial-Rounded" panose="020B0500000000000000" pitchFamily="34" charset="0"/>
                <a:ea typeface="Arial-Rounded" panose="020B0500000000000000" pitchFamily="34" charset="0"/>
                <a:cs typeface="Arial-Rounded" panose="020B0500000000000000" pitchFamily="34" charset="0"/>
              </a:rPr>
              <a:t>ăn</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cơm</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a:p>
            <a:pPr marL="285750" indent="-285750" algn="ctr">
              <a:buFontTx/>
              <a:buChar char="-"/>
            </a:pPr>
            <a:r>
              <a:rPr lang="en-US" sz="4000" dirty="0" err="1">
                <a:latin typeface="Arial-Rounded" panose="020B0500000000000000" pitchFamily="34" charset="0"/>
                <a:ea typeface="Arial-Rounded" panose="020B0500000000000000" pitchFamily="34" charset="0"/>
                <a:cs typeface="Arial-Rounded" panose="020B0500000000000000" pitchFamily="34" charset="0"/>
              </a:rPr>
              <a:t>Nồi</a:t>
            </a:r>
            <a:r>
              <a:rPr lang="en-US" sz="4000" dirty="0">
                <a:latin typeface="Arial-Rounded" panose="020B0500000000000000" pitchFamily="34" charset="0"/>
                <a:ea typeface="Arial-Rounded" panose="020B0500000000000000" pitchFamily="34" charset="0"/>
                <a:cs typeface="Arial-Rounded" panose="020B0500000000000000" pitchFamily="34" charset="0"/>
              </a:rPr>
              <a:t> – </a:t>
            </a:r>
            <a:r>
              <a:rPr lang="en-US" sz="4000" dirty="0" err="1">
                <a:latin typeface="Arial-Rounded" panose="020B0500000000000000" pitchFamily="34" charset="0"/>
                <a:ea typeface="Arial-Rounded" panose="020B0500000000000000" pitchFamily="34" charset="0"/>
                <a:cs typeface="Arial-Rounded" panose="020B0500000000000000" pitchFamily="34" charset="0"/>
              </a:rPr>
              <a:t>nấu</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đồ</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ăn</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a:p>
            <a:pPr marL="285750" indent="-285750" algn="ctr">
              <a:buFontTx/>
              <a:buChar char="-"/>
            </a:pPr>
            <a:r>
              <a:rPr lang="en-US" sz="4000" dirty="0" err="1">
                <a:latin typeface="Arial-Rounded" panose="020B0500000000000000" pitchFamily="34" charset="0"/>
                <a:ea typeface="Arial-Rounded" panose="020B0500000000000000" pitchFamily="34" charset="0"/>
                <a:cs typeface="Arial-Rounded" panose="020B0500000000000000" pitchFamily="34" charset="0"/>
              </a:rPr>
              <a:t>Quạt</a:t>
            </a:r>
            <a:r>
              <a:rPr lang="en-US" sz="4000" dirty="0">
                <a:latin typeface="Arial-Rounded" panose="020B0500000000000000" pitchFamily="34" charset="0"/>
                <a:ea typeface="Arial-Rounded" panose="020B0500000000000000" pitchFamily="34" charset="0"/>
                <a:cs typeface="Arial-Rounded" panose="020B0500000000000000" pitchFamily="34" charset="0"/>
              </a:rPr>
              <a:t> – </a:t>
            </a:r>
            <a:r>
              <a:rPr lang="en-US" sz="4000" dirty="0" err="1">
                <a:latin typeface="Arial-Rounded" panose="020B0500000000000000" pitchFamily="34" charset="0"/>
                <a:ea typeface="Arial-Rounded" panose="020B0500000000000000" pitchFamily="34" charset="0"/>
                <a:cs typeface="Arial-Rounded" panose="020B0500000000000000" pitchFamily="34" charset="0"/>
              </a:rPr>
              <a:t>làm</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mát</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a:p>
            <a:pPr algn="ctr"/>
            <a:r>
              <a:rPr lang="en-US" sz="4000" dirty="0">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411314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C8A16-7F16-4BDA-A9B1-64E6C8919594}"/>
              </a:ext>
            </a:extLst>
          </p:cNvPr>
          <p:cNvSpPr>
            <a:spLocks noGrp="1"/>
          </p:cNvSpPr>
          <p:nvPr>
            <p:ph type="title"/>
          </p:nvPr>
        </p:nvSpPr>
        <p:spPr/>
        <p:txBody>
          <a:bodyPr/>
          <a:lstStyle/>
          <a:p>
            <a:r>
              <a:rPr lang="en-US" dirty="0">
                <a:latin typeface="Arial-Rounded" panose="020B0500000000000000" pitchFamily="34" charset="0"/>
                <a:ea typeface="Arial-Rounded" panose="020B0500000000000000" pitchFamily="34" charset="0"/>
                <a:cs typeface="Arial-Rounded" panose="020B0500000000000000" pitchFamily="34" charset="0"/>
              </a:rPr>
              <a:t>3. </a:t>
            </a:r>
            <a:r>
              <a:rPr lang="en-US" dirty="0" err="1">
                <a:latin typeface="Arial-Rounded" panose="020B0500000000000000" pitchFamily="34" charset="0"/>
                <a:ea typeface="Arial-Rounded" panose="020B0500000000000000" pitchFamily="34" charset="0"/>
                <a:cs typeface="Arial-Rounded" panose="020B0500000000000000" pitchFamily="34" charset="0"/>
              </a:rPr>
              <a:t>Đặt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một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câu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nói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về</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việc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em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làm</a:t>
            </a:r>
            <a:r>
              <a:rPr lang="en-US" dirty="0">
                <a:latin typeface="Arial-Rounded" panose="020B0500000000000000" pitchFamily="34" charset="0"/>
                <a:ea typeface="Arial-Rounded" panose="020B0500000000000000" pitchFamily="34" charset="0"/>
                <a:cs typeface="Arial-Rounded" panose="020B0500000000000000" pitchFamily="34" charset="0"/>
              </a:rPr>
              <a:t> ở </a:t>
            </a:r>
            <a:r>
              <a:rPr lang="en-US" dirty="0" err="1">
                <a:latin typeface="Arial-Rounded" panose="020B0500000000000000" pitchFamily="34" charset="0"/>
                <a:ea typeface="Arial-Rounded" panose="020B0500000000000000" pitchFamily="34" charset="0"/>
                <a:cs typeface="Arial-Rounded" panose="020B0500000000000000" pitchFamily="34" charset="0"/>
              </a:rPr>
              <a:t>nhà</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D5B5E6AF-EDB6-4ACB-8898-7CA1E9BC1514}"/>
              </a:ext>
            </a:extLst>
          </p:cNvPr>
          <p:cNvSpPr>
            <a:spLocks noGrp="1"/>
          </p:cNvSpPr>
          <p:nvPr>
            <p:ph idx="1"/>
          </p:nvPr>
        </p:nvSpPr>
        <p:spPr/>
        <p:txBody>
          <a:bodyPr>
            <a:normAutofit/>
          </a:bodyPr>
          <a:lstStyle/>
          <a:p>
            <a:pPr marL="0" indent="0">
              <a:buNone/>
            </a:pPr>
            <a:r>
              <a:rPr lang="en-US" sz="4000" dirty="0">
                <a:latin typeface="Arial-Rounded" panose="020B0500000000000000" pitchFamily="34" charset="0"/>
                <a:ea typeface="Arial-Rounded" panose="020B0500000000000000" pitchFamily="34" charset="0"/>
                <a:cs typeface="Arial-Rounded" panose="020B0500000000000000" pitchFamily="34" charset="0"/>
              </a:rPr>
              <a:t>M. </a:t>
            </a:r>
            <a:r>
              <a:rPr lang="en-US" sz="4000" dirty="0" err="1">
                <a:latin typeface="Arial-Rounded" panose="020B0500000000000000" pitchFamily="34" charset="0"/>
                <a:ea typeface="Arial-Rounded" panose="020B0500000000000000" pitchFamily="34" charset="0"/>
                <a:cs typeface="Arial-Rounded" panose="020B0500000000000000" pitchFamily="34" charset="0"/>
              </a:rPr>
              <a:t>Em</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quét</a:t>
            </a:r>
            <a:r>
              <a:rPr lang="en-US" sz="4000" dirty="0">
                <a:latin typeface="Arial-Rounded" panose="020B0500000000000000" pitchFamily="34" charset="0"/>
                <a:ea typeface="Arial-Rounded" panose="020B0500000000000000" pitchFamily="34" charset="0"/>
                <a:cs typeface="Arial-Rounded" panose="020B0500000000000000" pitchFamily="34" charset="0"/>
              </a:rPr>
              <a:t> </a:t>
            </a:r>
            <a:r>
              <a:rPr lang="en-US" sz="4000" dirty="0" err="1">
                <a:latin typeface="Arial-Rounded" panose="020B0500000000000000" pitchFamily="34" charset="0"/>
                <a:ea typeface="Arial-Rounded" panose="020B0500000000000000" pitchFamily="34" charset="0"/>
                <a:cs typeface="Arial-Rounded" panose="020B0500000000000000" pitchFamily="34" charset="0"/>
              </a:rPr>
              <a:t>nhà</a:t>
            </a:r>
            <a:endParaRPr lang="en-US" sz="40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Picture Placeholder 3">
            <a:extLst>
              <a:ext uri="{FF2B5EF4-FFF2-40B4-BE49-F238E27FC236}">
                <a16:creationId xmlns:a16="http://schemas.microsoft.com/office/drawing/2014/main" id="{B4D20A19-09A8-4A33-90A9-434E2152879A}"/>
              </a:ext>
            </a:extLst>
          </p:cNvPr>
          <p:cNvSpPr>
            <a:spLocks noGrp="1"/>
          </p:cNvSpPr>
          <p:nvPr>
            <p:ph type="pic" sz="quarter" idx="13"/>
          </p:nvPr>
        </p:nvSpPr>
        <p:spPr/>
      </p:sp>
    </p:spTree>
    <p:extLst>
      <p:ext uri="{BB962C8B-B14F-4D97-AF65-F5344CB8AC3E}">
        <p14:creationId xmlns:p14="http://schemas.microsoft.com/office/powerpoint/2010/main" val="3300508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DA75A-B9A7-473E-B5BD-49B60DEC43C2}"/>
              </a:ext>
            </a:extLst>
          </p:cNvPr>
          <p:cNvSpPr>
            <a:spLocks noGrp="1"/>
          </p:cNvSpPr>
          <p:nvPr>
            <p:ph type="title"/>
          </p:nvPr>
        </p:nvSpPr>
        <p:spPr/>
        <p:txBody>
          <a:bodyPr/>
          <a:lstStyle/>
          <a:p>
            <a:endParaRPr lang="en-US" sz="280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61F0DA77-B2A4-489D-903D-BD9FB49CD02E}"/>
              </a:ext>
            </a:extLst>
          </p:cNvPr>
          <p:cNvSpPr>
            <a:spLocks noGrp="1"/>
          </p:cNvSpPr>
          <p:nvPr>
            <p:ph idx="1"/>
          </p:nvPr>
        </p:nvSpPr>
        <p:spPr/>
        <p:txBody>
          <a:bodyPr/>
          <a:lstStyle/>
          <a:p>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Picture 4">
            <a:extLst>
              <a:ext uri="{FF2B5EF4-FFF2-40B4-BE49-F238E27FC236}">
                <a16:creationId xmlns:a16="http://schemas.microsoft.com/office/drawing/2014/main" id="{9C1246BE-AEC3-4BD2-A1C0-4539E17C1DAD}"/>
              </a:ext>
            </a:extLst>
          </p:cNvPr>
          <p:cNvPicPr>
            <a:picLocks noChangeAspect="1"/>
          </p:cNvPicPr>
          <p:nvPr/>
        </p:nvPicPr>
        <p:blipFill>
          <a:blip r:embed="rId2"/>
          <a:stretch>
            <a:fillRect/>
          </a:stretch>
        </p:blipFill>
        <p:spPr>
          <a:xfrm>
            <a:off x="1513115" y="365125"/>
            <a:ext cx="8871857" cy="4016829"/>
          </a:xfrm>
          <a:prstGeom prst="rect">
            <a:avLst/>
          </a:prstGeom>
        </p:spPr>
      </p:pic>
      <p:sp>
        <p:nvSpPr>
          <p:cNvPr id="7" name="Flowchart: Alternate Process 6">
            <a:extLst>
              <a:ext uri="{FF2B5EF4-FFF2-40B4-BE49-F238E27FC236}">
                <a16:creationId xmlns:a16="http://schemas.microsoft.com/office/drawing/2014/main" id="{BC1AC8E5-7845-493E-9E81-705F8DEE7CD4}"/>
              </a:ext>
            </a:extLst>
          </p:cNvPr>
          <p:cNvSpPr/>
          <p:nvPr/>
        </p:nvSpPr>
        <p:spPr>
          <a:xfrm>
            <a:off x="2046514" y="4582886"/>
            <a:ext cx="2471057" cy="69668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Nhặt</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quả</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chậu</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Flowchart: Alternate Process 7">
            <a:extLst>
              <a:ext uri="{FF2B5EF4-FFF2-40B4-BE49-F238E27FC236}">
                <a16:creationId xmlns:a16="http://schemas.microsoft.com/office/drawing/2014/main" id="{61F01101-A758-4B75-B74E-8B6EE236BD09}"/>
              </a:ext>
            </a:extLst>
          </p:cNvPr>
          <p:cNvSpPr/>
          <p:nvPr/>
        </p:nvSpPr>
        <p:spPr>
          <a:xfrm>
            <a:off x="4860471" y="4582886"/>
            <a:ext cx="2471057" cy="69668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Arial-Rounded" panose="020B0500000000000000" pitchFamily="34" charset="0"/>
                <a:ea typeface="Arial-Rounded" panose="020B0500000000000000" pitchFamily="34" charset="0"/>
                <a:cs typeface="Arial-Rounded" panose="020B0500000000000000" pitchFamily="34" charset="0"/>
              </a:rPr>
              <a:t>Rửa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hoa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quả</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Flowchart: Alternate Process 8">
            <a:extLst>
              <a:ext uri="{FF2B5EF4-FFF2-40B4-BE49-F238E27FC236}">
                <a16:creationId xmlns:a16="http://schemas.microsoft.com/office/drawing/2014/main" id="{FE4830BD-C189-4B15-BC18-FFBE3327FD2F}"/>
              </a:ext>
            </a:extLst>
          </p:cNvPr>
          <p:cNvSpPr/>
          <p:nvPr/>
        </p:nvSpPr>
        <p:spPr>
          <a:xfrm>
            <a:off x="7818665" y="4561002"/>
            <a:ext cx="2471057" cy="69668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atin typeface="Arial-Rounded" panose="020B0500000000000000" pitchFamily="34" charset="0"/>
                <a:ea typeface="Arial-Rounded" panose="020B0500000000000000" pitchFamily="34" charset="0"/>
                <a:cs typeface="Arial-Rounded" panose="020B0500000000000000" pitchFamily="34" charset="0"/>
              </a:rPr>
              <a:t>Cho </a:t>
            </a:r>
            <a:r>
              <a:rPr lang="en-US" sz="2800" dirty="0" err="1">
                <a:latin typeface="Arial-Rounded" panose="020B0500000000000000" pitchFamily="34" charset="0"/>
                <a:ea typeface="Arial-Rounded" panose="020B0500000000000000" pitchFamily="34" charset="0"/>
                <a:cs typeface="Arial-Rounded" panose="020B0500000000000000" pitchFamily="34" charset="0"/>
              </a:rPr>
              <a:t>hoa</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quả</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vào</a:t>
            </a:r>
            <a:r>
              <a:rPr lang="en-US" sz="2800" dirty="0">
                <a:latin typeface="Arial-Rounded" panose="020B0500000000000000" pitchFamily="34" charset="0"/>
                <a:ea typeface="Arial-Rounded" panose="020B0500000000000000" pitchFamily="34" charset="0"/>
                <a:cs typeface="Arial-Rounded" panose="020B0500000000000000" pitchFamily="34" charset="0"/>
              </a:rPr>
              <a:t> </a:t>
            </a:r>
            <a:r>
              <a:rPr lang="en-US" sz="2800" dirty="0" err="1">
                <a:latin typeface="Arial-Rounded" panose="020B0500000000000000" pitchFamily="34" charset="0"/>
                <a:ea typeface="Arial-Rounded" panose="020B0500000000000000" pitchFamily="34" charset="0"/>
                <a:cs typeface="Arial-Rounded" panose="020B0500000000000000" pitchFamily="34" charset="0"/>
              </a:rPr>
              <a:t>rổ</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69497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8CC8F3F-F679-497C-88AF-CD43454C89E4}"/>
              </a:ext>
            </a:extLst>
          </p:cNvPr>
          <p:cNvSpPr txBox="1"/>
          <p:nvPr/>
        </p:nvSpPr>
        <p:spPr>
          <a:xfrm>
            <a:off x="212652" y="308344"/>
            <a:ext cx="1078141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2. </a:t>
            </a:r>
            <a:r>
              <a:rPr kumimoji="0" lang="en-US" sz="4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2-3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kể</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một</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ở </a:t>
            </a:r>
            <a:r>
              <a:rPr kumimoji="0" lang="en-US" sz="40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nhà</a:t>
            </a:r>
            <a:r>
              <a:rPr kumimoji="0" lang="en-US" sz="40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 name="video bài 4-2">
            <a:hlinkClick r:id="" action="ppaction://media"/>
            <a:extLst>
              <a:ext uri="{FF2B5EF4-FFF2-40B4-BE49-F238E27FC236}">
                <a16:creationId xmlns:a16="http://schemas.microsoft.com/office/drawing/2014/main" id="{BF7241F1-2F1E-4789-B6EF-6597EDACB74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458414" y="1218520"/>
            <a:ext cx="9677400" cy="54435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DMIN\Desktop\Bach tuyet\54774f4bc8287c7337fadd5fbb419da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ADMIN\Desktop\Bach tuyet\Snow_white_transpare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78400" y="2722179"/>
            <a:ext cx="1243539" cy="268023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Users\ADMIN\Desktop\Bach tuyet\43ebd44d263606f876d42fd2f199ea61 (4).jpg"/>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0" r="98837">
                        <a14:foregroundMark x1="40116" y1="26626" x2="70349" y2="59553"/>
                        <a14:foregroundMark x1="64535" y1="35366" x2="77035" y2="44715"/>
                        <a14:foregroundMark x1="45640" y1="16463" x2="28198" y2="36585"/>
                        <a14:foregroundMark x1="44186" y1="40244" x2="60174" y2="57724"/>
                        <a14:foregroundMark x1="67151" y1="58943" x2="86628" y2="57317"/>
                      </a14:backgroundRemoval>
                    </a14:imgEffect>
                  </a14:imgLayer>
                </a14:imgProps>
              </a:ext>
              <a:ext uri="{28A0092B-C50C-407E-A947-70E740481C1C}">
                <a14:useLocalDpi xmlns:a14="http://schemas.microsoft.com/office/drawing/2010/main" val="0"/>
              </a:ext>
            </a:extLst>
          </a:blip>
          <a:srcRect/>
          <a:stretch>
            <a:fillRect/>
          </a:stretch>
        </p:blipFill>
        <p:spPr bwMode="auto">
          <a:xfrm rot="338519">
            <a:off x="10592437" y="4662277"/>
            <a:ext cx="1880249" cy="2689195"/>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ADMIN\Desktop\Bach tuyet\43ebd44d263606f876d42fd2f199ea61 (7).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foregroundMark x1="36022" y1="32480" x2="72849" y2="415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148075" y="4667665"/>
            <a:ext cx="1913197" cy="255199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C:\Users\ADMIN\Desktop\Bach tuyet\RjAwOTQ4MTUyNEI3QjJCRTc2RjA6ZDA1ZjJmYTY2MjBkNDYzY2ZlZDNiOTA1Y2YxYTk1NzA6Ojo6OjA=.png"/>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0" b="100000" l="0" r="100000">
                        <a14:foregroundMark x1="50431" y1="17647" x2="56466" y2="31120"/>
                        <a14:foregroundMark x1="79526" y1="14611" x2="53879" y2="29412"/>
                        <a14:foregroundMark x1="77586" y1="15180" x2="59914" y2="22960"/>
                        <a14:foregroundMark x1="53017" y1="6641" x2="44397" y2="25427"/>
                        <a14:foregroundMark x1="57328" y1="8918" x2="88793" y2="17837"/>
                        <a14:foregroundMark x1="54526" y1="6072" x2="66810" y2="9488"/>
                        <a14:foregroundMark x1="76509" y1="31499" x2="69397" y2="43643"/>
                        <a14:foregroundMark x1="95690" y1="16698" x2="76940" y2="10247"/>
                        <a14:foregroundMark x1="77586" y1="33776" x2="74353" y2="40417"/>
                      </a14:backgroundRemoval>
                    </a14:imgEffect>
                  </a14:imgLayer>
                </a14:imgProps>
              </a:ext>
              <a:ext uri="{28A0092B-C50C-407E-A947-70E740481C1C}">
                <a14:useLocalDpi xmlns:a14="http://schemas.microsoft.com/office/drawing/2010/main" val="0"/>
              </a:ext>
            </a:extLst>
          </a:blip>
          <a:srcRect/>
          <a:stretch>
            <a:fillRect/>
          </a:stretch>
        </p:blipFill>
        <p:spPr bwMode="auto">
          <a:xfrm rot="20593735">
            <a:off x="9011" y="4789835"/>
            <a:ext cx="2123621" cy="2411959"/>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C:\Users\ADMIN\Desktop\Bach tuyet\43ebd44d263606f876d42fd2f199ea61 (2).jpg"/>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44267" y1="18935" x2="28800" y2="43984"/>
                        <a14:foregroundMark x1="27200" y1="21696" x2="14667" y2="33728"/>
                        <a14:foregroundMark x1="36533" y1="32150" x2="35467" y2="44576"/>
                        <a14:foregroundMark x1="32533" y1="42801" x2="63733" y2="38462"/>
                      </a14:backgroundRemoval>
                    </a14:imgEffect>
                  </a14:imgLayer>
                </a14:imgProps>
              </a:ext>
              <a:ext uri="{28A0092B-C50C-407E-A947-70E740481C1C}">
                <a14:useLocalDpi xmlns:a14="http://schemas.microsoft.com/office/drawing/2010/main" val="0"/>
              </a:ext>
            </a:extLst>
          </a:blip>
          <a:srcRect/>
          <a:stretch>
            <a:fillRect/>
          </a:stretch>
        </p:blipFill>
        <p:spPr bwMode="auto">
          <a:xfrm rot="20172978">
            <a:off x="7736843" y="4957294"/>
            <a:ext cx="1831975" cy="2476829"/>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C:\Users\ADMIN\Desktop\Bach tuyet\43ebd44d263606f876d42fd2f199ea61 (3).jpg"/>
          <p:cNvPicPr>
            <a:picLocks noChangeAspect="1" noChangeArrowheads="1"/>
          </p:cNvPicPr>
          <p:nvPr/>
        </p:nvPicPr>
        <p:blipFill>
          <a:blip r:embed="rId12" cstate="print">
            <a:extLst>
              <a:ext uri="{BEBA8EAE-BF5A-486C-A8C5-ECC9F3942E4B}">
                <a14:imgProps xmlns:a14="http://schemas.microsoft.com/office/drawing/2010/main">
                  <a14:imgLayer r:embed="rId13">
                    <a14:imgEffect>
                      <a14:backgroundRemoval t="0" b="100000" l="0" r="100000">
                        <a14:foregroundMark x1="47640" y1="33252" x2="54382" y2="60391"/>
                      </a14:backgroundRemoval>
                    </a14:imgEffect>
                  </a14:imgLayer>
                </a14:imgProps>
              </a:ext>
              <a:ext uri="{28A0092B-C50C-407E-A947-70E740481C1C}">
                <a14:useLocalDpi xmlns:a14="http://schemas.microsoft.com/office/drawing/2010/main" val="0"/>
              </a:ext>
            </a:extLst>
          </a:blip>
          <a:srcRect/>
          <a:stretch>
            <a:fillRect/>
          </a:stretch>
        </p:blipFill>
        <p:spPr bwMode="auto">
          <a:xfrm>
            <a:off x="2082524" y="5232399"/>
            <a:ext cx="2212453" cy="2033468"/>
          </a:xfrm>
          <a:prstGeom prst="rect">
            <a:avLst/>
          </a:prstGeom>
          <a:noFill/>
          <a:extLst>
            <a:ext uri="{909E8E84-426E-40DD-AFC4-6F175D3DCCD1}">
              <a14:hiddenFill xmlns:a14="http://schemas.microsoft.com/office/drawing/2010/main">
                <a:solidFill>
                  <a:srgbClr val="FFFFFF"/>
                </a:solidFill>
              </a14:hiddenFill>
            </a:ext>
          </a:extLst>
        </p:spPr>
      </p:pic>
      <p:pic>
        <p:nvPicPr>
          <p:cNvPr id="3085" name="Picture 13" descr="C:\Users\ADMIN\Desktop\Bach tuyet\43ebd44d263606f876d42fd2f199ea61 (5).jpg"/>
          <p:cNvPicPr>
            <a:picLocks noChangeAspect="1" noChangeArrowheads="1"/>
          </p:cNvPicPr>
          <p:nvPr/>
        </p:nvPicPr>
        <p:blipFill>
          <a:blip r:embed="rId14" cstate="print">
            <a:extLst>
              <a:ext uri="{BEBA8EAE-BF5A-486C-A8C5-ECC9F3942E4B}">
                <a14:imgProps xmlns:a14="http://schemas.microsoft.com/office/drawing/2010/main">
                  <a14:imgLayer r:embed="rId15">
                    <a14:imgEffect>
                      <a14:backgroundRemoval t="0" b="100000" l="0" r="100000">
                        <a14:foregroundMark x1="50482" y1="26157" x2="67203" y2="63581"/>
                        <a14:foregroundMark x1="38907" y1="22133" x2="24116" y2="46680"/>
                      </a14:backgroundRemoval>
                    </a14:imgEffect>
                  </a14:imgLayer>
                </a14:imgProps>
              </a:ext>
              <a:ext uri="{28A0092B-C50C-407E-A947-70E740481C1C}">
                <a14:useLocalDpi xmlns:a14="http://schemas.microsoft.com/office/drawing/2010/main" val="0"/>
              </a:ext>
            </a:extLst>
          </a:blip>
          <a:srcRect/>
          <a:stretch>
            <a:fillRect/>
          </a:stretch>
        </p:blipFill>
        <p:spPr bwMode="auto">
          <a:xfrm rot="1608799">
            <a:off x="1408602" y="4577567"/>
            <a:ext cx="1656967" cy="2647951"/>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C:\Users\ADMIN\Desktop\Bach tuyet\43ebd44d263606f876d42fd2f199ea61 (8).jpg"/>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0" b="100000" l="0" r="100000">
                        <a14:foregroundMark x1="53350" y1="9206" x2="64268" y2="52888"/>
                        <a14:foregroundMark x1="50372" y1="21841" x2="42432" y2="44585"/>
                        <a14:foregroundMark x1="38462" y1="36643" x2="57320" y2="45668"/>
                        <a14:foregroundMark x1="75682" y1="36282" x2="60298" y2="47834"/>
                        <a14:foregroundMark x1="71712" y1="29422" x2="76179" y2="37365"/>
                        <a14:foregroundMark x1="44417" y1="31949" x2="32506" y2="47112"/>
                        <a14:foregroundMark x1="35484" y1="33755" x2="44417" y2="42780"/>
                        <a14:foregroundMark x1="48387" y1="85740" x2="36476" y2="93321"/>
                        <a14:foregroundMark x1="46402" y1="14982" x2="37965" y2="30505"/>
                        <a14:foregroundMark x1="61787" y1="20397" x2="71216" y2="32310"/>
                        <a14:foregroundMark x1="50656" y1="20076" x2="55381" y2="26769"/>
                        <a14:foregroundMark x1="57743" y1="14532" x2="70341" y2="25048"/>
                      </a14:backgroundRemoval>
                    </a14:imgEffect>
                  </a14:imgLayer>
                </a14:imgProps>
              </a:ext>
              <a:ext uri="{28A0092B-C50C-407E-A947-70E740481C1C}">
                <a14:useLocalDpi xmlns:a14="http://schemas.microsoft.com/office/drawing/2010/main" val="0"/>
              </a:ext>
            </a:extLst>
          </a:blip>
          <a:srcRect/>
          <a:stretch>
            <a:fillRect/>
          </a:stretch>
        </p:blipFill>
        <p:spPr bwMode="auto">
          <a:xfrm>
            <a:off x="9448800" y="4363395"/>
            <a:ext cx="2111365" cy="290247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2" descr="C:\Users\ADMIN\Desktop\Bach tuyet\511929473-photo-clip-tree.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775200" y="-2947963"/>
            <a:ext cx="9770739" cy="10307443"/>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descr="C:\Users\ADMIN\Desktop\Bach tuyet\511929473-photo-clip-tree.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19199" y="-2825162"/>
            <a:ext cx="6078553" cy="1030744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Users\ADMIN\Desktop\Tai nguyen thiet ke tro choi\Bảng gỗ\wooden-blank-sign-clipart-1.jpg"/>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784883" y="-1955800"/>
            <a:ext cx="9187917" cy="4079875"/>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2644461" y="584200"/>
            <a:ext cx="7515539" cy="1077218"/>
          </a:xfrm>
          <a:prstGeom prst="rect">
            <a:avLst/>
          </a:prstGeom>
          <a:noFill/>
        </p:spPr>
        <p:txBody>
          <a:bodyPr wrap="square" rtlCol="0">
            <a:spAutoFit/>
          </a:bodyPr>
          <a:lstStyle/>
          <a:p>
            <a:pPr algn="ctr" defTabSz="1219170"/>
            <a:r>
              <a:rPr lang="en-US" sz="3200" b="1" dirty="0">
                <a:solidFill>
                  <a:prstClr val="white"/>
                </a:solidFill>
                <a:latin typeface="Arial" panose="020B0604020202020204" pitchFamily="34" charset="0"/>
                <a:cs typeface="Arial" panose="020B0604020202020204" pitchFamily="34" charset="0"/>
              </a:rPr>
              <a:t>CHƠI TRỐN TÌM </a:t>
            </a:r>
          </a:p>
          <a:p>
            <a:pPr algn="ctr" defTabSz="1219170"/>
            <a:r>
              <a:rPr lang="en-US" sz="3200" b="1" dirty="0">
                <a:solidFill>
                  <a:prstClr val="white"/>
                </a:solidFill>
                <a:latin typeface="Arial" panose="020B0604020202020204" pitchFamily="34" charset="0"/>
                <a:cs typeface="Arial" panose="020B0604020202020204" pitchFamily="34" charset="0"/>
              </a:rPr>
              <a:t>CÙNG BẠCH TUYẾT VÀ 7 CHÚ LÙN</a:t>
            </a:r>
          </a:p>
        </p:txBody>
      </p:sp>
      <p:pic>
        <p:nvPicPr>
          <p:cNvPr id="15" name="Picture 11" descr="C:\Users\ADMIN\Desktop\Tai nguyen thiet ke tro choi\Angry birds epic birds\1505573783630 (2).png">
            <a:hlinkClick r:id="rId20" action="ppaction://hlinksldjump"/>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5600170" y="5901542"/>
            <a:ext cx="1426197" cy="780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583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0" name="Picture 9">
            <a:extLst>
              <a:ext uri="{FF2B5EF4-FFF2-40B4-BE49-F238E27FC236}">
                <a16:creationId xmlns:a16="http://schemas.microsoft.com/office/drawing/2014/main" id="{D2B3C9D8-A6F4-4D56-90EF-FD0220EBF096}"/>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922492"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813145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id="{C427ADA6-213D-424A-8265-DDE2F08EB70B}"/>
              </a:ext>
            </a:extLst>
          </p:cNvPr>
          <p:cNvSpPr txBox="1"/>
          <p:nvPr/>
        </p:nvSpPr>
        <p:spPr>
          <a:xfrm>
            <a:off x="4287981" y="2151750"/>
            <a:ext cx="5492476" cy="2554497"/>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0" dirty="0" err="1">
                <a:solidFill>
                  <a:prstClr val="black"/>
                </a:solidFill>
                <a:latin typeface="Arial-Rounded" pitchFamily="34" charset="0"/>
                <a:ea typeface="Arial-Rounded" pitchFamily="34" charset="0"/>
                <a:cs typeface="Arial-Rounded" pitchFamily="34" charset="0"/>
              </a:rPr>
              <a:t>Đọc</a:t>
            </a:r>
            <a:r>
              <a:rPr lang="en-US" sz="8000" dirty="0">
                <a:solidFill>
                  <a:prstClr val="black"/>
                </a:solidFill>
                <a:latin typeface="Arial-Rounded" pitchFamily="34" charset="0"/>
                <a:ea typeface="Arial-Rounded" pitchFamily="34" charset="0"/>
                <a:cs typeface="Arial-Rounded" pitchFamily="34" charset="0"/>
              </a:rPr>
              <a:t> </a:t>
            </a:r>
            <a:r>
              <a:rPr lang="en-US" sz="8000" dirty="0" err="1">
                <a:solidFill>
                  <a:prstClr val="black"/>
                </a:solidFill>
                <a:latin typeface="Arial-Rounded" pitchFamily="34" charset="0"/>
                <a:ea typeface="Arial-Rounded" pitchFamily="34" charset="0"/>
                <a:cs typeface="Arial-Rounded" pitchFamily="34" charset="0"/>
              </a:rPr>
              <a:t>mở</a:t>
            </a:r>
            <a:r>
              <a:rPr lang="en-US" sz="8000" dirty="0">
                <a:solidFill>
                  <a:prstClr val="black"/>
                </a:solidFill>
                <a:latin typeface="Arial-Rounded" pitchFamily="34" charset="0"/>
                <a:ea typeface="Arial-Rounded" pitchFamily="34" charset="0"/>
                <a:cs typeface="Arial-Rounded" pitchFamily="34" charset="0"/>
              </a:rPr>
              <a:t> </a:t>
            </a:r>
            <a:r>
              <a:rPr lang="en-US" sz="8000" dirty="0" err="1">
                <a:solidFill>
                  <a:prstClr val="black"/>
                </a:solidFill>
                <a:latin typeface="Arial-Rounded" pitchFamily="34" charset="0"/>
                <a:ea typeface="Arial-Rounded" pitchFamily="34" charset="0"/>
                <a:cs typeface="Arial-Rounded" pitchFamily="34" charset="0"/>
              </a:rPr>
              <a:t>rộng</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4</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pic>
        <p:nvPicPr>
          <p:cNvPr id="18" name="Picture 17">
            <a:extLst>
              <a:ext uri="{FF2B5EF4-FFF2-40B4-BE49-F238E27FC236}">
                <a16:creationId xmlns:a16="http://schemas.microsoft.com/office/drawing/2014/main" id="{9127FCAC-EBEA-4AF4-998C-6FDD4A03824C}"/>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51159" y="5900387"/>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5833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C8A16-7F16-4BDA-A9B1-64E6C8919594}"/>
              </a:ext>
            </a:extLst>
          </p:cNvPr>
          <p:cNvSpPr>
            <a:spLocks noGrp="1"/>
          </p:cNvSpPr>
          <p:nvPr>
            <p:ph type="title"/>
          </p:nvPr>
        </p:nvSpPr>
        <p:spPr/>
        <p:txBody>
          <a:bodyPr/>
          <a:lstStyle/>
          <a:p>
            <a:r>
              <a:rPr lang="en-US" dirty="0">
                <a:latin typeface="Arial-Rounded" panose="020B0500000000000000" pitchFamily="34" charset="0"/>
                <a:ea typeface="Arial-Rounded" panose="020B0500000000000000" pitchFamily="34" charset="0"/>
                <a:cs typeface="Arial-Rounded" panose="020B0500000000000000" pitchFamily="34" charset="0"/>
              </a:rPr>
              <a:t>3. </a:t>
            </a:r>
            <a:r>
              <a:rPr lang="en-US" dirty="0" err="1">
                <a:latin typeface="Arial-Rounded" panose="020B0500000000000000" pitchFamily="34" charset="0"/>
                <a:ea typeface="Arial-Rounded" panose="020B0500000000000000" pitchFamily="34" charset="0"/>
                <a:cs typeface="Arial-Rounded" panose="020B0500000000000000" pitchFamily="34" charset="0"/>
              </a:rPr>
              <a:t>Tìm</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đọc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những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bài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viết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về</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hoạt</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động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của</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thiếu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nhi</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4" name="Picture Placeholder 3">
            <a:extLst>
              <a:ext uri="{FF2B5EF4-FFF2-40B4-BE49-F238E27FC236}">
                <a16:creationId xmlns:a16="http://schemas.microsoft.com/office/drawing/2014/main" id="{B4D20A19-09A8-4A33-90A9-434E2152879A}"/>
              </a:ext>
            </a:extLst>
          </p:cNvPr>
          <p:cNvSpPr>
            <a:spLocks noGrp="1"/>
          </p:cNvSpPr>
          <p:nvPr>
            <p:ph type="pic" sz="quarter" idx="13"/>
          </p:nvPr>
        </p:nvSpPr>
        <p:spPr/>
      </p:sp>
      <p:sp>
        <p:nvSpPr>
          <p:cNvPr id="7" name="Content Placeholder 6">
            <a:extLst>
              <a:ext uri="{FF2B5EF4-FFF2-40B4-BE49-F238E27FC236}">
                <a16:creationId xmlns:a16="http://schemas.microsoft.com/office/drawing/2014/main" id="{D1A6C737-3B40-4AFC-A0D0-367DE1FD9F3D}"/>
              </a:ext>
            </a:extLst>
          </p:cNvPr>
          <p:cNvSpPr>
            <a:spLocks noGrp="1"/>
          </p:cNvSpPr>
          <p:nvPr>
            <p:ph idx="1"/>
          </p:nvPr>
        </p:nvSpPr>
        <p:spPr/>
        <p:txBody>
          <a:bodyPr/>
          <a:lstStyle/>
          <a:p>
            <a:endParaRPr lang="en-US" dirty="0"/>
          </a:p>
        </p:txBody>
      </p:sp>
      <p:pic>
        <p:nvPicPr>
          <p:cNvPr id="9" name="Picture 8">
            <a:extLst>
              <a:ext uri="{FF2B5EF4-FFF2-40B4-BE49-F238E27FC236}">
                <a16:creationId xmlns:a16="http://schemas.microsoft.com/office/drawing/2014/main" id="{95FE832C-A6F3-42C9-AE58-0DEE97B4A5BF}"/>
              </a:ext>
            </a:extLst>
          </p:cNvPr>
          <p:cNvPicPr>
            <a:picLocks noChangeAspect="1"/>
          </p:cNvPicPr>
          <p:nvPr/>
        </p:nvPicPr>
        <p:blipFill>
          <a:blip r:embed="rId2"/>
          <a:stretch>
            <a:fillRect/>
          </a:stretch>
        </p:blipFill>
        <p:spPr>
          <a:xfrm>
            <a:off x="3084723" y="2144079"/>
            <a:ext cx="6389783" cy="3838884"/>
          </a:xfrm>
          <a:prstGeom prst="rect">
            <a:avLst/>
          </a:prstGeom>
        </p:spPr>
      </p:pic>
    </p:spTree>
    <p:extLst>
      <p:ext uri="{BB962C8B-B14F-4D97-AF65-F5344CB8AC3E}">
        <p14:creationId xmlns:p14="http://schemas.microsoft.com/office/powerpoint/2010/main" val="2220252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0">
            <a:extLst>
              <a:ext uri="{FF2B5EF4-FFF2-40B4-BE49-F238E27FC236}">
                <a16:creationId xmlns:a16="http://schemas.microsoft.com/office/drawing/2014/main" id="{86FF76B9-219D-4469-AF87-0236D29032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a:extLst>
              <a:ext uri="{FF2B5EF4-FFF2-40B4-BE49-F238E27FC236}">
                <a16:creationId xmlns:a16="http://schemas.microsoft.com/office/drawing/2014/main" id="{DB88BD78-87E1-424D-B479-C37D8E41B12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0964637" y="2358"/>
            <a:ext cx="1876653" cy="1766008"/>
            <a:chOff x="-648769" y="2358"/>
            <a:chExt cx="1876653" cy="1766008"/>
          </a:xfrm>
        </p:grpSpPr>
        <p:sp>
          <p:nvSpPr>
            <p:cNvPr id="14" name="Freeform: Shape 13">
              <a:extLst>
                <a:ext uri="{FF2B5EF4-FFF2-40B4-BE49-F238E27FC236}">
                  <a16:creationId xmlns:a16="http://schemas.microsoft.com/office/drawing/2014/main" id="{C05EB894-9410-4B20-95E4-7A25101AB89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2700000">
              <a:off x="-415188" y="-231223"/>
              <a:ext cx="1409491" cy="1876653"/>
            </a:xfrm>
            <a:custGeom>
              <a:avLst/>
              <a:gdLst>
                <a:gd name="connsiteX0" fmla="*/ 0 w 1409491"/>
                <a:gd name="connsiteY0" fmla="*/ 643075 h 1876653"/>
                <a:gd name="connsiteX1" fmla="*/ 643075 w 1409491"/>
                <a:gd name="connsiteY1" fmla="*/ 0 h 1876653"/>
                <a:gd name="connsiteX2" fmla="*/ 1409491 w 1409491"/>
                <a:gd name="connsiteY2" fmla="*/ 0 h 1876653"/>
                <a:gd name="connsiteX3" fmla="*/ 1409491 w 1409491"/>
                <a:gd name="connsiteY3" fmla="*/ 1876653 h 1876653"/>
                <a:gd name="connsiteX4" fmla="*/ 1233578 w 1409491"/>
                <a:gd name="connsiteY4" fmla="*/ 1876653 h 18766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491" h="1876653">
                  <a:moveTo>
                    <a:pt x="0" y="643075"/>
                  </a:moveTo>
                  <a:lnTo>
                    <a:pt x="643075" y="0"/>
                  </a:lnTo>
                  <a:lnTo>
                    <a:pt x="1409491" y="0"/>
                  </a:lnTo>
                  <a:lnTo>
                    <a:pt x="1409491" y="1876653"/>
                  </a:lnTo>
                  <a:lnTo>
                    <a:pt x="1233578" y="1876653"/>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66E38B6-B050-4340-8E8F-3A971DADC03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rot="2700000">
              <a:off x="301285" y="128278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2E80C965-DB6D-4F81-9E9E-B027384D0B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37196" y="6033666"/>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633C5E46-DAC5-4661-9C87-22B08E2A51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43436" y="5721108"/>
            <a:ext cx="2261965" cy="1136891"/>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Placeholder 5" descr="Diagram&#10;&#10;Description automatically generated">
            <a:extLst>
              <a:ext uri="{FF2B5EF4-FFF2-40B4-BE49-F238E27FC236}">
                <a16:creationId xmlns:a16="http://schemas.microsoft.com/office/drawing/2014/main" id="{FA72F6B5-FC18-415C-8294-6321EA2BBA75}"/>
              </a:ext>
            </a:extLst>
          </p:cNvPr>
          <p:cNvPicPr>
            <a:picLocks noGrp="1" noChangeAspect="1"/>
          </p:cNvPicPr>
          <p:nvPr>
            <p:ph type="pic" sz="quarter" idx="13"/>
          </p:nvPr>
        </p:nvPicPr>
        <p:blipFill rotWithShape="1">
          <a:blip r:embed="rId2"/>
          <a:stretch/>
        </p:blipFill>
        <p:spPr>
          <a:xfrm>
            <a:off x="1008269" y="643467"/>
            <a:ext cx="10175462" cy="5571065"/>
          </a:xfrm>
          <a:prstGeom prst="rect">
            <a:avLst/>
          </a:prstGeom>
          <a:ln>
            <a:noFill/>
          </a:ln>
        </p:spPr>
      </p:pic>
    </p:spTree>
    <p:extLst>
      <p:ext uri="{BB962C8B-B14F-4D97-AF65-F5344CB8AC3E}">
        <p14:creationId xmlns:p14="http://schemas.microsoft.com/office/powerpoint/2010/main" val="1180721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panose="020F0502020204030204"/>
                <a:ea typeface="+mn-ea"/>
                <a:cs typeface="Times New Roman"/>
              </a:rPr>
              <a:t>CỦNG CỐ BÀI HỌC</a:t>
            </a:r>
          </a:p>
        </p:txBody>
      </p:sp>
      <p:pic>
        <p:nvPicPr>
          <p:cNvPr id="18" name="Picture 2" descr="Kết nối tri thức với cuộc sống">
            <a:extLst>
              <a:ext uri="{FF2B5EF4-FFF2-40B4-BE49-F238E27FC236}">
                <a16:creationId xmlns:a16="http://schemas.microsoft.com/office/drawing/2014/main" id="{26C202A0-271C-47F3-B6F5-7E62753C34F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5" name="18">
            <a:extLst>
              <a:ext uri="{FF2B5EF4-FFF2-40B4-BE49-F238E27FC236}">
                <a16:creationId xmlns:a16="http://schemas.microsoft.com/office/drawing/2014/main" id="{E197C50A-5293-4975-8C45-BE86E80C60F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714797" y="3429000"/>
            <a:ext cx="2263295" cy="3827929"/>
          </a:xfrm>
          <a:prstGeom prst="rect">
            <a:avLst/>
          </a:prstGeom>
        </p:spPr>
      </p:pic>
      <p:pic>
        <p:nvPicPr>
          <p:cNvPr id="13" name="Picture 12">
            <a:extLst>
              <a:ext uri="{FF2B5EF4-FFF2-40B4-BE49-F238E27FC236}">
                <a16:creationId xmlns:a16="http://schemas.microsoft.com/office/drawing/2014/main" id="{57B20D0C-DE19-4B21-B96C-E74EF827852A}"/>
              </a:ext>
            </a:extLst>
          </p:cNvPr>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51159" y="5900387"/>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4521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Bach tuyet\ a.jpg"/>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1"/>
            <a:ext cx="12192000" cy="686162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ADMIN\Desktop\Bach tuyet\Bambi.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355339" flipH="1">
            <a:off x="7779459" y="3997351"/>
            <a:ext cx="132080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ADMIN\Desktop\Bach tuyet\esquilo001.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471667" flipH="1">
            <a:off x="5085415" y="4860489"/>
            <a:ext cx="1320800" cy="144584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ADMIN\Desktop\Bach tuyet\767e08fbae2de8679fbba6d8cecba19e.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0352524" flipH="1">
            <a:off x="2470377" y="4994982"/>
            <a:ext cx="1092200" cy="152544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ADMIN\Desktop\Bach tuyet\Doc23.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9772646">
            <a:off x="10020325" y="4028629"/>
            <a:ext cx="1543159" cy="228676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C:\Users\ADMIN\Desktop\Bach tuyet\arbre-majestueux-4262928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47875" y1="35969" x2="47875" y2="37305"/>
                      </a14:backgroundRemoval>
                    </a14:imgEffect>
                  </a14:imgLayer>
                </a14:imgProps>
              </a:ext>
              <a:ext uri="{28A0092B-C50C-407E-A947-70E740481C1C}">
                <a14:useLocalDpi xmlns:a14="http://schemas.microsoft.com/office/drawing/2010/main" val="0"/>
              </a:ext>
            </a:extLst>
          </a:blip>
          <a:srcRect/>
          <a:stretch>
            <a:fillRect/>
          </a:stretch>
        </p:blipFill>
        <p:spPr bwMode="auto">
          <a:xfrm>
            <a:off x="324077" y="-273843"/>
            <a:ext cx="7010400" cy="786844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descr="C:\Users\ADMIN\Desktop\Bach tuyet\arbre-majestueux-4262928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47875" y1="35969" x2="47875" y2="37305"/>
                      </a14:backgroundRemoval>
                    </a14:imgEffect>
                  </a14:imgLayer>
                </a14:imgProps>
              </a:ext>
              <a:ext uri="{28A0092B-C50C-407E-A947-70E740481C1C}">
                <a14:useLocalDpi xmlns:a14="http://schemas.microsoft.com/office/drawing/2010/main" val="0"/>
              </a:ext>
            </a:extLst>
          </a:blip>
          <a:srcRect/>
          <a:stretch>
            <a:fillRect/>
          </a:stretch>
        </p:blipFill>
        <p:spPr bwMode="auto">
          <a:xfrm>
            <a:off x="5689600" y="-680243"/>
            <a:ext cx="7010400" cy="786844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C:\Users\ADMIN\Desktop\Bach tuyet\511929473-photo-clip-tree.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24665" y="-929641"/>
            <a:ext cx="7213600" cy="760984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C:\Users\ADMIN\Desktop\Bach tuyet\511929473-photo-clip-tree.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963580" y="-536546"/>
            <a:ext cx="7213600" cy="7609841"/>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ADMIN\Desktop\Bach tuyet\Snow_white_transparent.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5359" y="3430814"/>
            <a:ext cx="1825347" cy="393422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ADMIN\Desktop\Tai nguyen thiet ke tro choi\Bảng gỗ\wooden-blank-sign-clipart-1.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336800" y="-1955800"/>
            <a:ext cx="7921939" cy="4079875"/>
          </a:xfrm>
          <a:prstGeom prst="rect">
            <a:avLst/>
          </a:prstGeom>
          <a:noFill/>
          <a:extLst>
            <a:ext uri="{909E8E84-426E-40DD-AFC4-6F175D3DCCD1}">
              <a14:hiddenFill xmlns:a14="http://schemas.microsoft.com/office/drawing/2010/main">
                <a:solidFill>
                  <a:srgbClr val="FFFFFF"/>
                </a:solidFill>
              </a14:hiddenFill>
            </a:ext>
          </a:extLst>
        </p:spPr>
      </p:pic>
      <p:sp>
        <p:nvSpPr>
          <p:cNvPr id="4" name="Rounded Rectangle 3"/>
          <p:cNvSpPr/>
          <p:nvPr/>
        </p:nvSpPr>
        <p:spPr>
          <a:xfrm>
            <a:off x="406400" y="2147892"/>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A. </a:t>
            </a:r>
            <a:r>
              <a:rPr lang="en-US" sz="3200" dirty="0" err="1">
                <a:solidFill>
                  <a:srgbClr val="0000FF"/>
                </a:solidFill>
                <a:latin typeface="Calibri"/>
              </a:rPr>
              <a:t>cầu</a:t>
            </a:r>
            <a:r>
              <a:rPr lang="en-US" sz="3200" dirty="0">
                <a:solidFill>
                  <a:srgbClr val="0000FF"/>
                </a:solidFill>
                <a:latin typeface="Calibri"/>
              </a:rPr>
              <a:t> </a:t>
            </a:r>
            <a:r>
              <a:rPr lang="en-US" sz="3200" dirty="0" err="1">
                <a:solidFill>
                  <a:srgbClr val="0000FF"/>
                </a:solidFill>
                <a:latin typeface="Calibri"/>
              </a:rPr>
              <a:t>mây</a:t>
            </a:r>
            <a:endParaRPr lang="en-US" sz="3200" dirty="0">
              <a:solidFill>
                <a:srgbClr val="0000FF"/>
              </a:solidFill>
              <a:latin typeface="Calibri"/>
            </a:endParaRPr>
          </a:p>
        </p:txBody>
      </p:sp>
      <p:sp>
        <p:nvSpPr>
          <p:cNvPr id="25" name="Rounded Rectangle 24"/>
          <p:cNvSpPr/>
          <p:nvPr/>
        </p:nvSpPr>
        <p:spPr>
          <a:xfrm>
            <a:off x="3454400" y="2181624"/>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B. </a:t>
            </a:r>
            <a:r>
              <a:rPr lang="en-US" sz="3200" dirty="0" err="1">
                <a:solidFill>
                  <a:srgbClr val="0000FF"/>
                </a:solidFill>
                <a:latin typeface="Calibri"/>
              </a:rPr>
              <a:t>cầu</a:t>
            </a:r>
            <a:r>
              <a:rPr lang="en-US" sz="3200" dirty="0">
                <a:solidFill>
                  <a:srgbClr val="0000FF"/>
                </a:solidFill>
                <a:latin typeface="Calibri"/>
              </a:rPr>
              <a:t> </a:t>
            </a:r>
            <a:r>
              <a:rPr lang="en-US" sz="3200" dirty="0" err="1">
                <a:solidFill>
                  <a:srgbClr val="0000FF"/>
                </a:solidFill>
                <a:latin typeface="Calibri"/>
              </a:rPr>
              <a:t>lông</a:t>
            </a:r>
            <a:endParaRPr lang="en-US" sz="3200" dirty="0">
              <a:solidFill>
                <a:srgbClr val="0000FF"/>
              </a:solidFill>
              <a:latin typeface="Calibri"/>
            </a:endParaRPr>
          </a:p>
        </p:txBody>
      </p:sp>
      <p:sp>
        <p:nvSpPr>
          <p:cNvPr id="26" name="Rounded Rectangle 25"/>
          <p:cNvSpPr/>
          <p:nvPr/>
        </p:nvSpPr>
        <p:spPr>
          <a:xfrm>
            <a:off x="6591755" y="2181624"/>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C. </a:t>
            </a:r>
            <a:r>
              <a:rPr lang="en-US" sz="3200" dirty="0" err="1">
                <a:solidFill>
                  <a:srgbClr val="0000FF"/>
                </a:solidFill>
                <a:latin typeface="Calibri"/>
              </a:rPr>
              <a:t>cầu</a:t>
            </a:r>
            <a:r>
              <a:rPr lang="en-US" sz="3200" dirty="0">
                <a:solidFill>
                  <a:srgbClr val="0000FF"/>
                </a:solidFill>
                <a:latin typeface="Calibri"/>
              </a:rPr>
              <a:t> </a:t>
            </a:r>
            <a:r>
              <a:rPr lang="en-US" sz="3200" dirty="0" err="1">
                <a:solidFill>
                  <a:srgbClr val="0000FF"/>
                </a:solidFill>
                <a:latin typeface="Calibri"/>
              </a:rPr>
              <a:t>mưa</a:t>
            </a:r>
            <a:endParaRPr lang="en-US" sz="3200" dirty="0">
              <a:solidFill>
                <a:srgbClr val="0000FF"/>
              </a:solidFill>
              <a:latin typeface="Calibri"/>
            </a:endParaRPr>
          </a:p>
        </p:txBody>
      </p:sp>
      <p:sp>
        <p:nvSpPr>
          <p:cNvPr id="27" name="Rounded Rectangle 26"/>
          <p:cNvSpPr/>
          <p:nvPr/>
        </p:nvSpPr>
        <p:spPr>
          <a:xfrm>
            <a:off x="9347200" y="2147892"/>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D. </a:t>
            </a:r>
            <a:r>
              <a:rPr lang="en-US" sz="3200" dirty="0" err="1">
                <a:solidFill>
                  <a:srgbClr val="0000FF"/>
                </a:solidFill>
                <a:latin typeface="Calibri"/>
              </a:rPr>
              <a:t>cầu</a:t>
            </a:r>
            <a:r>
              <a:rPr lang="en-US" sz="3200" dirty="0">
                <a:solidFill>
                  <a:srgbClr val="0000FF"/>
                </a:solidFill>
                <a:latin typeface="Calibri"/>
              </a:rPr>
              <a:t> </a:t>
            </a:r>
            <a:r>
              <a:rPr lang="en-US" sz="3200" dirty="0" err="1">
                <a:solidFill>
                  <a:srgbClr val="0000FF"/>
                </a:solidFill>
                <a:latin typeface="Calibri"/>
              </a:rPr>
              <a:t>vồng</a:t>
            </a:r>
            <a:endParaRPr lang="en-US" sz="3200" dirty="0">
              <a:solidFill>
                <a:srgbClr val="0000FF"/>
              </a:solidFill>
              <a:latin typeface="Calibri"/>
            </a:endParaRPr>
          </a:p>
        </p:txBody>
      </p:sp>
      <p:sp>
        <p:nvSpPr>
          <p:cNvPr id="5" name="TextBox 4"/>
          <p:cNvSpPr txBox="1"/>
          <p:nvPr/>
        </p:nvSpPr>
        <p:spPr>
          <a:xfrm>
            <a:off x="2542861" y="482600"/>
            <a:ext cx="7413939" cy="1077218"/>
          </a:xfrm>
          <a:prstGeom prst="rect">
            <a:avLst/>
          </a:prstGeom>
          <a:noFill/>
        </p:spPr>
        <p:txBody>
          <a:bodyPr wrap="square" rtlCol="0">
            <a:spAutoFit/>
          </a:bodyPr>
          <a:lstStyle/>
          <a:p>
            <a:pPr algn="ctr" defTabSz="1219170"/>
            <a:r>
              <a:rPr lang="vi-VN" sz="3200">
                <a:solidFill>
                  <a:prstClr val="white"/>
                </a:solidFill>
                <a:latin typeface="Calibri"/>
              </a:rPr>
              <a:t> Cầu gì chỉ mọc sau mưa</a:t>
            </a:r>
          </a:p>
          <a:p>
            <a:pPr algn="ctr" defTabSz="1219170"/>
            <a:r>
              <a:rPr lang="vi-VN" sz="3200">
                <a:solidFill>
                  <a:prstClr val="white"/>
                </a:solidFill>
                <a:latin typeface="Calibri"/>
              </a:rPr>
              <a:t>Lung linh bảy sắc bắc vừa tới mây?</a:t>
            </a:r>
            <a:endParaRPr lang="en-US" sz="3200" dirty="0">
              <a:solidFill>
                <a:prstClr val="white"/>
              </a:solidFill>
              <a:latin typeface="Calibri"/>
            </a:endParaRPr>
          </a:p>
        </p:txBody>
      </p:sp>
      <p:sp>
        <p:nvSpPr>
          <p:cNvPr id="6" name="Explosion 1 5"/>
          <p:cNvSpPr/>
          <p:nvPr/>
        </p:nvSpPr>
        <p:spPr>
          <a:xfrm>
            <a:off x="5080000" y="4356706"/>
            <a:ext cx="4017104" cy="2729895"/>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b="1" dirty="0">
                <a:solidFill>
                  <a:srgbClr val="0000FF"/>
                </a:solidFill>
                <a:latin typeface="Arial" panose="020B0604020202020204" pitchFamily="34" charset="0"/>
                <a:cs typeface="Arial" panose="020B0604020202020204" pitchFamily="34" charset="0"/>
              </a:rPr>
              <a:t>ĐÚNG RỒI</a:t>
            </a:r>
          </a:p>
        </p:txBody>
      </p:sp>
      <p:pic>
        <p:nvPicPr>
          <p:cNvPr id="1035" name="Picture 11" descr="C:\Users\ADMIN\Desktop\Tai nguyen thiet ke tro choi\Bảng gỗ\Picture1 (2).png">
            <a:hlinkClick r:id="" action="ppaction://hlinkshowjump?jump=nextslide"/>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0272119" y="76200"/>
            <a:ext cx="1617133" cy="687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9312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034"/>
                                        </p:tgtEl>
                                        <p:attrNameLst>
                                          <p:attrName>style.visibility</p:attrName>
                                        </p:attrNameLst>
                                      </p:cBhvr>
                                      <p:to>
                                        <p:strVal val="visible"/>
                                      </p:to>
                                    </p:set>
                                    <p:animEffect transition="in" filter="fade">
                                      <p:cBhvr>
                                        <p:cTn id="7" dur="1000"/>
                                        <p:tgtEl>
                                          <p:spTgt spid="1034"/>
                                        </p:tgtEl>
                                      </p:cBhvr>
                                    </p:animEffect>
                                    <p:anim calcmode="lin" valueType="num">
                                      <p:cBhvr>
                                        <p:cTn id="8" dur="1000" fill="hold"/>
                                        <p:tgtEl>
                                          <p:spTgt spid="1034"/>
                                        </p:tgtEl>
                                        <p:attrNameLst>
                                          <p:attrName>ppt_x</p:attrName>
                                        </p:attrNameLst>
                                      </p:cBhvr>
                                      <p:tavLst>
                                        <p:tav tm="0">
                                          <p:val>
                                            <p:strVal val="#ppt_x"/>
                                          </p:val>
                                        </p:tav>
                                        <p:tav tm="100000">
                                          <p:val>
                                            <p:strVal val="#ppt_x"/>
                                          </p:val>
                                        </p:tav>
                                      </p:tavLst>
                                    </p:anim>
                                    <p:anim calcmode="lin" valueType="num">
                                      <p:cBhvr>
                                        <p:cTn id="9" dur="1000" fill="hold"/>
                                        <p:tgtEl>
                                          <p:spTgt spid="1034"/>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fade">
                                      <p:cBhvr>
                                        <p:cTn id="26" dur="1000"/>
                                        <p:tgtEl>
                                          <p:spTgt spid="25"/>
                                        </p:tgtEl>
                                      </p:cBhvr>
                                    </p:animEffect>
                                    <p:anim calcmode="lin" valueType="num">
                                      <p:cBhvr>
                                        <p:cTn id="27" dur="1000" fill="hold"/>
                                        <p:tgtEl>
                                          <p:spTgt spid="25"/>
                                        </p:tgtEl>
                                        <p:attrNameLst>
                                          <p:attrName>ppt_x</p:attrName>
                                        </p:attrNameLst>
                                      </p:cBhvr>
                                      <p:tavLst>
                                        <p:tav tm="0">
                                          <p:val>
                                            <p:strVal val="#ppt_x"/>
                                          </p:val>
                                        </p:tav>
                                        <p:tav tm="100000">
                                          <p:val>
                                            <p:strVal val="#ppt_x"/>
                                          </p:val>
                                        </p:tav>
                                      </p:tavLst>
                                    </p:anim>
                                    <p:anim calcmode="lin" valueType="num">
                                      <p:cBhvr>
                                        <p:cTn id="2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fade">
                                      <p:cBhvr>
                                        <p:cTn id="33" dur="1000"/>
                                        <p:tgtEl>
                                          <p:spTgt spid="26"/>
                                        </p:tgtEl>
                                      </p:cBhvr>
                                    </p:animEffect>
                                    <p:anim calcmode="lin" valueType="num">
                                      <p:cBhvr>
                                        <p:cTn id="34" dur="1000" fill="hold"/>
                                        <p:tgtEl>
                                          <p:spTgt spid="26"/>
                                        </p:tgtEl>
                                        <p:attrNameLst>
                                          <p:attrName>ppt_x</p:attrName>
                                        </p:attrNameLst>
                                      </p:cBhvr>
                                      <p:tavLst>
                                        <p:tav tm="0">
                                          <p:val>
                                            <p:strVal val="#ppt_x"/>
                                          </p:val>
                                        </p:tav>
                                        <p:tav tm="100000">
                                          <p:val>
                                            <p:strVal val="#ppt_x"/>
                                          </p:val>
                                        </p:tav>
                                      </p:tavLst>
                                    </p:anim>
                                    <p:anim calcmode="lin" valueType="num">
                                      <p:cBhvr>
                                        <p:cTn id="35"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1000"/>
                                        <p:tgtEl>
                                          <p:spTgt spid="27"/>
                                        </p:tgtEl>
                                      </p:cBhvr>
                                    </p:animEffect>
                                    <p:anim calcmode="lin" valueType="num">
                                      <p:cBhvr>
                                        <p:cTn id="41" dur="1000" fill="hold"/>
                                        <p:tgtEl>
                                          <p:spTgt spid="27"/>
                                        </p:tgtEl>
                                        <p:attrNameLst>
                                          <p:attrName>ppt_x</p:attrName>
                                        </p:attrNameLst>
                                      </p:cBhvr>
                                      <p:tavLst>
                                        <p:tav tm="0">
                                          <p:val>
                                            <p:strVal val="#ppt_x"/>
                                          </p:val>
                                        </p:tav>
                                        <p:tav tm="100000">
                                          <p:val>
                                            <p:strVal val="#ppt_x"/>
                                          </p:val>
                                        </p:tav>
                                      </p:tavLst>
                                    </p:anim>
                                    <p:anim calcmode="lin" valueType="num">
                                      <p:cBhvr>
                                        <p:cTn id="4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4"/>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1031"/>
                                        </p:tgtEl>
                                        <p:attrNameLst>
                                          <p:attrName>style.visibility</p:attrName>
                                        </p:attrNameLst>
                                      </p:cBhvr>
                                      <p:to>
                                        <p:strVal val="visible"/>
                                      </p:to>
                                    </p:set>
                                  </p:childTnLst>
                                </p:cTn>
                              </p:par>
                              <p:par>
                                <p:cTn id="48" presetID="32" presetClass="emph" presetSubtype="0" repeatCount="indefinite" fill="hold" nodeType="withEffect">
                                  <p:stCondLst>
                                    <p:cond delay="0"/>
                                  </p:stCondLst>
                                  <p:childTnLst>
                                    <p:animRot by="120000">
                                      <p:cBhvr>
                                        <p:cTn id="49" dur="300" fill="hold">
                                          <p:stCondLst>
                                            <p:cond delay="0"/>
                                          </p:stCondLst>
                                        </p:cTn>
                                        <p:tgtEl>
                                          <p:spTgt spid="1031"/>
                                        </p:tgtEl>
                                        <p:attrNameLst>
                                          <p:attrName>r</p:attrName>
                                        </p:attrNameLst>
                                      </p:cBhvr>
                                    </p:animRot>
                                    <p:animRot by="-240000">
                                      <p:cBhvr>
                                        <p:cTn id="50" dur="600" fill="hold">
                                          <p:stCondLst>
                                            <p:cond delay="600"/>
                                          </p:stCondLst>
                                        </p:cTn>
                                        <p:tgtEl>
                                          <p:spTgt spid="1031"/>
                                        </p:tgtEl>
                                        <p:attrNameLst>
                                          <p:attrName>r</p:attrName>
                                        </p:attrNameLst>
                                      </p:cBhvr>
                                    </p:animRot>
                                    <p:animRot by="240000">
                                      <p:cBhvr>
                                        <p:cTn id="51" dur="600" fill="hold">
                                          <p:stCondLst>
                                            <p:cond delay="1200"/>
                                          </p:stCondLst>
                                        </p:cTn>
                                        <p:tgtEl>
                                          <p:spTgt spid="1031"/>
                                        </p:tgtEl>
                                        <p:attrNameLst>
                                          <p:attrName>r</p:attrName>
                                        </p:attrNameLst>
                                      </p:cBhvr>
                                    </p:animRot>
                                    <p:animRot by="-240000">
                                      <p:cBhvr>
                                        <p:cTn id="52" dur="600" fill="hold">
                                          <p:stCondLst>
                                            <p:cond delay="1800"/>
                                          </p:stCondLst>
                                        </p:cTn>
                                        <p:tgtEl>
                                          <p:spTgt spid="1031"/>
                                        </p:tgtEl>
                                        <p:attrNameLst>
                                          <p:attrName>r</p:attrName>
                                        </p:attrNameLst>
                                      </p:cBhvr>
                                    </p:animRot>
                                    <p:animRot by="120000">
                                      <p:cBhvr>
                                        <p:cTn id="53" dur="600" fill="hold">
                                          <p:stCondLst>
                                            <p:cond delay="2400"/>
                                          </p:stCondLst>
                                        </p:cTn>
                                        <p:tgtEl>
                                          <p:spTgt spid="1031"/>
                                        </p:tgtEl>
                                        <p:attrNameLst>
                                          <p:attrName>r</p:attrName>
                                        </p:attrNameLst>
                                      </p:cBhvr>
                                    </p:animRot>
                                  </p:childTnLst>
                                </p:cTn>
                              </p:par>
                            </p:childTnLst>
                          </p:cTn>
                        </p:par>
                      </p:childTnLst>
                    </p:cTn>
                  </p:par>
                </p:childTnLst>
              </p:cTn>
              <p:nextCondLst>
                <p:cond evt="onClick" delay="0">
                  <p:tgtEl>
                    <p:spTgt spid="4"/>
                  </p:tgtEl>
                </p:cond>
              </p:nextCondLst>
            </p:seq>
            <p:seq concurrent="1" nextAc="seek">
              <p:cTn id="54" restart="whenNotActive" fill="hold" evtFilter="cancelBubble" nodeType="interactiveSeq">
                <p:stCondLst>
                  <p:cond evt="onClick" delay="0">
                    <p:tgtEl>
                      <p:spTgt spid="25"/>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030"/>
                                        </p:tgtEl>
                                        <p:attrNameLst>
                                          <p:attrName>style.visibility</p:attrName>
                                        </p:attrNameLst>
                                      </p:cBhvr>
                                      <p:to>
                                        <p:strVal val="visible"/>
                                      </p:to>
                                    </p:set>
                                  </p:childTnLst>
                                </p:cTn>
                              </p:par>
                              <p:par>
                                <p:cTn id="59" presetID="32" presetClass="emph" presetSubtype="0" repeatCount="indefinite" fill="hold" nodeType="withEffect">
                                  <p:stCondLst>
                                    <p:cond delay="0"/>
                                  </p:stCondLst>
                                  <p:childTnLst>
                                    <p:animRot by="120000">
                                      <p:cBhvr>
                                        <p:cTn id="60" dur="300" fill="hold">
                                          <p:stCondLst>
                                            <p:cond delay="0"/>
                                          </p:stCondLst>
                                        </p:cTn>
                                        <p:tgtEl>
                                          <p:spTgt spid="1030"/>
                                        </p:tgtEl>
                                        <p:attrNameLst>
                                          <p:attrName>r</p:attrName>
                                        </p:attrNameLst>
                                      </p:cBhvr>
                                    </p:animRot>
                                    <p:animRot by="-240000">
                                      <p:cBhvr>
                                        <p:cTn id="61" dur="600" fill="hold">
                                          <p:stCondLst>
                                            <p:cond delay="600"/>
                                          </p:stCondLst>
                                        </p:cTn>
                                        <p:tgtEl>
                                          <p:spTgt spid="1030"/>
                                        </p:tgtEl>
                                        <p:attrNameLst>
                                          <p:attrName>r</p:attrName>
                                        </p:attrNameLst>
                                      </p:cBhvr>
                                    </p:animRot>
                                    <p:animRot by="240000">
                                      <p:cBhvr>
                                        <p:cTn id="62" dur="600" fill="hold">
                                          <p:stCondLst>
                                            <p:cond delay="1200"/>
                                          </p:stCondLst>
                                        </p:cTn>
                                        <p:tgtEl>
                                          <p:spTgt spid="1030"/>
                                        </p:tgtEl>
                                        <p:attrNameLst>
                                          <p:attrName>r</p:attrName>
                                        </p:attrNameLst>
                                      </p:cBhvr>
                                    </p:animRot>
                                    <p:animRot by="-240000">
                                      <p:cBhvr>
                                        <p:cTn id="63" dur="600" fill="hold">
                                          <p:stCondLst>
                                            <p:cond delay="1800"/>
                                          </p:stCondLst>
                                        </p:cTn>
                                        <p:tgtEl>
                                          <p:spTgt spid="1030"/>
                                        </p:tgtEl>
                                        <p:attrNameLst>
                                          <p:attrName>r</p:attrName>
                                        </p:attrNameLst>
                                      </p:cBhvr>
                                    </p:animRot>
                                    <p:animRot by="120000">
                                      <p:cBhvr>
                                        <p:cTn id="64" dur="600" fill="hold">
                                          <p:stCondLst>
                                            <p:cond delay="2400"/>
                                          </p:stCondLst>
                                        </p:cTn>
                                        <p:tgtEl>
                                          <p:spTgt spid="1030"/>
                                        </p:tgtEl>
                                        <p:attrNameLst>
                                          <p:attrName>r</p:attrName>
                                        </p:attrNameLst>
                                      </p:cBhvr>
                                    </p:animRot>
                                  </p:childTnLst>
                                </p:cTn>
                              </p:par>
                            </p:childTnLst>
                          </p:cTn>
                        </p:par>
                      </p:childTnLst>
                    </p:cTn>
                  </p:par>
                </p:childTnLst>
              </p:cTn>
              <p:nextCondLst>
                <p:cond evt="onClick" delay="0">
                  <p:tgtEl>
                    <p:spTgt spid="25"/>
                  </p:tgtEl>
                </p:cond>
              </p:nextCondLst>
            </p:seq>
            <p:seq concurrent="1" nextAc="seek">
              <p:cTn id="65" restart="whenNotActive" fill="hold" evtFilter="cancelBubble" nodeType="interactiveSeq">
                <p:stCondLst>
                  <p:cond evt="onClick" delay="0">
                    <p:tgtEl>
                      <p:spTgt spid="26"/>
                    </p:tgtEl>
                  </p:cond>
                </p:stCondLst>
                <p:endSync evt="end" delay="0">
                  <p:rtn val="all"/>
                </p:endSync>
                <p:childTnLst>
                  <p:par>
                    <p:cTn id="66" fill="hold">
                      <p:stCondLst>
                        <p:cond delay="0"/>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1029"/>
                                        </p:tgtEl>
                                        <p:attrNameLst>
                                          <p:attrName>style.visibility</p:attrName>
                                        </p:attrNameLst>
                                      </p:cBhvr>
                                      <p:to>
                                        <p:strVal val="visible"/>
                                      </p:to>
                                    </p:set>
                                  </p:childTnLst>
                                </p:cTn>
                              </p:par>
                              <p:par>
                                <p:cTn id="70" presetID="32" presetClass="emph" presetSubtype="0" repeatCount="indefinite" fill="hold" nodeType="withEffect">
                                  <p:stCondLst>
                                    <p:cond delay="0"/>
                                  </p:stCondLst>
                                  <p:childTnLst>
                                    <p:animRot by="120000">
                                      <p:cBhvr>
                                        <p:cTn id="71" dur="300" fill="hold">
                                          <p:stCondLst>
                                            <p:cond delay="0"/>
                                          </p:stCondLst>
                                        </p:cTn>
                                        <p:tgtEl>
                                          <p:spTgt spid="1029"/>
                                        </p:tgtEl>
                                        <p:attrNameLst>
                                          <p:attrName>r</p:attrName>
                                        </p:attrNameLst>
                                      </p:cBhvr>
                                    </p:animRot>
                                    <p:animRot by="-240000">
                                      <p:cBhvr>
                                        <p:cTn id="72" dur="600" fill="hold">
                                          <p:stCondLst>
                                            <p:cond delay="600"/>
                                          </p:stCondLst>
                                        </p:cTn>
                                        <p:tgtEl>
                                          <p:spTgt spid="1029"/>
                                        </p:tgtEl>
                                        <p:attrNameLst>
                                          <p:attrName>r</p:attrName>
                                        </p:attrNameLst>
                                      </p:cBhvr>
                                    </p:animRot>
                                    <p:animRot by="240000">
                                      <p:cBhvr>
                                        <p:cTn id="73" dur="600" fill="hold">
                                          <p:stCondLst>
                                            <p:cond delay="1200"/>
                                          </p:stCondLst>
                                        </p:cTn>
                                        <p:tgtEl>
                                          <p:spTgt spid="1029"/>
                                        </p:tgtEl>
                                        <p:attrNameLst>
                                          <p:attrName>r</p:attrName>
                                        </p:attrNameLst>
                                      </p:cBhvr>
                                    </p:animRot>
                                    <p:animRot by="-240000">
                                      <p:cBhvr>
                                        <p:cTn id="74" dur="600" fill="hold">
                                          <p:stCondLst>
                                            <p:cond delay="1800"/>
                                          </p:stCondLst>
                                        </p:cTn>
                                        <p:tgtEl>
                                          <p:spTgt spid="1029"/>
                                        </p:tgtEl>
                                        <p:attrNameLst>
                                          <p:attrName>r</p:attrName>
                                        </p:attrNameLst>
                                      </p:cBhvr>
                                    </p:animRot>
                                    <p:animRot by="120000">
                                      <p:cBhvr>
                                        <p:cTn id="75" dur="600" fill="hold">
                                          <p:stCondLst>
                                            <p:cond delay="2400"/>
                                          </p:stCondLst>
                                        </p:cTn>
                                        <p:tgtEl>
                                          <p:spTgt spid="1029"/>
                                        </p:tgtEl>
                                        <p:attrNameLst>
                                          <p:attrName>r</p:attrName>
                                        </p:attrNameLst>
                                      </p:cBhvr>
                                    </p:animRot>
                                  </p:childTnLst>
                                </p:cTn>
                              </p:par>
                            </p:childTnLst>
                          </p:cTn>
                        </p:par>
                      </p:childTnLst>
                    </p:cTn>
                  </p:par>
                </p:childTnLst>
              </p:cTn>
              <p:nextCondLst>
                <p:cond evt="onClick" delay="0">
                  <p:tgtEl>
                    <p:spTgt spid="26"/>
                  </p:tgtEl>
                </p:cond>
              </p:nextCondLst>
            </p:seq>
            <p:seq concurrent="1" nextAc="seek">
              <p:cTn id="76" restart="whenNotActive" fill="hold" evtFilter="cancelBubble" nodeType="interactiveSeq">
                <p:stCondLst>
                  <p:cond evt="onClick" delay="0">
                    <p:tgtEl>
                      <p:spTgt spid="27"/>
                    </p:tgtEl>
                  </p:cond>
                </p:stCondLst>
                <p:endSync evt="end" delay="0">
                  <p:rtn val="all"/>
                </p:endSync>
                <p:childTnLst>
                  <p:par>
                    <p:cTn id="77" fill="hold">
                      <p:stCondLst>
                        <p:cond delay="0"/>
                      </p:stCondLst>
                      <p:childTnLst>
                        <p:par>
                          <p:cTn id="78" fill="hold">
                            <p:stCondLst>
                              <p:cond delay="0"/>
                            </p:stCondLst>
                            <p:childTnLst>
                              <p:par>
                                <p:cTn id="79" presetID="1" presetClass="entr" presetSubtype="0" fill="hold" nodeType="clickEffect">
                                  <p:stCondLst>
                                    <p:cond delay="0"/>
                                  </p:stCondLst>
                                  <p:childTnLst>
                                    <p:set>
                                      <p:cBhvr>
                                        <p:cTn id="80" dur="1" fill="hold">
                                          <p:stCondLst>
                                            <p:cond delay="0"/>
                                          </p:stCondLst>
                                        </p:cTn>
                                        <p:tgtEl>
                                          <p:spTgt spid="1032"/>
                                        </p:tgtEl>
                                        <p:attrNameLst>
                                          <p:attrName>style.visibility</p:attrName>
                                        </p:attrNameLst>
                                      </p:cBhvr>
                                      <p:to>
                                        <p:strVal val="visible"/>
                                      </p:to>
                                    </p:set>
                                  </p:childTnLst>
                                </p:cTn>
                              </p:par>
                              <p:par>
                                <p:cTn id="81" presetID="21" presetClass="emph" presetSubtype="0" repeatCount="indefinite" fill="hold" grpId="1" nodeType="withEffect">
                                  <p:stCondLst>
                                    <p:cond delay="0"/>
                                  </p:stCondLst>
                                  <p:childTnLst>
                                    <p:animClr clrSpc="hsl" dir="cw">
                                      <p:cBhvr override="childStyle">
                                        <p:cTn id="82" dur="500" fill="hold"/>
                                        <p:tgtEl>
                                          <p:spTgt spid="27"/>
                                        </p:tgtEl>
                                        <p:attrNameLst>
                                          <p:attrName>style.color</p:attrName>
                                        </p:attrNameLst>
                                      </p:cBhvr>
                                      <p:by>
                                        <p:hsl h="7200000" s="0" l="0"/>
                                      </p:by>
                                    </p:animClr>
                                    <p:animClr clrSpc="hsl" dir="cw">
                                      <p:cBhvr>
                                        <p:cTn id="83" dur="500" fill="hold"/>
                                        <p:tgtEl>
                                          <p:spTgt spid="27"/>
                                        </p:tgtEl>
                                        <p:attrNameLst>
                                          <p:attrName>fillcolor</p:attrName>
                                        </p:attrNameLst>
                                      </p:cBhvr>
                                      <p:by>
                                        <p:hsl h="7200000" s="0" l="0"/>
                                      </p:by>
                                    </p:animClr>
                                    <p:animClr clrSpc="hsl" dir="cw">
                                      <p:cBhvr>
                                        <p:cTn id="84" dur="500" fill="hold"/>
                                        <p:tgtEl>
                                          <p:spTgt spid="27"/>
                                        </p:tgtEl>
                                        <p:attrNameLst>
                                          <p:attrName>stroke.color</p:attrName>
                                        </p:attrNameLst>
                                      </p:cBhvr>
                                      <p:by>
                                        <p:hsl h="7200000" s="0" l="0"/>
                                      </p:by>
                                    </p:animClr>
                                    <p:set>
                                      <p:cBhvr>
                                        <p:cTn id="85" dur="500" fill="hold"/>
                                        <p:tgtEl>
                                          <p:spTgt spid="27"/>
                                        </p:tgtEl>
                                        <p:attrNameLst>
                                          <p:attrName>fill.type</p:attrName>
                                        </p:attrNameLst>
                                      </p:cBhvr>
                                      <p:to>
                                        <p:strVal val="solid"/>
                                      </p:to>
                                    </p:set>
                                  </p:childTnLst>
                                </p:cTn>
                              </p:par>
                              <p:par>
                                <p:cTn id="86" presetID="32" presetClass="emph" presetSubtype="0" repeatCount="indefinite" fill="hold" nodeType="withEffect">
                                  <p:stCondLst>
                                    <p:cond delay="0"/>
                                  </p:stCondLst>
                                  <p:childTnLst>
                                    <p:animRot by="120000">
                                      <p:cBhvr>
                                        <p:cTn id="87" dur="300" fill="hold">
                                          <p:stCondLst>
                                            <p:cond delay="0"/>
                                          </p:stCondLst>
                                        </p:cTn>
                                        <p:tgtEl>
                                          <p:spTgt spid="1032"/>
                                        </p:tgtEl>
                                        <p:attrNameLst>
                                          <p:attrName>r</p:attrName>
                                        </p:attrNameLst>
                                      </p:cBhvr>
                                    </p:animRot>
                                    <p:animRot by="-240000">
                                      <p:cBhvr>
                                        <p:cTn id="88" dur="600" fill="hold">
                                          <p:stCondLst>
                                            <p:cond delay="600"/>
                                          </p:stCondLst>
                                        </p:cTn>
                                        <p:tgtEl>
                                          <p:spTgt spid="1032"/>
                                        </p:tgtEl>
                                        <p:attrNameLst>
                                          <p:attrName>r</p:attrName>
                                        </p:attrNameLst>
                                      </p:cBhvr>
                                    </p:animRot>
                                    <p:animRot by="240000">
                                      <p:cBhvr>
                                        <p:cTn id="89" dur="600" fill="hold">
                                          <p:stCondLst>
                                            <p:cond delay="1200"/>
                                          </p:stCondLst>
                                        </p:cTn>
                                        <p:tgtEl>
                                          <p:spTgt spid="1032"/>
                                        </p:tgtEl>
                                        <p:attrNameLst>
                                          <p:attrName>r</p:attrName>
                                        </p:attrNameLst>
                                      </p:cBhvr>
                                    </p:animRot>
                                    <p:animRot by="-240000">
                                      <p:cBhvr>
                                        <p:cTn id="90" dur="600" fill="hold">
                                          <p:stCondLst>
                                            <p:cond delay="1800"/>
                                          </p:stCondLst>
                                        </p:cTn>
                                        <p:tgtEl>
                                          <p:spTgt spid="1032"/>
                                        </p:tgtEl>
                                        <p:attrNameLst>
                                          <p:attrName>r</p:attrName>
                                        </p:attrNameLst>
                                      </p:cBhvr>
                                    </p:animRot>
                                    <p:animRot by="120000">
                                      <p:cBhvr>
                                        <p:cTn id="91" dur="600" fill="hold">
                                          <p:stCondLst>
                                            <p:cond delay="2400"/>
                                          </p:stCondLst>
                                        </p:cTn>
                                        <p:tgtEl>
                                          <p:spTgt spid="1032"/>
                                        </p:tgtEl>
                                        <p:attrNameLst>
                                          <p:attrName>r</p:attrName>
                                        </p:attrNameLst>
                                      </p:cBhvr>
                                    </p:animRot>
                                  </p:childTnLst>
                                </p:cTn>
                              </p:par>
                              <p:par>
                                <p:cTn id="92" presetID="1" presetClass="entr" presetSubtype="0" fill="hold" grpId="0" nodeType="withEffect">
                                  <p:stCondLst>
                                    <p:cond delay="0"/>
                                  </p:stCondLst>
                                  <p:childTnLst>
                                    <p:set>
                                      <p:cBhvr>
                                        <p:cTn id="93" dur="1" fill="hold">
                                          <p:stCondLst>
                                            <p:cond delay="0"/>
                                          </p:stCondLst>
                                        </p:cTn>
                                        <p:tgtEl>
                                          <p:spTgt spid="6"/>
                                        </p:tgtEl>
                                        <p:attrNameLst>
                                          <p:attrName>style.visibility</p:attrName>
                                        </p:attrNameLst>
                                      </p:cBhvr>
                                      <p:to>
                                        <p:strVal val="visible"/>
                                      </p:to>
                                    </p:set>
                                  </p:childTnLst>
                                </p:cTn>
                              </p:par>
                              <p:par>
                                <p:cTn id="94" presetID="26" presetClass="emph" presetSubtype="0" repeatCount="3000" fill="hold" grpId="1" nodeType="withEffect">
                                  <p:stCondLst>
                                    <p:cond delay="0"/>
                                  </p:stCondLst>
                                  <p:childTnLst>
                                    <p:animEffect transition="out" filter="fade">
                                      <p:cBhvr>
                                        <p:cTn id="95" dur="500" tmFilter="0, 0; .2, .5; .8, .5; 1, 0"/>
                                        <p:tgtEl>
                                          <p:spTgt spid="6"/>
                                        </p:tgtEl>
                                      </p:cBhvr>
                                    </p:animEffect>
                                    <p:animScale>
                                      <p:cBhvr>
                                        <p:cTn id="96" dur="250" autoRev="1" fill="hold"/>
                                        <p:tgtEl>
                                          <p:spTgt spid="6"/>
                                        </p:tgtEl>
                                      </p:cBhvr>
                                      <p:by x="105000" y="105000"/>
                                    </p:animScale>
                                  </p:childTnLst>
                                </p:cTn>
                              </p:par>
                              <p:par>
                                <p:cTn id="97" presetID="1" presetClass="exit" presetSubtype="0" fill="hold" grpId="2" nodeType="withEffect">
                                  <p:stCondLst>
                                    <p:cond delay="2500"/>
                                  </p:stCondLst>
                                  <p:childTnLst>
                                    <p:set>
                                      <p:cBhvr>
                                        <p:cTn id="98"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27"/>
                  </p:tgtEl>
                </p:cond>
              </p:nextCondLst>
            </p:seq>
          </p:childTnLst>
        </p:cTn>
      </p:par>
    </p:tnLst>
    <p:bldLst>
      <p:bldP spid="4" grpId="0" animBg="1"/>
      <p:bldP spid="25" grpId="0" animBg="1"/>
      <p:bldP spid="26" grpId="0" animBg="1"/>
      <p:bldP spid="27" grpId="0" animBg="1"/>
      <p:bldP spid="27" grpId="1" animBg="1"/>
      <p:bldP spid="5" grpId="0"/>
      <p:bldP spid="6" grpId="0" animBg="1"/>
      <p:bldP spid="6" grpId="1" animBg="1"/>
      <p:bldP spid="6" grpId="2"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Bach tuyet\54774f4bc8287c7337fadd5fbb419da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ADMIN\Desktop\Bach tuyet\Bambi.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20355339" flipH="1">
            <a:off x="3835675" y="4063363"/>
            <a:ext cx="132080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C:\Users\ADMIN\Desktop\Bach tuyet\esquilo001.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471667" flipH="1">
            <a:off x="10368615" y="4415267"/>
            <a:ext cx="1320800" cy="144584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7" descr="C:\Users\ADMIN\Desktop\Bach tuyet\767e08fbae2de8679fbba6d8cecba19e.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352524" flipH="1">
            <a:off x="8504048" y="4385149"/>
            <a:ext cx="1092200" cy="152544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C:\Users\ADMIN\Desktop\Bach tuyet\43ebd44d263606f876d42fd2f199ea61 (7).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0" r="100000">
                        <a14:foregroundMark x1="36022" y1="33071" x2="71505" y2="40157"/>
                      </a14:backgroundRemoval>
                    </a14:imgEffect>
                  </a14:imgLayer>
                </a14:imgProps>
              </a:ext>
              <a:ext uri="{28A0092B-C50C-407E-A947-70E740481C1C}">
                <a14:useLocalDpi xmlns:a14="http://schemas.microsoft.com/office/drawing/2010/main" val="0"/>
              </a:ext>
            </a:extLst>
          </a:blip>
          <a:srcRect/>
          <a:stretch>
            <a:fillRect/>
          </a:stretch>
        </p:blipFill>
        <p:spPr bwMode="auto">
          <a:xfrm rot="20483591" flipH="1">
            <a:off x="5873242" y="3818719"/>
            <a:ext cx="1789713" cy="2413831"/>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3" descr="C:\Users\ADMIN\Desktop\Bach tuyet\arbre-majestueux-4262928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47875" y1="35969" x2="47875" y2="37305"/>
                      </a14:backgroundRemoval>
                    </a14:imgEffect>
                  </a14:imgLayer>
                </a14:imgProps>
              </a:ext>
              <a:ext uri="{28A0092B-C50C-407E-A947-70E740481C1C}">
                <a14:useLocalDpi xmlns:a14="http://schemas.microsoft.com/office/drawing/2010/main" val="0"/>
              </a:ext>
            </a:extLst>
          </a:blip>
          <a:srcRect/>
          <a:stretch>
            <a:fillRect/>
          </a:stretch>
        </p:blipFill>
        <p:spPr bwMode="auto">
          <a:xfrm>
            <a:off x="1625600" y="-657027"/>
            <a:ext cx="7010400" cy="786844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C:\Users\ADMIN\Desktop\Bach tuyet\511929473-photo-clip-tree.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39375" y="-1222614"/>
            <a:ext cx="7213600" cy="8309215"/>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4" descr="C:\Users\ADMIN\Desktop\Bach tuyet\511929473-photo-clip-tree.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657600" y="-624841"/>
            <a:ext cx="7213600" cy="760984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 descr="C:\Users\ADMIN\Desktop\Bach tuyet\arbre-majestueux-42629281.jpg"/>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backgroundMark x1="47875" y1="35969" x2="47875" y2="37305"/>
                      </a14:backgroundRemoval>
                    </a14:imgEffect>
                  </a14:imgLayer>
                </a14:imgProps>
              </a:ext>
              <a:ext uri="{28A0092B-C50C-407E-A947-70E740481C1C}">
                <a14:useLocalDpi xmlns:a14="http://schemas.microsoft.com/office/drawing/2010/main" val="0"/>
              </a:ext>
            </a:extLst>
          </a:blip>
          <a:srcRect/>
          <a:stretch>
            <a:fillRect/>
          </a:stretch>
        </p:blipFill>
        <p:spPr bwMode="auto">
          <a:xfrm>
            <a:off x="6096000" y="-657029"/>
            <a:ext cx="7010400" cy="7868444"/>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0" descr="C:\Users\ADMIN\Desktop\Tai nguyen thiet ke tro choi\Bảng gỗ\wooden-blank-sign-clipart-1.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235200" y="-1955800"/>
            <a:ext cx="7921939" cy="4079875"/>
          </a:xfrm>
          <a:prstGeom prst="rect">
            <a:avLst/>
          </a:prstGeom>
          <a:noFill/>
          <a:extLst>
            <a:ext uri="{909E8E84-426E-40DD-AFC4-6F175D3DCCD1}">
              <a14:hiddenFill xmlns:a14="http://schemas.microsoft.com/office/drawing/2010/main">
                <a:solidFill>
                  <a:srgbClr val="FFFFFF"/>
                </a:solidFill>
              </a14:hiddenFill>
            </a:ext>
          </a:extLst>
        </p:spPr>
      </p:pic>
      <p:sp>
        <p:nvSpPr>
          <p:cNvPr id="46" name="TextBox 45"/>
          <p:cNvSpPr txBox="1"/>
          <p:nvPr/>
        </p:nvSpPr>
        <p:spPr>
          <a:xfrm>
            <a:off x="3111590" y="326261"/>
            <a:ext cx="5892800" cy="1569660"/>
          </a:xfrm>
          <a:prstGeom prst="rect">
            <a:avLst/>
          </a:prstGeom>
          <a:noFill/>
        </p:spPr>
        <p:txBody>
          <a:bodyPr wrap="square" rtlCol="0">
            <a:spAutoFit/>
          </a:bodyPr>
          <a:lstStyle/>
          <a:p>
            <a:pPr algn="ctr" defTabSz="1219170"/>
            <a:r>
              <a:rPr lang="en-US" sz="3200" dirty="0" err="1">
                <a:solidFill>
                  <a:prstClr val="white"/>
                </a:solidFill>
              </a:rPr>
              <a:t>Cái</a:t>
            </a:r>
            <a:r>
              <a:rPr lang="en-US" sz="3200" dirty="0">
                <a:solidFill>
                  <a:prstClr val="white"/>
                </a:solidFill>
              </a:rPr>
              <a:t> </a:t>
            </a:r>
            <a:r>
              <a:rPr lang="en-US" sz="3200" dirty="0" err="1">
                <a:solidFill>
                  <a:prstClr val="white"/>
                </a:solidFill>
              </a:rPr>
              <a:t>gì</a:t>
            </a:r>
            <a:r>
              <a:rPr lang="en-US" sz="3200" dirty="0">
                <a:solidFill>
                  <a:prstClr val="white"/>
                </a:solidFill>
              </a:rPr>
              <a:t> </a:t>
            </a:r>
            <a:r>
              <a:rPr lang="en-US" sz="3200" dirty="0" err="1">
                <a:solidFill>
                  <a:prstClr val="white"/>
                </a:solidFill>
              </a:rPr>
              <a:t>nằm</a:t>
            </a:r>
            <a:r>
              <a:rPr lang="en-US" sz="3200" dirty="0">
                <a:solidFill>
                  <a:prstClr val="white"/>
                </a:solidFill>
              </a:rPr>
              <a:t> ở </a:t>
            </a:r>
            <a:r>
              <a:rPr lang="en-US" sz="3200" dirty="0" err="1">
                <a:solidFill>
                  <a:prstClr val="white"/>
                </a:solidFill>
              </a:rPr>
              <a:t>trong</a:t>
            </a:r>
            <a:r>
              <a:rPr lang="en-US" sz="3200" dirty="0">
                <a:solidFill>
                  <a:prstClr val="white"/>
                </a:solidFill>
              </a:rPr>
              <a:t> </a:t>
            </a:r>
            <a:r>
              <a:rPr lang="en-US" sz="3200" dirty="0" err="1">
                <a:solidFill>
                  <a:prstClr val="white"/>
                </a:solidFill>
              </a:rPr>
              <a:t>nhà</a:t>
            </a:r>
            <a:r>
              <a:rPr lang="en-US" sz="3200" dirty="0">
                <a:solidFill>
                  <a:prstClr val="white"/>
                </a:solidFill>
              </a:rPr>
              <a:t>, </a:t>
            </a:r>
            <a:r>
              <a:rPr lang="en-US" sz="3200" dirty="0" err="1">
                <a:solidFill>
                  <a:prstClr val="white"/>
                </a:solidFill>
              </a:rPr>
              <a:t>Nhìn</a:t>
            </a:r>
            <a:r>
              <a:rPr lang="en-US" sz="3200" dirty="0">
                <a:solidFill>
                  <a:prstClr val="white"/>
                </a:solidFill>
              </a:rPr>
              <a:t> </a:t>
            </a:r>
            <a:r>
              <a:rPr lang="en-US" sz="3200" dirty="0" err="1">
                <a:solidFill>
                  <a:prstClr val="white"/>
                </a:solidFill>
              </a:rPr>
              <a:t>lên</a:t>
            </a:r>
            <a:r>
              <a:rPr lang="en-US" sz="3200" dirty="0">
                <a:solidFill>
                  <a:prstClr val="white"/>
                </a:solidFill>
              </a:rPr>
              <a:t> </a:t>
            </a:r>
            <a:r>
              <a:rPr lang="en-US" sz="3200" dirty="0" err="1">
                <a:solidFill>
                  <a:prstClr val="white"/>
                </a:solidFill>
              </a:rPr>
              <a:t>mặt</a:t>
            </a:r>
            <a:r>
              <a:rPr lang="en-US" sz="3200" dirty="0">
                <a:solidFill>
                  <a:prstClr val="white"/>
                </a:solidFill>
              </a:rPr>
              <a:t> </a:t>
            </a:r>
            <a:r>
              <a:rPr lang="en-US" sz="3200" dirty="0" err="1">
                <a:solidFill>
                  <a:prstClr val="white"/>
                </a:solidFill>
              </a:rPr>
              <a:t>nó</a:t>
            </a:r>
            <a:r>
              <a:rPr lang="en-US" sz="3200" dirty="0">
                <a:solidFill>
                  <a:prstClr val="white"/>
                </a:solidFill>
              </a:rPr>
              <a:t> </a:t>
            </a:r>
            <a:r>
              <a:rPr lang="en-US" sz="3200" dirty="0" err="1">
                <a:solidFill>
                  <a:prstClr val="white"/>
                </a:solidFill>
              </a:rPr>
              <a:t>biết</a:t>
            </a:r>
            <a:r>
              <a:rPr lang="en-US" sz="3200" dirty="0">
                <a:solidFill>
                  <a:prstClr val="white"/>
                </a:solidFill>
              </a:rPr>
              <a:t> </a:t>
            </a:r>
            <a:r>
              <a:rPr lang="en-US" sz="3200" dirty="0" err="1">
                <a:solidFill>
                  <a:prstClr val="white"/>
                </a:solidFill>
              </a:rPr>
              <a:t>ngay</a:t>
            </a:r>
            <a:r>
              <a:rPr lang="en-US" sz="3200" dirty="0">
                <a:solidFill>
                  <a:prstClr val="white"/>
                </a:solidFill>
              </a:rPr>
              <a:t> </a:t>
            </a:r>
            <a:r>
              <a:rPr lang="en-US" sz="3200" dirty="0" err="1">
                <a:solidFill>
                  <a:prstClr val="white"/>
                </a:solidFill>
              </a:rPr>
              <a:t>giờ</a:t>
            </a:r>
            <a:r>
              <a:rPr lang="en-US" sz="3200" dirty="0">
                <a:solidFill>
                  <a:prstClr val="white"/>
                </a:solidFill>
              </a:rPr>
              <a:t> </a:t>
            </a:r>
            <a:r>
              <a:rPr lang="en-US" sz="3200" dirty="0" err="1">
                <a:solidFill>
                  <a:prstClr val="white"/>
                </a:solidFill>
              </a:rPr>
              <a:t>nào</a:t>
            </a:r>
            <a:r>
              <a:rPr lang="en-US" sz="3200" dirty="0">
                <a:solidFill>
                  <a:prstClr val="white"/>
                </a:solidFill>
              </a:rPr>
              <a:t> - </a:t>
            </a:r>
            <a:r>
              <a:rPr lang="en-US" sz="3200" dirty="0" err="1">
                <a:solidFill>
                  <a:prstClr val="white"/>
                </a:solidFill>
              </a:rPr>
              <a:t>Là</a:t>
            </a:r>
            <a:r>
              <a:rPr lang="en-US" sz="3200" dirty="0">
                <a:solidFill>
                  <a:prstClr val="white"/>
                </a:solidFill>
              </a:rPr>
              <a:t> </a:t>
            </a:r>
            <a:r>
              <a:rPr lang="en-US" sz="3200" dirty="0" err="1">
                <a:solidFill>
                  <a:prstClr val="white"/>
                </a:solidFill>
              </a:rPr>
              <a:t>cái</a:t>
            </a:r>
            <a:r>
              <a:rPr lang="en-US" sz="3200" dirty="0">
                <a:solidFill>
                  <a:prstClr val="white"/>
                </a:solidFill>
              </a:rPr>
              <a:t> </a:t>
            </a:r>
            <a:r>
              <a:rPr lang="en-US" sz="3200" dirty="0" err="1">
                <a:solidFill>
                  <a:prstClr val="white"/>
                </a:solidFill>
              </a:rPr>
              <a:t>gì</a:t>
            </a:r>
            <a:r>
              <a:rPr lang="en-US" sz="3200" dirty="0">
                <a:solidFill>
                  <a:prstClr val="white"/>
                </a:solidFill>
              </a:rPr>
              <a:t>?</a:t>
            </a:r>
            <a:endParaRPr lang="en-US" sz="3200" dirty="0">
              <a:solidFill>
                <a:prstClr val="white"/>
              </a:solidFill>
              <a:latin typeface="Calibri"/>
            </a:endParaRPr>
          </a:p>
        </p:txBody>
      </p:sp>
      <p:pic>
        <p:nvPicPr>
          <p:cNvPr id="47" name="Picture 11" descr="C:\Users\ADMIN\Desktop\Tai nguyen thiet ke tro choi\Bảng gỗ\Picture1 (2).png">
            <a:hlinkClick r:id="" action="ppaction://hlinkshowjump?jump=nextslide"/>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0270067" y="550174"/>
            <a:ext cx="1617133" cy="687477"/>
          </a:xfrm>
          <a:prstGeom prst="rect">
            <a:avLst/>
          </a:prstGeom>
          <a:noFill/>
          <a:extLst>
            <a:ext uri="{909E8E84-426E-40DD-AFC4-6F175D3DCCD1}">
              <a14:hiddenFill xmlns:a14="http://schemas.microsoft.com/office/drawing/2010/main">
                <a:solidFill>
                  <a:srgbClr val="FFFFFF"/>
                </a:solidFill>
              </a14:hiddenFill>
            </a:ext>
          </a:extLst>
        </p:spPr>
      </p:pic>
      <p:sp>
        <p:nvSpPr>
          <p:cNvPr id="48" name="Explosion 1 47"/>
          <p:cNvSpPr/>
          <p:nvPr/>
        </p:nvSpPr>
        <p:spPr>
          <a:xfrm>
            <a:off x="5250697" y="4439014"/>
            <a:ext cx="4017104" cy="2729895"/>
          </a:xfrm>
          <a:prstGeom prst="irregularSeal1">
            <a:avLst/>
          </a:prstGeom>
          <a:solidFill>
            <a:srgbClr val="FFFF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b="1" dirty="0">
                <a:solidFill>
                  <a:srgbClr val="0000FF"/>
                </a:solidFill>
                <a:latin typeface="Arial" panose="020B0604020202020204" pitchFamily="34" charset="0"/>
                <a:cs typeface="Arial" panose="020B0604020202020204" pitchFamily="34" charset="0"/>
              </a:rPr>
              <a:t>ĐÚNG RỒI</a:t>
            </a:r>
          </a:p>
        </p:txBody>
      </p:sp>
      <p:sp>
        <p:nvSpPr>
          <p:cNvPr id="49" name="Rounded Rectangle 48"/>
          <p:cNvSpPr/>
          <p:nvPr/>
        </p:nvSpPr>
        <p:spPr>
          <a:xfrm>
            <a:off x="660400" y="2070094"/>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A. </a:t>
            </a:r>
            <a:r>
              <a:rPr lang="en-US" sz="3200" dirty="0" err="1">
                <a:solidFill>
                  <a:srgbClr val="0000FF"/>
                </a:solidFill>
                <a:latin typeface="Calibri"/>
              </a:rPr>
              <a:t>Cái</a:t>
            </a:r>
            <a:r>
              <a:rPr lang="en-US" sz="3200" dirty="0">
                <a:solidFill>
                  <a:srgbClr val="0000FF"/>
                </a:solidFill>
                <a:latin typeface="Calibri"/>
              </a:rPr>
              <a:t> </a:t>
            </a:r>
            <a:r>
              <a:rPr lang="en-US" sz="3200" dirty="0" err="1">
                <a:solidFill>
                  <a:srgbClr val="0000FF"/>
                </a:solidFill>
                <a:latin typeface="Calibri"/>
              </a:rPr>
              <a:t>quạt</a:t>
            </a:r>
            <a:endParaRPr lang="en-US" sz="3200" dirty="0">
              <a:solidFill>
                <a:srgbClr val="0000FF"/>
              </a:solidFill>
              <a:latin typeface="Calibri"/>
            </a:endParaRPr>
          </a:p>
        </p:txBody>
      </p:sp>
      <p:sp>
        <p:nvSpPr>
          <p:cNvPr id="50" name="Rounded Rectangle 49"/>
          <p:cNvSpPr/>
          <p:nvPr/>
        </p:nvSpPr>
        <p:spPr>
          <a:xfrm>
            <a:off x="3708400" y="2103826"/>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B. </a:t>
            </a:r>
            <a:r>
              <a:rPr lang="en-US" sz="3200" dirty="0" err="1">
                <a:solidFill>
                  <a:srgbClr val="0000FF"/>
                </a:solidFill>
                <a:latin typeface="Calibri"/>
              </a:rPr>
              <a:t>Đồng</a:t>
            </a:r>
            <a:r>
              <a:rPr lang="en-US" sz="3200" dirty="0">
                <a:solidFill>
                  <a:srgbClr val="0000FF"/>
                </a:solidFill>
                <a:latin typeface="Calibri"/>
              </a:rPr>
              <a:t> </a:t>
            </a:r>
            <a:r>
              <a:rPr lang="en-US" sz="3200" dirty="0" err="1">
                <a:solidFill>
                  <a:srgbClr val="0000FF"/>
                </a:solidFill>
                <a:latin typeface="Calibri"/>
              </a:rPr>
              <a:t>hồ</a:t>
            </a:r>
            <a:endParaRPr lang="en-US" sz="3200" dirty="0">
              <a:solidFill>
                <a:srgbClr val="0000FF"/>
              </a:solidFill>
              <a:latin typeface="Calibri"/>
            </a:endParaRPr>
          </a:p>
        </p:txBody>
      </p:sp>
      <p:sp>
        <p:nvSpPr>
          <p:cNvPr id="51" name="Rounded Rectangle 50"/>
          <p:cNvSpPr/>
          <p:nvPr/>
        </p:nvSpPr>
        <p:spPr>
          <a:xfrm>
            <a:off x="6845755" y="2103826"/>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C. </a:t>
            </a:r>
            <a:r>
              <a:rPr lang="en-US" sz="3200" dirty="0" err="1">
                <a:solidFill>
                  <a:srgbClr val="0000FF"/>
                </a:solidFill>
                <a:latin typeface="Calibri"/>
              </a:rPr>
              <a:t>Tivi</a:t>
            </a:r>
            <a:endParaRPr lang="en-US" sz="3200" dirty="0">
              <a:solidFill>
                <a:srgbClr val="0000FF"/>
              </a:solidFill>
              <a:latin typeface="Calibri"/>
            </a:endParaRPr>
          </a:p>
        </p:txBody>
      </p:sp>
      <p:sp>
        <p:nvSpPr>
          <p:cNvPr id="52" name="Rounded Rectangle 51"/>
          <p:cNvSpPr/>
          <p:nvPr/>
        </p:nvSpPr>
        <p:spPr>
          <a:xfrm>
            <a:off x="9601200" y="2070094"/>
            <a:ext cx="2438400" cy="1044177"/>
          </a:xfrm>
          <a:prstGeom prst="roundRect">
            <a:avLst/>
          </a:prstGeom>
          <a:solidFill>
            <a:srgbClr val="FFFF66"/>
          </a:solidFill>
          <a:ln>
            <a:solidFill>
              <a:srgbClr val="0099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3200" dirty="0">
                <a:solidFill>
                  <a:srgbClr val="0000FF"/>
                </a:solidFill>
                <a:latin typeface="Calibri"/>
              </a:rPr>
              <a:t>D. </a:t>
            </a:r>
            <a:r>
              <a:rPr lang="en-US" sz="3200" dirty="0" err="1">
                <a:solidFill>
                  <a:srgbClr val="0000FF"/>
                </a:solidFill>
                <a:latin typeface="Calibri"/>
              </a:rPr>
              <a:t>Tủ</a:t>
            </a:r>
            <a:r>
              <a:rPr lang="en-US" sz="3200" dirty="0">
                <a:solidFill>
                  <a:srgbClr val="0000FF"/>
                </a:solidFill>
                <a:latin typeface="Calibri"/>
              </a:rPr>
              <a:t> </a:t>
            </a:r>
            <a:r>
              <a:rPr lang="en-US" sz="3200" dirty="0" err="1">
                <a:solidFill>
                  <a:srgbClr val="0000FF"/>
                </a:solidFill>
                <a:latin typeface="Calibri"/>
              </a:rPr>
              <a:t>lạnh</a:t>
            </a:r>
            <a:endParaRPr lang="en-US" sz="3200" dirty="0">
              <a:solidFill>
                <a:srgbClr val="0000FF"/>
              </a:solidFill>
              <a:latin typeface="Calibri"/>
            </a:endParaRPr>
          </a:p>
        </p:txBody>
      </p:sp>
      <p:pic>
        <p:nvPicPr>
          <p:cNvPr id="53" name="Picture 4" descr="C:\Users\ADMIN\Desktop\Bach tuyet\Blanca_Nieves.8.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flipH="1">
            <a:off x="-227371" y="3455232"/>
            <a:ext cx="2287981" cy="3969859"/>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11" descr="C:\Users\ADMIN\Desktop\Tai nguyen thiet ke tro choi\Bảng gỗ\Picture1 (2).png">
            <a:hlinkClick r:id="" action="ppaction://hlinkshowjump?jump=previousslide"/>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flipH="1">
            <a:off x="203201" y="506323"/>
            <a:ext cx="1646767" cy="687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0501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1000"/>
                                        <p:tgtEl>
                                          <p:spTgt spid="46"/>
                                        </p:tgtEl>
                                      </p:cBhvr>
                                    </p:animEffect>
                                    <p:anim calcmode="lin" valueType="num">
                                      <p:cBhvr>
                                        <p:cTn id="13" dur="1000" fill="hold"/>
                                        <p:tgtEl>
                                          <p:spTgt spid="46"/>
                                        </p:tgtEl>
                                        <p:attrNameLst>
                                          <p:attrName>ppt_x</p:attrName>
                                        </p:attrNameLst>
                                      </p:cBhvr>
                                      <p:tavLst>
                                        <p:tav tm="0">
                                          <p:val>
                                            <p:strVal val="#ppt_x"/>
                                          </p:val>
                                        </p:tav>
                                        <p:tav tm="100000">
                                          <p:val>
                                            <p:strVal val="#ppt_x"/>
                                          </p:val>
                                        </p:tav>
                                      </p:tavLst>
                                    </p:anim>
                                    <p:anim calcmode="lin" valueType="num">
                                      <p:cBhvr>
                                        <p:cTn id="14"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fade">
                                      <p:cBhvr>
                                        <p:cTn id="19" dur="1000"/>
                                        <p:tgtEl>
                                          <p:spTgt spid="49"/>
                                        </p:tgtEl>
                                      </p:cBhvr>
                                    </p:animEffect>
                                    <p:anim calcmode="lin" valueType="num">
                                      <p:cBhvr>
                                        <p:cTn id="20" dur="1000" fill="hold"/>
                                        <p:tgtEl>
                                          <p:spTgt spid="49"/>
                                        </p:tgtEl>
                                        <p:attrNameLst>
                                          <p:attrName>ppt_x</p:attrName>
                                        </p:attrNameLst>
                                      </p:cBhvr>
                                      <p:tavLst>
                                        <p:tav tm="0">
                                          <p:val>
                                            <p:strVal val="#ppt_x"/>
                                          </p:val>
                                        </p:tav>
                                        <p:tav tm="100000">
                                          <p:val>
                                            <p:strVal val="#ppt_x"/>
                                          </p:val>
                                        </p:tav>
                                      </p:tavLst>
                                    </p:anim>
                                    <p:anim calcmode="lin" valueType="num">
                                      <p:cBhvr>
                                        <p:cTn id="21"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0"/>
                                        </p:tgtEl>
                                        <p:attrNameLst>
                                          <p:attrName>style.visibility</p:attrName>
                                        </p:attrNameLst>
                                      </p:cBhvr>
                                      <p:to>
                                        <p:strVal val="visible"/>
                                      </p:to>
                                    </p:set>
                                    <p:animEffect transition="in" filter="fade">
                                      <p:cBhvr>
                                        <p:cTn id="26" dur="1000"/>
                                        <p:tgtEl>
                                          <p:spTgt spid="50"/>
                                        </p:tgtEl>
                                      </p:cBhvr>
                                    </p:animEffect>
                                    <p:anim calcmode="lin" valueType="num">
                                      <p:cBhvr>
                                        <p:cTn id="27" dur="1000" fill="hold"/>
                                        <p:tgtEl>
                                          <p:spTgt spid="50"/>
                                        </p:tgtEl>
                                        <p:attrNameLst>
                                          <p:attrName>ppt_x</p:attrName>
                                        </p:attrNameLst>
                                      </p:cBhvr>
                                      <p:tavLst>
                                        <p:tav tm="0">
                                          <p:val>
                                            <p:strVal val="#ppt_x"/>
                                          </p:val>
                                        </p:tav>
                                        <p:tav tm="100000">
                                          <p:val>
                                            <p:strVal val="#ppt_x"/>
                                          </p:val>
                                        </p:tav>
                                      </p:tavLst>
                                    </p:anim>
                                    <p:anim calcmode="lin" valueType="num">
                                      <p:cBhvr>
                                        <p:cTn id="28"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51"/>
                                        </p:tgtEl>
                                        <p:attrNameLst>
                                          <p:attrName>style.visibility</p:attrName>
                                        </p:attrNameLst>
                                      </p:cBhvr>
                                      <p:to>
                                        <p:strVal val="visible"/>
                                      </p:to>
                                    </p:set>
                                    <p:animEffect transition="in" filter="fade">
                                      <p:cBhvr>
                                        <p:cTn id="33" dur="1000"/>
                                        <p:tgtEl>
                                          <p:spTgt spid="51"/>
                                        </p:tgtEl>
                                      </p:cBhvr>
                                    </p:animEffect>
                                    <p:anim calcmode="lin" valueType="num">
                                      <p:cBhvr>
                                        <p:cTn id="34" dur="1000" fill="hold"/>
                                        <p:tgtEl>
                                          <p:spTgt spid="51"/>
                                        </p:tgtEl>
                                        <p:attrNameLst>
                                          <p:attrName>ppt_x</p:attrName>
                                        </p:attrNameLst>
                                      </p:cBhvr>
                                      <p:tavLst>
                                        <p:tav tm="0">
                                          <p:val>
                                            <p:strVal val="#ppt_x"/>
                                          </p:val>
                                        </p:tav>
                                        <p:tav tm="100000">
                                          <p:val>
                                            <p:strVal val="#ppt_x"/>
                                          </p:val>
                                        </p:tav>
                                      </p:tavLst>
                                    </p:anim>
                                    <p:anim calcmode="lin" valueType="num">
                                      <p:cBhvr>
                                        <p:cTn id="35"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52"/>
                                        </p:tgtEl>
                                        <p:attrNameLst>
                                          <p:attrName>style.visibility</p:attrName>
                                        </p:attrNameLst>
                                      </p:cBhvr>
                                      <p:to>
                                        <p:strVal val="visible"/>
                                      </p:to>
                                    </p:set>
                                    <p:animEffect transition="in" filter="fade">
                                      <p:cBhvr>
                                        <p:cTn id="40" dur="1000"/>
                                        <p:tgtEl>
                                          <p:spTgt spid="52"/>
                                        </p:tgtEl>
                                      </p:cBhvr>
                                    </p:animEffect>
                                    <p:anim calcmode="lin" valueType="num">
                                      <p:cBhvr>
                                        <p:cTn id="41" dur="1000" fill="hold"/>
                                        <p:tgtEl>
                                          <p:spTgt spid="52"/>
                                        </p:tgtEl>
                                        <p:attrNameLst>
                                          <p:attrName>ppt_x</p:attrName>
                                        </p:attrNameLst>
                                      </p:cBhvr>
                                      <p:tavLst>
                                        <p:tav tm="0">
                                          <p:val>
                                            <p:strVal val="#ppt_x"/>
                                          </p:val>
                                        </p:tav>
                                        <p:tav tm="100000">
                                          <p:val>
                                            <p:strVal val="#ppt_x"/>
                                          </p:val>
                                        </p:tav>
                                      </p:tavLst>
                                    </p:anim>
                                    <p:anim calcmode="lin" valueType="num">
                                      <p:cBhvr>
                                        <p:cTn id="42"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3" restart="whenNotActive" fill="hold" evtFilter="cancelBubble" nodeType="interactiveSeq">
                <p:stCondLst>
                  <p:cond evt="onClick" delay="0">
                    <p:tgtEl>
                      <p:spTgt spid="49"/>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21"/>
                                        </p:tgtEl>
                                        <p:attrNameLst>
                                          <p:attrName>style.visibility</p:attrName>
                                        </p:attrNameLst>
                                      </p:cBhvr>
                                      <p:to>
                                        <p:strVal val="visible"/>
                                      </p:to>
                                    </p:set>
                                  </p:childTnLst>
                                </p:cTn>
                              </p:par>
                              <p:par>
                                <p:cTn id="48" presetID="32" presetClass="emph" presetSubtype="0" repeatCount="indefinite" fill="hold" nodeType="withEffect">
                                  <p:stCondLst>
                                    <p:cond delay="0"/>
                                  </p:stCondLst>
                                  <p:childTnLst>
                                    <p:animRot by="120000">
                                      <p:cBhvr>
                                        <p:cTn id="49" dur="300" fill="hold">
                                          <p:stCondLst>
                                            <p:cond delay="0"/>
                                          </p:stCondLst>
                                        </p:cTn>
                                        <p:tgtEl>
                                          <p:spTgt spid="21"/>
                                        </p:tgtEl>
                                        <p:attrNameLst>
                                          <p:attrName>r</p:attrName>
                                        </p:attrNameLst>
                                      </p:cBhvr>
                                    </p:animRot>
                                    <p:animRot by="-240000">
                                      <p:cBhvr>
                                        <p:cTn id="50" dur="600" fill="hold">
                                          <p:stCondLst>
                                            <p:cond delay="600"/>
                                          </p:stCondLst>
                                        </p:cTn>
                                        <p:tgtEl>
                                          <p:spTgt spid="21"/>
                                        </p:tgtEl>
                                        <p:attrNameLst>
                                          <p:attrName>r</p:attrName>
                                        </p:attrNameLst>
                                      </p:cBhvr>
                                    </p:animRot>
                                    <p:animRot by="240000">
                                      <p:cBhvr>
                                        <p:cTn id="51" dur="600" fill="hold">
                                          <p:stCondLst>
                                            <p:cond delay="1200"/>
                                          </p:stCondLst>
                                        </p:cTn>
                                        <p:tgtEl>
                                          <p:spTgt spid="21"/>
                                        </p:tgtEl>
                                        <p:attrNameLst>
                                          <p:attrName>r</p:attrName>
                                        </p:attrNameLst>
                                      </p:cBhvr>
                                    </p:animRot>
                                    <p:animRot by="-240000">
                                      <p:cBhvr>
                                        <p:cTn id="52" dur="600" fill="hold">
                                          <p:stCondLst>
                                            <p:cond delay="1800"/>
                                          </p:stCondLst>
                                        </p:cTn>
                                        <p:tgtEl>
                                          <p:spTgt spid="21"/>
                                        </p:tgtEl>
                                        <p:attrNameLst>
                                          <p:attrName>r</p:attrName>
                                        </p:attrNameLst>
                                      </p:cBhvr>
                                    </p:animRot>
                                    <p:animRot by="120000">
                                      <p:cBhvr>
                                        <p:cTn id="53" dur="600" fill="hold">
                                          <p:stCondLst>
                                            <p:cond delay="2400"/>
                                          </p:stCondLst>
                                        </p:cTn>
                                        <p:tgtEl>
                                          <p:spTgt spid="21"/>
                                        </p:tgtEl>
                                        <p:attrNameLst>
                                          <p:attrName>r</p:attrName>
                                        </p:attrNameLst>
                                      </p:cBhvr>
                                    </p:animRot>
                                  </p:childTnLst>
                                </p:cTn>
                              </p:par>
                            </p:childTnLst>
                          </p:cTn>
                        </p:par>
                      </p:childTnLst>
                    </p:cTn>
                  </p:par>
                </p:childTnLst>
              </p:cTn>
              <p:nextCondLst>
                <p:cond evt="onClick" delay="0">
                  <p:tgtEl>
                    <p:spTgt spid="49"/>
                  </p:tgtEl>
                </p:cond>
              </p:nextCondLst>
            </p:seq>
            <p:seq concurrent="1" nextAc="seek">
              <p:cTn id="54" restart="whenNotActive" fill="hold" evtFilter="cancelBubble" nodeType="interactiveSeq">
                <p:stCondLst>
                  <p:cond evt="onClick" delay="0">
                    <p:tgtEl>
                      <p:spTgt spid="50"/>
                    </p:tgtEl>
                  </p:cond>
                </p:stCondLst>
                <p:endSync evt="end" delay="0">
                  <p:rtn val="all"/>
                </p:endSync>
                <p:childTnLst>
                  <p:par>
                    <p:cTn id="55" fill="hold">
                      <p:stCondLst>
                        <p:cond delay="0"/>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par>
                                <p:cTn id="59" presetID="32" presetClass="emph" presetSubtype="0" repeatCount="indefinite" fill="hold" nodeType="withEffect">
                                  <p:stCondLst>
                                    <p:cond delay="0"/>
                                  </p:stCondLst>
                                  <p:childTnLst>
                                    <p:animRot by="120000">
                                      <p:cBhvr>
                                        <p:cTn id="60" dur="200" fill="hold">
                                          <p:stCondLst>
                                            <p:cond delay="0"/>
                                          </p:stCondLst>
                                        </p:cTn>
                                        <p:tgtEl>
                                          <p:spTgt spid="27"/>
                                        </p:tgtEl>
                                        <p:attrNameLst>
                                          <p:attrName>r</p:attrName>
                                        </p:attrNameLst>
                                      </p:cBhvr>
                                    </p:animRot>
                                    <p:animRot by="-240000">
                                      <p:cBhvr>
                                        <p:cTn id="61" dur="400" fill="hold">
                                          <p:stCondLst>
                                            <p:cond delay="400"/>
                                          </p:stCondLst>
                                        </p:cTn>
                                        <p:tgtEl>
                                          <p:spTgt spid="27"/>
                                        </p:tgtEl>
                                        <p:attrNameLst>
                                          <p:attrName>r</p:attrName>
                                        </p:attrNameLst>
                                      </p:cBhvr>
                                    </p:animRot>
                                    <p:animRot by="240000">
                                      <p:cBhvr>
                                        <p:cTn id="62" dur="400" fill="hold">
                                          <p:stCondLst>
                                            <p:cond delay="800"/>
                                          </p:stCondLst>
                                        </p:cTn>
                                        <p:tgtEl>
                                          <p:spTgt spid="27"/>
                                        </p:tgtEl>
                                        <p:attrNameLst>
                                          <p:attrName>r</p:attrName>
                                        </p:attrNameLst>
                                      </p:cBhvr>
                                    </p:animRot>
                                    <p:animRot by="-240000">
                                      <p:cBhvr>
                                        <p:cTn id="63" dur="400" fill="hold">
                                          <p:stCondLst>
                                            <p:cond delay="1200"/>
                                          </p:stCondLst>
                                        </p:cTn>
                                        <p:tgtEl>
                                          <p:spTgt spid="27"/>
                                        </p:tgtEl>
                                        <p:attrNameLst>
                                          <p:attrName>r</p:attrName>
                                        </p:attrNameLst>
                                      </p:cBhvr>
                                    </p:animRot>
                                    <p:animRot by="120000">
                                      <p:cBhvr>
                                        <p:cTn id="64" dur="400" fill="hold">
                                          <p:stCondLst>
                                            <p:cond delay="1600"/>
                                          </p:stCondLst>
                                        </p:cTn>
                                        <p:tgtEl>
                                          <p:spTgt spid="27"/>
                                        </p:tgtEl>
                                        <p:attrNameLst>
                                          <p:attrName>r</p:attrName>
                                        </p:attrNameLst>
                                      </p:cBhvr>
                                    </p:animRot>
                                  </p:childTnLst>
                                </p:cTn>
                              </p:par>
                              <p:par>
                                <p:cTn id="65" presetID="1" presetClass="entr" presetSubtype="0" fill="hold" grpId="0" nodeType="withEffect">
                                  <p:stCondLst>
                                    <p:cond delay="0"/>
                                  </p:stCondLst>
                                  <p:childTnLst>
                                    <p:set>
                                      <p:cBhvr>
                                        <p:cTn id="66" dur="1" fill="hold">
                                          <p:stCondLst>
                                            <p:cond delay="0"/>
                                          </p:stCondLst>
                                        </p:cTn>
                                        <p:tgtEl>
                                          <p:spTgt spid="48"/>
                                        </p:tgtEl>
                                        <p:attrNameLst>
                                          <p:attrName>style.visibility</p:attrName>
                                        </p:attrNameLst>
                                      </p:cBhvr>
                                      <p:to>
                                        <p:strVal val="visible"/>
                                      </p:to>
                                    </p:set>
                                  </p:childTnLst>
                                </p:cTn>
                              </p:par>
                              <p:par>
                                <p:cTn id="67" presetID="26" presetClass="emph" presetSubtype="0" repeatCount="3000" fill="hold" grpId="1" nodeType="withEffect">
                                  <p:stCondLst>
                                    <p:cond delay="0"/>
                                  </p:stCondLst>
                                  <p:childTnLst>
                                    <p:animEffect transition="out" filter="fade">
                                      <p:cBhvr>
                                        <p:cTn id="68" dur="500" tmFilter="0, 0; .2, .5; .8, .5; 1, 0"/>
                                        <p:tgtEl>
                                          <p:spTgt spid="48"/>
                                        </p:tgtEl>
                                      </p:cBhvr>
                                    </p:animEffect>
                                    <p:animScale>
                                      <p:cBhvr>
                                        <p:cTn id="69" dur="250" autoRev="1" fill="hold"/>
                                        <p:tgtEl>
                                          <p:spTgt spid="48"/>
                                        </p:tgtEl>
                                      </p:cBhvr>
                                      <p:by x="105000" y="105000"/>
                                    </p:animScale>
                                  </p:childTnLst>
                                </p:cTn>
                              </p:par>
                              <p:par>
                                <p:cTn id="70" presetID="1" presetClass="exit" presetSubtype="0" fill="hold" grpId="2" nodeType="withEffect">
                                  <p:stCondLst>
                                    <p:cond delay="2500"/>
                                  </p:stCondLst>
                                  <p:childTnLst>
                                    <p:set>
                                      <p:cBhvr>
                                        <p:cTn id="71" dur="1" fill="hold">
                                          <p:stCondLst>
                                            <p:cond delay="0"/>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72" restart="whenNotActive" fill="hold" evtFilter="cancelBubble" nodeType="interactiveSeq">
                <p:stCondLst>
                  <p:cond evt="onClick" delay="0">
                    <p:tgtEl>
                      <p:spTgt spid="51"/>
                    </p:tgtEl>
                  </p:cond>
                </p:stCondLst>
                <p:endSync evt="end" delay="0">
                  <p:rtn val="all"/>
                </p:endSync>
                <p:childTnLst>
                  <p:par>
                    <p:cTn id="73" fill="hold">
                      <p:stCondLst>
                        <p:cond delay="0"/>
                      </p:stCondLst>
                      <p:childTnLst>
                        <p:par>
                          <p:cTn id="74" fill="hold">
                            <p:stCondLst>
                              <p:cond delay="0"/>
                            </p:stCondLst>
                            <p:childTnLst>
                              <p:par>
                                <p:cTn id="75" presetID="1" presetClass="entr" presetSubtype="0" fill="hold" nodeType="clickEffect">
                                  <p:stCondLst>
                                    <p:cond delay="0"/>
                                  </p:stCondLst>
                                  <p:childTnLst>
                                    <p:set>
                                      <p:cBhvr>
                                        <p:cTn id="76" dur="1" fill="hold">
                                          <p:stCondLst>
                                            <p:cond delay="0"/>
                                          </p:stCondLst>
                                        </p:cTn>
                                        <p:tgtEl>
                                          <p:spTgt spid="26"/>
                                        </p:tgtEl>
                                        <p:attrNameLst>
                                          <p:attrName>style.visibility</p:attrName>
                                        </p:attrNameLst>
                                      </p:cBhvr>
                                      <p:to>
                                        <p:strVal val="visible"/>
                                      </p:to>
                                    </p:set>
                                  </p:childTnLst>
                                </p:cTn>
                              </p:par>
                              <p:par>
                                <p:cTn id="77" presetID="32" presetClass="emph" presetSubtype="0" repeatCount="indefinite" fill="hold" nodeType="withEffect">
                                  <p:stCondLst>
                                    <p:cond delay="0"/>
                                  </p:stCondLst>
                                  <p:childTnLst>
                                    <p:animRot by="120000">
                                      <p:cBhvr>
                                        <p:cTn id="78" dur="300" fill="hold">
                                          <p:stCondLst>
                                            <p:cond delay="0"/>
                                          </p:stCondLst>
                                        </p:cTn>
                                        <p:tgtEl>
                                          <p:spTgt spid="26"/>
                                        </p:tgtEl>
                                        <p:attrNameLst>
                                          <p:attrName>r</p:attrName>
                                        </p:attrNameLst>
                                      </p:cBhvr>
                                    </p:animRot>
                                    <p:animRot by="-240000">
                                      <p:cBhvr>
                                        <p:cTn id="79" dur="600" fill="hold">
                                          <p:stCondLst>
                                            <p:cond delay="600"/>
                                          </p:stCondLst>
                                        </p:cTn>
                                        <p:tgtEl>
                                          <p:spTgt spid="26"/>
                                        </p:tgtEl>
                                        <p:attrNameLst>
                                          <p:attrName>r</p:attrName>
                                        </p:attrNameLst>
                                      </p:cBhvr>
                                    </p:animRot>
                                    <p:animRot by="240000">
                                      <p:cBhvr>
                                        <p:cTn id="80" dur="600" fill="hold">
                                          <p:stCondLst>
                                            <p:cond delay="1200"/>
                                          </p:stCondLst>
                                        </p:cTn>
                                        <p:tgtEl>
                                          <p:spTgt spid="26"/>
                                        </p:tgtEl>
                                        <p:attrNameLst>
                                          <p:attrName>r</p:attrName>
                                        </p:attrNameLst>
                                      </p:cBhvr>
                                    </p:animRot>
                                    <p:animRot by="-240000">
                                      <p:cBhvr>
                                        <p:cTn id="81" dur="600" fill="hold">
                                          <p:stCondLst>
                                            <p:cond delay="1800"/>
                                          </p:stCondLst>
                                        </p:cTn>
                                        <p:tgtEl>
                                          <p:spTgt spid="26"/>
                                        </p:tgtEl>
                                        <p:attrNameLst>
                                          <p:attrName>r</p:attrName>
                                        </p:attrNameLst>
                                      </p:cBhvr>
                                    </p:animRot>
                                    <p:animRot by="120000">
                                      <p:cBhvr>
                                        <p:cTn id="82" dur="600" fill="hold">
                                          <p:stCondLst>
                                            <p:cond delay="2400"/>
                                          </p:stCondLst>
                                        </p:cTn>
                                        <p:tgtEl>
                                          <p:spTgt spid="26"/>
                                        </p:tgtEl>
                                        <p:attrNameLst>
                                          <p:attrName>r</p:attrName>
                                        </p:attrNameLst>
                                      </p:cBhvr>
                                    </p:animRot>
                                  </p:childTnLst>
                                </p:cTn>
                              </p:par>
                            </p:childTnLst>
                          </p:cTn>
                        </p:par>
                      </p:childTnLst>
                    </p:cTn>
                  </p:par>
                </p:childTnLst>
              </p:cTn>
              <p:nextCondLst>
                <p:cond evt="onClick" delay="0">
                  <p:tgtEl>
                    <p:spTgt spid="51"/>
                  </p:tgtEl>
                </p:cond>
              </p:nextCondLst>
            </p:seq>
            <p:seq concurrent="1" nextAc="seek">
              <p:cTn id="83" restart="whenNotActive" fill="hold" evtFilter="cancelBubble" nodeType="interactiveSeq">
                <p:stCondLst>
                  <p:cond evt="onClick" delay="0">
                    <p:tgtEl>
                      <p:spTgt spid="52"/>
                    </p:tgtEl>
                  </p:cond>
                </p:stCondLst>
                <p:endSync evt="end" delay="0">
                  <p:rtn val="all"/>
                </p:endSync>
                <p:childTnLst>
                  <p:par>
                    <p:cTn id="84" fill="hold">
                      <p:stCondLst>
                        <p:cond delay="0"/>
                      </p:stCondLst>
                      <p:childTnLst>
                        <p:par>
                          <p:cTn id="85" fill="hold">
                            <p:stCondLst>
                              <p:cond delay="0"/>
                            </p:stCondLst>
                            <p:childTnLst>
                              <p:par>
                                <p:cTn id="86" presetID="1" presetClass="entr" presetSubtype="0" fill="hold" nodeType="clickEffect">
                                  <p:stCondLst>
                                    <p:cond delay="0"/>
                                  </p:stCondLst>
                                  <p:childTnLst>
                                    <p:set>
                                      <p:cBhvr>
                                        <p:cTn id="87" dur="1" fill="hold">
                                          <p:stCondLst>
                                            <p:cond delay="0"/>
                                          </p:stCondLst>
                                        </p:cTn>
                                        <p:tgtEl>
                                          <p:spTgt spid="25"/>
                                        </p:tgtEl>
                                        <p:attrNameLst>
                                          <p:attrName>style.visibility</p:attrName>
                                        </p:attrNameLst>
                                      </p:cBhvr>
                                      <p:to>
                                        <p:strVal val="visible"/>
                                      </p:to>
                                    </p:set>
                                  </p:childTnLst>
                                </p:cTn>
                              </p:par>
                              <p:par>
                                <p:cTn id="88" presetID="32" presetClass="emph" presetSubtype="0" repeatCount="indefinite" fill="hold" nodeType="withEffect">
                                  <p:stCondLst>
                                    <p:cond delay="0"/>
                                  </p:stCondLst>
                                  <p:childTnLst>
                                    <p:animRot by="120000">
                                      <p:cBhvr>
                                        <p:cTn id="89" dur="300" fill="hold">
                                          <p:stCondLst>
                                            <p:cond delay="0"/>
                                          </p:stCondLst>
                                        </p:cTn>
                                        <p:tgtEl>
                                          <p:spTgt spid="25"/>
                                        </p:tgtEl>
                                        <p:attrNameLst>
                                          <p:attrName>r</p:attrName>
                                        </p:attrNameLst>
                                      </p:cBhvr>
                                    </p:animRot>
                                    <p:animRot by="-240000">
                                      <p:cBhvr>
                                        <p:cTn id="90" dur="600" fill="hold">
                                          <p:stCondLst>
                                            <p:cond delay="600"/>
                                          </p:stCondLst>
                                        </p:cTn>
                                        <p:tgtEl>
                                          <p:spTgt spid="25"/>
                                        </p:tgtEl>
                                        <p:attrNameLst>
                                          <p:attrName>r</p:attrName>
                                        </p:attrNameLst>
                                      </p:cBhvr>
                                    </p:animRot>
                                    <p:animRot by="240000">
                                      <p:cBhvr>
                                        <p:cTn id="91" dur="600" fill="hold">
                                          <p:stCondLst>
                                            <p:cond delay="1200"/>
                                          </p:stCondLst>
                                        </p:cTn>
                                        <p:tgtEl>
                                          <p:spTgt spid="25"/>
                                        </p:tgtEl>
                                        <p:attrNameLst>
                                          <p:attrName>r</p:attrName>
                                        </p:attrNameLst>
                                      </p:cBhvr>
                                    </p:animRot>
                                    <p:animRot by="-240000">
                                      <p:cBhvr>
                                        <p:cTn id="92" dur="600" fill="hold">
                                          <p:stCondLst>
                                            <p:cond delay="1800"/>
                                          </p:stCondLst>
                                        </p:cTn>
                                        <p:tgtEl>
                                          <p:spTgt spid="25"/>
                                        </p:tgtEl>
                                        <p:attrNameLst>
                                          <p:attrName>r</p:attrName>
                                        </p:attrNameLst>
                                      </p:cBhvr>
                                    </p:animRot>
                                    <p:animRot by="120000">
                                      <p:cBhvr>
                                        <p:cTn id="93" dur="600" fill="hold">
                                          <p:stCondLst>
                                            <p:cond delay="2400"/>
                                          </p:stCondLst>
                                        </p:cTn>
                                        <p:tgtEl>
                                          <p:spTgt spid="25"/>
                                        </p:tgtEl>
                                        <p:attrNameLst>
                                          <p:attrName>r</p:attrName>
                                        </p:attrNameLst>
                                      </p:cBhvr>
                                    </p:animRot>
                                  </p:childTnLst>
                                </p:cTn>
                              </p:par>
                            </p:childTnLst>
                          </p:cTn>
                        </p:par>
                      </p:childTnLst>
                    </p:cTn>
                  </p:par>
                </p:childTnLst>
              </p:cTn>
              <p:nextCondLst>
                <p:cond evt="onClick" delay="0">
                  <p:tgtEl>
                    <p:spTgt spid="52"/>
                  </p:tgtEl>
                </p:cond>
              </p:nextCondLst>
            </p:seq>
          </p:childTnLst>
        </p:cTn>
      </p:par>
    </p:tnLst>
    <p:bldLst>
      <p:bldP spid="46" grpId="0"/>
      <p:bldP spid="48" grpId="0" animBg="1"/>
      <p:bldP spid="48" grpId="1" animBg="1"/>
      <p:bldP spid="48" grpId="2" animBg="1"/>
      <p:bldP spid="49" grpId="0" animBg="1"/>
      <p:bldP spid="50" grpId="0" animBg="1"/>
      <p:bldP spid="51" grpId="0" animBg="1"/>
      <p:bldP spid="5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Freeform: Shape 25">
            <a:extLst>
              <a:ext uri="{FF2B5EF4-FFF2-40B4-BE49-F238E27FC236}">
                <a16:creationId xmlns:a16="http://schemas.microsoft.com/office/drawing/2014/main" id="{8A11654C-DDDF-4ABA-8EEF-C17775ED0FF5}"/>
              </a:ext>
            </a:extLst>
          </p:cNvPr>
          <p:cNvSpPr/>
          <p:nvPr/>
        </p:nvSpPr>
        <p:spPr>
          <a:xfrm>
            <a:off x="2106487" y="0"/>
            <a:ext cx="5558816" cy="6856754"/>
          </a:xfrm>
          <a:custGeom>
            <a:avLst/>
            <a:gdLst>
              <a:gd name="connsiteX0" fmla="*/ 0 w 5558816"/>
              <a:gd name="connsiteY0" fmla="*/ 0 h 6881992"/>
              <a:gd name="connsiteX1" fmla="*/ 182458 w 5558816"/>
              <a:gd name="connsiteY1" fmla="*/ 0 h 6881992"/>
              <a:gd name="connsiteX2" fmla="*/ 5558816 w 5558816"/>
              <a:gd name="connsiteY2" fmla="*/ 6881992 h 6881992"/>
              <a:gd name="connsiteX3" fmla="*/ 0 w 5558816"/>
              <a:gd name="connsiteY3" fmla="*/ 6881992 h 6881992"/>
            </a:gdLst>
            <a:ahLst/>
            <a:cxnLst>
              <a:cxn ang="0">
                <a:pos x="connsiteX0" y="connsiteY0"/>
              </a:cxn>
              <a:cxn ang="0">
                <a:pos x="connsiteX1" y="connsiteY1"/>
              </a:cxn>
              <a:cxn ang="0">
                <a:pos x="connsiteX2" y="connsiteY2"/>
              </a:cxn>
              <a:cxn ang="0">
                <a:pos x="connsiteX3" y="connsiteY3"/>
              </a:cxn>
            </a:cxnLst>
            <a:rect l="l" t="t" r="r" b="b"/>
            <a:pathLst>
              <a:path w="5558816" h="6881992">
                <a:moveTo>
                  <a:pt x="0" y="0"/>
                </a:moveTo>
                <a:lnTo>
                  <a:pt x="182458" y="0"/>
                </a:lnTo>
                <a:lnTo>
                  <a:pt x="5558816" y="6881992"/>
                </a:lnTo>
                <a:lnTo>
                  <a:pt x="0" y="6881992"/>
                </a:lnTo>
                <a:close/>
              </a:path>
            </a:pathLst>
          </a:custGeom>
          <a:solidFill>
            <a:srgbClr val="F0945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sp>
        <p:nvSpPr>
          <p:cNvPr id="3" name="3">
            <a:extLst>
              <a:ext uri="{FF2B5EF4-FFF2-40B4-BE49-F238E27FC236}">
                <a16:creationId xmlns:a16="http://schemas.microsoft.com/office/drawing/2014/main" id="{0A295D24-B15B-42B1-8DE2-8741941BE604}"/>
              </a:ext>
            </a:extLst>
          </p:cNvPr>
          <p:cNvSpPr/>
          <p:nvPr/>
        </p:nvSpPr>
        <p:spPr>
          <a:xfrm>
            <a:off x="-17252" y="1246"/>
            <a:ext cx="2198450" cy="6858000"/>
          </a:xfrm>
          <a:prstGeom prst="rect">
            <a:avLst/>
          </a:prstGeom>
          <a:solidFill>
            <a:srgbClr val="F094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panose="020F0502020204030204"/>
              <a:ea typeface="等线" panose="02010600030101010101" pitchFamily="2" charset="-122"/>
              <a:cs typeface="+mn-cs"/>
            </a:endParaRPr>
          </a:p>
        </p:txBody>
      </p:sp>
      <p:pic>
        <p:nvPicPr>
          <p:cNvPr id="4" name="6">
            <a:extLst>
              <a:ext uri="{FF2B5EF4-FFF2-40B4-BE49-F238E27FC236}">
                <a16:creationId xmlns:a16="http://schemas.microsoft.com/office/drawing/2014/main" id="{67085E1A-1A05-4834-BDFE-A021CD217E7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695" t="13963" r="15432" b="9410"/>
          <a:stretch/>
        </p:blipFill>
        <p:spPr>
          <a:xfrm rot="5400000">
            <a:off x="3252282" y="-917042"/>
            <a:ext cx="5468049" cy="8556553"/>
          </a:xfrm>
          <a:prstGeom prst="rect">
            <a:avLst/>
          </a:prstGeom>
          <a:effectLst>
            <a:outerShdw blurRad="152400" dist="76200" dir="5400000" algn="t" rotWithShape="0">
              <a:prstClr val="black">
                <a:alpha val="40000"/>
              </a:prstClr>
            </a:outerShdw>
          </a:effectLst>
        </p:spPr>
      </p:pic>
      <p:cxnSp>
        <p:nvCxnSpPr>
          <p:cNvPr id="5" name="17">
            <a:extLst>
              <a:ext uri="{FF2B5EF4-FFF2-40B4-BE49-F238E27FC236}">
                <a16:creationId xmlns:a16="http://schemas.microsoft.com/office/drawing/2014/main" id="{9E33FF87-1BC4-40F9-ADF7-1CBE9AB121CF}"/>
              </a:ext>
            </a:extLst>
          </p:cNvPr>
          <p:cNvCxnSpPr>
            <a:cxnSpLocks/>
          </p:cNvCxnSpPr>
          <p:nvPr/>
        </p:nvCxnSpPr>
        <p:spPr>
          <a:xfrm>
            <a:off x="724619" y="2518913"/>
            <a:ext cx="98341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 name="19">
            <a:extLst>
              <a:ext uri="{FF2B5EF4-FFF2-40B4-BE49-F238E27FC236}">
                <a16:creationId xmlns:a16="http://schemas.microsoft.com/office/drawing/2014/main" id="{CF742677-0762-4856-B619-D7E63B6E5EBE}"/>
              </a:ext>
            </a:extLst>
          </p:cNvPr>
          <p:cNvCxnSpPr>
            <a:cxnSpLocks/>
          </p:cNvCxnSpPr>
          <p:nvPr/>
        </p:nvCxnSpPr>
        <p:spPr>
          <a:xfrm>
            <a:off x="1009290" y="2664441"/>
            <a:ext cx="3795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21">
            <a:extLst>
              <a:ext uri="{FF2B5EF4-FFF2-40B4-BE49-F238E27FC236}">
                <a16:creationId xmlns:a16="http://schemas.microsoft.com/office/drawing/2014/main" id="{3D061997-5C91-4D28-9FCA-CE356C6FBF87}"/>
              </a:ext>
            </a:extLst>
          </p:cNvPr>
          <p:cNvCxnSpPr>
            <a:cxnSpLocks/>
          </p:cNvCxnSpPr>
          <p:nvPr/>
        </p:nvCxnSpPr>
        <p:spPr>
          <a:xfrm>
            <a:off x="2280565" y="1023116"/>
            <a:ext cx="379561"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22">
            <a:extLst>
              <a:ext uri="{FF2B5EF4-FFF2-40B4-BE49-F238E27FC236}">
                <a16:creationId xmlns:a16="http://schemas.microsoft.com/office/drawing/2014/main" id="{EF1D8500-3039-41BE-8642-FB07BFED60B8}"/>
              </a:ext>
            </a:extLst>
          </p:cNvPr>
          <p:cNvCxnSpPr>
            <a:cxnSpLocks/>
          </p:cNvCxnSpPr>
          <p:nvPr/>
        </p:nvCxnSpPr>
        <p:spPr>
          <a:xfrm>
            <a:off x="10389395" y="1333667"/>
            <a:ext cx="6696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24">
            <a:extLst>
              <a:ext uri="{FF2B5EF4-FFF2-40B4-BE49-F238E27FC236}">
                <a16:creationId xmlns:a16="http://schemas.microsoft.com/office/drawing/2014/main" id="{EDD2C576-0A0B-4FEC-A6B9-57D4B2CA893C}"/>
              </a:ext>
            </a:extLst>
          </p:cNvPr>
          <p:cNvCxnSpPr>
            <a:cxnSpLocks/>
          </p:cNvCxnSpPr>
          <p:nvPr/>
        </p:nvCxnSpPr>
        <p:spPr>
          <a:xfrm>
            <a:off x="10803463" y="1195644"/>
            <a:ext cx="6696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25">
            <a:extLst>
              <a:ext uri="{FF2B5EF4-FFF2-40B4-BE49-F238E27FC236}">
                <a16:creationId xmlns:a16="http://schemas.microsoft.com/office/drawing/2014/main" id="{093F6B2F-9E8C-435D-B763-AEA8C219A7F0}"/>
              </a:ext>
            </a:extLst>
          </p:cNvPr>
          <p:cNvCxnSpPr>
            <a:cxnSpLocks/>
          </p:cNvCxnSpPr>
          <p:nvPr/>
        </p:nvCxnSpPr>
        <p:spPr>
          <a:xfrm>
            <a:off x="10724229" y="3775494"/>
            <a:ext cx="669669"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26">
            <a:extLst>
              <a:ext uri="{FF2B5EF4-FFF2-40B4-BE49-F238E27FC236}">
                <a16:creationId xmlns:a16="http://schemas.microsoft.com/office/drawing/2014/main" id="{09DA45AC-4D60-4EEA-866A-00FB0EB0DE3B}"/>
              </a:ext>
            </a:extLst>
          </p:cNvPr>
          <p:cNvCxnSpPr>
            <a:cxnSpLocks/>
          </p:cNvCxnSpPr>
          <p:nvPr/>
        </p:nvCxnSpPr>
        <p:spPr>
          <a:xfrm>
            <a:off x="10882697" y="3901657"/>
            <a:ext cx="2556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28">
            <a:extLst>
              <a:ext uri="{FF2B5EF4-FFF2-40B4-BE49-F238E27FC236}">
                <a16:creationId xmlns:a16="http://schemas.microsoft.com/office/drawing/2014/main" id="{90F128AB-2A4E-43E5-97F4-22CC7D474E71}"/>
              </a:ext>
            </a:extLst>
          </p:cNvPr>
          <p:cNvCxnSpPr>
            <a:cxnSpLocks/>
          </p:cNvCxnSpPr>
          <p:nvPr/>
        </p:nvCxnSpPr>
        <p:spPr>
          <a:xfrm>
            <a:off x="4885895" y="6230789"/>
            <a:ext cx="255600"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29">
            <a:extLst>
              <a:ext uri="{FF2B5EF4-FFF2-40B4-BE49-F238E27FC236}">
                <a16:creationId xmlns:a16="http://schemas.microsoft.com/office/drawing/2014/main" id="{F6FBD7E5-A848-45DA-B90A-601AD7BFDA61}"/>
              </a:ext>
            </a:extLst>
          </p:cNvPr>
          <p:cNvSpPr/>
          <p:nvPr/>
        </p:nvSpPr>
        <p:spPr>
          <a:xfrm>
            <a:off x="1684185" y="3901657"/>
            <a:ext cx="126521" cy="1265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4" name="30">
            <a:extLst>
              <a:ext uri="{FF2B5EF4-FFF2-40B4-BE49-F238E27FC236}">
                <a16:creationId xmlns:a16="http://schemas.microsoft.com/office/drawing/2014/main" id="{DAC81680-EC3C-456B-AC1B-B4D62833278A}"/>
              </a:ext>
            </a:extLst>
          </p:cNvPr>
          <p:cNvSpPr/>
          <p:nvPr/>
        </p:nvSpPr>
        <p:spPr>
          <a:xfrm>
            <a:off x="1684185" y="4169395"/>
            <a:ext cx="126521" cy="1265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5" name="31">
            <a:extLst>
              <a:ext uri="{FF2B5EF4-FFF2-40B4-BE49-F238E27FC236}">
                <a16:creationId xmlns:a16="http://schemas.microsoft.com/office/drawing/2014/main" id="{B7E8A5F4-80D0-4378-873A-1AFC6C936174}"/>
              </a:ext>
            </a:extLst>
          </p:cNvPr>
          <p:cNvSpPr/>
          <p:nvPr/>
        </p:nvSpPr>
        <p:spPr>
          <a:xfrm>
            <a:off x="1681311" y="4477072"/>
            <a:ext cx="126521" cy="1265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6" name="32">
            <a:extLst>
              <a:ext uri="{FF2B5EF4-FFF2-40B4-BE49-F238E27FC236}">
                <a16:creationId xmlns:a16="http://schemas.microsoft.com/office/drawing/2014/main" id="{5ED2F97C-03C1-46AA-93B9-D4562065573D}"/>
              </a:ext>
            </a:extLst>
          </p:cNvPr>
          <p:cNvSpPr/>
          <p:nvPr/>
        </p:nvSpPr>
        <p:spPr>
          <a:xfrm>
            <a:off x="10803463" y="2174854"/>
            <a:ext cx="130646" cy="13064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7" name="33">
            <a:extLst>
              <a:ext uri="{FF2B5EF4-FFF2-40B4-BE49-F238E27FC236}">
                <a16:creationId xmlns:a16="http://schemas.microsoft.com/office/drawing/2014/main" id="{7EB82FD3-4270-4605-8514-1185115DC8F1}"/>
              </a:ext>
            </a:extLst>
          </p:cNvPr>
          <p:cNvSpPr/>
          <p:nvPr/>
        </p:nvSpPr>
        <p:spPr>
          <a:xfrm>
            <a:off x="9295686" y="6230789"/>
            <a:ext cx="322170" cy="32217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8" name="34">
            <a:extLst>
              <a:ext uri="{FF2B5EF4-FFF2-40B4-BE49-F238E27FC236}">
                <a16:creationId xmlns:a16="http://schemas.microsoft.com/office/drawing/2014/main" id="{5BC57DCA-E49E-4ECD-9154-FC00806210F4}"/>
              </a:ext>
            </a:extLst>
          </p:cNvPr>
          <p:cNvSpPr/>
          <p:nvPr/>
        </p:nvSpPr>
        <p:spPr>
          <a:xfrm>
            <a:off x="9784141" y="6461396"/>
            <a:ext cx="144853" cy="1448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19" name="35">
            <a:extLst>
              <a:ext uri="{FF2B5EF4-FFF2-40B4-BE49-F238E27FC236}">
                <a16:creationId xmlns:a16="http://schemas.microsoft.com/office/drawing/2014/main" id="{B622EADE-7D93-4CA0-BDB3-A16297015644}"/>
              </a:ext>
            </a:extLst>
          </p:cNvPr>
          <p:cNvSpPr/>
          <p:nvPr/>
        </p:nvSpPr>
        <p:spPr>
          <a:xfrm>
            <a:off x="649748" y="963852"/>
            <a:ext cx="231787" cy="2317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0" name="36">
            <a:extLst>
              <a:ext uri="{FF2B5EF4-FFF2-40B4-BE49-F238E27FC236}">
                <a16:creationId xmlns:a16="http://schemas.microsoft.com/office/drawing/2014/main" id="{68BC9D8F-F623-4EA4-815D-8DE3483F08F8}"/>
              </a:ext>
            </a:extLst>
          </p:cNvPr>
          <p:cNvSpPr/>
          <p:nvPr/>
        </p:nvSpPr>
        <p:spPr>
          <a:xfrm>
            <a:off x="961988" y="740548"/>
            <a:ext cx="144853" cy="14485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1" name="37">
            <a:extLst>
              <a:ext uri="{FF2B5EF4-FFF2-40B4-BE49-F238E27FC236}">
                <a16:creationId xmlns:a16="http://schemas.microsoft.com/office/drawing/2014/main" id="{8A57394D-355B-4FB7-ACFB-32138A2F51DA}"/>
              </a:ext>
            </a:extLst>
          </p:cNvPr>
          <p:cNvSpPr/>
          <p:nvPr/>
        </p:nvSpPr>
        <p:spPr>
          <a:xfrm>
            <a:off x="943131" y="5351811"/>
            <a:ext cx="231787" cy="2317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2" name="38">
            <a:extLst>
              <a:ext uri="{FF2B5EF4-FFF2-40B4-BE49-F238E27FC236}">
                <a16:creationId xmlns:a16="http://schemas.microsoft.com/office/drawing/2014/main" id="{8E161094-691A-471C-8632-65F1684C5961}"/>
              </a:ext>
            </a:extLst>
          </p:cNvPr>
          <p:cNvSpPr/>
          <p:nvPr/>
        </p:nvSpPr>
        <p:spPr>
          <a:xfrm>
            <a:off x="9835236" y="1101881"/>
            <a:ext cx="93758" cy="9375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3" name="39">
            <a:extLst>
              <a:ext uri="{FF2B5EF4-FFF2-40B4-BE49-F238E27FC236}">
                <a16:creationId xmlns:a16="http://schemas.microsoft.com/office/drawing/2014/main" id="{D7AC1928-DA19-45C2-8771-B16711E0A7BD}"/>
              </a:ext>
            </a:extLst>
          </p:cNvPr>
          <p:cNvSpPr/>
          <p:nvPr/>
        </p:nvSpPr>
        <p:spPr>
          <a:xfrm>
            <a:off x="11473132" y="4180858"/>
            <a:ext cx="156520" cy="1565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cs"/>
            </a:endParaRPr>
          </a:p>
        </p:txBody>
      </p:sp>
      <p:sp>
        <p:nvSpPr>
          <p:cNvPr id="27" name="TextBox 26">
            <a:extLst>
              <a:ext uri="{FF2B5EF4-FFF2-40B4-BE49-F238E27FC236}">
                <a16:creationId xmlns:a16="http://schemas.microsoft.com/office/drawing/2014/main" id="{D2498525-6E24-4DAE-87BF-7802486B196A}"/>
              </a:ext>
            </a:extLst>
          </p:cNvPr>
          <p:cNvSpPr txBox="1"/>
          <p:nvPr/>
        </p:nvSpPr>
        <p:spPr>
          <a:xfrm>
            <a:off x="3114133" y="1983460"/>
            <a:ext cx="5842455"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normalizeH="0" baseline="0" noProof="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6600" b="1" i="0" u="none" strike="noStrike" kern="1200" normalizeH="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 4: </a:t>
            </a:r>
            <a:r>
              <a:rPr kumimoji="0" lang="en-US" sz="6600" b="1" i="0" u="none" strike="noStrike" kern="1200" normalizeH="0" noProof="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6600" b="1" i="0" u="none" strike="noStrike" kern="1200" normalizeH="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normalizeH="0" noProof="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6600" b="1" i="0" u="none" strike="noStrike" kern="1200" normalizeH="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normalizeH="0" noProof="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thật</a:t>
            </a:r>
            <a:r>
              <a:rPr kumimoji="0" lang="en-US" sz="6600" b="1" i="0" u="none" strike="noStrike" kern="1200" normalizeH="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normalizeH="0" noProof="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là</a:t>
            </a:r>
            <a:r>
              <a:rPr kumimoji="0" lang="en-US" sz="6600" b="1" i="0" u="none" strike="noStrike" kern="1200" normalizeH="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600" b="1" i="0" u="none" strike="noStrike" kern="1200" normalizeH="0" noProof="0" dirty="0" err="1">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rPr>
              <a:t>vui</a:t>
            </a:r>
            <a:endParaRPr kumimoji="0" lang="en-US" sz="6600" b="1" i="0" u="none" strike="noStrike" kern="1200" normalizeH="0" baseline="0" noProof="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33" name="Picture 32">
            <a:extLst>
              <a:ext uri="{FF2B5EF4-FFF2-40B4-BE49-F238E27FC236}">
                <a16:creationId xmlns:a16="http://schemas.microsoft.com/office/drawing/2014/main" id="{D696009B-60B3-4CB5-BDD1-F95D552381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95686" y="2664441"/>
            <a:ext cx="2997677" cy="4193560"/>
          </a:xfrm>
          <a:prstGeom prst="rect">
            <a:avLst/>
          </a:prstGeom>
        </p:spPr>
      </p:pic>
    </p:spTree>
    <p:extLst>
      <p:ext uri="{BB962C8B-B14F-4D97-AF65-F5344CB8AC3E}">
        <p14:creationId xmlns:p14="http://schemas.microsoft.com/office/powerpoint/2010/main" val="361533786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par>
                                <p:cTn id="30" presetID="10" presetClass="entr" presetSubtype="0"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par>
                                <p:cTn id="33" presetID="10" presetClass="entr" presetSubtype="0" fill="hold" nodeType="with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9"/>
                                        </p:tgtEl>
                                        <p:attrNameLst>
                                          <p:attrName>style.visibility</p:attrName>
                                        </p:attrNameLst>
                                      </p:cBhvr>
                                      <p:to>
                                        <p:strVal val="visible"/>
                                      </p:to>
                                    </p:set>
                                    <p:animEffect transition="in" filter="fade">
                                      <p:cBhvr>
                                        <p:cTn id="38" dur="500"/>
                                        <p:tgtEl>
                                          <p:spTgt spid="19"/>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fade">
                                      <p:cBhvr>
                                        <p:cTn id="41" dur="500"/>
                                        <p:tgtEl>
                                          <p:spTgt spid="20"/>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par>
                                <p:cTn id="45" presetID="10" presetClass="entr" presetSubtype="0" fill="hold" nodeType="with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fade">
                                      <p:cBhvr>
                                        <p:cTn id="47" dur="500"/>
                                        <p:tgtEl>
                                          <p:spTgt spid="8"/>
                                        </p:tgtEl>
                                      </p:cBhvr>
                                    </p:animEffect>
                                  </p:childTnLst>
                                </p:cTn>
                              </p:par>
                              <p:par>
                                <p:cTn id="48" presetID="10" presetClass="entr" presetSubtype="0" fill="hold" nodeType="with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par>
                                <p:cTn id="51" presetID="10"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500"/>
                                        <p:tgtEl>
                                          <p:spTgt spid="10"/>
                                        </p:tgtEl>
                                      </p:cBhvr>
                                    </p:animEffect>
                                  </p:childTnLst>
                                </p:cTn>
                              </p:par>
                              <p:par>
                                <p:cTn id="54" presetID="10" presetClass="entr" presetSubtype="0" fill="hold" nodeType="with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500"/>
                                        <p:tgtEl>
                                          <p:spTgt spid="11"/>
                                        </p:tgtEl>
                                      </p:cBhvr>
                                    </p:animEffect>
                                  </p:childTnLst>
                                </p:cTn>
                              </p:par>
                              <p:par>
                                <p:cTn id="57" presetID="10" presetClass="entr" presetSubtype="0" fill="hold" grpId="0" nodeType="with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fade">
                                      <p:cBhvr>
                                        <p:cTn id="59" dur="500"/>
                                        <p:tgtEl>
                                          <p:spTgt spid="16"/>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fade">
                                      <p:cBhvr>
                                        <p:cTn id="62" dur="500"/>
                                        <p:tgtEl>
                                          <p:spTgt spid="22"/>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fade">
                                      <p:cBhvr>
                                        <p:cTn id="65" dur="500"/>
                                        <p:tgtEl>
                                          <p:spTgt spid="23"/>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fade">
                                      <p:cBhvr>
                                        <p:cTn id="68" dur="500"/>
                                        <p:tgtEl>
                                          <p:spTgt spid="17"/>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8"/>
                                        </p:tgtEl>
                                        <p:attrNameLst>
                                          <p:attrName>style.visibility</p:attrName>
                                        </p:attrNameLst>
                                      </p:cBhvr>
                                      <p:to>
                                        <p:strVal val="visible"/>
                                      </p:to>
                                    </p:set>
                                    <p:animEffect transition="in" filter="fade">
                                      <p:cBhvr>
                                        <p:cTn id="71" dur="500"/>
                                        <p:tgtEl>
                                          <p:spTgt spid="18"/>
                                        </p:tgtEl>
                                      </p:cBhvr>
                                    </p:animEffect>
                                  </p:childTnLst>
                                </p:cTn>
                              </p:par>
                              <p:par>
                                <p:cTn id="72" presetID="10" presetClass="entr" presetSubtype="0" fill="hold" nodeType="with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fade">
                                      <p:cBhvr>
                                        <p:cTn id="74" dur="500"/>
                                        <p:tgtEl>
                                          <p:spTgt spid="12"/>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7"/>
                                        </p:tgtEl>
                                        <p:attrNameLst>
                                          <p:attrName>style.visibility</p:attrName>
                                        </p:attrNameLst>
                                      </p:cBhvr>
                                      <p:to>
                                        <p:strVal val="visible"/>
                                      </p:to>
                                    </p:set>
                                    <p:anim calcmode="lin" valueType="num">
                                      <p:cBhvr additive="base">
                                        <p:cTn id="79" dur="500" fill="hold"/>
                                        <p:tgtEl>
                                          <p:spTgt spid="27"/>
                                        </p:tgtEl>
                                        <p:attrNameLst>
                                          <p:attrName>ppt_x</p:attrName>
                                        </p:attrNameLst>
                                      </p:cBhvr>
                                      <p:tavLst>
                                        <p:tav tm="0">
                                          <p:val>
                                            <p:strVal val="#ppt_x"/>
                                          </p:val>
                                        </p:tav>
                                        <p:tav tm="100000">
                                          <p:val>
                                            <p:strVal val="#ppt_x"/>
                                          </p:val>
                                        </p:tav>
                                      </p:tavLst>
                                    </p:anim>
                                    <p:anim calcmode="lin" valueType="num">
                                      <p:cBhvr additive="base">
                                        <p:cTn id="80" dur="500" fill="hold"/>
                                        <p:tgtEl>
                                          <p:spTgt spid="27"/>
                                        </p:tgtEl>
                                        <p:attrNameLst>
                                          <p:attrName>ppt_y</p:attrName>
                                        </p:attrNameLst>
                                      </p:cBhvr>
                                      <p:tavLst>
                                        <p:tav tm="0">
                                          <p:val>
                                            <p:strVal val="1+#ppt_h/2"/>
                                          </p:val>
                                        </p:tav>
                                        <p:tav tm="100000">
                                          <p:val>
                                            <p:strVal val="#ppt_y"/>
                                          </p:val>
                                        </p:tav>
                                      </p:tavLst>
                                    </p:anim>
                                  </p:childTnLst>
                                </p:cTn>
                              </p:par>
                              <p:par>
                                <p:cTn id="81" presetID="22" presetClass="entr" presetSubtype="4" fill="hold" nodeType="withEffect">
                                  <p:stCondLst>
                                    <p:cond delay="0"/>
                                  </p:stCondLst>
                                  <p:childTnLst>
                                    <p:set>
                                      <p:cBhvr>
                                        <p:cTn id="82" dur="1" fill="hold">
                                          <p:stCondLst>
                                            <p:cond delay="0"/>
                                          </p:stCondLst>
                                        </p:cTn>
                                        <p:tgtEl>
                                          <p:spTgt spid="33"/>
                                        </p:tgtEl>
                                        <p:attrNameLst>
                                          <p:attrName>style.visibility</p:attrName>
                                        </p:attrNameLst>
                                      </p:cBhvr>
                                      <p:to>
                                        <p:strVal val="visible"/>
                                      </p:to>
                                    </p:set>
                                    <p:animEffect transition="in" filter="wipe(down)">
                                      <p:cBhvr>
                                        <p:cTn id="8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3985260" y="1401445"/>
            <a:ext cx="350647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 1</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12" name="Picture 11">
            <a:extLst>
              <a:ext uri="{FF2B5EF4-FFF2-40B4-BE49-F238E27FC236}">
                <a16:creationId xmlns:a16="http://schemas.microsoft.com/office/drawing/2014/main" id="{A50EDBD8-1802-4AE7-9C15-CE4D076FDE48}"/>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10922492"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a:extLst>
              <a:ext uri="{FF2B5EF4-FFF2-40B4-BE49-F238E27FC236}">
                <a16:creationId xmlns:a16="http://schemas.microsoft.com/office/drawing/2014/main" id="{50C12B26-75BB-45EE-9142-FBADDC9CDE9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6200000" flipV="1">
            <a:off x="2652062" y="-2681938"/>
            <a:ext cx="6858000" cy="12221875"/>
          </a:xfrm>
          <a:prstGeom prst="rect">
            <a:avLst/>
          </a:prstGeom>
        </p:spPr>
      </p:pic>
      <p:grpSp>
        <p:nvGrpSpPr>
          <p:cNvPr id="14" name="Group 13">
            <a:extLst>
              <a:ext uri="{FF2B5EF4-FFF2-40B4-BE49-F238E27FC236}">
                <a16:creationId xmlns:a16="http://schemas.microsoft.com/office/drawing/2014/main" id="{DBB614EA-B005-4C6A-8BBA-99EE489287FB}"/>
              </a:ext>
            </a:extLst>
          </p:cNvPr>
          <p:cNvGrpSpPr/>
          <p:nvPr/>
        </p:nvGrpSpPr>
        <p:grpSpPr>
          <a:xfrm>
            <a:off x="0" y="6557554"/>
            <a:ext cx="12194509" cy="328254"/>
            <a:chOff x="0" y="6557554"/>
            <a:chExt cx="12194509" cy="328254"/>
          </a:xfrm>
        </p:grpSpPr>
        <p:sp>
          <p:nvSpPr>
            <p:cNvPr id="15" name="Rectangle 14">
              <a:extLst>
                <a:ext uri="{FF2B5EF4-FFF2-40B4-BE49-F238E27FC236}">
                  <a16:creationId xmlns:a16="http://schemas.microsoft.com/office/drawing/2014/main" id="{880F2173-209B-4FCF-9251-0524DE89737A}"/>
                </a:ext>
              </a:extLst>
            </p:cNvPr>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62F6DA80-3933-4153-98A0-A33494EFD727}"/>
                </a:ext>
              </a:extLst>
            </p:cNvPr>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0C3B2C71-710C-4D23-BD1D-E7C53B260006}"/>
                </a:ext>
              </a:extLst>
            </p:cNvPr>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1ABB32B4-D376-4BB5-A869-A9C2442AA919}"/>
                </a:ext>
              </a:extLst>
            </p:cNvPr>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13CCF0C5-BDB2-4BB6-A93A-714EF4D84C1E}"/>
                </a:ext>
              </a:extLst>
            </p:cNvPr>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18">
            <a:extLst>
              <a:ext uri="{FF2B5EF4-FFF2-40B4-BE49-F238E27FC236}">
                <a16:creationId xmlns:a16="http://schemas.microsoft.com/office/drawing/2014/main" id="{EC8D8931-2480-4EF2-87B8-07DBE99D56D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sp>
        <p:nvSpPr>
          <p:cNvPr id="16" name="TextBox 15">
            <a:extLst>
              <a:ext uri="{FF2B5EF4-FFF2-40B4-BE49-F238E27FC236}">
                <a16:creationId xmlns:a16="http://schemas.microsoft.com/office/drawing/2014/main" id="{C427ADA6-213D-424A-8265-DDE2F08EB70B}"/>
              </a:ext>
            </a:extLst>
          </p:cNvPr>
          <p:cNvSpPr txBox="1"/>
          <p:nvPr/>
        </p:nvSpPr>
        <p:spPr>
          <a:xfrm>
            <a:off x="4222321" y="2524939"/>
            <a:ext cx="5492476" cy="1323391"/>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err="1">
                <a:ln>
                  <a:noFill/>
                </a:ln>
                <a:solidFill>
                  <a:prstClr val="black"/>
                </a:solidFill>
                <a:effectLst/>
                <a:uLnTx/>
                <a:uFillTx/>
                <a:latin typeface="Arial-Rounded" pitchFamily="34" charset="0"/>
                <a:ea typeface="Arial-Rounded" pitchFamily="34" charset="0"/>
                <a:cs typeface="Arial-Rounded" pitchFamily="34" charset="0"/>
              </a:rPr>
              <a:t>Đọc</a:t>
            </a:r>
            <a:endParaRPr kumimoji="0" lang="en-US" sz="8000" b="0" i="0" u="none" strike="noStrike" kern="1200" cap="none" spc="0" normalizeH="0" baseline="0" noProof="0" dirty="0">
              <a:ln>
                <a:noFill/>
              </a:ln>
              <a:solidFill>
                <a:prstClr val="black"/>
              </a:solidFill>
              <a:effectLst/>
              <a:uLnTx/>
              <a:uFillTx/>
              <a:latin typeface="Arial-Rounded" pitchFamily="34" charset="0"/>
              <a:ea typeface="Arial-Rounded" pitchFamily="34" charset="0"/>
              <a:cs typeface="Arial-Rounded" pitchFamily="34" charset="0"/>
            </a:endParaRPr>
          </a:p>
        </p:txBody>
      </p:sp>
      <p:grpSp>
        <p:nvGrpSpPr>
          <p:cNvPr id="30" name="139">
            <a:extLst>
              <a:ext uri="{FF2B5EF4-FFF2-40B4-BE49-F238E27FC236}">
                <a16:creationId xmlns:a16="http://schemas.microsoft.com/office/drawing/2014/main" id="{EB60CA3F-A946-4219-9E8C-B5E600CA0F70}"/>
              </a:ext>
            </a:extLst>
          </p:cNvPr>
          <p:cNvGrpSpPr/>
          <p:nvPr/>
        </p:nvGrpSpPr>
        <p:grpSpPr>
          <a:xfrm>
            <a:off x="86755" y="51066"/>
            <a:ext cx="1213285" cy="1061298"/>
            <a:chOff x="1353570" y="1860082"/>
            <a:chExt cx="1425587" cy="1247005"/>
          </a:xfrm>
        </p:grpSpPr>
        <p:sp>
          <p:nvSpPr>
            <p:cNvPr id="31" name="16">
              <a:extLst>
                <a:ext uri="{FF2B5EF4-FFF2-40B4-BE49-F238E27FC236}">
                  <a16:creationId xmlns:a16="http://schemas.microsoft.com/office/drawing/2014/main" id="{3F9DE229-1895-4C69-97AA-EC06BCAC4819}"/>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32" name="24">
              <a:extLst>
                <a:ext uri="{FF2B5EF4-FFF2-40B4-BE49-F238E27FC236}">
                  <a16:creationId xmlns:a16="http://schemas.microsoft.com/office/drawing/2014/main" id="{41B41C85-81B1-4EBB-BF92-4178F503EC08}"/>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rPr>
                <a:t>1</a:t>
              </a:r>
              <a:endParaRPr kumimoji="0" lang="zh-CN" altLang="en-US" sz="4400" b="1" i="0" u="none" strike="noStrike" kern="1200" cap="none" spc="0" normalizeH="0" baseline="0" noProof="0" dirty="0">
                <a:ln>
                  <a:noFill/>
                </a:ln>
                <a:solidFill>
                  <a:srgbClr val="ED2F6A"/>
                </a:solidFill>
                <a:effectLst/>
                <a:uLnTx/>
                <a:uFillTx/>
                <a:latin typeface="Calibri" panose="020F0502020204030204"/>
                <a:ea typeface="等线" panose="02010600030101010101" pitchFamily="2" charset="-122"/>
                <a:cs typeface="+mn-ea"/>
                <a:sym typeface="+mn-lt"/>
              </a:endParaRPr>
            </a:p>
          </p:txBody>
        </p:sp>
        <p:sp>
          <p:nvSpPr>
            <p:cNvPr id="33" name="AutoShape 3">
              <a:extLst>
                <a:ext uri="{FF2B5EF4-FFF2-40B4-BE49-F238E27FC236}">
                  <a16:creationId xmlns:a16="http://schemas.microsoft.com/office/drawing/2014/main" id="{21524754-C788-4C9F-8E18-3ABD698E7CB0}"/>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pic>
        <p:nvPicPr>
          <p:cNvPr id="17" name="Picture 16">
            <a:extLst>
              <a:ext uri="{FF2B5EF4-FFF2-40B4-BE49-F238E27FC236}">
                <a16:creationId xmlns:a16="http://schemas.microsoft.com/office/drawing/2014/main" id="{962C4B9B-9921-4752-9523-7B8D8DABB0AC}"/>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2509" y="5911436"/>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52977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9" presetClass="entr" presetSubtype="0" decel="10000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 calcmode="lin" valueType="num">
                                      <p:cBhvr>
                                        <p:cTn id="13" dur="500" fill="hold"/>
                                        <p:tgtEl>
                                          <p:spTgt spid="30"/>
                                        </p:tgtEl>
                                        <p:attrNameLst>
                                          <p:attrName>ppt_w</p:attrName>
                                        </p:attrNameLst>
                                      </p:cBhvr>
                                      <p:tavLst>
                                        <p:tav tm="0">
                                          <p:val>
                                            <p:fltVal val="0"/>
                                          </p:val>
                                        </p:tav>
                                        <p:tav tm="100000">
                                          <p:val>
                                            <p:strVal val="#ppt_w"/>
                                          </p:val>
                                        </p:tav>
                                      </p:tavLst>
                                    </p:anim>
                                    <p:anim calcmode="lin" valueType="num">
                                      <p:cBhvr>
                                        <p:cTn id="14" dur="500" fill="hold"/>
                                        <p:tgtEl>
                                          <p:spTgt spid="30"/>
                                        </p:tgtEl>
                                        <p:attrNameLst>
                                          <p:attrName>ppt_h</p:attrName>
                                        </p:attrNameLst>
                                      </p:cBhvr>
                                      <p:tavLst>
                                        <p:tav tm="0">
                                          <p:val>
                                            <p:fltVal val="0"/>
                                          </p:val>
                                        </p:tav>
                                        <p:tav tm="100000">
                                          <p:val>
                                            <p:strVal val="#ppt_h"/>
                                          </p:val>
                                        </p:tav>
                                      </p:tavLst>
                                    </p:anim>
                                    <p:anim calcmode="lin" valueType="num">
                                      <p:cBhvr>
                                        <p:cTn id="15" dur="500" fill="hold"/>
                                        <p:tgtEl>
                                          <p:spTgt spid="30"/>
                                        </p:tgtEl>
                                        <p:attrNameLst>
                                          <p:attrName>style.rotation</p:attrName>
                                        </p:attrNameLst>
                                      </p:cBhvr>
                                      <p:tavLst>
                                        <p:tav tm="0">
                                          <p:val>
                                            <p:fltVal val="360"/>
                                          </p:val>
                                        </p:tav>
                                        <p:tav tm="100000">
                                          <p:val>
                                            <p:fltVal val="0"/>
                                          </p:val>
                                        </p:tav>
                                      </p:tavLst>
                                    </p:anim>
                                    <p:animEffect transition="in" filter="fade">
                                      <p:cBhvr>
                                        <p:cTn id="16" dur="500"/>
                                        <p:tgtEl>
                                          <p:spTgt spid="3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39">
            <a:extLst>
              <a:ext uri="{FF2B5EF4-FFF2-40B4-BE49-F238E27FC236}">
                <a16:creationId xmlns:a16="http://schemas.microsoft.com/office/drawing/2014/main" id="{1FC1B029-8E06-4389-BBAF-FBB610AB7ABC}"/>
              </a:ext>
            </a:extLst>
          </p:cNvPr>
          <p:cNvGrpSpPr/>
          <p:nvPr/>
        </p:nvGrpSpPr>
        <p:grpSpPr>
          <a:xfrm>
            <a:off x="0" y="98319"/>
            <a:ext cx="1158949" cy="1247005"/>
            <a:chOff x="1353570" y="1860082"/>
            <a:chExt cx="1425587" cy="1247005"/>
          </a:xfrm>
        </p:grpSpPr>
        <p:sp>
          <p:nvSpPr>
            <p:cNvPr id="3" name="16">
              <a:extLst>
                <a:ext uri="{FF2B5EF4-FFF2-40B4-BE49-F238E27FC236}">
                  <a16:creationId xmlns:a16="http://schemas.microsoft.com/office/drawing/2014/main" id="{D5AFD823-7D61-4524-A39E-AD20CCA97136}"/>
                </a:ext>
              </a:extLst>
            </p:cNvPr>
            <p:cNvSpPr/>
            <p:nvPr/>
          </p:nvSpPr>
          <p:spPr>
            <a:xfrm>
              <a:off x="1353570" y="1860082"/>
              <a:ext cx="1425587" cy="1247005"/>
            </a:xfrm>
            <a:custGeom>
              <a:avLst/>
              <a:gdLst>
                <a:gd name="connsiteX0" fmla="*/ 724918 w 1425587"/>
                <a:gd name="connsiteY0" fmla="*/ 126948 h 1247005"/>
                <a:gd name="connsiteX1" fmla="*/ 698669 w 1425587"/>
                <a:gd name="connsiteY1" fmla="*/ 127403 h 1247005"/>
                <a:gd name="connsiteX2" fmla="*/ 682523 w 1425587"/>
                <a:gd name="connsiteY2" fmla="*/ 134262 h 1247005"/>
                <a:gd name="connsiteX3" fmla="*/ 682492 w 1425587"/>
                <a:gd name="connsiteY3" fmla="*/ 134241 h 1247005"/>
                <a:gd name="connsiteX4" fmla="*/ 287866 w 1425587"/>
                <a:gd name="connsiteY4" fmla="*/ 331554 h 1247005"/>
                <a:gd name="connsiteX5" fmla="*/ 278988 w 1425587"/>
                <a:gd name="connsiteY5" fmla="*/ 339062 h 1247005"/>
                <a:gd name="connsiteX6" fmla="*/ 266985 w 1425587"/>
                <a:gd name="connsiteY6" fmla="*/ 362410 h 1247005"/>
                <a:gd name="connsiteX7" fmla="*/ 265400 w 1425587"/>
                <a:gd name="connsiteY7" fmla="*/ 379880 h 1247005"/>
                <a:gd name="connsiteX8" fmla="*/ 264826 w 1425587"/>
                <a:gd name="connsiteY8" fmla="*/ 380196 h 1247005"/>
                <a:gd name="connsiteX9" fmla="*/ 264826 w 1425587"/>
                <a:gd name="connsiteY9" fmla="*/ 902103 h 1247005"/>
                <a:gd name="connsiteX10" fmla="*/ 268187 w 1425587"/>
                <a:gd name="connsiteY10" fmla="*/ 918750 h 1247005"/>
                <a:gd name="connsiteX11" fmla="*/ 282863 w 1425587"/>
                <a:gd name="connsiteY11" fmla="*/ 940517 h 1247005"/>
                <a:gd name="connsiteX12" fmla="*/ 297408 w 1425587"/>
                <a:gd name="connsiteY12" fmla="*/ 950324 h 1247005"/>
                <a:gd name="connsiteX13" fmla="*/ 297408 w 1425587"/>
                <a:gd name="connsiteY13" fmla="*/ 950681 h 1247005"/>
                <a:gd name="connsiteX14" fmla="*/ 690681 w 1425587"/>
                <a:gd name="connsiteY14" fmla="*/ 1147318 h 1247005"/>
                <a:gd name="connsiteX15" fmla="*/ 681190 w 1425587"/>
                <a:gd name="connsiteY15" fmla="*/ 1141150 h 1247005"/>
                <a:gd name="connsiteX16" fmla="*/ 701216 w 1425587"/>
                <a:gd name="connsiteY16" fmla="*/ 1149080 h 1247005"/>
                <a:gd name="connsiteX17" fmla="*/ 727465 w 1425587"/>
                <a:gd name="connsiteY17" fmla="*/ 1148636 h 1247005"/>
                <a:gd name="connsiteX18" fmla="*/ 743613 w 1425587"/>
                <a:gd name="connsiteY18" fmla="*/ 1141783 h 1247005"/>
                <a:gd name="connsiteX19" fmla="*/ 744397 w 1425587"/>
                <a:gd name="connsiteY19" fmla="*/ 1142292 h 1247005"/>
                <a:gd name="connsiteX20" fmla="*/ 741193 w 1425587"/>
                <a:gd name="connsiteY20" fmla="*/ 1144173 h 1247005"/>
                <a:gd name="connsiteX21" fmla="*/ 1137772 w 1425587"/>
                <a:gd name="connsiteY21" fmla="*/ 945884 h 1247005"/>
                <a:gd name="connsiteX22" fmla="*/ 1146771 w 1425587"/>
                <a:gd name="connsiteY22" fmla="*/ 938118 h 1247005"/>
                <a:gd name="connsiteX23" fmla="*/ 1158539 w 1425587"/>
                <a:gd name="connsiteY23" fmla="*/ 914651 h 1247005"/>
                <a:gd name="connsiteX24" fmla="*/ 1159948 w 1425587"/>
                <a:gd name="connsiteY24" fmla="*/ 897165 h 1247005"/>
                <a:gd name="connsiteX25" fmla="*/ 1160760 w 1425587"/>
                <a:gd name="connsiteY25" fmla="*/ 896708 h 1247005"/>
                <a:gd name="connsiteX26" fmla="*/ 1160760 w 1425587"/>
                <a:gd name="connsiteY26" fmla="*/ 371357 h 1247005"/>
                <a:gd name="connsiteX27" fmla="*/ 1158060 w 1425587"/>
                <a:gd name="connsiteY27" fmla="*/ 357984 h 1247005"/>
                <a:gd name="connsiteX28" fmla="*/ 1143384 w 1425587"/>
                <a:gd name="connsiteY28" fmla="*/ 336217 h 1247005"/>
                <a:gd name="connsiteX29" fmla="*/ 1132874 w 1425587"/>
                <a:gd name="connsiteY29" fmla="*/ 329132 h 1247005"/>
                <a:gd name="connsiteX30" fmla="*/ 742090 w 1425587"/>
                <a:gd name="connsiteY30" fmla="*/ 133740 h 1247005"/>
                <a:gd name="connsiteX31" fmla="*/ 341644 w 1425587"/>
                <a:gd name="connsiteY31" fmla="*/ 0 h 1247005"/>
                <a:gd name="connsiteX32" fmla="*/ 1072853 w 1425587"/>
                <a:gd name="connsiteY32" fmla="*/ 0 h 1247005"/>
                <a:gd name="connsiteX33" fmla="*/ 1073490 w 1425587"/>
                <a:gd name="connsiteY33" fmla="*/ 1130 h 1247005"/>
                <a:gd name="connsiteX34" fmla="*/ 1097827 w 1425587"/>
                <a:gd name="connsiteY34" fmla="*/ 3091 h 1247005"/>
                <a:gd name="connsiteX35" fmla="*/ 1130490 w 1425587"/>
                <a:gd name="connsiteY35" fmla="*/ 19471 h 1247005"/>
                <a:gd name="connsiteX36" fmla="*/ 1141300 w 1425587"/>
                <a:gd name="connsiteY36" fmla="*/ 31995 h 1247005"/>
                <a:gd name="connsiteX37" fmla="*/ 1417288 w 1425587"/>
                <a:gd name="connsiteY37" fmla="*/ 583973 h 1247005"/>
                <a:gd name="connsiteX38" fmla="*/ 1414670 w 1425587"/>
                <a:gd name="connsiteY38" fmla="*/ 579514 h 1247005"/>
                <a:gd name="connsiteX39" fmla="*/ 1413961 w 1425587"/>
                <a:gd name="connsiteY39" fmla="*/ 580605 h 1247005"/>
                <a:gd name="connsiteX40" fmla="*/ 1423500 w 1425587"/>
                <a:gd name="connsiteY40" fmla="*/ 603081 h 1247005"/>
                <a:gd name="connsiteX41" fmla="*/ 1424118 w 1425587"/>
                <a:gd name="connsiteY41" fmla="*/ 639616 h 1247005"/>
                <a:gd name="connsiteX42" fmla="*/ 1413081 w 1425587"/>
                <a:gd name="connsiteY42" fmla="*/ 667489 h 1247005"/>
                <a:gd name="connsiteX43" fmla="*/ 1421665 w 1425587"/>
                <a:gd name="connsiteY43" fmla="*/ 654279 h 1247005"/>
                <a:gd name="connsiteX44" fmla="*/ 1147977 w 1425587"/>
                <a:gd name="connsiteY44" fmla="*/ 1201656 h 1247005"/>
                <a:gd name="connsiteX45" fmla="*/ 1147479 w 1425587"/>
                <a:gd name="connsiteY45" fmla="*/ 1201656 h 1247005"/>
                <a:gd name="connsiteX46" fmla="*/ 1133830 w 1425587"/>
                <a:gd name="connsiteY46" fmla="*/ 1221900 h 1247005"/>
                <a:gd name="connsiteX47" fmla="*/ 1103533 w 1425587"/>
                <a:gd name="connsiteY47" fmla="*/ 1242327 h 1247005"/>
                <a:gd name="connsiteX48" fmla="*/ 1080363 w 1425587"/>
                <a:gd name="connsiteY48" fmla="*/ 1247005 h 1247005"/>
                <a:gd name="connsiteX49" fmla="*/ 353947 w 1425587"/>
                <a:gd name="connsiteY49" fmla="*/ 1247005 h 1247005"/>
                <a:gd name="connsiteX50" fmla="*/ 353507 w 1425587"/>
                <a:gd name="connsiteY50" fmla="*/ 1246206 h 1247005"/>
                <a:gd name="connsiteX51" fmla="*/ 329191 w 1425587"/>
                <a:gd name="connsiteY51" fmla="*/ 1243999 h 1247005"/>
                <a:gd name="connsiteX52" fmla="*/ 296694 w 1425587"/>
                <a:gd name="connsiteY52" fmla="*/ 1227293 h 1247005"/>
                <a:gd name="connsiteX53" fmla="*/ 286245 w 1425587"/>
                <a:gd name="connsiteY53" fmla="*/ 1214937 h 1247005"/>
                <a:gd name="connsiteX54" fmla="*/ 11615 w 1425587"/>
                <a:gd name="connsiteY54" fmla="*/ 665677 h 1247005"/>
                <a:gd name="connsiteX55" fmla="*/ 11644 w 1425587"/>
                <a:gd name="connsiteY55" fmla="*/ 665633 h 1247005"/>
                <a:gd name="connsiteX56" fmla="*/ 2097 w 1425587"/>
                <a:gd name="connsiteY56" fmla="*/ 643161 h 1247005"/>
                <a:gd name="connsiteX57" fmla="*/ 1463 w 1425587"/>
                <a:gd name="connsiteY57" fmla="*/ 606626 h 1247005"/>
                <a:gd name="connsiteX58" fmla="*/ 10917 w 1425587"/>
                <a:gd name="connsiteY58" fmla="*/ 582725 h 1247005"/>
                <a:gd name="connsiteX59" fmla="*/ 282873 w 1425587"/>
                <a:gd name="connsiteY59" fmla="*/ 38813 h 1247005"/>
                <a:gd name="connsiteX60" fmla="*/ 292735 w 1425587"/>
                <a:gd name="connsiteY60" fmla="*/ 24185 h 1247005"/>
                <a:gd name="connsiteX61" fmla="*/ 323031 w 1425587"/>
                <a:gd name="connsiteY61" fmla="*/ 3758 h 1247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25587" h="1247005">
                  <a:moveTo>
                    <a:pt x="724918" y="126948"/>
                  </a:moveTo>
                  <a:cubicBezTo>
                    <a:pt x="716159" y="125392"/>
                    <a:pt x="707241" y="125579"/>
                    <a:pt x="698669" y="127403"/>
                  </a:cubicBezTo>
                  <a:lnTo>
                    <a:pt x="682523" y="134262"/>
                  </a:lnTo>
                  <a:lnTo>
                    <a:pt x="682492" y="134241"/>
                  </a:lnTo>
                  <a:lnTo>
                    <a:pt x="287866" y="331554"/>
                  </a:lnTo>
                  <a:lnTo>
                    <a:pt x="278988" y="339062"/>
                  </a:lnTo>
                  <a:cubicBezTo>
                    <a:pt x="273478" y="346046"/>
                    <a:pt x="269429" y="353994"/>
                    <a:pt x="266985" y="362410"/>
                  </a:cubicBezTo>
                  <a:lnTo>
                    <a:pt x="265400" y="379880"/>
                  </a:lnTo>
                  <a:lnTo>
                    <a:pt x="264826" y="380196"/>
                  </a:lnTo>
                  <a:lnTo>
                    <a:pt x="264826" y="902103"/>
                  </a:lnTo>
                  <a:lnTo>
                    <a:pt x="268187" y="918750"/>
                  </a:lnTo>
                  <a:cubicBezTo>
                    <a:pt x="271652" y="926943"/>
                    <a:pt x="276666" y="934321"/>
                    <a:pt x="282863" y="940517"/>
                  </a:cubicBezTo>
                  <a:lnTo>
                    <a:pt x="297408" y="950324"/>
                  </a:lnTo>
                  <a:lnTo>
                    <a:pt x="297408" y="950681"/>
                  </a:lnTo>
                  <a:lnTo>
                    <a:pt x="690681" y="1147318"/>
                  </a:lnTo>
                  <a:lnTo>
                    <a:pt x="681190" y="1141150"/>
                  </a:lnTo>
                  <a:lnTo>
                    <a:pt x="701216" y="1149080"/>
                  </a:lnTo>
                  <a:cubicBezTo>
                    <a:pt x="709974" y="1150639"/>
                    <a:pt x="718892" y="1150455"/>
                    <a:pt x="727465" y="1148636"/>
                  </a:cubicBezTo>
                  <a:lnTo>
                    <a:pt x="743613" y="1141783"/>
                  </a:lnTo>
                  <a:lnTo>
                    <a:pt x="744397" y="1142292"/>
                  </a:lnTo>
                  <a:lnTo>
                    <a:pt x="741193" y="1144173"/>
                  </a:lnTo>
                  <a:lnTo>
                    <a:pt x="1137772" y="945884"/>
                  </a:lnTo>
                  <a:lnTo>
                    <a:pt x="1146771" y="938118"/>
                  </a:lnTo>
                  <a:cubicBezTo>
                    <a:pt x="1152210" y="931079"/>
                    <a:pt x="1156179" y="923090"/>
                    <a:pt x="1158539" y="914651"/>
                  </a:cubicBezTo>
                  <a:lnTo>
                    <a:pt x="1159948" y="897165"/>
                  </a:lnTo>
                  <a:lnTo>
                    <a:pt x="1160760" y="896708"/>
                  </a:lnTo>
                  <a:lnTo>
                    <a:pt x="1160760" y="371357"/>
                  </a:lnTo>
                  <a:lnTo>
                    <a:pt x="1158060" y="357984"/>
                  </a:lnTo>
                  <a:cubicBezTo>
                    <a:pt x="1154595" y="349791"/>
                    <a:pt x="1149580" y="342413"/>
                    <a:pt x="1143384" y="336217"/>
                  </a:cubicBezTo>
                  <a:lnTo>
                    <a:pt x="1132874" y="329132"/>
                  </a:lnTo>
                  <a:lnTo>
                    <a:pt x="742090" y="133740"/>
                  </a:lnTo>
                  <a:close/>
                  <a:moveTo>
                    <a:pt x="341644" y="0"/>
                  </a:moveTo>
                  <a:lnTo>
                    <a:pt x="1072853" y="0"/>
                  </a:lnTo>
                  <a:lnTo>
                    <a:pt x="1073490" y="1130"/>
                  </a:lnTo>
                  <a:lnTo>
                    <a:pt x="1097827" y="3091"/>
                  </a:lnTo>
                  <a:cubicBezTo>
                    <a:pt x="1109574" y="6376"/>
                    <a:pt x="1120693" y="11899"/>
                    <a:pt x="1130490" y="19471"/>
                  </a:cubicBezTo>
                  <a:lnTo>
                    <a:pt x="1141300" y="31995"/>
                  </a:lnTo>
                  <a:lnTo>
                    <a:pt x="1417288" y="583973"/>
                  </a:lnTo>
                  <a:lnTo>
                    <a:pt x="1414670" y="579514"/>
                  </a:lnTo>
                  <a:lnTo>
                    <a:pt x="1413961" y="580605"/>
                  </a:lnTo>
                  <a:lnTo>
                    <a:pt x="1423500" y="603081"/>
                  </a:lnTo>
                  <a:cubicBezTo>
                    <a:pt x="1426032" y="615013"/>
                    <a:pt x="1426288" y="627426"/>
                    <a:pt x="1424118" y="639616"/>
                  </a:cubicBezTo>
                  <a:lnTo>
                    <a:pt x="1413081" y="667489"/>
                  </a:lnTo>
                  <a:lnTo>
                    <a:pt x="1421665" y="654279"/>
                  </a:lnTo>
                  <a:lnTo>
                    <a:pt x="1147977" y="1201656"/>
                  </a:lnTo>
                  <a:lnTo>
                    <a:pt x="1147479" y="1201656"/>
                  </a:lnTo>
                  <a:lnTo>
                    <a:pt x="1133830" y="1221900"/>
                  </a:lnTo>
                  <a:cubicBezTo>
                    <a:pt x="1125206" y="1230525"/>
                    <a:pt x="1114937" y="1237504"/>
                    <a:pt x="1103533" y="1242327"/>
                  </a:cubicBezTo>
                  <a:lnTo>
                    <a:pt x="1080363" y="1247005"/>
                  </a:lnTo>
                  <a:lnTo>
                    <a:pt x="353947" y="1247005"/>
                  </a:lnTo>
                  <a:lnTo>
                    <a:pt x="353507" y="1246206"/>
                  </a:lnTo>
                  <a:lnTo>
                    <a:pt x="329191" y="1243999"/>
                  </a:lnTo>
                  <a:cubicBezTo>
                    <a:pt x="317478" y="1240599"/>
                    <a:pt x="306415" y="1234962"/>
                    <a:pt x="296694" y="1227293"/>
                  </a:cubicBezTo>
                  <a:lnTo>
                    <a:pt x="286245" y="1214937"/>
                  </a:lnTo>
                  <a:lnTo>
                    <a:pt x="11615" y="665677"/>
                  </a:lnTo>
                  <a:lnTo>
                    <a:pt x="11644" y="665633"/>
                  </a:lnTo>
                  <a:lnTo>
                    <a:pt x="2097" y="643161"/>
                  </a:lnTo>
                  <a:cubicBezTo>
                    <a:pt x="-442" y="631230"/>
                    <a:pt x="-702" y="618817"/>
                    <a:pt x="1463" y="606626"/>
                  </a:cubicBezTo>
                  <a:lnTo>
                    <a:pt x="10917" y="582725"/>
                  </a:lnTo>
                  <a:lnTo>
                    <a:pt x="282873" y="38813"/>
                  </a:lnTo>
                  <a:lnTo>
                    <a:pt x="292735" y="24185"/>
                  </a:lnTo>
                  <a:cubicBezTo>
                    <a:pt x="301359" y="15560"/>
                    <a:pt x="311628" y="8581"/>
                    <a:pt x="323031" y="3758"/>
                  </a:cubicBezTo>
                  <a:close/>
                </a:path>
              </a:pathLst>
            </a:cu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Calibri" panose="020F0502020204030204"/>
                <a:ea typeface="等线" panose="02010600030101010101" pitchFamily="2" charset="-122"/>
                <a:cs typeface="+mn-ea"/>
                <a:sym typeface="+mn-lt"/>
              </a:endParaRPr>
            </a:p>
          </p:txBody>
        </p:sp>
        <p:sp>
          <p:nvSpPr>
            <p:cNvPr id="4" name="24">
              <a:extLst>
                <a:ext uri="{FF2B5EF4-FFF2-40B4-BE49-F238E27FC236}">
                  <a16:creationId xmlns:a16="http://schemas.microsoft.com/office/drawing/2014/main" id="{BFB1152D-C34F-44B4-B182-1CAE54F5EF5B}"/>
                </a:ext>
              </a:extLst>
            </p:cNvPr>
            <p:cNvSpPr/>
            <p:nvPr/>
          </p:nvSpPr>
          <p:spPr>
            <a:xfrm>
              <a:off x="1530242" y="2017407"/>
              <a:ext cx="1072240" cy="937921"/>
            </a:xfrm>
            <a:custGeom>
              <a:avLst/>
              <a:gdLst>
                <a:gd name="connsiteX0" fmla="*/ 339741 w 1417646"/>
                <a:gd name="connsiteY0" fmla="*/ 0 h 1240059"/>
                <a:gd name="connsiteX1" fmla="*/ 1066877 w 1417646"/>
                <a:gd name="connsiteY1" fmla="*/ 0 h 1240059"/>
                <a:gd name="connsiteX2" fmla="*/ 1067510 w 1417646"/>
                <a:gd name="connsiteY2" fmla="*/ 1124 h 1240059"/>
                <a:gd name="connsiteX3" fmla="*/ 1091712 w 1417646"/>
                <a:gd name="connsiteY3" fmla="*/ 3074 h 1240059"/>
                <a:gd name="connsiteX4" fmla="*/ 1124193 w 1417646"/>
                <a:gd name="connsiteY4" fmla="*/ 19362 h 1240059"/>
                <a:gd name="connsiteX5" fmla="*/ 1134942 w 1417646"/>
                <a:gd name="connsiteY5" fmla="*/ 31817 h 1240059"/>
                <a:gd name="connsiteX6" fmla="*/ 1409393 w 1417646"/>
                <a:gd name="connsiteY6" fmla="*/ 580720 h 1240059"/>
                <a:gd name="connsiteX7" fmla="*/ 1406790 w 1417646"/>
                <a:gd name="connsiteY7" fmla="*/ 576286 h 1240059"/>
                <a:gd name="connsiteX8" fmla="*/ 1406085 w 1417646"/>
                <a:gd name="connsiteY8" fmla="*/ 577371 h 1240059"/>
                <a:gd name="connsiteX9" fmla="*/ 1415570 w 1417646"/>
                <a:gd name="connsiteY9" fmla="*/ 599722 h 1240059"/>
                <a:gd name="connsiteX10" fmla="*/ 1416185 w 1417646"/>
                <a:gd name="connsiteY10" fmla="*/ 636053 h 1240059"/>
                <a:gd name="connsiteX11" fmla="*/ 1405209 w 1417646"/>
                <a:gd name="connsiteY11" fmla="*/ 663771 h 1240059"/>
                <a:gd name="connsiteX12" fmla="*/ 1413746 w 1417646"/>
                <a:gd name="connsiteY12" fmla="*/ 650634 h 1240059"/>
                <a:gd name="connsiteX13" fmla="*/ 1141582 w 1417646"/>
                <a:gd name="connsiteY13" fmla="*/ 1194962 h 1240059"/>
                <a:gd name="connsiteX14" fmla="*/ 1141087 w 1417646"/>
                <a:gd name="connsiteY14" fmla="*/ 1194962 h 1240059"/>
                <a:gd name="connsiteX15" fmla="*/ 1127514 w 1417646"/>
                <a:gd name="connsiteY15" fmla="*/ 1215094 h 1240059"/>
                <a:gd name="connsiteX16" fmla="*/ 1097386 w 1417646"/>
                <a:gd name="connsiteY16" fmla="*/ 1235407 h 1240059"/>
                <a:gd name="connsiteX17" fmla="*/ 1074345 w 1417646"/>
                <a:gd name="connsiteY17" fmla="*/ 1240059 h 1240059"/>
                <a:gd name="connsiteX18" fmla="*/ 351975 w 1417646"/>
                <a:gd name="connsiteY18" fmla="*/ 1240059 h 1240059"/>
                <a:gd name="connsiteX19" fmla="*/ 351538 w 1417646"/>
                <a:gd name="connsiteY19" fmla="*/ 1239264 h 1240059"/>
                <a:gd name="connsiteX20" fmla="*/ 327357 w 1417646"/>
                <a:gd name="connsiteY20" fmla="*/ 1237070 h 1240059"/>
                <a:gd name="connsiteX21" fmla="*/ 295041 w 1417646"/>
                <a:gd name="connsiteY21" fmla="*/ 1220457 h 1240059"/>
                <a:gd name="connsiteX22" fmla="*/ 284650 w 1417646"/>
                <a:gd name="connsiteY22" fmla="*/ 1208169 h 1240059"/>
                <a:gd name="connsiteX23" fmla="*/ 11550 w 1417646"/>
                <a:gd name="connsiteY23" fmla="*/ 661969 h 1240059"/>
                <a:gd name="connsiteX24" fmla="*/ 11579 w 1417646"/>
                <a:gd name="connsiteY24" fmla="*/ 661925 h 1240059"/>
                <a:gd name="connsiteX25" fmla="*/ 2085 w 1417646"/>
                <a:gd name="connsiteY25" fmla="*/ 639578 h 1240059"/>
                <a:gd name="connsiteX26" fmla="*/ 1455 w 1417646"/>
                <a:gd name="connsiteY26" fmla="*/ 603247 h 1240059"/>
                <a:gd name="connsiteX27" fmla="*/ 10856 w 1417646"/>
                <a:gd name="connsiteY27" fmla="*/ 579479 h 1240059"/>
                <a:gd name="connsiteX28" fmla="*/ 281297 w 1417646"/>
                <a:gd name="connsiteY28" fmla="*/ 38597 h 1240059"/>
                <a:gd name="connsiteX29" fmla="*/ 291104 w 1417646"/>
                <a:gd name="connsiteY29" fmla="*/ 24050 h 1240059"/>
                <a:gd name="connsiteX30" fmla="*/ 321232 w 1417646"/>
                <a:gd name="connsiteY30" fmla="*/ 3737 h 1240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17646" h="1240059">
                  <a:moveTo>
                    <a:pt x="339741" y="0"/>
                  </a:moveTo>
                  <a:lnTo>
                    <a:pt x="1066877" y="0"/>
                  </a:lnTo>
                  <a:lnTo>
                    <a:pt x="1067510" y="1124"/>
                  </a:lnTo>
                  <a:lnTo>
                    <a:pt x="1091712" y="3074"/>
                  </a:lnTo>
                  <a:cubicBezTo>
                    <a:pt x="1103393" y="6340"/>
                    <a:pt x="1114450" y="11833"/>
                    <a:pt x="1124193" y="19362"/>
                  </a:cubicBezTo>
                  <a:lnTo>
                    <a:pt x="1134942" y="31817"/>
                  </a:lnTo>
                  <a:lnTo>
                    <a:pt x="1409393" y="580720"/>
                  </a:lnTo>
                  <a:lnTo>
                    <a:pt x="1406790" y="576286"/>
                  </a:lnTo>
                  <a:lnTo>
                    <a:pt x="1406085" y="577371"/>
                  </a:lnTo>
                  <a:lnTo>
                    <a:pt x="1415570" y="599722"/>
                  </a:lnTo>
                  <a:cubicBezTo>
                    <a:pt x="1418088" y="611587"/>
                    <a:pt x="1418343" y="623931"/>
                    <a:pt x="1416185" y="636053"/>
                  </a:cubicBezTo>
                  <a:lnTo>
                    <a:pt x="1405209" y="663771"/>
                  </a:lnTo>
                  <a:lnTo>
                    <a:pt x="1413746" y="650634"/>
                  </a:lnTo>
                  <a:lnTo>
                    <a:pt x="1141582" y="1194962"/>
                  </a:lnTo>
                  <a:lnTo>
                    <a:pt x="1141087" y="1194962"/>
                  </a:lnTo>
                  <a:lnTo>
                    <a:pt x="1127514" y="1215094"/>
                  </a:lnTo>
                  <a:cubicBezTo>
                    <a:pt x="1118938" y="1223671"/>
                    <a:pt x="1108726" y="1230611"/>
                    <a:pt x="1097386" y="1235407"/>
                  </a:cubicBezTo>
                  <a:lnTo>
                    <a:pt x="1074345" y="1240059"/>
                  </a:lnTo>
                  <a:lnTo>
                    <a:pt x="351975" y="1240059"/>
                  </a:lnTo>
                  <a:lnTo>
                    <a:pt x="351538" y="1239264"/>
                  </a:lnTo>
                  <a:lnTo>
                    <a:pt x="327357" y="1237070"/>
                  </a:lnTo>
                  <a:cubicBezTo>
                    <a:pt x="315709" y="1233688"/>
                    <a:pt x="304708" y="1228083"/>
                    <a:pt x="295041" y="1220457"/>
                  </a:cubicBezTo>
                  <a:lnTo>
                    <a:pt x="284650" y="1208169"/>
                  </a:lnTo>
                  <a:lnTo>
                    <a:pt x="11550" y="661969"/>
                  </a:lnTo>
                  <a:lnTo>
                    <a:pt x="11579" y="661925"/>
                  </a:lnTo>
                  <a:lnTo>
                    <a:pt x="2085" y="639578"/>
                  </a:lnTo>
                  <a:cubicBezTo>
                    <a:pt x="-439" y="627714"/>
                    <a:pt x="-698" y="615370"/>
                    <a:pt x="1455" y="603247"/>
                  </a:cubicBezTo>
                  <a:lnTo>
                    <a:pt x="10856" y="579479"/>
                  </a:lnTo>
                  <a:lnTo>
                    <a:pt x="281297" y="38597"/>
                  </a:lnTo>
                  <a:lnTo>
                    <a:pt x="291104" y="24050"/>
                  </a:lnTo>
                  <a:cubicBezTo>
                    <a:pt x="299680" y="15473"/>
                    <a:pt x="309892" y="8533"/>
                    <a:pt x="321232" y="3737"/>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err="1">
                  <a:ln>
                    <a:noFill/>
                  </a:ln>
                  <a:solidFill>
                    <a:prstClr val="black"/>
                  </a:solidFill>
                  <a:effectLst/>
                  <a:uLnTx/>
                  <a:uFillTx/>
                  <a:latin typeface="Calibri" panose="020F0502020204030204"/>
                  <a:ea typeface="等线" panose="02010600030101010101" pitchFamily="2" charset="-122"/>
                  <a:cs typeface="+mn-ea"/>
                  <a:sym typeface="+mn-lt"/>
                </a:rPr>
                <a:t>Đọc</a:t>
              </a:r>
              <a:endParaRPr kumimoji="0" lang="zh-CN" altLang="en-US" sz="2400" b="1" i="0" u="none" strike="noStrike" kern="1200" cap="none" spc="0" normalizeH="0" baseline="0" noProof="0" dirty="0">
                <a:ln>
                  <a:noFill/>
                </a:ln>
                <a:solidFill>
                  <a:prstClr val="black"/>
                </a:solidFill>
                <a:effectLst/>
                <a:uLnTx/>
                <a:uFillTx/>
                <a:latin typeface="Calibri" panose="020F0502020204030204"/>
                <a:ea typeface="等线" panose="02010600030101010101" pitchFamily="2" charset="-122"/>
                <a:cs typeface="+mn-ea"/>
                <a:sym typeface="+mn-lt"/>
              </a:endParaRPr>
            </a:p>
          </p:txBody>
        </p:sp>
        <p:sp>
          <p:nvSpPr>
            <p:cNvPr id="5" name="AutoShape 3">
              <a:extLst>
                <a:ext uri="{FF2B5EF4-FFF2-40B4-BE49-F238E27FC236}">
                  <a16:creationId xmlns:a16="http://schemas.microsoft.com/office/drawing/2014/main" id="{C1B58A05-7728-4AFD-9CDF-FFE41226AA31}"/>
                </a:ext>
              </a:extLst>
            </p:cNvPr>
            <p:cNvSpPr>
              <a:spLocks noChangeAspect="1" noChangeArrowheads="1" noTextEdit="1"/>
            </p:cNvSpPr>
            <p:nvPr/>
          </p:nvSpPr>
          <p:spPr bwMode="auto">
            <a:xfrm>
              <a:off x="1863987" y="2224238"/>
              <a:ext cx="381000"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Calibri" panose="020F0502020204030204"/>
                <a:ea typeface="等线" panose="02010600030101010101" pitchFamily="2" charset="-122"/>
                <a:cs typeface="+mn-ea"/>
                <a:sym typeface="+mn-lt"/>
              </a:endParaRPr>
            </a:p>
          </p:txBody>
        </p:sp>
      </p:grpSp>
      <p:pic>
        <p:nvPicPr>
          <p:cNvPr id="6" name="18">
            <a:extLst>
              <a:ext uri="{FF2B5EF4-FFF2-40B4-BE49-F238E27FC236}">
                <a16:creationId xmlns:a16="http://schemas.microsoft.com/office/drawing/2014/main" id="{9B8C6333-652F-4701-A1A9-853082A628A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26"/>
          <a:stretch/>
        </p:blipFill>
        <p:spPr>
          <a:xfrm>
            <a:off x="9714797" y="3632886"/>
            <a:ext cx="2263295" cy="3624043"/>
          </a:xfrm>
          <a:prstGeom prst="rect">
            <a:avLst/>
          </a:prstGeom>
        </p:spPr>
      </p:pic>
      <p:pic>
        <p:nvPicPr>
          <p:cNvPr id="9" name="Picture 8">
            <a:extLst>
              <a:ext uri="{FF2B5EF4-FFF2-40B4-BE49-F238E27FC236}">
                <a16:creationId xmlns:a16="http://schemas.microsoft.com/office/drawing/2014/main" id="{A4F01DED-D5EC-4E30-9808-76111614ABF0}"/>
              </a:ext>
            </a:extLst>
          </p:cNvPr>
          <p:cNvPicPr>
            <a:picLocks noChangeAspect="1"/>
          </p:cNvPicPr>
          <p:nvPr/>
        </p:nvPicPr>
        <p:blipFill>
          <a:blip r:embed="rId3"/>
          <a:stretch>
            <a:fillRect/>
          </a:stretch>
        </p:blipFill>
        <p:spPr>
          <a:xfrm>
            <a:off x="1717673" y="721821"/>
            <a:ext cx="8027582" cy="3328015"/>
          </a:xfrm>
          <a:prstGeom prst="rect">
            <a:avLst/>
          </a:prstGeom>
        </p:spPr>
      </p:pic>
      <p:sp>
        <p:nvSpPr>
          <p:cNvPr id="10" name="Speech Bubble: Rectangle with Corners Rounded 9">
            <a:extLst>
              <a:ext uri="{FF2B5EF4-FFF2-40B4-BE49-F238E27FC236}">
                <a16:creationId xmlns:a16="http://schemas.microsoft.com/office/drawing/2014/main" id="{233E4FA5-0BAB-4A57-BD22-FD8A5F7E5ECD}"/>
              </a:ext>
            </a:extLst>
          </p:cNvPr>
          <p:cNvSpPr/>
          <p:nvPr/>
        </p:nvSpPr>
        <p:spPr>
          <a:xfrm>
            <a:off x="3455581" y="4529470"/>
            <a:ext cx="4742121" cy="1499190"/>
          </a:xfrm>
          <a:prstGeom prst="wedgeRoundRectCallou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3600" dirty="0" err="1">
                <a:latin typeface="Arial-Rounded" panose="020B0500000000000000" pitchFamily="34" charset="0"/>
                <a:ea typeface="Arial-Rounded" panose="020B0500000000000000" pitchFamily="34" charset="0"/>
                <a:cs typeface="Arial-Rounded" panose="020B0500000000000000" pitchFamily="34" charset="0"/>
              </a:rPr>
              <a:t>Bạn</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nhỏ</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đang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học</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bài</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a:p>
            <a:pPr algn="ctr"/>
            <a:r>
              <a:rPr lang="en-US" sz="3600" dirty="0">
                <a:latin typeface="Arial-Rounded" panose="020B0500000000000000" pitchFamily="34" charset="0"/>
                <a:ea typeface="Arial-Rounded" panose="020B0500000000000000" pitchFamily="34" charset="0"/>
                <a:cs typeface="Arial-Rounded" panose="020B0500000000000000" pitchFamily="34" charset="0"/>
              </a:rPr>
              <a:t>Con </a:t>
            </a:r>
            <a:r>
              <a:rPr lang="en-US" sz="3600" dirty="0" err="1">
                <a:latin typeface="Arial-Rounded" panose="020B0500000000000000" pitchFamily="34" charset="0"/>
                <a:ea typeface="Arial-Rounded" panose="020B0500000000000000" pitchFamily="34" charset="0"/>
                <a:cs typeface="Arial-Rounded" panose="020B0500000000000000" pitchFamily="34" charset="0"/>
              </a:rPr>
              <a:t>gà</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trống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đang</a:t>
            </a:r>
            <a:r>
              <a:rPr lang="en-US" sz="3600" dirty="0">
                <a:latin typeface="Arial-Rounded" panose="020B0500000000000000" pitchFamily="34" charset="0"/>
                <a:ea typeface="Arial-Rounded" panose="020B0500000000000000" pitchFamily="34" charset="0"/>
                <a:cs typeface="Arial-Rounded" panose="020B0500000000000000" pitchFamily="34" charset="0"/>
              </a:rPr>
              <a:t> </a:t>
            </a:r>
            <a:r>
              <a:rPr lang="en-US" sz="3600" dirty="0" err="1">
                <a:latin typeface="Arial-Rounded" panose="020B0500000000000000" pitchFamily="34" charset="0"/>
                <a:ea typeface="Arial-Rounded" panose="020B0500000000000000" pitchFamily="34" charset="0"/>
                <a:cs typeface="Arial-Rounded" panose="020B0500000000000000" pitchFamily="34" charset="0"/>
              </a:rPr>
              <a:t>gáy</a:t>
            </a:r>
            <a:endParaRPr lang="en-US" sz="3600"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1" name="Picture 10">
            <a:extLst>
              <a:ext uri="{FF2B5EF4-FFF2-40B4-BE49-F238E27FC236}">
                <a16:creationId xmlns:a16="http://schemas.microsoft.com/office/drawing/2014/main" id="{8ABA7D79-9187-4B75-8D58-003FC9313FC5}"/>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10922492" y="0"/>
            <a:ext cx="1269508" cy="98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6617602"/>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down)">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TotalTime>
  <Words>1144</Words>
  <Application>Microsoft Office PowerPoint</Application>
  <PresentationFormat>Widescreen</PresentationFormat>
  <Paragraphs>121</Paragraphs>
  <Slides>34</Slides>
  <Notes>17</Notes>
  <HiddenSlides>0</HiddenSlides>
  <MMClips>2</MMClips>
  <ScaleCrop>false</ScaleCrop>
  <HeadingPairs>
    <vt:vector size="6" baseType="variant">
      <vt:variant>
        <vt:lpstr>Fonts Used</vt:lpstr>
      </vt:variant>
      <vt:variant>
        <vt:i4>13</vt:i4>
      </vt:variant>
      <vt:variant>
        <vt:lpstr>Theme</vt:lpstr>
      </vt:variant>
      <vt:variant>
        <vt:i4>8</vt:i4>
      </vt:variant>
      <vt:variant>
        <vt:lpstr>Slide Titles</vt:lpstr>
      </vt:variant>
      <vt:variant>
        <vt:i4>34</vt:i4>
      </vt:variant>
    </vt:vector>
  </HeadingPairs>
  <TitlesOfParts>
    <vt:vector size="55" baseType="lpstr">
      <vt:lpstr>Microsoft YaHei</vt:lpstr>
      <vt:lpstr>SimSun</vt:lpstr>
      <vt:lpstr>SimSun</vt:lpstr>
      <vt:lpstr>Arial</vt:lpstr>
      <vt:lpstr>Arial Rounded MT Bold</vt:lpstr>
      <vt:lpstr>Arial-Rounded</vt:lpstr>
      <vt:lpstr>Calibri</vt:lpstr>
      <vt:lpstr>Calibri Light</vt:lpstr>
      <vt:lpstr>等线</vt:lpstr>
      <vt:lpstr>HP001 4 hang 1 ô ly</vt:lpstr>
      <vt:lpstr>Montserrat Medium</vt:lpstr>
      <vt:lpstr>黑体</vt:lpstr>
      <vt:lpstr>Times New Roman</vt:lpstr>
      <vt:lpstr>1_Office Theme</vt:lpstr>
      <vt:lpstr>3_Office Theme</vt:lpstr>
      <vt:lpstr>4_Office Theme</vt:lpstr>
      <vt:lpstr>5_Office Theme</vt:lpstr>
      <vt:lpstr>1_Default Design</vt:lpstr>
      <vt:lpstr>1_Office 主题​​</vt:lpstr>
      <vt:lpstr>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3. Đặt một câu nói về việc em làm ở nhà</vt:lpstr>
      <vt:lpstr>PowerPoint Presentation</vt:lpstr>
      <vt:lpstr>PowerPoint Presentation</vt:lpstr>
      <vt:lpstr>PowerPoint Presentation</vt:lpstr>
      <vt:lpstr>PowerPoint Presentation</vt:lpstr>
      <vt:lpstr>3. Tìm đọc những bài viết về hoạt động của thiếu nhi</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BENR- Thảo.Trần</dc:creator>
  <cp:lastModifiedBy>HOAHONG</cp:lastModifiedBy>
  <cp:revision>14</cp:revision>
  <dcterms:created xsi:type="dcterms:W3CDTF">2021-05-22T02:17:04Z</dcterms:created>
  <dcterms:modified xsi:type="dcterms:W3CDTF">2021-09-15T12:21:30Z</dcterms:modified>
</cp:coreProperties>
</file>