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92" r:id="rId3"/>
    <p:sldMasterId id="2147483704" r:id="rId4"/>
    <p:sldMasterId id="2147483718" r:id="rId5"/>
    <p:sldMasterId id="2147483730" r:id="rId6"/>
    <p:sldMasterId id="2147483743" r:id="rId7"/>
    <p:sldMasterId id="2147483755" r:id="rId8"/>
  </p:sldMasterIdLst>
  <p:notesMasterIdLst>
    <p:notesMasterId r:id="rId40"/>
  </p:notesMasterIdLst>
  <p:sldIdLst>
    <p:sldId id="258" r:id="rId9"/>
    <p:sldId id="474" r:id="rId10"/>
    <p:sldId id="562" r:id="rId11"/>
    <p:sldId id="320" r:id="rId12"/>
    <p:sldId id="497" r:id="rId13"/>
    <p:sldId id="467" r:id="rId14"/>
    <p:sldId id="509" r:id="rId15"/>
    <p:sldId id="556" r:id="rId16"/>
    <p:sldId id="563" r:id="rId17"/>
    <p:sldId id="564" r:id="rId18"/>
    <p:sldId id="510" r:id="rId19"/>
    <p:sldId id="565" r:id="rId20"/>
    <p:sldId id="340" r:id="rId21"/>
    <p:sldId id="480" r:id="rId22"/>
    <p:sldId id="515" r:id="rId23"/>
    <p:sldId id="505" r:id="rId24"/>
    <p:sldId id="482" r:id="rId25"/>
    <p:sldId id="538" r:id="rId26"/>
    <p:sldId id="567" r:id="rId27"/>
    <p:sldId id="568" r:id="rId28"/>
    <p:sldId id="569" r:id="rId29"/>
    <p:sldId id="539" r:id="rId30"/>
    <p:sldId id="540" r:id="rId31"/>
    <p:sldId id="571" r:id="rId32"/>
    <p:sldId id="572" r:id="rId33"/>
    <p:sldId id="573" r:id="rId34"/>
    <p:sldId id="537" r:id="rId35"/>
    <p:sldId id="574" r:id="rId36"/>
    <p:sldId id="575" r:id="rId37"/>
    <p:sldId id="576" r:id="rId38"/>
    <p:sldId id="27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0B4AB-0859-420A-9C85-07E12A68C048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5FCF-FE44-4FAB-A60A-6D53118E2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74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245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45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797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18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85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9489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55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9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716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91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51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27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71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9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5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5/30/2021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20776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88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260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01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317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50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705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19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96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86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0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5/30/2021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9288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379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37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7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51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339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37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105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9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79884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054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1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1436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1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87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877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150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058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289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83410015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464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879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735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07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3877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6482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1772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9407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0695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7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984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1177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082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644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2064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5745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307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747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029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181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7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321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784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687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85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3071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070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736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281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25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605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0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639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873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093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7910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864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514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4837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4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8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39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25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2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7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7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186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2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458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3.jpe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18" Type="http://schemas.openxmlformats.org/officeDocument/2006/relationships/image" Target="../media/image53.png"/><Relationship Id="rId26" Type="http://schemas.openxmlformats.org/officeDocument/2006/relationships/image" Target="../media/image57.gif"/><Relationship Id="rId3" Type="http://schemas.openxmlformats.org/officeDocument/2006/relationships/image" Target="../media/image44.png"/><Relationship Id="rId21" Type="http://schemas.microsoft.com/office/2007/relationships/hdphoto" Target="../media/hdphoto9.wdp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17" Type="http://schemas.openxmlformats.org/officeDocument/2006/relationships/image" Target="../media/image52.gif"/><Relationship Id="rId25" Type="http://schemas.microsoft.com/office/2007/relationships/hdphoto" Target="../media/hdphoto11.wdp"/><Relationship Id="rId2" Type="http://schemas.openxmlformats.org/officeDocument/2006/relationships/notesSlide" Target="../notesSlides/notesSlide17.xml"/><Relationship Id="rId16" Type="http://schemas.microsoft.com/office/2007/relationships/hdphoto" Target="../media/hdphoto7.wdp"/><Relationship Id="rId20" Type="http://schemas.openxmlformats.org/officeDocument/2006/relationships/image" Target="../media/image54.png"/><Relationship Id="rId29" Type="http://schemas.openxmlformats.org/officeDocument/2006/relationships/image" Target="../media/image59.png"/><Relationship Id="rId1" Type="http://schemas.openxmlformats.org/officeDocument/2006/relationships/slideLayout" Target="../slideLayouts/slideLayout77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24" Type="http://schemas.openxmlformats.org/officeDocument/2006/relationships/image" Target="../media/image56.png"/><Relationship Id="rId5" Type="http://schemas.openxmlformats.org/officeDocument/2006/relationships/image" Target="../media/image45.png"/><Relationship Id="rId15" Type="http://schemas.openxmlformats.org/officeDocument/2006/relationships/image" Target="../media/image51.png"/><Relationship Id="rId23" Type="http://schemas.microsoft.com/office/2007/relationships/hdphoto" Target="../media/hdphoto10.wdp"/><Relationship Id="rId28" Type="http://schemas.microsoft.com/office/2007/relationships/hdphoto" Target="../media/hdphoto12.wdp"/><Relationship Id="rId10" Type="http://schemas.openxmlformats.org/officeDocument/2006/relationships/image" Target="../media/image48.png"/><Relationship Id="rId19" Type="http://schemas.microsoft.com/office/2007/relationships/hdphoto" Target="../media/hdphoto8.wdp"/><Relationship Id="rId4" Type="http://schemas.microsoft.com/office/2007/relationships/hdphoto" Target="../media/hdphoto2.wdp"/><Relationship Id="rId9" Type="http://schemas.openxmlformats.org/officeDocument/2006/relationships/image" Target="../media/image47.gif"/><Relationship Id="rId14" Type="http://schemas.openxmlformats.org/officeDocument/2006/relationships/image" Target="../media/image50.gif"/><Relationship Id="rId22" Type="http://schemas.openxmlformats.org/officeDocument/2006/relationships/image" Target="../media/image55.png"/><Relationship Id="rId27" Type="http://schemas.openxmlformats.org/officeDocument/2006/relationships/image" Target="../media/image58.png"/><Relationship Id="rId30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BDF7CB-F732-4D19-9516-FA4F2B06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0D4C-5833-4201-B52A-491920E2D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28E79-DAB6-4F62-8C54-07A622659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345106-E596-461E-BE7A-098968FC00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742202-E580-494A-A075-86827C689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229" y="2551814"/>
            <a:ext cx="7804298" cy="10951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6C4AB7-C93D-4097-8EFD-D77A62110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1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3875922" y="2250842"/>
            <a:ext cx="6630153" cy="2315191"/>
            <a:chOff x="214985" y="3183956"/>
            <a:chExt cx="3657960" cy="2109019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214985" y="3183956"/>
              <a:ext cx="3657960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479267" y="3401788"/>
              <a:ext cx="3287475" cy="1766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Dự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bị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phải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thành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viên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nhưng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thay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thế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hoặc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sung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cần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6422178C-AE06-45AE-9141-7F83C5CD2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1029" y="0"/>
            <a:ext cx="1240971" cy="84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00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67" y="731413"/>
            <a:ext cx="8038216" cy="360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67" y="4423144"/>
            <a:ext cx="8038215" cy="243485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2C8BCE7-3AFD-473A-A77A-CB59C9185811}"/>
              </a:ext>
            </a:extLst>
          </p:cNvPr>
          <p:cNvGrpSpPr/>
          <p:nvPr/>
        </p:nvGrpSpPr>
        <p:grpSpPr>
          <a:xfrm>
            <a:off x="-191386" y="6464595"/>
            <a:ext cx="4285892" cy="470710"/>
            <a:chOff x="708943" y="6110866"/>
            <a:chExt cx="5825836" cy="6491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A7C08C-771E-40F1-B736-09DD1CDBDF1E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661774-9925-4675-A0A3-62701B90DB71}"/>
                </a:ext>
              </a:extLst>
            </p:cNvPr>
            <p:cNvSpPr txBox="1"/>
            <p:nvPr/>
          </p:nvSpPr>
          <p:spPr>
            <a:xfrm>
              <a:off x="791373" y="6159478"/>
              <a:ext cx="56609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7845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24949" y="238944"/>
            <a:ext cx="9967052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208710" cy="1913455"/>
            <a:chOff x="156834" y="1116018"/>
            <a:chExt cx="2109019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83635" y="1477334"/>
              <a:ext cx="2038667" cy="9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ai?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043883"/>
            <a:ext cx="9685141" cy="1853652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586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Vì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sao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lúc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đầu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chưa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đội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nào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muốn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nhận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gấu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con?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3948337"/>
            <a:ext cx="9685141" cy="1220835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421495" y="4015616"/>
            <a:ext cx="965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Là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cầu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thủ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dự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bị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đã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làm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2996503" y="3017165"/>
            <a:ext cx="86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chậm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chạp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đá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bóng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tốt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70846" y="284199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662182" y="4691039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nhặt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bóng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cho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các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bạn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chỉ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luyện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tập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hàng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ngày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endParaRPr lang="zh-CN" alt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A1CF5D-1B6B-4A00-A003-2E8101B823A1}"/>
              </a:ext>
            </a:extLst>
          </p:cNvPr>
          <p:cNvSpPr txBox="1"/>
          <p:nvPr/>
        </p:nvSpPr>
        <p:spPr>
          <a:xfrm>
            <a:off x="3211412" y="1310322"/>
            <a:ext cx="97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Câu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chuyện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kể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về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8E727-78D6-4B73-A068-FFC8A4553E5A}"/>
              </a:ext>
            </a:extLst>
          </p:cNvPr>
          <p:cNvSpPr txBox="1"/>
          <p:nvPr/>
        </p:nvSpPr>
        <p:spPr>
          <a:xfrm>
            <a:off x="2861561" y="5216909"/>
            <a:ext cx="8886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1C46EA-92C3-4CD5-814F-D0B8F979C6E2}"/>
              </a:ext>
            </a:extLst>
          </p:cNvPr>
          <p:cNvSpPr txBox="1"/>
          <p:nvPr/>
        </p:nvSpPr>
        <p:spPr>
          <a:xfrm>
            <a:off x="2996503" y="5263393"/>
            <a:ext cx="8886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7F4D20-1F76-4BD7-8790-8F821A931322}"/>
              </a:ext>
            </a:extLst>
          </p:cNvPr>
          <p:cNvSpPr txBox="1"/>
          <p:nvPr/>
        </p:nvSpPr>
        <p:spPr>
          <a:xfrm>
            <a:off x="4227332" y="6001781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thấy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luyện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tập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chỉ</a:t>
            </a:r>
            <a:endParaRPr lang="zh-CN" alt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  <p:bldP spid="31" grpId="0"/>
      <p:bldP spid="5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8">
            <a:extLst>
              <a:ext uri="{FF2B5EF4-FFF2-40B4-BE49-F238E27FC236}">
                <a16:creationId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4B99EE-334E-405E-B79C-C7BC5BFA3B4E}"/>
              </a:ext>
            </a:extLst>
          </p:cNvPr>
          <p:cNvSpPr/>
          <p:nvPr/>
        </p:nvSpPr>
        <p:spPr>
          <a:xfrm>
            <a:off x="276447" y="106326"/>
            <a:ext cx="10207255" cy="691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6E9AA9-3460-4D49-9B72-A7D5D6BAA087}"/>
              </a:ext>
            </a:extLst>
          </p:cNvPr>
          <p:cNvSpPr/>
          <p:nvPr/>
        </p:nvSpPr>
        <p:spPr>
          <a:xfrm>
            <a:off x="2349793" y="1818864"/>
            <a:ext cx="5901071" cy="7123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con,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23C27-0571-4292-9DBC-07A3C543DE12}"/>
              </a:ext>
            </a:extLst>
          </p:cNvPr>
          <p:cNvSpPr txBox="1"/>
          <p:nvPr/>
        </p:nvSpPr>
        <p:spPr>
          <a:xfrm>
            <a:off x="393405" y="2214983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F4F3950-BE91-488A-80CA-4C247FDD2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ABDEB27-96DF-460E-A146-CC20D5950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872579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A6C294-EB0C-4F42-8983-297691DEC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740" y="2094614"/>
            <a:ext cx="8697431" cy="20487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riêng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87EB64-3994-4461-B1C1-8EFCB0FA6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116" y="2290540"/>
            <a:ext cx="6347637" cy="229209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BE1302E-25E9-4EED-A3F4-B37CB8B8CFF7}"/>
              </a:ext>
            </a:extLst>
          </p:cNvPr>
          <p:cNvSpPr/>
          <p:nvPr/>
        </p:nvSpPr>
        <p:spPr>
          <a:xfrm>
            <a:off x="2902688" y="2105247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52225C0-14BE-491E-8BAA-2131AAFE5B09}"/>
              </a:ext>
            </a:extLst>
          </p:cNvPr>
          <p:cNvSpPr/>
          <p:nvPr/>
        </p:nvSpPr>
        <p:spPr>
          <a:xfrm>
            <a:off x="7230139" y="2190308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1A3C28C-020C-4445-92EC-1002ACA94F72}"/>
              </a:ext>
            </a:extLst>
          </p:cNvPr>
          <p:cNvSpPr/>
          <p:nvPr/>
        </p:nvSpPr>
        <p:spPr>
          <a:xfrm>
            <a:off x="5061097" y="3582396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F63DB0-182E-44BA-B753-4B14CF49EBAF}"/>
              </a:ext>
            </a:extLst>
          </p:cNvPr>
          <p:cNvSpPr/>
          <p:nvPr/>
        </p:nvSpPr>
        <p:spPr>
          <a:xfrm>
            <a:off x="7230139" y="3614293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1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906254-6B5E-4CC8-8172-AFD3D56E6019}"/>
              </a:ext>
            </a:extLst>
          </p:cNvPr>
          <p:cNvSpPr txBox="1"/>
          <p:nvPr/>
        </p:nvSpPr>
        <p:spPr>
          <a:xfrm>
            <a:off x="1903228" y="1871330"/>
            <a:ext cx="62838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Anh</a:t>
            </a: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 Gia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F6A5E1-A9C6-4D91-8341-1904F118006E}"/>
              </a:ext>
            </a:extLst>
          </p:cNvPr>
          <p:cNvSpPr txBox="1"/>
          <p:nvPr/>
        </p:nvSpPr>
        <p:spPr>
          <a:xfrm>
            <a:off x="1903228" y="1871329"/>
            <a:ext cx="62838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Anh</a:t>
            </a: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 Gia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62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01291" y="1762571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9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0EDB92E-EDB9-465C-9B3B-D72BE91FD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5A669-0D6C-4CB2-ACE5-8099BBF4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4F1E5-0211-49E3-8B72-B66667C77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1863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7AAFB-B1F5-484C-80B5-B8C3AA68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287" y="990600"/>
            <a:ext cx="8447314" cy="267652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929B3B5-5DD3-4828-80DC-C1923469B0D8}"/>
              </a:ext>
            </a:extLst>
          </p:cNvPr>
          <p:cNvSpPr/>
          <p:nvPr/>
        </p:nvSpPr>
        <p:spPr>
          <a:xfrm>
            <a:off x="3032567" y="3667125"/>
            <a:ext cx="195612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EA26E8-F1C4-497B-BF22-59B6D091DC1A}"/>
              </a:ext>
            </a:extLst>
          </p:cNvPr>
          <p:cNvSpPr/>
          <p:nvPr/>
        </p:nvSpPr>
        <p:spPr>
          <a:xfrm>
            <a:off x="6020316" y="3667125"/>
            <a:ext cx="195612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lông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40306A-57AC-495F-9CE9-D0BCEBA71563}"/>
              </a:ext>
            </a:extLst>
          </p:cNvPr>
          <p:cNvSpPr/>
          <p:nvPr/>
        </p:nvSpPr>
        <p:spPr>
          <a:xfrm>
            <a:off x="8548591" y="3667124"/>
            <a:ext cx="195612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2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44EDD29-D1F7-4E36-A4E3-036EE07C70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224" y="643466"/>
            <a:ext cx="7605552" cy="557106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B9F1667-7BA6-4F97-9031-251184FC6298}"/>
              </a:ext>
            </a:extLst>
          </p:cNvPr>
          <p:cNvSpPr/>
          <p:nvPr/>
        </p:nvSpPr>
        <p:spPr>
          <a:xfrm>
            <a:off x="2817628" y="3116261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6355EB-6A53-4223-9B05-8904373F9C2D}"/>
              </a:ext>
            </a:extLst>
          </p:cNvPr>
          <p:cNvSpPr/>
          <p:nvPr/>
        </p:nvSpPr>
        <p:spPr>
          <a:xfrm>
            <a:off x="6475228" y="3116261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chành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FB41C4-1870-47E4-9AE8-7371AE20E058}"/>
              </a:ext>
            </a:extLst>
          </p:cNvPr>
          <p:cNvSpPr/>
          <p:nvPr/>
        </p:nvSpPr>
        <p:spPr>
          <a:xfrm>
            <a:off x="2923954" y="5710605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Nu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nu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77897AB-CB3D-4527-AE7C-9E882662706E}"/>
              </a:ext>
            </a:extLst>
          </p:cNvPr>
          <p:cNvSpPr/>
          <p:nvPr/>
        </p:nvSpPr>
        <p:spPr>
          <a:xfrm>
            <a:off x="6741042" y="5710605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Dung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50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AFAD1-5F5E-4509-899E-D4EAECE18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0C8F4-12AC-4ABD-B1A9-FED43B184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9136C9-604F-4E8E-892A-6EDC61004582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CC6719-A1FD-48D5-91D0-16593DF28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557" y="1371600"/>
            <a:ext cx="6667500" cy="4677569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8716C650-DE0B-48B9-9B58-C855470851CD}"/>
              </a:ext>
            </a:extLst>
          </p:cNvPr>
          <p:cNvSpPr/>
          <p:nvPr/>
        </p:nvSpPr>
        <p:spPr>
          <a:xfrm>
            <a:off x="340242" y="1690688"/>
            <a:ext cx="2413591" cy="1849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218ECDA0-C93C-47BB-9829-6428302EB230}"/>
              </a:ext>
            </a:extLst>
          </p:cNvPr>
          <p:cNvSpPr/>
          <p:nvPr/>
        </p:nvSpPr>
        <p:spPr>
          <a:xfrm>
            <a:off x="9525443" y="1478037"/>
            <a:ext cx="2413591" cy="1849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lông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A4F2CCD7-5292-4499-B463-D04FDFA575F9}"/>
              </a:ext>
            </a:extLst>
          </p:cNvPr>
          <p:cNvSpPr/>
          <p:nvPr/>
        </p:nvSpPr>
        <p:spPr>
          <a:xfrm>
            <a:off x="7418424" y="3980085"/>
            <a:ext cx="3214134" cy="1849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rổ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9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6708A3-DB05-4730-8B84-9E4CB8737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902" y="320416"/>
            <a:ext cx="8027582" cy="25610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A5BDCF-65C5-4F67-8965-41392A1F3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512" y="3051544"/>
            <a:ext cx="6792544" cy="3317358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C1712ED3-EE6B-461C-8C2A-03AA59F1F11C}"/>
              </a:ext>
            </a:extLst>
          </p:cNvPr>
          <p:cNvSpPr/>
          <p:nvPr/>
        </p:nvSpPr>
        <p:spPr>
          <a:xfrm>
            <a:off x="202019" y="2456121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DD0B8BD5-B759-4D67-B8E3-C4241FC433E1}"/>
              </a:ext>
            </a:extLst>
          </p:cNvPr>
          <p:cNvSpPr/>
          <p:nvPr/>
        </p:nvSpPr>
        <p:spPr>
          <a:xfrm>
            <a:off x="9824484" y="2317897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40D73334-B266-4AF2-82F2-A1C72A8E2F01}"/>
              </a:ext>
            </a:extLst>
          </p:cNvPr>
          <p:cNvSpPr/>
          <p:nvPr/>
        </p:nvSpPr>
        <p:spPr>
          <a:xfrm>
            <a:off x="1871330" y="4540102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cụ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A118A3E4-70C5-46A4-B432-3FD0D21DCBDB}"/>
              </a:ext>
            </a:extLst>
          </p:cNvPr>
          <p:cNvSpPr/>
          <p:nvPr/>
        </p:nvSpPr>
        <p:spPr>
          <a:xfrm>
            <a:off x="8468833" y="4343399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DD3271F-07B2-4863-B3D5-A059385EC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2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9046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ai 8">
            <a:hlinkClick r:id="" action="ppaction://media"/>
            <a:extLst>
              <a:ext uri="{FF2B5EF4-FFF2-40B4-BE49-F238E27FC236}">
                <a16:creationId xmlns:a16="http://schemas.microsoft.com/office/drawing/2014/main" id="{C13A2CC8-6791-4269-9916-BB815C6C4D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1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thao?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video bai 8-2">
            <a:hlinkClick r:id="" action="ppaction://media"/>
            <a:extLst>
              <a:ext uri="{FF2B5EF4-FFF2-40B4-BE49-F238E27FC236}">
                <a16:creationId xmlns:a16="http://schemas.microsoft.com/office/drawing/2014/main" id="{4C44B9B5-EBEB-4093-9D75-8E76F0B10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4397" y="155767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5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2... hẹn gặp lại các bạn ở bài sau nhé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7105DC4-C3FD-4BA5-889E-DF289D916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83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2691441" y="1983460"/>
            <a:ext cx="660424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88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8: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kumimoji="0" lang="en-US" sz="88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thủ</a:t>
            </a:r>
            <a:r>
              <a:rPr kumimoji="0" lang="en-US" sz="88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</a:t>
            </a:r>
            <a:r>
              <a:rPr kumimoji="0" lang="en-US" sz="88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endParaRPr kumimoji="0" lang="en-US" sz="88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639990B-9115-4DC6-9C77-22D06794B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0B635A-4688-4805-BD23-5AD489D5F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396" y="563526"/>
            <a:ext cx="8256292" cy="54119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5F4493-B61B-4A1C-B1FA-B744418A1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67" y="731413"/>
            <a:ext cx="8038216" cy="360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67" y="4423144"/>
            <a:ext cx="8038215" cy="243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21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67" y="731413"/>
            <a:ext cx="8038216" cy="360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67" y="4423144"/>
            <a:ext cx="8038215" cy="243485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92425B7-4126-428B-A347-A32F061B6B02}"/>
              </a:ext>
            </a:extLst>
          </p:cNvPr>
          <p:cNvCxnSpPr/>
          <p:nvPr/>
        </p:nvCxnSpPr>
        <p:spPr>
          <a:xfrm flipH="1">
            <a:off x="7539527" y="64168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8C061A-35B3-4948-9477-DD623C349801}"/>
              </a:ext>
            </a:extLst>
          </p:cNvPr>
          <p:cNvCxnSpPr/>
          <p:nvPr/>
        </p:nvCxnSpPr>
        <p:spPr>
          <a:xfrm flipH="1">
            <a:off x="9634141" y="102794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A8B10FE-61B2-45AD-B088-4E7B913728E3}"/>
              </a:ext>
            </a:extLst>
          </p:cNvPr>
          <p:cNvCxnSpPr/>
          <p:nvPr/>
        </p:nvCxnSpPr>
        <p:spPr>
          <a:xfrm flipH="1">
            <a:off x="7167388" y="147200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B1AA16-843B-48EB-96F1-0B3DEA57BABB}"/>
              </a:ext>
            </a:extLst>
          </p:cNvPr>
          <p:cNvCxnSpPr/>
          <p:nvPr/>
        </p:nvCxnSpPr>
        <p:spPr>
          <a:xfrm flipH="1">
            <a:off x="6497537" y="19120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AB801EC-3138-4402-A4B1-13CE9CB2F56F}"/>
              </a:ext>
            </a:extLst>
          </p:cNvPr>
          <p:cNvCxnSpPr/>
          <p:nvPr/>
        </p:nvCxnSpPr>
        <p:spPr>
          <a:xfrm flipH="1">
            <a:off x="5200365" y="23790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E041F64-9362-4312-8EDA-7D05ABA19E25}"/>
              </a:ext>
            </a:extLst>
          </p:cNvPr>
          <p:cNvCxnSpPr/>
          <p:nvPr/>
        </p:nvCxnSpPr>
        <p:spPr>
          <a:xfrm flipH="1">
            <a:off x="4080398" y="267676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ADDB4EB-69A0-413E-97DD-A0F9E13B29D5}"/>
              </a:ext>
            </a:extLst>
          </p:cNvPr>
          <p:cNvCxnSpPr/>
          <p:nvPr/>
        </p:nvCxnSpPr>
        <p:spPr>
          <a:xfrm flipH="1">
            <a:off x="8088872" y="31168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F18C9B-DD2B-4DAB-B2A0-82265CCAF840}"/>
              </a:ext>
            </a:extLst>
          </p:cNvPr>
          <p:cNvCxnSpPr/>
          <p:nvPr/>
        </p:nvCxnSpPr>
        <p:spPr>
          <a:xfrm flipH="1">
            <a:off x="7333960" y="345917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D569F11-FF71-47BA-964E-491BCD2DC219}"/>
              </a:ext>
            </a:extLst>
          </p:cNvPr>
          <p:cNvCxnSpPr/>
          <p:nvPr/>
        </p:nvCxnSpPr>
        <p:spPr>
          <a:xfrm flipH="1">
            <a:off x="4170928" y="38933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EB44A1-0305-4172-A8B0-E667B85EF4D3}"/>
              </a:ext>
            </a:extLst>
          </p:cNvPr>
          <p:cNvCxnSpPr/>
          <p:nvPr/>
        </p:nvCxnSpPr>
        <p:spPr>
          <a:xfrm flipH="1">
            <a:off x="9557941" y="471947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5F43128-209C-4033-B3F7-B08F950CC705}"/>
              </a:ext>
            </a:extLst>
          </p:cNvPr>
          <p:cNvCxnSpPr/>
          <p:nvPr/>
        </p:nvCxnSpPr>
        <p:spPr>
          <a:xfrm flipH="1">
            <a:off x="6503011" y="51039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C622161-9B04-4637-9281-5070FF179E1B}"/>
              </a:ext>
            </a:extLst>
          </p:cNvPr>
          <p:cNvCxnSpPr/>
          <p:nvPr/>
        </p:nvCxnSpPr>
        <p:spPr>
          <a:xfrm flipH="1">
            <a:off x="9672241" y="561001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2AC0DAC-6318-450A-8D53-B0191351724D}"/>
              </a:ext>
            </a:extLst>
          </p:cNvPr>
          <p:cNvCxnSpPr/>
          <p:nvPr/>
        </p:nvCxnSpPr>
        <p:spPr>
          <a:xfrm flipH="1">
            <a:off x="4170928" y="605010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417F1D6-21B4-40B6-88DC-066267A14C91}"/>
              </a:ext>
            </a:extLst>
          </p:cNvPr>
          <p:cNvCxnSpPr/>
          <p:nvPr/>
        </p:nvCxnSpPr>
        <p:spPr>
          <a:xfrm flipH="1">
            <a:off x="9672241" y="60204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C23C1F7-6A23-4EF0-8862-59699AEEA58A}"/>
              </a:ext>
            </a:extLst>
          </p:cNvPr>
          <p:cNvGrpSpPr/>
          <p:nvPr/>
        </p:nvGrpSpPr>
        <p:grpSpPr>
          <a:xfrm>
            <a:off x="3077614" y="-38028"/>
            <a:ext cx="6103839" cy="769441"/>
            <a:chOff x="708943" y="6033135"/>
            <a:chExt cx="5825836" cy="76944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F35011-A6F0-44A9-9FC5-3DF73922EC9A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F70AB3-18B4-4DF4-8869-65EF1085EDB4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3335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424</Words>
  <Application>Microsoft Office PowerPoint</Application>
  <PresentationFormat>Widescreen</PresentationFormat>
  <Paragraphs>93</Paragraphs>
  <Slides>31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Microsoft YaHei</vt:lpstr>
      <vt:lpstr>Arial</vt:lpstr>
      <vt:lpstr>Arial Rounded MT Bold</vt:lpstr>
      <vt:lpstr>Arial-Rounded</vt:lpstr>
      <vt:lpstr>Calibri</vt:lpstr>
      <vt:lpstr>Calibri Light</vt:lpstr>
      <vt:lpstr>Montserrat Medium</vt:lpstr>
      <vt:lpstr>Office 主题</vt:lpstr>
      <vt:lpstr>3_Office Theme</vt:lpstr>
      <vt:lpstr>4_Office Theme</vt:lpstr>
      <vt:lpstr>5_Office Theme</vt:lpstr>
      <vt:lpstr>6_Office Theme</vt:lpstr>
      <vt:lpstr>1_Office 主题​​</vt:lpstr>
      <vt:lpstr>1_Default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đọc câu dài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11</cp:revision>
  <dcterms:created xsi:type="dcterms:W3CDTF">2021-05-22T11:24:17Z</dcterms:created>
  <dcterms:modified xsi:type="dcterms:W3CDTF">2021-05-30T06:31:54Z</dcterms:modified>
</cp:coreProperties>
</file>