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0" r:id="rId4"/>
    <p:sldId id="271" r:id="rId5"/>
    <p:sldId id="272" r:id="rId6"/>
    <p:sldId id="27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34: LUYỆN TẬP CHUNG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E7908D4-8EBE-9C04-1A77-1DD58403FB09}"/>
              </a:ext>
            </a:extLst>
          </p:cNvPr>
          <p:cNvSpPr txBox="1"/>
          <p:nvPr/>
        </p:nvSpPr>
        <p:spPr>
          <a:xfrm>
            <a:off x="670719" y="1828800"/>
            <a:ext cx="1295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chưa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trong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sau: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1053845"/>
            <a:chOff x="4539228" y="172432"/>
            <a:chExt cx="6149694" cy="105384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1053845"/>
              <a:chOff x="4539228" y="172432"/>
              <a:chExt cx="6149694" cy="105384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3404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LUYỆN TẬP CHUNG (T1)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96ACF823-FA63-1EBC-5AA9-B9479D20C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72" y="2680185"/>
            <a:ext cx="1006800" cy="90264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1354912-11CB-66C7-F34D-205AFDA5696C}"/>
              </a:ext>
            </a:extLst>
          </p:cNvPr>
          <p:cNvSpPr txBox="1"/>
          <p:nvPr/>
        </p:nvSpPr>
        <p:spPr>
          <a:xfrm>
            <a:off x="314402" y="2797266"/>
            <a:ext cx="52331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1 536 +             = 6 927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+ 729 = 8153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D146E9F1-C4AB-437D-D913-E4D106440484}"/>
              </a:ext>
            </a:extLst>
          </p:cNvPr>
          <p:cNvSpPr/>
          <p:nvPr/>
        </p:nvSpPr>
        <p:spPr>
          <a:xfrm>
            <a:off x="2224088" y="2551757"/>
            <a:ext cx="1415887" cy="1026078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5 391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FF834233-39A2-93A2-B828-B979369A7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73" y="3577835"/>
            <a:ext cx="1218956" cy="902649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0B7FDC3A-138A-B1E1-E5B0-5D9628459424}"/>
              </a:ext>
            </a:extLst>
          </p:cNvPr>
          <p:cNvSpPr/>
          <p:nvPr/>
        </p:nvSpPr>
        <p:spPr>
          <a:xfrm>
            <a:off x="314402" y="3479376"/>
            <a:ext cx="1415887" cy="1005732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7 424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06DDE13B-74C5-526F-B18B-1F19C186B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553" y="2582925"/>
            <a:ext cx="1006800" cy="90264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0676561-8B5E-90CC-510F-97502F069281}"/>
              </a:ext>
            </a:extLst>
          </p:cNvPr>
          <p:cNvSpPr txBox="1"/>
          <p:nvPr/>
        </p:nvSpPr>
        <p:spPr>
          <a:xfrm>
            <a:off x="5852319" y="2809070"/>
            <a:ext cx="5410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              - 42 = 9 81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- 3 326 = 8 462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20BFE623-F2F5-92AF-1FAA-91932386E587}"/>
              </a:ext>
            </a:extLst>
          </p:cNvPr>
          <p:cNvSpPr/>
          <p:nvPr/>
        </p:nvSpPr>
        <p:spPr>
          <a:xfrm>
            <a:off x="6461919" y="2590800"/>
            <a:ext cx="1338042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1 023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03E330E1-25BE-2BA9-1B6F-08BB4887F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075" y="3581400"/>
            <a:ext cx="1006800" cy="902649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CE161D81-9BDD-4764-516F-9529D2B2F951}"/>
              </a:ext>
            </a:extLst>
          </p:cNvPr>
          <p:cNvSpPr/>
          <p:nvPr/>
        </p:nvSpPr>
        <p:spPr>
          <a:xfrm>
            <a:off x="6320375" y="3601634"/>
            <a:ext cx="1589344" cy="1046566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11 788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B6215862-A00D-92B0-0313-4F6FD13B0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9119" y="2495609"/>
            <a:ext cx="1006800" cy="90264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BAED7237-023A-7914-877E-1FE510A3F947}"/>
              </a:ext>
            </a:extLst>
          </p:cNvPr>
          <p:cNvSpPr txBox="1"/>
          <p:nvPr/>
        </p:nvSpPr>
        <p:spPr>
          <a:xfrm>
            <a:off x="10836473" y="2694618"/>
            <a:ext cx="527284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c) 4 492 -               = 1 059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3 328 -                = 225   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D63ABB2D-15E9-606C-D803-4D9A2653FE4D}"/>
              </a:ext>
            </a:extLst>
          </p:cNvPr>
          <p:cNvSpPr/>
          <p:nvPr/>
        </p:nvSpPr>
        <p:spPr>
          <a:xfrm>
            <a:off x="12786519" y="2506940"/>
            <a:ext cx="1338042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3 433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5767FA82-3FB4-E7A1-368A-C79345EBE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6901" y="3562427"/>
            <a:ext cx="1006800" cy="902649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xmlns="" id="{BC286847-E6FA-DB67-B105-B23F6B41D523}"/>
              </a:ext>
            </a:extLst>
          </p:cNvPr>
          <p:cNvSpPr/>
          <p:nvPr/>
        </p:nvSpPr>
        <p:spPr>
          <a:xfrm>
            <a:off x="12767988" y="3520214"/>
            <a:ext cx="1478041" cy="1046566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3 073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EA2BED41-CA32-1F8D-4626-E5F3BC534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451" y="6328922"/>
            <a:ext cx="1006800" cy="902649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9DFC85D-0143-B654-828B-BE1C8DDA1622}"/>
              </a:ext>
            </a:extLst>
          </p:cNvPr>
          <p:cNvSpPr txBox="1"/>
          <p:nvPr/>
        </p:nvSpPr>
        <p:spPr>
          <a:xfrm>
            <a:off x="81459" y="6461387"/>
            <a:ext cx="45516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 2 x            = 1 846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x 3 = 2 307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xmlns="" id="{A882E2C1-B9DA-5F83-BC29-C58929C21C74}"/>
              </a:ext>
            </a:extLst>
          </p:cNvPr>
          <p:cNvSpPr/>
          <p:nvPr/>
        </p:nvSpPr>
        <p:spPr>
          <a:xfrm>
            <a:off x="1327180" y="6316195"/>
            <a:ext cx="1156214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923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0BBBA016-E7F3-DF66-DFDF-1E01CE077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73" y="7231571"/>
            <a:ext cx="1151595" cy="902649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xmlns="" id="{88CBCC81-FA1D-747E-C626-68CB9C205EA1}"/>
              </a:ext>
            </a:extLst>
          </p:cNvPr>
          <p:cNvSpPr/>
          <p:nvPr/>
        </p:nvSpPr>
        <p:spPr>
          <a:xfrm>
            <a:off x="357323" y="7238999"/>
            <a:ext cx="1151595" cy="1046567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769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BB1FFAF3-831E-BD89-7753-935AE1166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791" y="6446515"/>
            <a:ext cx="1006800" cy="90264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635433E3-E2F3-4ACA-F829-82A2D1FE4E2D}"/>
              </a:ext>
            </a:extLst>
          </p:cNvPr>
          <p:cNvSpPr txBox="1"/>
          <p:nvPr/>
        </p:nvSpPr>
        <p:spPr>
          <a:xfrm>
            <a:off x="5640412" y="6717851"/>
            <a:ext cx="5410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e)               : 3 = 1 527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: 4 = 1 823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xmlns="" id="{A2C5F73D-3ECD-4CAA-4095-B1A64D6CE2EB}"/>
              </a:ext>
            </a:extLst>
          </p:cNvPr>
          <p:cNvSpPr/>
          <p:nvPr/>
        </p:nvSpPr>
        <p:spPr>
          <a:xfrm>
            <a:off x="6364973" y="6412022"/>
            <a:ext cx="1338042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1 524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EFEB5C57-C95C-0DA1-8CE4-D5FD4D279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313" y="7444990"/>
            <a:ext cx="1006800" cy="902649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xmlns="" id="{F099C910-AB38-C4B1-B794-35FEFB528C5F}"/>
              </a:ext>
            </a:extLst>
          </p:cNvPr>
          <p:cNvSpPr/>
          <p:nvPr/>
        </p:nvSpPr>
        <p:spPr>
          <a:xfrm>
            <a:off x="6364973" y="7450315"/>
            <a:ext cx="1290690" cy="897324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7 292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F2315272-6369-98A1-A4CF-02BD63EAA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2140" y="6393518"/>
            <a:ext cx="1006800" cy="90264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B6AFAB5C-3816-B9A6-6D76-4DCBCCEB0BE1}"/>
              </a:ext>
            </a:extLst>
          </p:cNvPr>
          <p:cNvSpPr txBox="1"/>
          <p:nvPr/>
        </p:nvSpPr>
        <p:spPr>
          <a:xfrm>
            <a:off x="11108601" y="6542341"/>
            <a:ext cx="5410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g) 2 416 :              = 4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7 545 :               = 5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xmlns="" id="{76151968-E2AE-E5B7-C35C-BE7D625911A5}"/>
              </a:ext>
            </a:extLst>
          </p:cNvPr>
          <p:cNvSpPr/>
          <p:nvPr/>
        </p:nvSpPr>
        <p:spPr>
          <a:xfrm>
            <a:off x="12952140" y="6350803"/>
            <a:ext cx="1338042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604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E0D84AA4-642D-5B67-7B2B-4A4DCC719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1319" y="7430487"/>
            <a:ext cx="1006800" cy="902649"/>
          </a:xfrm>
          <a:prstGeom prst="rect">
            <a:avLst/>
          </a:prstGeom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xmlns="" id="{01747852-86F5-05A2-8C78-D5A0E6AF4756}"/>
              </a:ext>
            </a:extLst>
          </p:cNvPr>
          <p:cNvSpPr/>
          <p:nvPr/>
        </p:nvSpPr>
        <p:spPr>
          <a:xfrm>
            <a:off x="13024855" y="7467600"/>
            <a:ext cx="1361864" cy="843074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1 509</a:t>
            </a:r>
          </a:p>
        </p:txBody>
      </p:sp>
    </p:spTree>
    <p:extLst>
      <p:ext uri="{BB962C8B-B14F-4D97-AF65-F5344CB8AC3E}">
        <p14:creationId xmlns:p14="http://schemas.microsoft.com/office/powerpoint/2010/main" val="169042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36" grpId="0" animBg="1"/>
      <p:bldP spid="38" grpId="0" animBg="1"/>
      <p:bldP spid="41" grpId="0" animBg="1"/>
      <p:bldP spid="43" grpId="0" animBg="1"/>
      <p:bldP spid="46" grpId="0" animBg="1"/>
      <p:bldP spid="48" grpId="0" animBg="1"/>
      <p:bldP spid="51" grpId="0" animBg="1"/>
      <p:bldP spid="53" grpId="0" animBg="1"/>
      <p:bldP spid="56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LUYỆN TẬP CHUNG (T1)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1773279-2A4A-E981-F9E4-A10F67DD628F}"/>
              </a:ext>
            </a:extLst>
          </p:cNvPr>
          <p:cNvSpPr txBox="1"/>
          <p:nvPr/>
        </p:nvSpPr>
        <p:spPr>
          <a:xfrm>
            <a:off x="670719" y="1924430"/>
            <a:ext cx="15316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75 905 – 54 732                                90 009 – 87 004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F6D28B-52EB-B0D6-1DCD-CE6C6264B3BB}"/>
              </a:ext>
            </a:extLst>
          </p:cNvPr>
          <p:cNvSpPr txBox="1"/>
          <p:nvPr/>
        </p:nvSpPr>
        <p:spPr>
          <a:xfrm>
            <a:off x="2600010" y="4532532"/>
            <a:ext cx="57146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21 173 + 54 732 = 75 905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C38818C-8DFE-55B8-3D94-9700366E2164}"/>
              </a:ext>
            </a:extLst>
          </p:cNvPr>
          <p:cNvSpPr txBox="1"/>
          <p:nvPr/>
        </p:nvSpPr>
        <p:spPr>
          <a:xfrm>
            <a:off x="2600009" y="3793056"/>
            <a:ext cx="548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75 905 – 54 732 = 21 173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89FCF90-638E-FC42-29C7-6BFD73F0BEE4}"/>
              </a:ext>
            </a:extLst>
          </p:cNvPr>
          <p:cNvSpPr txBox="1"/>
          <p:nvPr/>
        </p:nvSpPr>
        <p:spPr>
          <a:xfrm>
            <a:off x="9815088" y="4532532"/>
            <a:ext cx="57146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3005 + 87 004 = 90 009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E0DC8AC-9634-94CB-2890-2BE75B33CD41}"/>
              </a:ext>
            </a:extLst>
          </p:cNvPr>
          <p:cNvSpPr txBox="1"/>
          <p:nvPr/>
        </p:nvSpPr>
        <p:spPr>
          <a:xfrm>
            <a:off x="9815088" y="3793056"/>
            <a:ext cx="548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90 009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87 004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21 173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37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LUYỆN TẬP CHUNG (T1)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722940-728E-4756-A856-1F9AEAAEDE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" t="2654" r="163"/>
          <a:stretch/>
        </p:blipFill>
        <p:spPr>
          <a:xfrm>
            <a:off x="2575719" y="2971799"/>
            <a:ext cx="12420600" cy="55916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CA3718F-C500-2819-B789-E070326FE816}"/>
              </a:ext>
            </a:extLst>
          </p:cNvPr>
          <p:cNvSpPr/>
          <p:nvPr/>
        </p:nvSpPr>
        <p:spPr>
          <a:xfrm>
            <a:off x="6732588" y="4267200"/>
            <a:ext cx="766597" cy="762000"/>
          </a:xfrm>
          <a:prstGeom prst="rect">
            <a:avLst/>
          </a:prstGeom>
          <a:ln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10A200-066A-1D65-3328-F4447F94C4FC}"/>
              </a:ext>
            </a:extLst>
          </p:cNvPr>
          <p:cNvSpPr/>
          <p:nvPr/>
        </p:nvSpPr>
        <p:spPr>
          <a:xfrm>
            <a:off x="13101489" y="5310427"/>
            <a:ext cx="766597" cy="762000"/>
          </a:xfrm>
          <a:prstGeom prst="rect">
            <a:avLst/>
          </a:prstGeom>
          <a:ln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7D6474F-664C-D6A8-992E-94BE881BCC02}"/>
              </a:ext>
            </a:extLst>
          </p:cNvPr>
          <p:cNvSpPr txBox="1"/>
          <p:nvPr/>
        </p:nvSpPr>
        <p:spPr>
          <a:xfrm>
            <a:off x="899319" y="1962530"/>
            <a:ext cx="3080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66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81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249</Words>
  <Application>Microsoft Office PowerPoint</Application>
  <PresentationFormat>Custom</PresentationFormat>
  <Paragraphs>60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161</cp:revision>
  <dcterms:created xsi:type="dcterms:W3CDTF">2022-07-10T01:37:20Z</dcterms:created>
  <dcterms:modified xsi:type="dcterms:W3CDTF">2022-08-22T08:20:22Z</dcterms:modified>
</cp:coreProperties>
</file>