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1" r:id="rId2"/>
    <p:sldId id="282" r:id="rId3"/>
    <p:sldId id="295" r:id="rId4"/>
    <p:sldId id="296" r:id="rId5"/>
    <p:sldId id="297" r:id="rId6"/>
    <p:sldId id="298" r:id="rId7"/>
    <p:sldId id="288" r:id="rId8"/>
    <p:sldId id="284" r:id="rId9"/>
    <p:sldId id="289" r:id="rId10"/>
    <p:sldId id="287" r:id="rId11"/>
    <p:sldId id="268" r:id="rId12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975519" y="4343401"/>
            <a:ext cx="14325600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42: TÍNH GIÁ TRỊ CỦA BIỂU THỨC SỐ.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504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2844B6-5C46-CD15-FA50-B4CED6220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919" y="1455105"/>
            <a:ext cx="12111558" cy="768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0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6748A8-ADEC-58B2-63C2-8E6C546678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7864" r="59265" b="64645"/>
          <a:stretch/>
        </p:blipFill>
        <p:spPr>
          <a:xfrm>
            <a:off x="239522" y="1192796"/>
            <a:ext cx="4860493" cy="10803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DFAF5B4-B4BE-924E-FC93-7E4534A259D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A1621AE-7704-F3E8-75D7-398EC44A97A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0463F4-07B6-4484-AA9D-CD9F353FBD4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00B06B-20FA-3088-45D3-22EB1D36C6F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CDCE7BE-1B8B-38CE-FF8D-B528BA08EB9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BC7E5C71-13D6-1D92-2FEA-D0E11CBEF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7A5D77-93C0-61D6-9C39-01D31A252CE0}"/>
              </a:ext>
            </a:extLst>
          </p:cNvPr>
          <p:cNvSpPr txBox="1"/>
          <p:nvPr/>
        </p:nvSpPr>
        <p:spPr>
          <a:xfrm>
            <a:off x="1104745" y="2239796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381 + 209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400EA8-D0E8-D640-2AD3-48F5FC902A80}"/>
              </a:ext>
            </a:extLst>
          </p:cNvPr>
          <p:cNvSpPr txBox="1"/>
          <p:nvPr/>
        </p:nvSpPr>
        <p:spPr>
          <a:xfrm>
            <a:off x="3238345" y="2239796"/>
            <a:ext cx="15323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590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C34231-C36A-1C8F-0A57-B2CD5BCF8728}"/>
              </a:ext>
            </a:extLst>
          </p:cNvPr>
          <p:cNvSpPr txBox="1"/>
          <p:nvPr/>
        </p:nvSpPr>
        <p:spPr>
          <a:xfrm>
            <a:off x="239522" y="2940051"/>
            <a:ext cx="830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Gía trị của biểu thức 381 + 209 là 590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4C6547-42D2-B332-31F1-DD636F67C34A}"/>
              </a:ext>
            </a:extLst>
          </p:cNvPr>
          <p:cNvSpPr txBox="1"/>
          <p:nvPr/>
        </p:nvSpPr>
        <p:spPr>
          <a:xfrm>
            <a:off x="10000854" y="206415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68 : 2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5FB106-1A7D-DC4D-CF4B-A5E52A609484}"/>
              </a:ext>
            </a:extLst>
          </p:cNvPr>
          <p:cNvSpPr txBox="1"/>
          <p:nvPr/>
        </p:nvSpPr>
        <p:spPr>
          <a:xfrm>
            <a:off x="11296254" y="2073364"/>
            <a:ext cx="15323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3CFC6C-6D5C-A40F-528C-9541E1261688}"/>
              </a:ext>
            </a:extLst>
          </p:cNvPr>
          <p:cNvSpPr txBox="1"/>
          <p:nvPr/>
        </p:nvSpPr>
        <p:spPr>
          <a:xfrm>
            <a:off x="8545322" y="2921622"/>
            <a:ext cx="70635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Gía trị của biểu thức 68 : 2 là 34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8937B77-ACC9-7BAA-C7F1-911125844E58}"/>
              </a:ext>
            </a:extLst>
          </p:cNvPr>
          <p:cNvCxnSpPr/>
          <p:nvPr/>
        </p:nvCxnSpPr>
        <p:spPr>
          <a:xfrm>
            <a:off x="8398056" y="1752600"/>
            <a:ext cx="0" cy="212069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919E6838-7FA3-7CD3-1D3E-95F884F6732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346171"/>
            <a:ext cx="9321416" cy="191839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787591E-1D68-5649-E14B-6AD7A2D271A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728649"/>
            <a:ext cx="3456023" cy="435110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B6F664B-5AAD-343B-2F57-ACD61F12F6A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1414" y="4970124"/>
            <a:ext cx="3872304" cy="410963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59F9FE6-5600-4447-5FBE-2EF4D5A2B09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0592" y="4946370"/>
            <a:ext cx="3872304" cy="419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4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DFAF5B4-B4BE-924E-FC93-7E4534A259D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A1621AE-7704-F3E8-75D7-398EC44A97A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0463F4-07B6-4484-AA9D-CD9F353FBD4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00B06B-20FA-3088-45D3-22EB1D36C6F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CDCE7BE-1B8B-38CE-FF8D-B528BA08EB9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BC7E5C71-13D6-1D92-2FEA-D0E11CBEF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03A9BA-D177-ED7B-863D-A23614867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9402"/>
            <a:ext cx="15824421" cy="2038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F0A03E-FD8C-B481-85DD-5EE363C69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17" y="3757087"/>
            <a:ext cx="7275147" cy="24151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B1C7E8-5F34-3AA4-687C-28E53B4E60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011" r="2214"/>
          <a:stretch/>
        </p:blipFill>
        <p:spPr>
          <a:xfrm>
            <a:off x="1356518" y="6291236"/>
            <a:ext cx="5715001" cy="13717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39756F5-2472-46A2-D7D8-37CA568A9A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3743" y="4572000"/>
            <a:ext cx="6577097" cy="152828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4AD111-E9EE-C587-E049-2D19817B9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8519" y="6100287"/>
            <a:ext cx="6324600" cy="14721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A33648C-DDE6-E129-C1FB-F59317E7374B}"/>
              </a:ext>
            </a:extLst>
          </p:cNvPr>
          <p:cNvSpPr txBox="1"/>
          <p:nvPr/>
        </p:nvSpPr>
        <p:spPr>
          <a:xfrm>
            <a:off x="8507222" y="774644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Gía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trị của biểu thức 37 - 7 - 16 là 14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C09E1D-3B37-FA14-BBD4-46460480BAC7}"/>
              </a:ext>
            </a:extLst>
          </p:cNvPr>
          <p:cNvSpPr txBox="1"/>
          <p:nvPr/>
        </p:nvSpPr>
        <p:spPr>
          <a:xfrm>
            <a:off x="670717" y="7801103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Gía trị của biểu thức 9 + 3 - 5 là 7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F659925-F163-238D-B099-D27D6C93EB9D}"/>
              </a:ext>
            </a:extLst>
          </p:cNvPr>
          <p:cNvCxnSpPr>
            <a:cxnSpLocks/>
          </p:cNvCxnSpPr>
          <p:nvPr/>
        </p:nvCxnSpPr>
        <p:spPr>
          <a:xfrm>
            <a:off x="8138319" y="4051505"/>
            <a:ext cx="0" cy="417809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28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5BF50-6BDA-726E-8187-9A72FA750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92" y="1769402"/>
            <a:ext cx="15758319" cy="193362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B5B2EEB-0496-F4B3-15E9-A1FF4D001FF1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B3B59C-FA60-BA71-9C7D-A610B76F1FB8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09ACD0-35A3-EA66-EE23-22F17D5C21DB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FEB8507-9C7B-2F0A-8331-5D8515BCE35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8C2FA47-A842-3EC3-DF76-AD4598360462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927A2632-6A5A-B9D7-40EE-3C444675F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C95B6E-866E-3F92-95DC-D624E61102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168" b="51551"/>
          <a:stretch/>
        </p:blipFill>
        <p:spPr>
          <a:xfrm>
            <a:off x="594520" y="4038125"/>
            <a:ext cx="6019800" cy="20578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029AE27-F69C-8C41-D7A5-07FE0AD8C0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480" r="1233"/>
          <a:stretch/>
        </p:blipFill>
        <p:spPr>
          <a:xfrm>
            <a:off x="389969" y="7336498"/>
            <a:ext cx="7177880" cy="9990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D9E4DD4-36A1-406C-1FA9-3E17EE22C0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551" r="28322" b="19898"/>
          <a:stretch/>
        </p:blipFill>
        <p:spPr>
          <a:xfrm>
            <a:off x="809323" y="6180951"/>
            <a:ext cx="5209191" cy="121269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9B02DCE-526D-1432-0137-D5A56387E5EA}"/>
              </a:ext>
            </a:extLst>
          </p:cNvPr>
          <p:cNvCxnSpPr>
            <a:cxnSpLocks/>
          </p:cNvCxnSpPr>
          <p:nvPr/>
        </p:nvCxnSpPr>
        <p:spPr>
          <a:xfrm>
            <a:off x="8138319" y="4051505"/>
            <a:ext cx="0" cy="417809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37781E94-13DB-811B-094B-56284003C5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076" b="56675"/>
          <a:stretch/>
        </p:blipFill>
        <p:spPr>
          <a:xfrm>
            <a:off x="8257618" y="4572001"/>
            <a:ext cx="5748099" cy="16089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B0C8CE3-44F7-9D32-2BB3-397E7C5200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8681"/>
          <a:stretch/>
        </p:blipFill>
        <p:spPr>
          <a:xfrm>
            <a:off x="8138319" y="7543800"/>
            <a:ext cx="7016332" cy="7917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39E864-0E5F-DE15-10CE-0F0B8D6FE7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549" r="31436" b="25621"/>
          <a:stretch/>
        </p:blipFill>
        <p:spPr>
          <a:xfrm>
            <a:off x="8280637" y="6324599"/>
            <a:ext cx="4810681" cy="121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3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92290"/>
            <a:chOff x="4539228" y="172432"/>
            <a:chExt cx="5399539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92290"/>
              <a:chOff x="4539228" y="172432"/>
              <a:chExt cx="5399539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C68E67-5A2F-A7FC-D62A-E8B71B9F5277}"/>
              </a:ext>
            </a:extLst>
          </p:cNvPr>
          <p:cNvSpPr txBox="1"/>
          <p:nvPr/>
        </p:nvSpPr>
        <p:spPr>
          <a:xfrm>
            <a:off x="442119" y="1385778"/>
            <a:ext cx="1310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DCCD0C3-5439-04CC-70F3-49CB7AB389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608214"/>
              </p:ext>
            </p:extLst>
          </p:nvPr>
        </p:nvGraphicFramePr>
        <p:xfrm>
          <a:off x="937419" y="2214033"/>
          <a:ext cx="12115800" cy="3568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7900">
                  <a:extLst>
                    <a:ext uri="{9D8B030D-6E8A-4147-A177-3AD203B41FA5}">
                      <a16:colId xmlns:a16="http://schemas.microsoft.com/office/drawing/2014/main" val="2952601281"/>
                    </a:ext>
                  </a:extLst>
                </a:gridCol>
                <a:gridCol w="6057900">
                  <a:extLst>
                    <a:ext uri="{9D8B030D-6E8A-4147-A177-3AD203B41FA5}">
                      <a16:colId xmlns:a16="http://schemas.microsoft.com/office/drawing/2014/main" val="3386015263"/>
                    </a:ext>
                  </a:extLst>
                </a:gridCol>
              </a:tblGrid>
              <a:tr h="941740"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261 + 414 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d) 310 x 3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4529888"/>
                  </a:ext>
                </a:extLst>
              </a:tr>
              <a:tr h="941740"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595 – 17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e) 265 – 82 + 10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0509888"/>
                  </a:ext>
                </a:extLst>
              </a:tr>
              <a:tr h="1312686"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c) 286 : 2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g) 21 x 4 : 2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795009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C83C0044-A5A2-C1AA-DA96-EB083029EB8B}"/>
              </a:ext>
            </a:extLst>
          </p:cNvPr>
          <p:cNvSpPr txBox="1"/>
          <p:nvPr/>
        </p:nvSpPr>
        <p:spPr>
          <a:xfrm>
            <a:off x="3636710" y="2218266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675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E4EF39-9AFF-D2B6-5071-0EBD9863B534}"/>
              </a:ext>
            </a:extLst>
          </p:cNvPr>
          <p:cNvSpPr txBox="1"/>
          <p:nvPr/>
        </p:nvSpPr>
        <p:spPr>
          <a:xfrm>
            <a:off x="3413919" y="3351805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578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B433D4-006A-E24B-619F-2A9D7C2E6B94}"/>
              </a:ext>
            </a:extLst>
          </p:cNvPr>
          <p:cNvSpPr txBox="1"/>
          <p:nvPr/>
        </p:nvSpPr>
        <p:spPr>
          <a:xfrm>
            <a:off x="2878679" y="4485344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143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EB2040-FE54-45F0-9B42-03176FADB54D}"/>
              </a:ext>
            </a:extLst>
          </p:cNvPr>
          <p:cNvSpPr txBox="1"/>
          <p:nvPr/>
        </p:nvSpPr>
        <p:spPr>
          <a:xfrm>
            <a:off x="9128919" y="2218266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930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9CB754-CF88-4845-54AE-7FB7D1372CF8}"/>
              </a:ext>
            </a:extLst>
          </p:cNvPr>
          <p:cNvSpPr txBox="1"/>
          <p:nvPr/>
        </p:nvSpPr>
        <p:spPr>
          <a:xfrm>
            <a:off x="10424319" y="3407275"/>
            <a:ext cx="255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183 + 10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1AF05F-AF6D-FAD2-4254-8850A7AFD6A7}"/>
              </a:ext>
            </a:extLst>
          </p:cNvPr>
          <p:cNvSpPr txBox="1"/>
          <p:nvPr/>
        </p:nvSpPr>
        <p:spPr>
          <a:xfrm>
            <a:off x="12733338" y="338723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193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DEB641-F093-6D43-5329-64255D00D0FE}"/>
              </a:ext>
            </a:extLst>
          </p:cNvPr>
          <p:cNvSpPr txBox="1"/>
          <p:nvPr/>
        </p:nvSpPr>
        <p:spPr>
          <a:xfrm>
            <a:off x="9586119" y="4485344"/>
            <a:ext cx="2097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84 : 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670B62-A9B2-4DA5-F4B1-23812EA90D1C}"/>
              </a:ext>
            </a:extLst>
          </p:cNvPr>
          <p:cNvSpPr txBox="1"/>
          <p:nvPr/>
        </p:nvSpPr>
        <p:spPr>
          <a:xfrm>
            <a:off x="11262519" y="4493938"/>
            <a:ext cx="2097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42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01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BF75FBB-D39E-16EC-296F-89BBB756DA9E}"/>
              </a:ext>
            </a:extLst>
          </p:cNvPr>
          <p:cNvGrpSpPr/>
          <p:nvPr/>
        </p:nvGrpSpPr>
        <p:grpSpPr>
          <a:xfrm>
            <a:off x="5317390" y="33259"/>
            <a:ext cx="7013458" cy="992290"/>
            <a:chOff x="4539228" y="172432"/>
            <a:chExt cx="6895120" cy="99229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6895120" cy="992290"/>
              <a:chOff x="4539228" y="172432"/>
              <a:chExt cx="6895120" cy="992290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89512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>
            <a:extLst>
              <a:ext uri="{FF2B5EF4-FFF2-40B4-BE49-F238E27FC236}">
                <a16:creationId xmlns:a16="http://schemas.microsoft.com/office/drawing/2014/main" id="{895C517F-1E65-455D-0540-66F1398B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latin typeface="Times New Roman" pitchFamily="18" charset="0"/>
              </a:rPr>
              <a:t>Bài</a:t>
            </a:r>
            <a:r>
              <a:rPr lang="en-US" sz="3200" b="1" dirty="0">
                <a:latin typeface="Times New Roman" pitchFamily="18" charset="0"/>
              </a:rPr>
              <a:t> 42: TÍNH GIÁ TRỊ CỦA BIỂU THỨC SỐ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D9734A-9008-AFCE-FDAB-06C97E964260}"/>
              </a:ext>
            </a:extLst>
          </p:cNvPr>
          <p:cNvSpPr txBox="1"/>
          <p:nvPr/>
        </p:nvSpPr>
        <p:spPr>
          <a:xfrm>
            <a:off x="575158" y="2007677"/>
            <a:ext cx="1110216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b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B3F15D-0108-C827-5DEB-8DF104DE9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154" y="3318287"/>
            <a:ext cx="2864161" cy="17616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1740B7-5E15-DFC0-339F-89E827493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475" y="3204627"/>
            <a:ext cx="2732477" cy="18753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AAC41E-B6BF-C96C-CEBF-8F77122FE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8056" y="3289870"/>
            <a:ext cx="2864161" cy="17048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C71EAD-3D5F-29A6-44CD-D6891DF0B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77321" y="3176214"/>
            <a:ext cx="2831241" cy="193217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6D6B283-BE6B-0401-8FEF-E9D39F61B1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7119" y="5095600"/>
            <a:ext cx="2149273" cy="204072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95F2152-B1F1-8291-C613-23C8823400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062" y="5133579"/>
            <a:ext cx="2322950" cy="225782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4257D1B-86E5-BD2B-7A1F-B84618EDB4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5847" y="4976195"/>
            <a:ext cx="2366370" cy="227953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5853AC4-404C-EE6A-B12B-BC979A6BEE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20610" y="5166143"/>
            <a:ext cx="2344661" cy="2192691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33AFF6D-1F2D-C66A-B68F-51870E2A5637}"/>
              </a:ext>
            </a:extLst>
          </p:cNvPr>
          <p:cNvCxnSpPr/>
          <p:nvPr/>
        </p:nvCxnSpPr>
        <p:spPr>
          <a:xfrm>
            <a:off x="3421755" y="4918438"/>
            <a:ext cx="0" cy="4917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241310D-D569-DED5-FCEF-A285315FB6D0}"/>
              </a:ext>
            </a:extLst>
          </p:cNvPr>
          <p:cNvCxnSpPr>
            <a:cxnSpLocks/>
          </p:cNvCxnSpPr>
          <p:nvPr/>
        </p:nvCxnSpPr>
        <p:spPr>
          <a:xfrm>
            <a:off x="6616713" y="4827333"/>
            <a:ext cx="2512206" cy="8876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0B97EE9-1263-2478-E25F-10F334E795D1}"/>
              </a:ext>
            </a:extLst>
          </p:cNvPr>
          <p:cNvCxnSpPr>
            <a:cxnSpLocks/>
          </p:cNvCxnSpPr>
          <p:nvPr/>
        </p:nvCxnSpPr>
        <p:spPr>
          <a:xfrm flipV="1">
            <a:off x="6685506" y="4918438"/>
            <a:ext cx="2492744" cy="7629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08025C5-3DB3-5E36-4BAB-B0D40221D536}"/>
              </a:ext>
            </a:extLst>
          </p:cNvPr>
          <p:cNvCxnSpPr>
            <a:cxnSpLocks/>
          </p:cNvCxnSpPr>
          <p:nvPr/>
        </p:nvCxnSpPr>
        <p:spPr>
          <a:xfrm>
            <a:off x="12938919" y="4976195"/>
            <a:ext cx="15081" cy="5673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36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92290"/>
            <a:chOff x="4539228" y="172432"/>
            <a:chExt cx="5399539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92290"/>
              <a:chOff x="4539228" y="172432"/>
              <a:chExt cx="5399539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4D74BC-08D3-4900-4111-A562634356F2}"/>
              </a:ext>
            </a:extLst>
          </p:cNvPr>
          <p:cNvSpPr txBox="1"/>
          <p:nvPr/>
        </p:nvSpPr>
        <p:spPr>
          <a:xfrm>
            <a:off x="557551" y="2018953"/>
            <a:ext cx="88594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(+,-)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91775D8-9DB2-0D2C-24F5-11E0720389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356519" y="2665284"/>
            <a:ext cx="1012428" cy="13213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55A4CE5-08D5-462C-68A8-C6A651A2695C}"/>
              </a:ext>
            </a:extLst>
          </p:cNvPr>
          <p:cNvSpPr txBox="1"/>
          <p:nvPr/>
        </p:nvSpPr>
        <p:spPr>
          <a:xfrm>
            <a:off x="457847" y="2985514"/>
            <a:ext cx="15452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a) 3       1 = 4              b) 6         4        5 = 5            c) 12         2        1 = 9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434FDFA-947F-97EB-F209-5B3DC6B932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5928519" y="2647994"/>
            <a:ext cx="1012428" cy="132136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D3C886A-3851-CAAD-BA39-1C4DBD443B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7233701" y="2629738"/>
            <a:ext cx="1012428" cy="132136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8FBBBB2-2F10-8725-4A04-EF85F18BDC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1850291" y="2564831"/>
            <a:ext cx="1012428" cy="132136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CC10298-D154-397B-93BA-F0DE1E36A0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3221891" y="2590800"/>
            <a:ext cx="1012428" cy="132136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DAB5F7B-5B69-0CC5-5152-EA877E86C0F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0366" y="2727536"/>
            <a:ext cx="1016000" cy="10668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2DE5D63-278B-F644-A014-FD79D383656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0528" y="2737258"/>
            <a:ext cx="976531" cy="102535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3932A91-417C-F856-10D7-43392634D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7125" y="2832927"/>
            <a:ext cx="841970" cy="88628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321BF75-02FB-5F61-996D-4082F9236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13195" y="2724017"/>
            <a:ext cx="1012428" cy="106571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022CF41-FFE4-2EF3-A5EA-AA53D0D40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1891" y="2757565"/>
            <a:ext cx="1012428" cy="106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3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1719</TotalTime>
  <Words>342</Words>
  <Application>Microsoft Office PowerPoint</Application>
  <PresentationFormat>Custom</PresentationFormat>
  <Paragraphs>56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225</cp:revision>
  <dcterms:created xsi:type="dcterms:W3CDTF">2022-07-10T01:37:20Z</dcterms:created>
  <dcterms:modified xsi:type="dcterms:W3CDTF">2024-07-02T07:07:09Z</dcterms:modified>
</cp:coreProperties>
</file>