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72" r:id="rId4"/>
    <p:sldId id="277" r:id="rId5"/>
    <p:sldId id="273" r:id="rId6"/>
    <p:sldId id="274" r:id="rId7"/>
    <p:sldId id="276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09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032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675162" y="797086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94519" y="4343401"/>
            <a:ext cx="13117903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TẬP VỀ PHÉP NHÂN, BẢNG NHÂN 2, BẢNG NHÂN 5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83723" y="4218288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11" t="5049"/>
          <a:stretch/>
        </p:blipFill>
        <p:spPr>
          <a:xfrm>
            <a:off x="1737518" y="2590800"/>
            <a:ext cx="4184165" cy="3599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6483" y="2400910"/>
            <a:ext cx="9531836" cy="380047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85117" y="6201385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547755" y="617557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71" y="2594348"/>
            <a:ext cx="4336566" cy="337600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/>
          <a:srcRect l="28466"/>
          <a:stretch/>
        </p:blipFill>
        <p:spPr>
          <a:xfrm>
            <a:off x="5445982" y="2397533"/>
            <a:ext cx="10363200" cy="353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6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494262"/>
              </p:ext>
            </p:extLst>
          </p:nvPr>
        </p:nvGraphicFramePr>
        <p:xfrm>
          <a:off x="1906341" y="2971800"/>
          <a:ext cx="12608263" cy="2649442"/>
        </p:xfrm>
        <a:graphic>
          <a:graphicData uri="http://schemas.openxmlformats.org/drawingml/2006/table">
            <a:tbl>
              <a:tblPr firstRow="1" firstCol="1" bandRow="1"/>
              <a:tblGrid>
                <a:gridCol w="3082378">
                  <a:extLst>
                    <a:ext uri="{9D8B030D-6E8A-4147-A177-3AD203B41FA5}">
                      <a16:colId xmlns:a16="http://schemas.microsoft.com/office/drawing/2014/main" val="434274735"/>
                    </a:ext>
                  </a:extLst>
                </a:gridCol>
                <a:gridCol w="2918814">
                  <a:extLst>
                    <a:ext uri="{9D8B030D-6E8A-4147-A177-3AD203B41FA5}">
                      <a16:colId xmlns:a16="http://schemas.microsoft.com/office/drawing/2014/main" val="2786703564"/>
                    </a:ext>
                  </a:extLst>
                </a:gridCol>
                <a:gridCol w="3510870">
                  <a:extLst>
                    <a:ext uri="{9D8B030D-6E8A-4147-A177-3AD203B41FA5}">
                      <a16:colId xmlns:a16="http://schemas.microsoft.com/office/drawing/2014/main" val="2665919845"/>
                    </a:ext>
                  </a:extLst>
                </a:gridCol>
                <a:gridCol w="3096201">
                  <a:extLst>
                    <a:ext uri="{9D8B030D-6E8A-4147-A177-3AD203B41FA5}">
                      <a16:colId xmlns:a16="http://schemas.microsoft.com/office/drawing/2014/main" val="2083144951"/>
                    </a:ext>
                  </a:extLst>
                </a:gridCol>
              </a:tblGrid>
              <a:tr h="85997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4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6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153152"/>
                  </a:ext>
                </a:extLst>
              </a:tr>
              <a:tr h="86594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8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858783"/>
                  </a:ext>
                </a:extLst>
              </a:tr>
              <a:tr h="92353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2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6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3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303279"/>
                  </a:ext>
                </a:extLst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718719" y="29718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81867" y="3832047"/>
            <a:ext cx="951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81866" y="4692294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90519" y="2948581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90518" y="3822382"/>
            <a:ext cx="842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90988" y="4726250"/>
            <a:ext cx="84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662319" y="2963521"/>
            <a:ext cx="1129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662318" y="3741241"/>
            <a:ext cx="1019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700110" y="4719192"/>
            <a:ext cx="982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3349278" y="2963521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353720" y="3806967"/>
            <a:ext cx="8057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403691" y="4650413"/>
            <a:ext cx="755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0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6" grpId="0"/>
      <p:bldP spid="56" grpId="0"/>
      <p:bldP spid="57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Giải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802" b="9012"/>
          <a:stretch/>
        </p:blipFill>
        <p:spPr>
          <a:xfrm>
            <a:off x="8478821" y="2534480"/>
            <a:ext cx="7720806" cy="2287201"/>
          </a:xfrm>
          <a:prstGeom prst="rect">
            <a:avLst/>
          </a:prstGeom>
        </p:spPr>
      </p:pic>
      <p:cxnSp>
        <p:nvCxnSpPr>
          <p:cNvPr id="44" name="Straight Connector 43"/>
          <p:cNvCxnSpPr/>
          <p:nvPr/>
        </p:nvCxnSpPr>
        <p:spPr>
          <a:xfrm>
            <a:off x="6853836" y="5107589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3828" y="2710540"/>
            <a:ext cx="82585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Mẫu: Mỗi ổ có 5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ổ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23410" y="4882243"/>
            <a:ext cx="2193229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</a:t>
            </a:r>
            <a:r>
              <a:rPr lang="en-US" sz="4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47119" y="4862806"/>
            <a:ext cx="2222082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44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</a:t>
            </a:r>
            <a:r>
              <a:rPr lang="en-US" sz="44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44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29457" y="5854817"/>
            <a:ext cx="403347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ổ: 5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4 ổ: ....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5979767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có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ổ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x 4 = 20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Đáp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2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 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0719" y="3011261"/>
            <a:ext cx="10363200" cy="559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7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413642" y="1789318"/>
            <a:ext cx="15593662" cy="921134"/>
            <a:chOff x="1470819" y="1641943"/>
            <a:chExt cx="12076816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439596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6919119" y="3604834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195719" y="3604834"/>
            <a:ext cx="2008883" cy="809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3091" y="3604834"/>
            <a:ext cx="2037737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Tóm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tắt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27688" y="4755490"/>
            <a:ext cx="339067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.... </a:t>
            </a:r>
            <a:r>
              <a:rPr lang="en-US" sz="3600" b="1" noProof="0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hân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4823201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có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 x 8 = 16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Đáp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16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7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508</Words>
  <Application>Microsoft Office PowerPoint</Application>
  <PresentationFormat>Custom</PresentationFormat>
  <Paragraphs>109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183</cp:revision>
  <dcterms:created xsi:type="dcterms:W3CDTF">2022-07-10T01:37:20Z</dcterms:created>
  <dcterms:modified xsi:type="dcterms:W3CDTF">2024-07-01T15:28:37Z</dcterms:modified>
</cp:coreProperties>
</file>