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80" r:id="rId4"/>
    <p:sldId id="282" r:id="rId5"/>
    <p:sldId id="281" r:id="rId6"/>
    <p:sldId id="283" r:id="rId7"/>
    <p:sldId id="284" r:id="rId8"/>
    <p:sldId id="285" r:id="rId9"/>
    <p:sldId id="269" r:id="rId10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FF"/>
    <a:srgbClr val="CC9900"/>
    <a:srgbClr val="B2995C"/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371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4945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310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66982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Cau%20hoi/Cau%202.pptx" TargetMode="External"/><Relationship Id="rId13" Type="http://schemas.openxmlformats.org/officeDocument/2006/relationships/hyperlink" Target="Cau%20hoi/Cau%203.pptx" TargetMode="External"/><Relationship Id="rId3" Type="http://schemas.openxmlformats.org/officeDocument/2006/relationships/image" Target="../media/image9.jpg"/><Relationship Id="rId7" Type="http://schemas.openxmlformats.org/officeDocument/2006/relationships/image" Target="../media/image13.jpeg"/><Relationship Id="rId12" Type="http://schemas.openxmlformats.org/officeDocument/2006/relationships/image" Target="../media/image1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hyperlink" Target="Cau%20hoi/Cau%201.pptx" TargetMode="External"/><Relationship Id="rId5" Type="http://schemas.openxmlformats.org/officeDocument/2006/relationships/image" Target="../media/image11.png"/><Relationship Id="rId10" Type="http://schemas.openxmlformats.org/officeDocument/2006/relationships/image" Target="../media/image14.jpg"/><Relationship Id="rId4" Type="http://schemas.openxmlformats.org/officeDocument/2006/relationships/image" Target="../media/image10.jpeg"/><Relationship Id="rId9" Type="http://schemas.openxmlformats.org/officeDocument/2006/relationships/hyperlink" Target="Cau%20hoi/Cau%204.pptx" TargetMode="External"/><Relationship Id="rId14" Type="http://schemas.openxmlformats.org/officeDocument/2006/relationships/image" Target="../media/image16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20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431170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500" b="1" dirty="0">
                <a:solidFill>
                  <a:srgbClr val="FF0066"/>
                </a:solidFill>
                <a:latin typeface="Times New Roman" pitchFamily="18" charset="0"/>
              </a:rPr>
              <a:t>TRƯỜNG TIỂU HỌC CHUYÊN MỸ- KHỐI 3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001151" y="4582395"/>
            <a:ext cx="10429351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6: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BẢNG NHÂN 3 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3" y="62502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367755" y="5104641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0271919" y="2672740"/>
            <a:ext cx="4724400" cy="4690456"/>
            <a:chOff x="7528719" y="1297170"/>
            <a:chExt cx="4088536" cy="4019550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7528719" y="1297170"/>
              <a:ext cx="4088536" cy="4019550"/>
              <a:chOff x="2000250" y="2819400"/>
              <a:chExt cx="4019550" cy="4019550"/>
            </a:xfrm>
            <a:blipFill>
              <a:blip r:embed="rId2"/>
              <a:stretch>
                <a:fillRect/>
              </a:stretch>
            </a:blipFill>
          </p:grpSpPr>
          <p:sp>
            <p:nvSpPr>
              <p:cNvPr id="9" name="Line 37"/>
              <p:cNvSpPr>
                <a:spLocks noChangeShapeType="1"/>
              </p:cNvSpPr>
              <p:nvPr/>
            </p:nvSpPr>
            <p:spPr bwMode="auto">
              <a:xfrm flipV="1">
                <a:off x="4264025" y="3452813"/>
                <a:ext cx="0" cy="1320800"/>
              </a:xfrm>
              <a:prstGeom prst="line">
                <a:avLst/>
              </a:prstGeom>
              <a:grpFill/>
              <a:ln w="76200">
                <a:solidFill>
                  <a:srgbClr val="FFC000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143689" tIns="71844" rIns="143689" bIns="71844"/>
              <a:lstStyle/>
              <a:p>
                <a:pPr eaLnBrk="1" hangingPunct="1">
                  <a:defRPr/>
                </a:pPr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2000250" y="2819400"/>
                <a:ext cx="4019550" cy="401955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cxnSp>
            <p:nvCxnSpPr>
              <p:cNvPr id="11" name="Straight Connector 10"/>
              <p:cNvCxnSpPr>
                <a:stCxn id="10" idx="2"/>
                <a:endCxn id="10" idx="6"/>
              </p:cNvCxnSpPr>
              <p:nvPr/>
            </p:nvCxnSpPr>
            <p:spPr>
              <a:xfrm>
                <a:off x="2000250" y="4829175"/>
                <a:ext cx="4019550" cy="0"/>
              </a:xfrm>
              <a:prstGeom prst="line">
                <a:avLst/>
              </a:prstGeom>
              <a:grpFill/>
              <a:ln>
                <a:solidFill>
                  <a:srgbClr val="FF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>
                <a:stCxn id="10" idx="0"/>
                <a:endCxn id="10" idx="4"/>
              </p:cNvCxnSpPr>
              <p:nvPr/>
            </p:nvCxnSpPr>
            <p:spPr>
              <a:xfrm>
                <a:off x="4010025" y="2819400"/>
                <a:ext cx="0" cy="4019550"/>
              </a:xfrm>
              <a:prstGeom prst="line">
                <a:avLst/>
              </a:prstGeom>
              <a:grpFill/>
              <a:ln>
                <a:solidFill>
                  <a:srgbClr val="FF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05"/>
            <a:stretch/>
          </p:blipFill>
          <p:spPr>
            <a:xfrm>
              <a:off x="9804718" y="2072727"/>
              <a:ext cx="1229201" cy="92023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6282"/>
            <a:stretch/>
          </p:blipFill>
          <p:spPr>
            <a:xfrm>
              <a:off x="9804718" y="3578278"/>
              <a:ext cx="1229201" cy="92863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73" t="3217" r="21118" b="19117"/>
            <a:stretch/>
          </p:blipFill>
          <p:spPr>
            <a:xfrm>
              <a:off x="8067393" y="2002719"/>
              <a:ext cx="1229201" cy="92216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07" r="20860"/>
            <a:stretch/>
          </p:blipFill>
          <p:spPr>
            <a:xfrm>
              <a:off x="8135919" y="3579000"/>
              <a:ext cx="1229201" cy="927914"/>
            </a:xfrm>
            <a:prstGeom prst="rect">
              <a:avLst/>
            </a:prstGeom>
          </p:spPr>
        </p:pic>
      </p:grpSp>
      <p:sp>
        <p:nvSpPr>
          <p:cNvPr id="13" name="Rectangle 95"/>
          <p:cNvSpPr>
            <a:spLocks noChangeArrowheads="1"/>
          </p:cNvSpPr>
          <p:nvPr/>
        </p:nvSpPr>
        <p:spPr bwMode="auto">
          <a:xfrm>
            <a:off x="4327337" y="1219200"/>
            <a:ext cx="76349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32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NHỮNG CON VẬT CÓ ÍCH</a:t>
            </a:r>
          </a:p>
        </p:txBody>
      </p:sp>
      <p:sp>
        <p:nvSpPr>
          <p:cNvPr id="14" name="Text Box 38" descr="Water droplets"/>
          <p:cNvSpPr txBox="1">
            <a:spLocks noChangeArrowheads="1"/>
          </p:cNvSpPr>
          <p:nvPr/>
        </p:nvSpPr>
        <p:spPr bwMode="auto">
          <a:xfrm>
            <a:off x="11128526" y="7800392"/>
            <a:ext cx="3011186" cy="891449"/>
          </a:xfrm>
          <a:prstGeom prst="rect">
            <a:avLst/>
          </a:prstGeom>
          <a:blipFill dpi="0" rotWithShape="1">
            <a:blip r:embed="rId7"/>
            <a:srcRect/>
            <a:tile tx="0" ty="0" sx="100000" sy="100000" flip="none" algn="tl"/>
          </a:blipFill>
          <a:ln w="9525">
            <a:solidFill>
              <a:srgbClr val="0000FF"/>
            </a:solidFill>
            <a:miter lim="800000"/>
            <a:headEnd/>
            <a:tailEnd/>
          </a:ln>
          <a:effectLst/>
          <a:extLst/>
        </p:spPr>
        <p:txBody>
          <a:bodyPr wrap="non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 sz="1000" b="1">
              <a:solidFill>
                <a:srgbClr val="000099"/>
              </a:solidFill>
              <a:cs typeface="Arial" charset="0"/>
            </a:endParaRPr>
          </a:p>
          <a:p>
            <a:pPr eaLnBrk="1" hangingPunct="1"/>
            <a:r>
              <a:rPr lang="en-US" altLang="en-US" sz="2800" b="1">
                <a:solidFill>
                  <a:srgbClr val="000099"/>
                </a:solidFill>
                <a:cs typeface="Arial" charset="0"/>
              </a:rPr>
              <a:t>BẮT ĐẦU QUAY</a:t>
            </a:r>
          </a:p>
          <a:p>
            <a:pPr eaLnBrk="1" hangingPunct="1"/>
            <a:endParaRPr lang="en-US" altLang="en-US" sz="1000" b="1">
              <a:solidFill>
                <a:srgbClr val="000099"/>
              </a:solidFill>
              <a:cs typeface="Arial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12634119" y="3411876"/>
            <a:ext cx="0" cy="1545267"/>
          </a:xfrm>
          <a:prstGeom prst="straightConnector1">
            <a:avLst/>
          </a:prstGeom>
          <a:ln w="127000">
            <a:solidFill>
              <a:srgbClr val="FF0000"/>
            </a:solidFill>
            <a:headEnd type="oval"/>
            <a:tailEnd type="stealth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6" name="Picture 15">
            <a:hlinkClick r:id="rId8" action="ppaction://hlinkpres?slideindex=1&amp;slidetitle=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/>
          <a:stretch/>
        </p:blipFill>
        <p:spPr>
          <a:xfrm>
            <a:off x="5486977" y="2547875"/>
            <a:ext cx="3184741" cy="2384238"/>
          </a:xfrm>
          <a:prstGeom prst="rect">
            <a:avLst/>
          </a:prstGeom>
        </p:spPr>
      </p:pic>
      <p:pic>
        <p:nvPicPr>
          <p:cNvPr id="17" name="Picture 16">
            <a:hlinkClick r:id="rId9" action="ppaction://hlinkpres?slideindex=1&amp;slidetitle=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282"/>
          <a:stretch/>
        </p:blipFill>
        <p:spPr>
          <a:xfrm>
            <a:off x="5486978" y="5353089"/>
            <a:ext cx="3184741" cy="2406005"/>
          </a:xfrm>
          <a:prstGeom prst="rect">
            <a:avLst/>
          </a:prstGeom>
        </p:spPr>
      </p:pic>
      <p:pic>
        <p:nvPicPr>
          <p:cNvPr id="18" name="Picture 17">
            <a:hlinkClick r:id="rId11" action="ppaction://hlinkpres?slideindex=1&amp;slidetitle=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3" t="3217" r="21118" b="19117"/>
          <a:stretch/>
        </p:blipFill>
        <p:spPr>
          <a:xfrm>
            <a:off x="1143578" y="2535259"/>
            <a:ext cx="3184741" cy="2389227"/>
          </a:xfrm>
          <a:prstGeom prst="rect">
            <a:avLst/>
          </a:prstGeom>
        </p:spPr>
      </p:pic>
      <p:pic>
        <p:nvPicPr>
          <p:cNvPr id="19" name="Picture 18">
            <a:hlinkClick r:id="rId13" action="ppaction://hlinkpres?slideindex=1&amp;slidetitle=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7" r="20860"/>
          <a:stretch/>
        </p:blipFill>
        <p:spPr>
          <a:xfrm>
            <a:off x="1143578" y="5368266"/>
            <a:ext cx="3184739" cy="2404134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21" name="Group 20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22" name="Straight Connector 21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34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600000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4200000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7800000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3486853" cy="681454"/>
            <a:chOff x="1470819" y="1943100"/>
            <a:chExt cx="2746555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209885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Tính :</a:t>
              </a: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56504" y="1090114"/>
            <a:ext cx="524970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3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iết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2)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182944"/>
              </p:ext>
            </p:extLst>
          </p:nvPr>
        </p:nvGraphicFramePr>
        <p:xfrm>
          <a:off x="1137637" y="2922822"/>
          <a:ext cx="14392082" cy="3017520"/>
        </p:xfrm>
        <a:graphic>
          <a:graphicData uri="http://schemas.openxmlformats.org/drawingml/2006/table">
            <a:tbl>
              <a:tblPr firstRow="1" firstCol="1" bandRow="1"/>
              <a:tblGrid>
                <a:gridCol w="4429910">
                  <a:extLst>
                    <a:ext uri="{9D8B030D-6E8A-4147-A177-3AD203B41FA5}">
                      <a16:colId xmlns:a16="http://schemas.microsoft.com/office/drawing/2014/main" val="1030960274"/>
                    </a:ext>
                  </a:extLst>
                </a:gridCol>
                <a:gridCol w="4428657">
                  <a:extLst>
                    <a:ext uri="{9D8B030D-6E8A-4147-A177-3AD203B41FA5}">
                      <a16:colId xmlns:a16="http://schemas.microsoft.com/office/drawing/2014/main" val="3088472474"/>
                    </a:ext>
                  </a:extLst>
                </a:gridCol>
                <a:gridCol w="4958440">
                  <a:extLst>
                    <a:ext uri="{9D8B030D-6E8A-4147-A177-3AD203B41FA5}">
                      <a16:colId xmlns:a16="http://schemas.microsoft.com/office/drawing/2014/main" val="3072663314"/>
                    </a:ext>
                  </a:extLst>
                </a:gridCol>
                <a:gridCol w="575075">
                  <a:extLst>
                    <a:ext uri="{9D8B030D-6E8A-4147-A177-3AD203B41FA5}">
                      <a16:colId xmlns:a16="http://schemas.microsoft.com/office/drawing/2014/main" val="1802633635"/>
                    </a:ext>
                  </a:extLst>
                </a:gridCol>
              </a:tblGrid>
              <a:tr h="60120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3kg x 2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4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3 m x 8 =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3</a:t>
                      </a:r>
                      <a:r>
                        <a:rPr lang="nl-NL" sz="44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l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 7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4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5419397"/>
                  </a:ext>
                </a:extLst>
              </a:tr>
              <a:tr h="60120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3dm x 7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3 km x 9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3 mm x 10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4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0486494"/>
                  </a:ext>
                </a:extLst>
              </a:tr>
              <a:tr h="75464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4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8023859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3493126" y="3119637"/>
            <a:ext cx="15141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 kg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721727" y="4046861"/>
            <a:ext cx="16733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580753" y="3017107"/>
            <a:ext cx="13863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24 m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748649" y="4120554"/>
            <a:ext cx="16756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27 km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3081769" y="3067919"/>
            <a:ext cx="1457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21 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4038568" y="4098316"/>
            <a:ext cx="20245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30 mm</a:t>
            </a:r>
          </a:p>
        </p:txBody>
      </p:sp>
    </p:spTree>
    <p:extLst>
      <p:ext uri="{BB962C8B-B14F-4D97-AF65-F5344CB8AC3E}">
        <p14:creationId xmlns:p14="http://schemas.microsoft.com/office/powerpoint/2010/main" val="129037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3" grpId="0"/>
      <p:bldP spid="34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621453" cy="681454"/>
            <a:chOff x="1470819" y="1943100"/>
            <a:chExt cx="1054940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32179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99017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Nêu </a:t>
              </a:r>
              <a:r>
                <a:rPr kumimoji="0" lang="en-US" sz="3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phép</a:t>
              </a:r>
              <a:r>
                <a:rPr kumimoji="0" lang="en-US" sz="3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nhân</a:t>
              </a:r>
              <a:r>
                <a:rPr kumimoji="0" lang="en-US" sz="3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thích</a:t>
              </a:r>
              <a:r>
                <a:rPr kumimoji="0" lang="en-US" sz="3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hợp</a:t>
              </a:r>
              <a:r>
                <a:rPr kumimoji="0" lang="en-US" sz="3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với</a:t>
              </a:r>
              <a:r>
                <a:rPr kumimoji="0" lang="en-US" sz="3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mỗi</a:t>
              </a:r>
              <a:r>
                <a:rPr kumimoji="0" lang="en-US" sz="3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tranh</a:t>
              </a:r>
              <a:r>
                <a:rPr kumimoji="0" lang="en-US" sz="3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vẽ</a:t>
              </a:r>
              <a:r>
                <a:rPr kumimoji="0" lang="en-US" sz="3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:</a:t>
              </a: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34488" y="1143478"/>
            <a:ext cx="52722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2)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89886" y="6252003"/>
            <a:ext cx="3574564" cy="90307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28237" y="6274721"/>
            <a:ext cx="3815482" cy="903074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2751398" y="6370247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426660" y="6333843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5617997" y="6370247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21" name="Oval 20"/>
          <p:cNvSpPr/>
          <p:nvPr/>
        </p:nvSpPr>
        <p:spPr>
          <a:xfrm>
            <a:off x="3685998" y="6343997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8" name="Oval 47"/>
          <p:cNvSpPr/>
          <p:nvPr/>
        </p:nvSpPr>
        <p:spPr>
          <a:xfrm>
            <a:off x="10360562" y="6368541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9483924" y="6351192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11138845" y="6358725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12401952" y="6343997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b="5907"/>
          <a:stretch/>
        </p:blipFill>
        <p:spPr>
          <a:xfrm>
            <a:off x="2204679" y="2636363"/>
            <a:ext cx="11965444" cy="340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08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4" grpId="0" animBg="1"/>
      <p:bldP spid="47" grpId="0" animBg="1"/>
      <p:bldP spid="21" grpId="0" animBg="1"/>
      <p:bldP spid="48" grpId="0" animBg="1"/>
      <p:bldP spid="50" grpId="0" animBg="1"/>
      <p:bldP spid="51" grpId="0" animBg="1"/>
      <p:bldP spid="5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82976" y="1760798"/>
            <a:ext cx="15303942" cy="921134"/>
            <a:chOff x="1470819" y="1641943"/>
            <a:chExt cx="11852437" cy="1218662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noProof="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017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a)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Hãy</a:t>
              </a:r>
              <a:r>
                <a:rPr kumimoji="0" lang="en-US" sz="4400" b="1" i="0" u="none" strike="noStrike" kern="1200" cap="none" spc="0" normalizeH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đếm</a:t>
              </a:r>
              <a:r>
                <a:rPr kumimoji="0" lang="en-US" sz="4400" b="1" i="0" u="none" strike="noStrike" kern="1200" cap="none" spc="0" normalizeH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thêm</a:t>
              </a:r>
              <a:r>
                <a:rPr kumimoji="0" lang="en-US" sz="4400" b="1" i="0" u="none" strike="noStrike" kern="1200" cap="none" spc="0" normalizeH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3: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2789886" y="1090720"/>
            <a:ext cx="1084117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3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1737" t="28261" r="1737"/>
          <a:stretch/>
        </p:blipFill>
        <p:spPr>
          <a:xfrm>
            <a:off x="1756640" y="2646400"/>
            <a:ext cx="11582400" cy="12573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313245" y="3168169"/>
            <a:ext cx="1111587" cy="584575"/>
          </a:xfrm>
          <a:prstGeom prst="roundRect">
            <a:avLst/>
          </a:prstGeom>
          <a:solidFill>
            <a:srgbClr val="FFFF99"/>
          </a:solidFill>
          <a:ln w="9525">
            <a:solidFill>
              <a:srgbClr val="FFFF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79926" y="3109237"/>
            <a:ext cx="1022013" cy="584575"/>
          </a:xfrm>
          <a:prstGeom prst="roundRect">
            <a:avLst/>
          </a:prstGeom>
          <a:solidFill>
            <a:srgbClr val="FFFF99"/>
          </a:solidFill>
          <a:ln w="9525">
            <a:solidFill>
              <a:srgbClr val="B2995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512256" y="3087047"/>
            <a:ext cx="1111587" cy="584575"/>
          </a:xfrm>
          <a:prstGeom prst="roundRect">
            <a:avLst/>
          </a:prstGeom>
          <a:solidFill>
            <a:srgbClr val="FFFF99"/>
          </a:solidFill>
          <a:ln w="9525">
            <a:solidFill>
              <a:srgbClr val="B2995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941237" y="3079810"/>
            <a:ext cx="1111587" cy="670979"/>
          </a:xfrm>
          <a:prstGeom prst="roundRect">
            <a:avLst/>
          </a:prstGeom>
          <a:solidFill>
            <a:srgbClr val="FFFF99"/>
          </a:solidFill>
          <a:ln w="9525">
            <a:solidFill>
              <a:srgbClr val="B2995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662140" y="3123553"/>
            <a:ext cx="1111587" cy="584575"/>
          </a:xfrm>
          <a:prstGeom prst="roundRect">
            <a:avLst/>
          </a:prstGeom>
          <a:solidFill>
            <a:srgbClr val="FFFF99"/>
          </a:solidFill>
          <a:ln w="9525">
            <a:solidFill>
              <a:srgbClr val="B2995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829650" y="3079810"/>
            <a:ext cx="1111587" cy="670979"/>
          </a:xfrm>
          <a:prstGeom prst="roundRect">
            <a:avLst/>
          </a:prstGeom>
          <a:solidFill>
            <a:srgbClr val="FFFF99"/>
          </a:solidFill>
          <a:ln w="9525">
            <a:solidFill>
              <a:srgbClr val="B2995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1084344" y="3079810"/>
            <a:ext cx="1111587" cy="670979"/>
          </a:xfrm>
          <a:prstGeom prst="roundRect">
            <a:avLst/>
          </a:prstGeom>
          <a:solidFill>
            <a:srgbClr val="FFFF99"/>
          </a:solidFill>
          <a:ln w="9525">
            <a:solidFill>
              <a:srgbClr val="B2995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</a:p>
        </p:txBody>
      </p:sp>
      <p:sp>
        <p:nvSpPr>
          <p:cNvPr id="9" name="Rectangle 8"/>
          <p:cNvSpPr/>
          <p:nvPr/>
        </p:nvSpPr>
        <p:spPr>
          <a:xfrm>
            <a:off x="682976" y="3743283"/>
            <a:ext cx="135553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 Xếp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r="5134"/>
          <a:stretch/>
        </p:blipFill>
        <p:spPr>
          <a:xfrm>
            <a:off x="8514778" y="4584385"/>
            <a:ext cx="6252941" cy="287655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369636" y="4852545"/>
            <a:ext cx="222058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x 5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x 6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x 7</a:t>
            </a:r>
          </a:p>
        </p:txBody>
      </p:sp>
    </p:spTree>
    <p:extLst>
      <p:ext uri="{BB962C8B-B14F-4D97-AF65-F5344CB8AC3E}">
        <p14:creationId xmlns:p14="http://schemas.microsoft.com/office/powerpoint/2010/main" val="212441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82976" y="1760798"/>
            <a:ext cx="15303942" cy="921134"/>
            <a:chOff x="1470819" y="1641943"/>
            <a:chExt cx="11852437" cy="1218662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017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b) Xếp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chấm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tròn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thích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hợp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mỗi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phép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5435832" y="996978"/>
            <a:ext cx="541915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3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252" b="95364" l="8960" r="60694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8161" t="12815" r="38660"/>
          <a:stretch/>
        </p:blipFill>
        <p:spPr>
          <a:xfrm>
            <a:off x="7263962" y="5181600"/>
            <a:ext cx="4724400" cy="290964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956719" y="3597445"/>
            <a:ext cx="2220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x 5 =</a:t>
            </a:r>
          </a:p>
        </p:txBody>
      </p:sp>
      <p:sp>
        <p:nvSpPr>
          <p:cNvPr id="11" name="Oval Callout 10"/>
          <p:cNvSpPr/>
          <p:nvPr/>
        </p:nvSpPr>
        <p:spPr>
          <a:xfrm rot="20462411">
            <a:off x="7122097" y="3961167"/>
            <a:ext cx="1834716" cy="762000"/>
          </a:xfrm>
          <a:prstGeom prst="wedgeEllipseCallout">
            <a:avLst>
              <a:gd name="adj1" fmla="val -15269"/>
              <a:gd name="adj2" fmla="val 106876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x 5 </a:t>
            </a:r>
          </a:p>
        </p:txBody>
      </p:sp>
      <p:sp>
        <p:nvSpPr>
          <p:cNvPr id="12" name="Cloud Callout 11"/>
          <p:cNvSpPr/>
          <p:nvPr/>
        </p:nvSpPr>
        <p:spPr>
          <a:xfrm>
            <a:off x="11778778" y="3029742"/>
            <a:ext cx="3704563" cy="1308082"/>
          </a:xfrm>
          <a:prstGeom prst="cloudCallout">
            <a:avLst>
              <a:gd name="adj1" fmla="val -84098"/>
              <a:gd name="adj2" fmla="val 15083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988362" y="3274279"/>
            <a:ext cx="3285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861" b="94371" l="47110" r="57081">
                        <a14:foregroundMark x1="53468" y1="83775" x2="53468" y2="83775"/>
                        <a14:foregroundMark x1="49422" y1="80132" x2="49422" y2="80132"/>
                      </a14:backgroundRemoval>
                    </a14:imgEffect>
                  </a14:imgLayer>
                </a14:imgProps>
              </a:ext>
            </a:extLst>
          </a:blip>
          <a:srcRect l="47689" t="73841" r="44219" b="7616"/>
          <a:stretch/>
        </p:blipFill>
        <p:spPr>
          <a:xfrm>
            <a:off x="7547839" y="7239000"/>
            <a:ext cx="661197" cy="66119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863136" y="3597445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54717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82976" y="1760798"/>
            <a:ext cx="15303942" cy="921134"/>
            <a:chOff x="1470819" y="1641943"/>
            <a:chExt cx="11852437" cy="1218662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017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b) Xếp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các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chấm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tròn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thích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hợp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với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mỗi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phép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nhân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sau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:</a:t>
              </a: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5435832" y="996978"/>
            <a:ext cx="541915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3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252" b="95364" l="8960" r="60694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8161" t="12815" r="38660"/>
          <a:stretch/>
        </p:blipFill>
        <p:spPr>
          <a:xfrm>
            <a:off x="7263962" y="5181600"/>
            <a:ext cx="4724400" cy="290964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956719" y="3597445"/>
            <a:ext cx="2220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x 6 =</a:t>
            </a:r>
          </a:p>
        </p:txBody>
      </p:sp>
      <p:sp>
        <p:nvSpPr>
          <p:cNvPr id="11" name="Oval Callout 10"/>
          <p:cNvSpPr/>
          <p:nvPr/>
        </p:nvSpPr>
        <p:spPr>
          <a:xfrm rot="20462411">
            <a:off x="7122097" y="3961167"/>
            <a:ext cx="1834716" cy="762000"/>
          </a:xfrm>
          <a:prstGeom prst="wedgeEllipseCallout">
            <a:avLst>
              <a:gd name="adj1" fmla="val -15269"/>
              <a:gd name="adj2" fmla="val 106876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x 6 </a:t>
            </a:r>
          </a:p>
        </p:txBody>
      </p:sp>
      <p:sp>
        <p:nvSpPr>
          <p:cNvPr id="12" name="Cloud Callout 11"/>
          <p:cNvSpPr/>
          <p:nvPr/>
        </p:nvSpPr>
        <p:spPr>
          <a:xfrm>
            <a:off x="11778778" y="3029742"/>
            <a:ext cx="3704563" cy="1308082"/>
          </a:xfrm>
          <a:prstGeom prst="cloudCallout">
            <a:avLst>
              <a:gd name="adj1" fmla="val -84098"/>
              <a:gd name="adj2" fmla="val 15083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988362" y="3274279"/>
            <a:ext cx="3285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lấy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6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lần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861" b="94371" l="47110" r="57081">
                        <a14:foregroundMark x1="53468" y1="83775" x2="53468" y2="83775"/>
                        <a14:foregroundMark x1="49422" y1="80132" x2="49422" y2="80132"/>
                      </a14:backgroundRemoval>
                    </a14:imgEffect>
                  </a14:imgLayer>
                </a14:imgProps>
              </a:ext>
            </a:extLst>
          </a:blip>
          <a:srcRect l="47689" t="73841" r="44219" b="7616"/>
          <a:stretch/>
        </p:blipFill>
        <p:spPr>
          <a:xfrm>
            <a:off x="7547839" y="7239000"/>
            <a:ext cx="661197" cy="66119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863136" y="3597445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18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861" b="94371" l="47110" r="57081">
                        <a14:foregroundMark x1="53468" y1="83775" x2="53468" y2="83775"/>
                        <a14:foregroundMark x1="49422" y1="80132" x2="49422" y2="80132"/>
                      </a14:backgroundRemoval>
                    </a14:imgEffect>
                  </a14:imgLayer>
                </a14:imgProps>
              </a:ext>
            </a:extLst>
          </a:blip>
          <a:srcRect l="47689" t="73841" r="44219" b="7616"/>
          <a:stretch/>
        </p:blipFill>
        <p:spPr>
          <a:xfrm>
            <a:off x="9626162" y="6636422"/>
            <a:ext cx="661197" cy="66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92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82976" y="1760798"/>
            <a:ext cx="15303942" cy="921134"/>
            <a:chOff x="1470819" y="1641943"/>
            <a:chExt cx="11852437" cy="1218662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017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b) Xếp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các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chấm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tròn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thích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hợp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với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mỗi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phép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nhân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sau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:</a:t>
              </a: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5435832" y="996978"/>
            <a:ext cx="541915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3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252" b="95364" l="8960" r="60694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8161" t="12815" r="38660"/>
          <a:stretch/>
        </p:blipFill>
        <p:spPr>
          <a:xfrm>
            <a:off x="7263962" y="5181600"/>
            <a:ext cx="4724400" cy="290964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956719" y="3597445"/>
            <a:ext cx="2220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x 7 =</a:t>
            </a:r>
          </a:p>
        </p:txBody>
      </p:sp>
      <p:sp>
        <p:nvSpPr>
          <p:cNvPr id="11" name="Oval Callout 10"/>
          <p:cNvSpPr/>
          <p:nvPr/>
        </p:nvSpPr>
        <p:spPr>
          <a:xfrm rot="20462411">
            <a:off x="7122097" y="3961167"/>
            <a:ext cx="1834716" cy="762000"/>
          </a:xfrm>
          <a:prstGeom prst="wedgeEllipseCallout">
            <a:avLst>
              <a:gd name="adj1" fmla="val -15269"/>
              <a:gd name="adj2" fmla="val 106876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x 7 </a:t>
            </a:r>
          </a:p>
        </p:txBody>
      </p:sp>
      <p:sp>
        <p:nvSpPr>
          <p:cNvPr id="12" name="Cloud Callout 11"/>
          <p:cNvSpPr/>
          <p:nvPr/>
        </p:nvSpPr>
        <p:spPr>
          <a:xfrm>
            <a:off x="11778778" y="3029742"/>
            <a:ext cx="3704563" cy="1308082"/>
          </a:xfrm>
          <a:prstGeom prst="cloudCallout">
            <a:avLst>
              <a:gd name="adj1" fmla="val -84098"/>
              <a:gd name="adj2" fmla="val 15083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988362" y="3274279"/>
            <a:ext cx="3285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lấy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7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lần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861" b="94371" l="47110" r="57081">
                        <a14:foregroundMark x1="53468" y1="83775" x2="53468" y2="83775"/>
                        <a14:foregroundMark x1="49422" y1="80132" x2="49422" y2="80132"/>
                      </a14:backgroundRemoval>
                    </a14:imgEffect>
                  </a14:imgLayer>
                </a14:imgProps>
              </a:ext>
            </a:extLst>
          </a:blip>
          <a:srcRect l="47689" t="73841" r="44219" b="7616"/>
          <a:stretch/>
        </p:blipFill>
        <p:spPr>
          <a:xfrm>
            <a:off x="7547839" y="7239000"/>
            <a:ext cx="661197" cy="66119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863136" y="3597445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21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861" b="94371" l="47110" r="57081">
                        <a14:foregroundMark x1="53468" y1="83775" x2="53468" y2="83775"/>
                        <a14:foregroundMark x1="49422" y1="80132" x2="49422" y2="80132"/>
                      </a14:backgroundRemoval>
                    </a14:imgEffect>
                  </a14:imgLayer>
                </a14:imgProps>
              </a:ext>
            </a:extLst>
          </a:blip>
          <a:srcRect l="47689" t="73841" r="44219" b="7616"/>
          <a:stretch/>
        </p:blipFill>
        <p:spPr>
          <a:xfrm>
            <a:off x="9437501" y="6659749"/>
            <a:ext cx="661197" cy="66119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861" b="94371" l="47110" r="57081">
                        <a14:foregroundMark x1="53468" y1="83775" x2="53468" y2="83775"/>
                        <a14:foregroundMark x1="49422" y1="80132" x2="49422" y2="80132"/>
                      </a14:backgroundRemoval>
                    </a14:imgEffect>
                  </a14:imgLayer>
                </a14:imgProps>
              </a:ext>
            </a:extLst>
          </a:blip>
          <a:srcRect l="47689" t="73841" r="44219" b="7616"/>
          <a:stretch/>
        </p:blipFill>
        <p:spPr>
          <a:xfrm>
            <a:off x="11117581" y="6787254"/>
            <a:ext cx="661197" cy="66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4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2796</TotalTime>
  <Words>371</Words>
  <Application>Microsoft Office PowerPoint</Application>
  <PresentationFormat>Custom</PresentationFormat>
  <Paragraphs>90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209</cp:revision>
  <dcterms:created xsi:type="dcterms:W3CDTF">2022-07-10T01:37:20Z</dcterms:created>
  <dcterms:modified xsi:type="dcterms:W3CDTF">2024-07-01T15:31:28Z</dcterms:modified>
</cp:coreProperties>
</file>