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0" r:id="rId4"/>
    <p:sldId id="271" r:id="rId5"/>
    <p:sldId id="265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5FD"/>
    <a:srgbClr val="F6882E"/>
    <a:srgbClr val="FCFCE6"/>
    <a:srgbClr val="FF3399"/>
    <a:srgbClr val="0000FF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F596CD-613A-41CF-ADCA-FD2EBAE1FC9D}" v="5" dt="2022-07-28T09:01:49.061"/>
    <p1510:client id="{F610D348-3FA2-41CB-81DF-CDED36A15700}" v="182" dt="2022-07-27T22:13:16.4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4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E9F596CD-613A-41CF-ADCA-FD2EBAE1FC9D}"/>
    <pc:docChg chg="custSel modSld">
      <pc:chgData name="Trang Ha" userId="270efafb50020bd6" providerId="LiveId" clId="{E9F596CD-613A-41CF-ADCA-FD2EBAE1FC9D}" dt="2022-07-28T09:01:49.060" v="71"/>
      <pc:docMkLst>
        <pc:docMk/>
      </pc:docMkLst>
      <pc:sldChg chg="delSp mod delAnim">
        <pc:chgData name="Trang Ha" userId="270efafb50020bd6" providerId="LiveId" clId="{E9F596CD-613A-41CF-ADCA-FD2EBAE1FC9D}" dt="2022-07-28T08:58:26.874" v="0" actId="478"/>
        <pc:sldMkLst>
          <pc:docMk/>
          <pc:sldMk cId="3120436675" sldId="257"/>
        </pc:sldMkLst>
        <pc:picChg chg="del">
          <ac:chgData name="Trang Ha" userId="270efafb50020bd6" providerId="LiveId" clId="{E9F596CD-613A-41CF-ADCA-FD2EBAE1FC9D}" dt="2022-07-28T08:58:26.874" v="0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delSp modSp mod delAnim modAnim">
        <pc:chgData name="Trang Ha" userId="270efafb50020bd6" providerId="LiveId" clId="{E9F596CD-613A-41CF-ADCA-FD2EBAE1FC9D}" dt="2022-07-28T09:01:49.060" v="71"/>
        <pc:sldMkLst>
          <pc:docMk/>
          <pc:sldMk cId="1421230677" sldId="272"/>
        </pc:sldMkLst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15" creationId="{9CDD8D35-450C-BB98-F788-B91E97BEBC7C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18" creationId="{64798910-7600-8ACC-1488-0FDD3A96A72F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E9F596CD-613A-41CF-ADCA-FD2EBAE1FC9D}" dt="2022-07-28T09:00:47.124" v="67" actId="1037"/>
          <ac:spMkLst>
            <pc:docMk/>
            <pc:sldMk cId="1421230677" sldId="272"/>
            <ac:spMk id="33" creationId="{FA2D9A1E-61FF-E57C-F702-33B68BBA9AD5}"/>
          </ac:spMkLst>
        </pc:spChg>
        <pc:spChg chg="del mod">
          <ac:chgData name="Trang Ha" userId="270efafb50020bd6" providerId="LiveId" clId="{E9F596CD-613A-41CF-ADCA-FD2EBAE1FC9D}" dt="2022-07-28T09:00:15.653" v="4" actId="478"/>
          <ac:spMkLst>
            <pc:docMk/>
            <pc:sldMk cId="1421230677" sldId="272"/>
            <ac:spMk id="37" creationId="{78E0B0AA-CCF5-5393-4DC3-016BBDED1819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39" creationId="{A3229D5B-54D3-53D4-DDF8-45AA7C4CCDC8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0" creationId="{97D727ED-2E07-C0D0-32EA-7A4190CF8D9B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1" creationId="{785FF47A-47D0-E116-4007-666B0C72ABBA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3" creationId="{5B9137F2-6DC6-EA78-3C18-8AA7FB8CEEBE}"/>
          </ac:spMkLst>
        </pc:spChg>
        <pc:spChg chg="del">
          <ac:chgData name="Trang Ha" userId="270efafb50020bd6" providerId="LiveId" clId="{E9F596CD-613A-41CF-ADCA-FD2EBAE1FC9D}" dt="2022-07-28T09:00:12.060" v="2" actId="478"/>
          <ac:spMkLst>
            <pc:docMk/>
            <pc:sldMk cId="1421230677" sldId="272"/>
            <ac:spMk id="44" creationId="{AEBA8E45-E47E-FD20-ED07-52EFB0172C43}"/>
          </ac:spMkLst>
        </pc:spChg>
        <pc:picChg chg="mod">
          <ac:chgData name="Trang Ha" userId="270efafb50020bd6" providerId="LiveId" clId="{E9F596CD-613A-41CF-ADCA-FD2EBAE1FC9D}" dt="2022-07-28T09:00:47.124" v="67" actId="1037"/>
          <ac:picMkLst>
            <pc:docMk/>
            <pc:sldMk cId="1421230677" sldId="272"/>
            <ac:picMk id="13" creationId="{074675B5-8370-8E36-4045-ACC1BFE49F4C}"/>
          </ac:picMkLst>
        </pc:picChg>
        <pc:picChg chg="del">
          <ac:chgData name="Trang Ha" userId="270efafb50020bd6" providerId="LiveId" clId="{E9F596CD-613A-41CF-ADCA-FD2EBAE1FC9D}" dt="2022-07-28T09:00:01.424" v="1" actId="478"/>
          <ac:picMkLst>
            <pc:docMk/>
            <pc:sldMk cId="1421230677" sldId="272"/>
            <ac:picMk id="17" creationId="{FCACF38D-E31F-CA0D-4BC0-C7C0EF42A31F}"/>
          </ac:picMkLst>
        </pc:picChg>
        <pc:picChg chg="mod">
          <ac:chgData name="Trang Ha" userId="270efafb50020bd6" providerId="LiveId" clId="{E9F596CD-613A-41CF-ADCA-FD2EBAE1FC9D}" dt="2022-07-28T09:00:37.277" v="47" actId="1076"/>
          <ac:picMkLst>
            <pc:docMk/>
            <pc:sldMk cId="1421230677" sldId="272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F610D348-3FA2-41CB-81DF-CDED36A15700}"/>
    <pc:docChg chg="undo custSel addSld delSld modSld">
      <pc:chgData name="Trang Ha" userId="270efafb50020bd6" providerId="LiveId" clId="{F610D348-3FA2-41CB-81DF-CDED36A15700}" dt="2022-07-27T22:37:50.453" v="1712" actId="20577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rang Ha" userId="270efafb50020bd6" providerId="LiveId" clId="{F610D348-3FA2-41CB-81DF-CDED36A15700}" dt="2022-07-27T22:36:49.729" v="1701" actId="2696"/>
        <pc:sldMkLst>
          <pc:docMk/>
          <pc:sldMk cId="340795945" sldId="266"/>
        </pc:sldMkLst>
      </pc:sldChg>
      <pc:sldChg chg="del">
        <pc:chgData name="Trang Ha" userId="270efafb50020bd6" providerId="LiveId" clId="{F610D348-3FA2-41CB-81DF-CDED36A15700}" dt="2022-07-27T22:37:18.467" v="1704" actId="2696"/>
        <pc:sldMkLst>
          <pc:docMk/>
          <pc:sldMk cId="2779256375" sldId="267"/>
        </pc:sldMkLst>
      </pc:sldChg>
      <pc:sldChg chg="del">
        <pc:chgData name="Trang Ha" userId="270efafb50020bd6" providerId="LiveId" clId="{F610D348-3FA2-41CB-81DF-CDED36A15700}" dt="2022-07-27T22:37:12.512" v="1703" actId="2696"/>
        <pc:sldMkLst>
          <pc:docMk/>
          <pc:sldMk cId="3217625673" sldId="268"/>
        </pc:sldMkLst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22:37:50.453" v="1712" actId="2057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spChg chg="mod">
          <ac:chgData name="Trang Ha" userId="270efafb50020bd6" providerId="LiveId" clId="{F610D348-3FA2-41CB-81DF-CDED36A15700}" dt="2022-07-27T22:37:50.453" v="1712" actId="20577"/>
          <ac:spMkLst>
            <pc:docMk/>
            <pc:sldMk cId="1421230677" sldId="272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del mod delAnim">
        <pc:chgData name="Trang Ha" userId="270efafb50020bd6" providerId="LiveId" clId="{F610D348-3FA2-41CB-81DF-CDED36A15700}" dt="2022-07-27T22:36:55.974" v="1702" actId="2696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51328" y="758468"/>
            <a:ext cx="1003726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BẢNG NHÂN 7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37519" y="1502913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7 chấm tròn. Lần lượt lấy ra 1,2,3 tấm thẻ rồi nêu các phép nhân tương ứng:</a:t>
              </a: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D08BA38B-3961-EFF7-DE22-C279C37EA2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7919" t="58813" r="49302" b="36180"/>
          <a:stretch/>
        </p:blipFill>
        <p:spPr>
          <a:xfrm>
            <a:off x="2273156" y="5835774"/>
            <a:ext cx="5486400" cy="336426"/>
          </a:xfrm>
          <a:custGeom>
            <a:avLst/>
            <a:gdLst>
              <a:gd name="connsiteX0" fmla="*/ 0 w 5486400"/>
              <a:gd name="connsiteY0" fmla="*/ 0 h 336426"/>
              <a:gd name="connsiteX1" fmla="*/ 5486400 w 5486400"/>
              <a:gd name="connsiteY1" fmla="*/ 0 h 336426"/>
              <a:gd name="connsiteX2" fmla="*/ 5486400 w 5486400"/>
              <a:gd name="connsiteY2" fmla="*/ 336426 h 336426"/>
              <a:gd name="connsiteX3" fmla="*/ 0 w 5486400"/>
              <a:gd name="connsiteY3" fmla="*/ 336426 h 336426"/>
              <a:gd name="connsiteX4" fmla="*/ 0 w 5486400"/>
              <a:gd name="connsiteY4" fmla="*/ 0 h 33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0" h="336426">
                <a:moveTo>
                  <a:pt x="0" y="0"/>
                </a:moveTo>
                <a:lnTo>
                  <a:pt x="5486400" y="0"/>
                </a:lnTo>
                <a:lnTo>
                  <a:pt x="5486400" y="336426"/>
                </a:lnTo>
                <a:lnTo>
                  <a:pt x="0" y="33642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C1E7638-E5A5-3E01-1CCE-3ECAF5A256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919" t="94517" r="49302" b="476"/>
          <a:stretch/>
        </p:blipFill>
        <p:spPr>
          <a:xfrm>
            <a:off x="2264080" y="8227031"/>
            <a:ext cx="5486400" cy="336426"/>
          </a:xfrm>
          <a:custGeom>
            <a:avLst/>
            <a:gdLst>
              <a:gd name="connsiteX0" fmla="*/ 0 w 5486400"/>
              <a:gd name="connsiteY0" fmla="*/ 0 h 336426"/>
              <a:gd name="connsiteX1" fmla="*/ 5486400 w 5486400"/>
              <a:gd name="connsiteY1" fmla="*/ 0 h 336426"/>
              <a:gd name="connsiteX2" fmla="*/ 5486400 w 5486400"/>
              <a:gd name="connsiteY2" fmla="*/ 336426 h 336426"/>
              <a:gd name="connsiteX3" fmla="*/ 0 w 5486400"/>
              <a:gd name="connsiteY3" fmla="*/ 336426 h 336426"/>
              <a:gd name="connsiteX4" fmla="*/ 0 w 5486400"/>
              <a:gd name="connsiteY4" fmla="*/ 0 h 33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0" h="336426">
                <a:moveTo>
                  <a:pt x="0" y="0"/>
                </a:moveTo>
                <a:lnTo>
                  <a:pt x="5486400" y="0"/>
                </a:lnTo>
                <a:lnTo>
                  <a:pt x="5486400" y="336426"/>
                </a:lnTo>
                <a:lnTo>
                  <a:pt x="0" y="33642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8DE8AF6-C272-E0A1-2470-52E1C3219C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42" t="17626" r="5928"/>
          <a:stretch/>
        </p:blipFill>
        <p:spPr>
          <a:xfrm>
            <a:off x="2025084" y="3068489"/>
            <a:ext cx="11353801" cy="5534570"/>
          </a:xfrm>
          <a:custGeom>
            <a:avLst/>
            <a:gdLst>
              <a:gd name="connsiteX0" fmla="*/ 0 w 11353801"/>
              <a:gd name="connsiteY0" fmla="*/ 0 h 5534570"/>
              <a:gd name="connsiteX1" fmla="*/ 11353801 w 11353801"/>
              <a:gd name="connsiteY1" fmla="*/ 0 h 5534570"/>
              <a:gd name="connsiteX2" fmla="*/ 11353801 w 11353801"/>
              <a:gd name="connsiteY2" fmla="*/ 5534570 h 5534570"/>
              <a:gd name="connsiteX3" fmla="*/ 0 w 11353801"/>
              <a:gd name="connsiteY3" fmla="*/ 5534570 h 5534570"/>
              <a:gd name="connsiteX4" fmla="*/ 0 w 11353801"/>
              <a:gd name="connsiteY4" fmla="*/ 0 h 5534570"/>
              <a:gd name="connsiteX5" fmla="*/ 304800 w 11353801"/>
              <a:gd name="connsiteY5" fmla="*/ 2767285 h 5534570"/>
              <a:gd name="connsiteX6" fmla="*/ 304800 w 11353801"/>
              <a:gd name="connsiteY6" fmla="*/ 3103711 h 5534570"/>
              <a:gd name="connsiteX7" fmla="*/ 5791200 w 11353801"/>
              <a:gd name="connsiteY7" fmla="*/ 3103711 h 5534570"/>
              <a:gd name="connsiteX8" fmla="*/ 5791200 w 11353801"/>
              <a:gd name="connsiteY8" fmla="*/ 2767285 h 5534570"/>
              <a:gd name="connsiteX9" fmla="*/ 304800 w 11353801"/>
              <a:gd name="connsiteY9" fmla="*/ 2767285 h 5534570"/>
              <a:gd name="connsiteX10" fmla="*/ 304800 w 11353801"/>
              <a:gd name="connsiteY10" fmla="*/ 5166148 h 5534570"/>
              <a:gd name="connsiteX11" fmla="*/ 304800 w 11353801"/>
              <a:gd name="connsiteY11" fmla="*/ 5502574 h 5534570"/>
              <a:gd name="connsiteX12" fmla="*/ 5791200 w 11353801"/>
              <a:gd name="connsiteY12" fmla="*/ 5502574 h 5534570"/>
              <a:gd name="connsiteX13" fmla="*/ 5791200 w 11353801"/>
              <a:gd name="connsiteY13" fmla="*/ 5166148 h 5534570"/>
              <a:gd name="connsiteX14" fmla="*/ 304800 w 11353801"/>
              <a:gd name="connsiteY14" fmla="*/ 5166148 h 5534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53801" h="5534570">
                <a:moveTo>
                  <a:pt x="0" y="0"/>
                </a:moveTo>
                <a:lnTo>
                  <a:pt x="11353801" y="0"/>
                </a:lnTo>
                <a:lnTo>
                  <a:pt x="11353801" y="5534570"/>
                </a:lnTo>
                <a:lnTo>
                  <a:pt x="0" y="5534570"/>
                </a:lnTo>
                <a:lnTo>
                  <a:pt x="0" y="0"/>
                </a:lnTo>
                <a:close/>
                <a:moveTo>
                  <a:pt x="304800" y="2767285"/>
                </a:moveTo>
                <a:lnTo>
                  <a:pt x="304800" y="3103711"/>
                </a:lnTo>
                <a:lnTo>
                  <a:pt x="5791200" y="3103711"/>
                </a:lnTo>
                <a:lnTo>
                  <a:pt x="5791200" y="2767285"/>
                </a:lnTo>
                <a:lnTo>
                  <a:pt x="304800" y="2767285"/>
                </a:lnTo>
                <a:close/>
                <a:moveTo>
                  <a:pt x="304800" y="5166148"/>
                </a:moveTo>
                <a:lnTo>
                  <a:pt x="304800" y="5502574"/>
                </a:lnTo>
                <a:lnTo>
                  <a:pt x="5791200" y="5502574"/>
                </a:lnTo>
                <a:lnTo>
                  <a:pt x="5791200" y="5166148"/>
                </a:lnTo>
                <a:lnTo>
                  <a:pt x="304800" y="5166148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BAF0641-AFB3-24B1-AF2D-7650163E2A22}"/>
              </a:ext>
            </a:extLst>
          </p:cNvPr>
          <p:cNvSpPr/>
          <p:nvPr/>
        </p:nvSpPr>
        <p:spPr>
          <a:xfrm>
            <a:off x="6085292" y="336952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`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60A0534-C96F-CE74-7AD4-FC1B2E232891}"/>
              </a:ext>
            </a:extLst>
          </p:cNvPr>
          <p:cNvSpPr/>
          <p:nvPr/>
        </p:nvSpPr>
        <p:spPr>
          <a:xfrm>
            <a:off x="6080919" y="693420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A35F68-AB58-9B1E-C9DD-CF2D5847708B}"/>
              </a:ext>
            </a:extLst>
          </p:cNvPr>
          <p:cNvSpPr/>
          <p:nvPr/>
        </p:nvSpPr>
        <p:spPr>
          <a:xfrm>
            <a:off x="6072764" y="4800600"/>
            <a:ext cx="1585434" cy="304800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37053" y="1813268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7 chấm tròn. Lần lượt lấy ra 4, 5, 6, 7, 8, 9, 10 tấm thẻ rồi nêu các phép nhân tương ứng: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6B7E84-CEBE-175D-F644-7437A73CCF3F}"/>
              </a:ext>
            </a:extLst>
          </p:cNvPr>
          <p:cNvSpPr txBox="1"/>
          <p:nvPr/>
        </p:nvSpPr>
        <p:spPr>
          <a:xfrm>
            <a:off x="9059313" y="4038600"/>
            <a:ext cx="723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/>
              <a:t>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D41661-588D-9DF8-1C82-34B4E68CA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4" t="20405" r="20940" b="3355"/>
          <a:stretch/>
        </p:blipFill>
        <p:spPr>
          <a:xfrm>
            <a:off x="1010729" y="3363868"/>
            <a:ext cx="8346790" cy="550679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DFA29DF-303A-31A0-35FA-F6B774AD3830}"/>
              </a:ext>
            </a:extLst>
          </p:cNvPr>
          <p:cNvSpPr txBox="1"/>
          <p:nvPr/>
        </p:nvSpPr>
        <p:spPr>
          <a:xfrm>
            <a:off x="8679215" y="4157433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1C16E1-FADA-CF49-032E-797E34841D9A}"/>
              </a:ext>
            </a:extLst>
          </p:cNvPr>
          <p:cNvSpPr txBox="1"/>
          <p:nvPr/>
        </p:nvSpPr>
        <p:spPr>
          <a:xfrm>
            <a:off x="8748649" y="4812838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BF8B07-AFE8-4502-294E-AA60C64212AE}"/>
              </a:ext>
            </a:extLst>
          </p:cNvPr>
          <p:cNvSpPr txBox="1"/>
          <p:nvPr/>
        </p:nvSpPr>
        <p:spPr>
          <a:xfrm>
            <a:off x="8671719" y="551122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74A1A6-708B-78EB-EAAC-817F13B4493C}"/>
              </a:ext>
            </a:extLst>
          </p:cNvPr>
          <p:cNvSpPr txBox="1"/>
          <p:nvPr/>
        </p:nvSpPr>
        <p:spPr>
          <a:xfrm>
            <a:off x="8671719" y="6276836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A72583-2612-0F6C-D5E5-5A564F3CF633}"/>
              </a:ext>
            </a:extLst>
          </p:cNvPr>
          <p:cNvSpPr txBox="1"/>
          <p:nvPr/>
        </p:nvSpPr>
        <p:spPr>
          <a:xfrm>
            <a:off x="8740586" y="6967437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608846-D12E-645C-B884-5C38DB886E17}"/>
              </a:ext>
            </a:extLst>
          </p:cNvPr>
          <p:cNvSpPr txBox="1"/>
          <p:nvPr/>
        </p:nvSpPr>
        <p:spPr>
          <a:xfrm>
            <a:off x="8846828" y="774246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3A53A4-6DE9-C119-A401-C8B8C59B37C2}"/>
              </a:ext>
            </a:extLst>
          </p:cNvPr>
          <p:cNvSpPr/>
          <p:nvPr/>
        </p:nvSpPr>
        <p:spPr>
          <a:xfrm>
            <a:off x="9262976" y="3525978"/>
            <a:ext cx="3967077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7135A1-6EC0-4FD8-5E42-058796B7A108}"/>
              </a:ext>
            </a:extLst>
          </p:cNvPr>
          <p:cNvSpPr/>
          <p:nvPr/>
        </p:nvSpPr>
        <p:spPr>
          <a:xfrm>
            <a:off x="9267350" y="4189026"/>
            <a:ext cx="44958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7F558E-BEC9-C91F-D4A3-2EDB6343DE30}"/>
              </a:ext>
            </a:extLst>
          </p:cNvPr>
          <p:cNvSpPr/>
          <p:nvPr/>
        </p:nvSpPr>
        <p:spPr>
          <a:xfrm>
            <a:off x="9339925" y="4900826"/>
            <a:ext cx="4823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FE873-A9EA-61F9-F183-204F394BE0A4}"/>
              </a:ext>
            </a:extLst>
          </p:cNvPr>
          <p:cNvSpPr/>
          <p:nvPr/>
        </p:nvSpPr>
        <p:spPr>
          <a:xfrm>
            <a:off x="9262976" y="5587866"/>
            <a:ext cx="54332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FAE23B-5D07-EDF0-37AA-39644977C582}"/>
              </a:ext>
            </a:extLst>
          </p:cNvPr>
          <p:cNvSpPr/>
          <p:nvPr/>
        </p:nvSpPr>
        <p:spPr>
          <a:xfrm>
            <a:off x="9224335" y="6319925"/>
            <a:ext cx="5966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=56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2DF5667-A8D7-089E-6A7A-CB746421F759}"/>
              </a:ext>
            </a:extLst>
          </p:cNvPr>
          <p:cNvSpPr/>
          <p:nvPr/>
        </p:nvSpPr>
        <p:spPr>
          <a:xfrm>
            <a:off x="9351763" y="6969870"/>
            <a:ext cx="634607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DC64E5B-A384-A730-BD89-FEA1E29F2F92}"/>
              </a:ext>
            </a:extLst>
          </p:cNvPr>
          <p:cNvSpPr/>
          <p:nvPr/>
        </p:nvSpPr>
        <p:spPr>
          <a:xfrm>
            <a:off x="9497319" y="7777069"/>
            <a:ext cx="66420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7+7+7+7+7+7+7+7+7+7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</p:txBody>
      </p:sp>
    </p:spTree>
    <p:extLst>
      <p:ext uri="{BB962C8B-B14F-4D97-AF65-F5344CB8AC3E}">
        <p14:creationId xmlns:p14="http://schemas.microsoft.com/office/powerpoint/2010/main" val="17277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/>
      <p:bldP spid="29" grpId="0"/>
      <p:bldP spid="30" grpId="0"/>
      <p:bldP spid="31" grpId="0"/>
      <p:bldP spid="32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2253" y="18132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F12B24-A01D-0DFC-ABB5-0E6676E62E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" r="851" b="1332"/>
          <a:stretch/>
        </p:blipFill>
        <p:spPr>
          <a:xfrm>
            <a:off x="770058" y="1935804"/>
            <a:ext cx="14884104" cy="54257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6B587D7-C6B8-8407-346C-4E60B99B42FF}"/>
              </a:ext>
            </a:extLst>
          </p:cNvPr>
          <p:cNvSpPr/>
          <p:nvPr/>
        </p:nvSpPr>
        <p:spPr>
          <a:xfrm>
            <a:off x="2145205" y="4381500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933C807-AD59-96B6-D6F0-696C91EE4CF5}"/>
              </a:ext>
            </a:extLst>
          </p:cNvPr>
          <p:cNvSpPr/>
          <p:nvPr/>
        </p:nvSpPr>
        <p:spPr>
          <a:xfrm>
            <a:off x="2145205" y="5659999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95135F2-6A2A-B65A-1D4E-638EEDE63AB6}"/>
              </a:ext>
            </a:extLst>
          </p:cNvPr>
          <p:cNvSpPr/>
          <p:nvPr/>
        </p:nvSpPr>
        <p:spPr>
          <a:xfrm>
            <a:off x="5644073" y="4349757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26D011-9AEE-E8F0-3FC3-C42D8D8291DE}"/>
              </a:ext>
            </a:extLst>
          </p:cNvPr>
          <p:cNvSpPr/>
          <p:nvPr/>
        </p:nvSpPr>
        <p:spPr>
          <a:xfrm>
            <a:off x="5644073" y="6324600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29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3268930" cy="681454"/>
            <a:chOff x="1470819" y="1943100"/>
            <a:chExt cx="32689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26212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nhẩm.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8DFCFEE-BFB9-782E-99C6-F88E0E9E2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122" y="2971800"/>
            <a:ext cx="10382388" cy="36944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D5C8422-3E05-5D81-A15E-47ED50E4F661}"/>
              </a:ext>
            </a:extLst>
          </p:cNvPr>
          <p:cNvSpPr txBox="1"/>
          <p:nvPr/>
        </p:nvSpPr>
        <p:spPr>
          <a:xfrm>
            <a:off x="8651418" y="312101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178530A-3831-1860-D095-10E340D4DC89}"/>
              </a:ext>
            </a:extLst>
          </p:cNvPr>
          <p:cNvSpPr txBox="1"/>
          <p:nvPr/>
        </p:nvSpPr>
        <p:spPr>
          <a:xfrm>
            <a:off x="8651418" y="3810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CDD755A-1C25-941A-3289-6AA6D519401F}"/>
              </a:ext>
            </a:extLst>
          </p:cNvPr>
          <p:cNvSpPr txBox="1"/>
          <p:nvPr/>
        </p:nvSpPr>
        <p:spPr>
          <a:xfrm>
            <a:off x="8641201" y="47638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A84A4A3-77E3-BDFC-7F9B-19A0DDCFAB7B}"/>
              </a:ext>
            </a:extLst>
          </p:cNvPr>
          <p:cNvSpPr txBox="1"/>
          <p:nvPr/>
        </p:nvSpPr>
        <p:spPr>
          <a:xfrm>
            <a:off x="8651418" y="559887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30EBF10-D813-2F93-A3DA-AA2A6E229E73}"/>
              </a:ext>
            </a:extLst>
          </p:cNvPr>
          <p:cNvSpPr txBox="1"/>
          <p:nvPr/>
        </p:nvSpPr>
        <p:spPr>
          <a:xfrm>
            <a:off x="12305410" y="307835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B398833-9FEB-C343-269B-31A0DEDDF29D}"/>
              </a:ext>
            </a:extLst>
          </p:cNvPr>
          <p:cNvSpPr txBox="1"/>
          <p:nvPr/>
        </p:nvSpPr>
        <p:spPr>
          <a:xfrm>
            <a:off x="12305410" y="376734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4C8ECA7-C063-4B05-AEB7-3B026C21D965}"/>
              </a:ext>
            </a:extLst>
          </p:cNvPr>
          <p:cNvSpPr txBox="1"/>
          <p:nvPr/>
        </p:nvSpPr>
        <p:spPr>
          <a:xfrm>
            <a:off x="12295193" y="468254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B158688-8199-64ED-E383-7395A2B045E7}"/>
              </a:ext>
            </a:extLst>
          </p:cNvPr>
          <p:cNvSpPr txBox="1"/>
          <p:nvPr/>
        </p:nvSpPr>
        <p:spPr>
          <a:xfrm>
            <a:off x="12305410" y="555622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011EC43-4A44-B70B-86A6-5D0BB0062518}"/>
              </a:ext>
            </a:extLst>
          </p:cNvPr>
          <p:cNvSpPr txBox="1"/>
          <p:nvPr/>
        </p:nvSpPr>
        <p:spPr>
          <a:xfrm>
            <a:off x="5030264" y="312101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D6DE052-A285-C54D-3B01-B6609C8A578D}"/>
              </a:ext>
            </a:extLst>
          </p:cNvPr>
          <p:cNvSpPr txBox="1"/>
          <p:nvPr/>
        </p:nvSpPr>
        <p:spPr>
          <a:xfrm>
            <a:off x="5030264" y="3810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E2B2E4A-DEBF-2D48-F006-52AEA47BB995}"/>
              </a:ext>
            </a:extLst>
          </p:cNvPr>
          <p:cNvSpPr txBox="1"/>
          <p:nvPr/>
        </p:nvSpPr>
        <p:spPr>
          <a:xfrm>
            <a:off x="5020047" y="472520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43A8E9A-5B5C-67F8-97AC-207CF46B8476}"/>
              </a:ext>
            </a:extLst>
          </p:cNvPr>
          <p:cNvSpPr txBox="1"/>
          <p:nvPr/>
        </p:nvSpPr>
        <p:spPr>
          <a:xfrm>
            <a:off x="5030264" y="559887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323</Words>
  <Application>Microsoft Office PowerPoint</Application>
  <PresentationFormat>Custom</PresentationFormat>
  <Paragraphs>86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158</cp:revision>
  <dcterms:created xsi:type="dcterms:W3CDTF">2022-07-10T01:37:20Z</dcterms:created>
  <dcterms:modified xsi:type="dcterms:W3CDTF">2024-07-02T03:30:35Z</dcterms:modified>
</cp:coreProperties>
</file>