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68" r:id="rId4"/>
    <p:sldId id="259" r:id="rId5"/>
    <p:sldId id="282" r:id="rId6"/>
    <p:sldId id="261" r:id="rId7"/>
    <p:sldId id="284" r:id="rId8"/>
    <p:sldId id="278" r:id="rId9"/>
    <p:sldId id="274" r:id="rId10"/>
    <p:sldId id="283" r:id="rId11"/>
    <p:sldId id="285" r:id="rId12"/>
    <p:sldId id="273" r:id="rId13"/>
    <p:sldId id="281" r:id="rId14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CDE"/>
    <a:srgbClr val="C07A45"/>
    <a:srgbClr val="FFCEA1"/>
    <a:srgbClr val="97633B"/>
    <a:srgbClr val="EFC650"/>
    <a:srgbClr val="5C9F9C"/>
    <a:srgbClr val="73A76D"/>
    <a:srgbClr val="BDC2CE"/>
    <a:srgbClr val="F07264"/>
    <a:srgbClr val="F19C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82" autoAdjust="0"/>
    <p:restoredTop sz="96327" autoAdjust="0"/>
  </p:normalViewPr>
  <p:slideViewPr>
    <p:cSldViewPr snapToGrid="0" showGuides="1">
      <p:cViewPr varScale="1">
        <p:scale>
          <a:sx n="65" d="100"/>
          <a:sy n="65" d="100"/>
        </p:scale>
        <p:origin x="1044" y="4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48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xmlns="" id="{7A96E5A3-51B2-4D00-B7E0-79BBC3E44E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5428D3F-786D-4877-84C5-28DD7520D4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C016D85-5EC4-404B-90D1-31028D9A1891}" type="datetimeFigureOut">
              <a:rPr lang="zh-CN" altLang="en-US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F62940EE-13FD-4DAD-8DC2-5683D0C1EC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C4C2C9B7-3CDB-41DF-8BB6-8C0655AF0A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D7C4291-9E55-4D36-9A91-DFAAA3C624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131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xmlns="" id="{31F5EFE2-4166-404E-B2FB-07F2891CA1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7D624074-44D0-41F4-A9C1-CB0D1742436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E1CE2E70-C924-4C7C-98EA-3B83FDFA4DEE}" type="datetimeFigureOut">
              <a:rPr lang="zh-CN" altLang="en-US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xmlns="" id="{A679A58C-3C86-4374-8D56-C5E10A30DA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xmlns="" id="{F7BCA06B-1AEE-45AE-816B-106591C5F3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D6D9745-992A-4B29-A125-4984F235CBA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5EB380A-D7F2-4EA8-9E9D-6042888A3F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9189628C-5FB7-4DD4-A232-928A4CE82F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028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039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24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541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730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4733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0082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518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301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9200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39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altLang="zh-CN" dirty="0"/>
              <a:t>www.freepptbackgrounds.net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74A44005-491F-4ADB-8929-A6A576E06C24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BAF95B7-AF74-4F24-B7FF-E0826487F92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639235"/>
      </p:ext>
    </p:extLst>
  </p:cSld>
  <p:clrMapOvr>
    <a:masterClrMapping/>
  </p:clrMapOvr>
  <p:transition spd="slow" advClick="0" advTm="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tr-TR" altLang="zh-CN" dirty="0" err="1"/>
              <a:t>Download</a:t>
            </a:r>
            <a:r>
              <a:rPr lang="tr-TR" altLang="zh-CN" dirty="0"/>
              <a:t> </a:t>
            </a:r>
            <a:r>
              <a:rPr lang="tr-TR" altLang="zh-CN" dirty="0" err="1"/>
              <a:t>free</a:t>
            </a:r>
            <a:endParaRPr lang="tr-TR" altLang="zh-CN" dirty="0"/>
          </a:p>
          <a:p>
            <a:pPr lvl="1"/>
            <a:r>
              <a:rPr lang="en-US" altLang="zh-CN" dirty="0" err="1"/>
              <a:t>Powerpoint</a:t>
            </a:r>
            <a:r>
              <a:rPr lang="en-US" altLang="zh-CN" dirty="0"/>
              <a:t> template</a:t>
            </a:r>
            <a:endParaRPr lang="tr-TR" altLang="zh-CN" dirty="0"/>
          </a:p>
          <a:p>
            <a:pPr lvl="2"/>
            <a:r>
              <a:rPr lang="en-US" altLang="zh-CN" dirty="0"/>
              <a:t>and</a:t>
            </a:r>
            <a:endParaRPr lang="tr-TR" altLang="zh-CN" dirty="0"/>
          </a:p>
          <a:p>
            <a:pPr lvl="3"/>
            <a:r>
              <a:rPr lang="en-US" altLang="zh-CN" dirty="0"/>
              <a:t>Google slides</a:t>
            </a:r>
            <a:endParaRPr lang="tr-TR" altLang="zh-CN" dirty="0"/>
          </a:p>
          <a:p>
            <a:pPr lvl="4"/>
            <a:r>
              <a:rPr lang="tr-TR" altLang="zh-CN" dirty="0"/>
              <a:t>P</a:t>
            </a:r>
            <a:r>
              <a:rPr lang="en-US" altLang="zh-CN" dirty="0" err="1"/>
              <a:t>resentation</a:t>
            </a:r>
            <a:r>
              <a:rPr lang="en-US" altLang="zh-CN" dirty="0"/>
              <a:t> for you.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FE5DB8C0-222C-463C-8E56-759B012FC676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B2DC5514-7CD0-42C8-B21E-80E374F8230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824411"/>
      </p:ext>
    </p:extLst>
  </p:cSld>
  <p:clrMapOvr>
    <a:masterClrMapping/>
  </p:clrMapOvr>
  <p:transition spd="slow" advClick="0" advTm="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tr-TR" altLang="zh-CN" dirty="0" err="1"/>
              <a:t>Download</a:t>
            </a:r>
            <a:r>
              <a:rPr lang="tr-TR" altLang="zh-CN" dirty="0"/>
              <a:t> </a:t>
            </a:r>
            <a:r>
              <a:rPr lang="tr-TR" altLang="zh-CN" dirty="0" err="1"/>
              <a:t>free</a:t>
            </a:r>
            <a:endParaRPr lang="tr-TR" altLang="zh-CN" dirty="0"/>
          </a:p>
          <a:p>
            <a:pPr lvl="1"/>
            <a:r>
              <a:rPr lang="en-US" altLang="zh-CN" dirty="0" err="1"/>
              <a:t>Powerpoint</a:t>
            </a:r>
            <a:r>
              <a:rPr lang="en-US" altLang="zh-CN" dirty="0"/>
              <a:t> template</a:t>
            </a:r>
            <a:endParaRPr lang="tr-TR" altLang="zh-CN" dirty="0"/>
          </a:p>
          <a:p>
            <a:pPr lvl="2"/>
            <a:r>
              <a:rPr lang="en-US" altLang="zh-CN" dirty="0"/>
              <a:t>and</a:t>
            </a:r>
            <a:endParaRPr lang="tr-TR" altLang="zh-CN" dirty="0"/>
          </a:p>
          <a:p>
            <a:pPr lvl="3"/>
            <a:r>
              <a:rPr lang="en-US" altLang="zh-CN" dirty="0"/>
              <a:t>Google slides</a:t>
            </a:r>
            <a:endParaRPr lang="tr-TR" altLang="zh-CN" dirty="0"/>
          </a:p>
          <a:p>
            <a:pPr lvl="4"/>
            <a:r>
              <a:rPr lang="tr-TR" altLang="zh-CN" dirty="0"/>
              <a:t>P</a:t>
            </a:r>
            <a:r>
              <a:rPr lang="en-US" altLang="zh-CN" dirty="0" err="1"/>
              <a:t>resentation</a:t>
            </a:r>
            <a:r>
              <a:rPr lang="en-US" altLang="zh-CN" dirty="0"/>
              <a:t> for you.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ACF6F99-27A4-4DD0-BF62-F88B30BA8608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B40E3AC6-ECA8-49FB-9D1A-87E00A9C4D9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044752"/>
      </p:ext>
    </p:extLst>
  </p:cSld>
  <p:clrMapOvr>
    <a:masterClrMapping/>
  </p:clrMapOvr>
  <p:transition spd="slow" advClick="0" advTm="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tr-TR" altLang="zh-CN" dirty="0" err="1"/>
              <a:t>Download</a:t>
            </a:r>
            <a:r>
              <a:rPr lang="tr-TR" altLang="zh-CN" dirty="0"/>
              <a:t> </a:t>
            </a:r>
            <a:r>
              <a:rPr lang="tr-TR" altLang="zh-CN" dirty="0" err="1"/>
              <a:t>free</a:t>
            </a:r>
            <a:endParaRPr lang="tr-TR" altLang="zh-CN" dirty="0"/>
          </a:p>
          <a:p>
            <a:pPr lvl="1"/>
            <a:r>
              <a:rPr lang="en-US" altLang="zh-CN" dirty="0" err="1"/>
              <a:t>Powerpoint</a:t>
            </a:r>
            <a:r>
              <a:rPr lang="en-US" altLang="zh-CN" dirty="0"/>
              <a:t> template</a:t>
            </a:r>
            <a:endParaRPr lang="tr-TR" altLang="zh-CN" dirty="0"/>
          </a:p>
          <a:p>
            <a:pPr lvl="2"/>
            <a:r>
              <a:rPr lang="en-US" altLang="zh-CN" dirty="0"/>
              <a:t>and</a:t>
            </a:r>
            <a:endParaRPr lang="tr-TR" altLang="zh-CN" dirty="0"/>
          </a:p>
          <a:p>
            <a:pPr lvl="3"/>
            <a:r>
              <a:rPr lang="en-US" altLang="zh-CN" dirty="0"/>
              <a:t>Google slides</a:t>
            </a:r>
            <a:endParaRPr lang="tr-TR" altLang="zh-CN" dirty="0"/>
          </a:p>
          <a:p>
            <a:pPr lvl="4"/>
            <a:r>
              <a:rPr lang="tr-TR" altLang="zh-CN" dirty="0"/>
              <a:t>P</a:t>
            </a:r>
            <a:r>
              <a:rPr lang="en-US" altLang="zh-CN" dirty="0" err="1"/>
              <a:t>resentation</a:t>
            </a:r>
            <a:r>
              <a:rPr lang="en-US" altLang="zh-CN" dirty="0"/>
              <a:t> for you.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E0686DA7-3446-417F-9FB3-E9C34F1F8903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0E3D3FBD-68E2-4DC6-950B-B0540DB3CAA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728961"/>
      </p:ext>
    </p:extLst>
  </p:cSld>
  <p:clrMapOvr>
    <a:masterClrMapping/>
  </p:clrMapOvr>
  <p:transition spd="slow" advClick="0" advTm="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altLang="zh-CN" dirty="0"/>
              <a:t>www.freepptbackgrounds.net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75171F85-F021-48E9-BB6B-2924F9D3CDEE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F5CE101A-360A-49B2-BDE2-11BDFECFC0B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093979"/>
      </p:ext>
    </p:extLst>
  </p:cSld>
  <p:clrMapOvr>
    <a:masterClrMapping/>
  </p:clrMapOvr>
  <p:transition spd="slow" advClick="0" advTm="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8712796" y="366033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www.1ppt.com/hangye/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www.1ppt.com/sucai/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www.1ppt.com/tubiao/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www.1ppt.com/powerpoint/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www.1ppt.com/ziti/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www.1ppt.com/xiazai/jihua/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www.1ppt.com/xiazai/jianli/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+mj-lt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www.1ppt.com/xiazai/huibao/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+mj-lt"/>
                <a:ea typeface="宋体"/>
              </a:rPr>
              <a:t>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tr-TR" altLang="zh-CN" dirty="0" err="1"/>
              <a:t>Download</a:t>
            </a:r>
            <a:r>
              <a:rPr lang="tr-TR" altLang="zh-CN" dirty="0"/>
              <a:t> </a:t>
            </a:r>
            <a:r>
              <a:rPr lang="tr-TR" altLang="zh-CN" dirty="0" err="1"/>
              <a:t>free</a:t>
            </a:r>
            <a:endParaRPr lang="tr-TR" altLang="zh-CN" dirty="0"/>
          </a:p>
          <a:p>
            <a:pPr lvl="1"/>
            <a:r>
              <a:rPr lang="en-US" altLang="zh-CN" dirty="0" err="1"/>
              <a:t>Powerpoint</a:t>
            </a:r>
            <a:r>
              <a:rPr lang="en-US" altLang="zh-CN" dirty="0"/>
              <a:t> template</a:t>
            </a:r>
            <a:endParaRPr lang="tr-TR" altLang="zh-CN" dirty="0"/>
          </a:p>
          <a:p>
            <a:pPr lvl="2"/>
            <a:r>
              <a:rPr lang="en-US" altLang="zh-CN" dirty="0"/>
              <a:t>and</a:t>
            </a:r>
            <a:endParaRPr lang="tr-TR" altLang="zh-CN" dirty="0"/>
          </a:p>
          <a:p>
            <a:pPr lvl="3"/>
            <a:r>
              <a:rPr lang="en-US" altLang="zh-CN" dirty="0"/>
              <a:t>Google slides</a:t>
            </a:r>
            <a:endParaRPr lang="tr-TR" altLang="zh-CN" dirty="0"/>
          </a:p>
          <a:p>
            <a:pPr lvl="4"/>
            <a:r>
              <a:rPr lang="tr-TR" altLang="zh-CN" dirty="0"/>
              <a:t>P</a:t>
            </a:r>
            <a:r>
              <a:rPr lang="en-US" altLang="zh-CN" dirty="0" err="1"/>
              <a:t>resentation</a:t>
            </a:r>
            <a:r>
              <a:rPr lang="en-US" altLang="zh-CN" dirty="0"/>
              <a:t> for you.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tr-TR" altLang="zh-CN" dirty="0" err="1"/>
              <a:t>Download</a:t>
            </a:r>
            <a:r>
              <a:rPr lang="tr-TR" altLang="zh-CN" dirty="0"/>
              <a:t> </a:t>
            </a:r>
            <a:r>
              <a:rPr lang="tr-TR" altLang="zh-CN" dirty="0" err="1"/>
              <a:t>free</a:t>
            </a:r>
            <a:endParaRPr lang="tr-TR" altLang="zh-CN" dirty="0"/>
          </a:p>
          <a:p>
            <a:pPr lvl="1"/>
            <a:r>
              <a:rPr lang="en-US" altLang="zh-CN" dirty="0" err="1"/>
              <a:t>Powerpoint</a:t>
            </a:r>
            <a:r>
              <a:rPr lang="en-US" altLang="zh-CN" dirty="0"/>
              <a:t> template</a:t>
            </a:r>
            <a:endParaRPr lang="tr-TR" altLang="zh-CN" dirty="0"/>
          </a:p>
          <a:p>
            <a:pPr lvl="2"/>
            <a:r>
              <a:rPr lang="en-US" altLang="zh-CN" dirty="0"/>
              <a:t>and</a:t>
            </a:r>
            <a:endParaRPr lang="tr-TR" altLang="zh-CN" dirty="0"/>
          </a:p>
          <a:p>
            <a:pPr lvl="3"/>
            <a:r>
              <a:rPr lang="en-US" altLang="zh-CN" dirty="0"/>
              <a:t>Google slides</a:t>
            </a:r>
            <a:endParaRPr lang="tr-TR" altLang="zh-CN" dirty="0"/>
          </a:p>
          <a:p>
            <a:pPr lvl="4"/>
            <a:r>
              <a:rPr lang="tr-TR" altLang="zh-CN" dirty="0"/>
              <a:t>P</a:t>
            </a:r>
            <a:r>
              <a:rPr lang="en-US" altLang="zh-CN" dirty="0" err="1"/>
              <a:t>resentation</a:t>
            </a:r>
            <a:r>
              <a:rPr lang="en-US" altLang="zh-CN" dirty="0"/>
              <a:t> for you.</a:t>
            </a:r>
            <a:endParaRPr lang="zh-CN" altLang="en-US" dirty="0"/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2192AB9-AB77-4044-9089-48A14947FD6F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8638ECD6-8DA6-47E8-82EB-1538BF36956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389064"/>
      </p:ext>
    </p:extLst>
  </p:cSld>
  <p:clrMapOvr>
    <a:masterClrMapping/>
  </p:clrMapOvr>
  <p:transition spd="slow" advClick="0" advTm="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altLang="zh-CN" dirty="0"/>
              <a:t>www.freepptbackgrounds.net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tr-TR" altLang="zh-CN" dirty="0" err="1"/>
              <a:t>Download</a:t>
            </a:r>
            <a:r>
              <a:rPr lang="tr-TR" altLang="zh-CN" dirty="0"/>
              <a:t> </a:t>
            </a:r>
            <a:r>
              <a:rPr lang="tr-TR" altLang="zh-CN" dirty="0" err="1"/>
              <a:t>free</a:t>
            </a:r>
            <a:endParaRPr lang="tr-TR" altLang="zh-CN" dirty="0"/>
          </a:p>
          <a:p>
            <a:pPr lvl="1"/>
            <a:r>
              <a:rPr lang="en-US" altLang="zh-CN" dirty="0" err="1"/>
              <a:t>Powerpoint</a:t>
            </a:r>
            <a:r>
              <a:rPr lang="en-US" altLang="zh-CN" dirty="0"/>
              <a:t> template</a:t>
            </a:r>
            <a:endParaRPr lang="tr-TR" altLang="zh-CN" dirty="0"/>
          </a:p>
          <a:p>
            <a:pPr lvl="2"/>
            <a:r>
              <a:rPr lang="en-US" altLang="zh-CN" dirty="0"/>
              <a:t>and</a:t>
            </a:r>
            <a:endParaRPr lang="tr-TR" altLang="zh-CN" dirty="0"/>
          </a:p>
          <a:p>
            <a:pPr lvl="3"/>
            <a:r>
              <a:rPr lang="en-US" altLang="zh-CN" dirty="0"/>
              <a:t>Google slides</a:t>
            </a:r>
            <a:endParaRPr lang="tr-TR" altLang="zh-CN" dirty="0"/>
          </a:p>
          <a:p>
            <a:pPr lvl="4"/>
            <a:r>
              <a:rPr lang="tr-TR" altLang="zh-CN" dirty="0"/>
              <a:t>P</a:t>
            </a:r>
            <a:r>
              <a:rPr lang="en-US" altLang="zh-CN" dirty="0" err="1"/>
              <a:t>resentation</a:t>
            </a:r>
            <a:r>
              <a:rPr lang="en-US" altLang="zh-CN" dirty="0"/>
              <a:t> for you.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altLang="zh-CN" dirty="0"/>
              <a:t>www.freepptbackgrounds.net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tr-TR" altLang="zh-CN" dirty="0" err="1"/>
              <a:t>Download</a:t>
            </a:r>
            <a:r>
              <a:rPr lang="tr-TR" altLang="zh-CN" dirty="0"/>
              <a:t> </a:t>
            </a:r>
            <a:r>
              <a:rPr lang="tr-TR" altLang="zh-CN" dirty="0" err="1"/>
              <a:t>free</a:t>
            </a:r>
            <a:endParaRPr lang="tr-TR" altLang="zh-CN" dirty="0"/>
          </a:p>
          <a:p>
            <a:pPr lvl="1"/>
            <a:r>
              <a:rPr lang="en-US" altLang="zh-CN" dirty="0" err="1"/>
              <a:t>Powerpoint</a:t>
            </a:r>
            <a:r>
              <a:rPr lang="en-US" altLang="zh-CN" dirty="0"/>
              <a:t> template</a:t>
            </a:r>
            <a:endParaRPr lang="tr-TR" altLang="zh-CN" dirty="0"/>
          </a:p>
          <a:p>
            <a:pPr lvl="2"/>
            <a:r>
              <a:rPr lang="en-US" altLang="zh-CN" dirty="0"/>
              <a:t>and</a:t>
            </a:r>
            <a:endParaRPr lang="tr-TR" altLang="zh-CN" dirty="0"/>
          </a:p>
          <a:p>
            <a:pPr lvl="3"/>
            <a:r>
              <a:rPr lang="en-US" altLang="zh-CN" dirty="0"/>
              <a:t>Google slides</a:t>
            </a:r>
            <a:endParaRPr lang="tr-TR" altLang="zh-CN" dirty="0"/>
          </a:p>
          <a:p>
            <a:pPr lvl="4"/>
            <a:r>
              <a:rPr lang="tr-TR" altLang="zh-CN" dirty="0"/>
              <a:t>P</a:t>
            </a:r>
            <a:r>
              <a:rPr lang="en-US" altLang="zh-CN" dirty="0" err="1"/>
              <a:t>resentation</a:t>
            </a:r>
            <a:r>
              <a:rPr lang="en-US" altLang="zh-CN" dirty="0"/>
              <a:t> for you.</a:t>
            </a:r>
            <a:endParaRPr lang="zh-CN" altLang="en-US" dirty="0"/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xmlns="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198882A2-ED13-4A87-8D25-C0BB56A59C96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xmlns="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xmlns="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B5045F94-1EF7-46DE-ADB9-BDA483E0F1D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524531"/>
      </p:ext>
    </p:extLst>
  </p:cSld>
  <p:clrMapOvr>
    <a:masterClrMapping/>
  </p:clrMapOvr>
  <p:transition spd="slow" advClick="0" advTm="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xmlns="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FDE77F85-66DD-4863-8375-C15B6176C033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xmlns="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xmlns="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127F447-CC35-4472-BADC-C2DCC72ACD0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256875"/>
      </p:ext>
    </p:extLst>
  </p:cSld>
  <p:clrMapOvr>
    <a:masterClrMapping/>
  </p:clrMapOvr>
  <p:transition spd="slow" advClick="0" advTm="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DC2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xmlns="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xmlns="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xmlns="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4692478"/>
      </p:ext>
    </p:extLst>
  </p:cSld>
  <p:clrMapOvr>
    <a:masterClrMapping/>
  </p:clrMapOvr>
  <p:transition spd="slow" advClick="0" advTm="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altLang="zh-CN" dirty="0" err="1"/>
              <a:t>Download</a:t>
            </a:r>
            <a:r>
              <a:rPr lang="tr-TR" altLang="zh-CN" dirty="0"/>
              <a:t> </a:t>
            </a:r>
            <a:r>
              <a:rPr lang="tr-TR" altLang="zh-CN" dirty="0" err="1"/>
              <a:t>free</a:t>
            </a:r>
            <a:endParaRPr lang="tr-TR" altLang="zh-CN" dirty="0"/>
          </a:p>
          <a:p>
            <a:pPr lvl="1"/>
            <a:r>
              <a:rPr lang="en-US" altLang="zh-CN" dirty="0" err="1"/>
              <a:t>Powerpoint</a:t>
            </a:r>
            <a:r>
              <a:rPr lang="en-US" altLang="zh-CN" dirty="0"/>
              <a:t> template</a:t>
            </a:r>
            <a:endParaRPr lang="tr-TR" altLang="zh-CN" dirty="0"/>
          </a:p>
          <a:p>
            <a:pPr lvl="2"/>
            <a:r>
              <a:rPr lang="en-US" altLang="zh-CN" dirty="0"/>
              <a:t>and</a:t>
            </a:r>
            <a:endParaRPr lang="tr-TR" altLang="zh-CN" dirty="0"/>
          </a:p>
          <a:p>
            <a:pPr lvl="3"/>
            <a:r>
              <a:rPr lang="en-US" altLang="zh-CN" dirty="0"/>
              <a:t>Google slides</a:t>
            </a:r>
            <a:endParaRPr lang="tr-TR" altLang="zh-CN" dirty="0"/>
          </a:p>
          <a:p>
            <a:pPr lvl="4"/>
            <a:r>
              <a:rPr lang="tr-TR" altLang="zh-CN" dirty="0"/>
              <a:t>P</a:t>
            </a:r>
            <a:r>
              <a:rPr lang="en-US" altLang="zh-CN" dirty="0" err="1"/>
              <a:t>resentation</a:t>
            </a:r>
            <a:r>
              <a:rPr lang="en-US" altLang="zh-CN" dirty="0"/>
              <a:t> for you.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altLang="zh-CN" dirty="0"/>
              <a:t>www.freepptbackgrounds.net</a:t>
            </a:r>
            <a:endParaRPr lang="zh-CN" altLang="en-US" dirty="0"/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EA6FCE4-8E40-4168-A56D-D54C8044A839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725AC4C0-CD2F-4D25-A923-E60FF14E11E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477214"/>
      </p:ext>
    </p:extLst>
  </p:cSld>
  <p:clrMapOvr>
    <a:masterClrMapping/>
  </p:clrMapOvr>
  <p:transition spd="slow" advClick="0" advTm="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altLang="zh-CN" dirty="0"/>
              <a:t>www.freepptbackgrounds.net</a:t>
            </a:r>
            <a:endParaRPr lang="zh-CN" altLang="en-US" dirty="0"/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5D9CBEB4-153F-47CE-A3C9-54F2181F20DF}" type="datetimeFigureOut">
              <a:rPr lang="zh-CN" altLang="en-US" smtClean="0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A33A370-FBEC-42AB-AB07-05FBF86D751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545091"/>
      </p:ext>
    </p:extLst>
  </p:cSld>
  <p:clrMapOvr>
    <a:masterClrMapping/>
  </p:clrMapOvr>
  <p:transition spd="slow" advClick="0" advTm="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xmlns="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zh-CN" dirty="0"/>
              <a:t>Freepptbackgrounds.net</a:t>
            </a:r>
            <a:endParaRPr lang="zh-CN" altLang="en-US" dirty="0"/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xmlns="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zh-CN" dirty="0" err="1"/>
              <a:t>Download</a:t>
            </a:r>
            <a:r>
              <a:rPr lang="tr-TR" altLang="zh-CN" dirty="0"/>
              <a:t> </a:t>
            </a:r>
            <a:r>
              <a:rPr lang="tr-TR" altLang="zh-CN" dirty="0" err="1"/>
              <a:t>free</a:t>
            </a:r>
            <a:endParaRPr lang="tr-TR" altLang="zh-CN" dirty="0"/>
          </a:p>
          <a:p>
            <a:pPr lvl="1"/>
            <a:r>
              <a:rPr lang="en-US" altLang="zh-CN" dirty="0" err="1"/>
              <a:t>Powerpoint</a:t>
            </a:r>
            <a:r>
              <a:rPr lang="en-US" altLang="zh-CN" dirty="0"/>
              <a:t> template</a:t>
            </a:r>
            <a:endParaRPr lang="tr-TR" altLang="zh-CN" dirty="0"/>
          </a:p>
          <a:p>
            <a:pPr lvl="2"/>
            <a:r>
              <a:rPr lang="en-US" altLang="zh-CN" dirty="0"/>
              <a:t>and</a:t>
            </a:r>
            <a:endParaRPr lang="tr-TR" altLang="zh-CN" dirty="0"/>
          </a:p>
          <a:p>
            <a:pPr lvl="3"/>
            <a:r>
              <a:rPr lang="en-US" altLang="zh-CN" dirty="0"/>
              <a:t>Google slides</a:t>
            </a:r>
            <a:endParaRPr lang="tr-TR" altLang="zh-CN" dirty="0"/>
          </a:p>
          <a:p>
            <a:pPr lvl="4"/>
            <a:r>
              <a:rPr lang="tr-TR" altLang="zh-CN" dirty="0"/>
              <a:t>P</a:t>
            </a:r>
            <a:r>
              <a:rPr lang="en-US" altLang="zh-CN" dirty="0" err="1"/>
              <a:t>resentation</a:t>
            </a:r>
            <a:r>
              <a:rPr lang="en-US" altLang="zh-CN" dirty="0"/>
              <a:t> for you.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2024/5/31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1" r:id="rId7"/>
    <p:sldLayoutId id="2147483667" r:id="rId8"/>
    <p:sldLayoutId id="2147483668" r:id="rId9"/>
    <p:sldLayoutId id="2147483669" r:id="rId10"/>
    <p:sldLayoutId id="2147483670" r:id="rId11"/>
  </p:sldLayoutIdLst>
  <p:transition spd="slow" advClick="0" advTm="0">
    <p:randomBar dir="vert"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gif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jpe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7.jpe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C8B529B1-5140-4E14-9C5D-270FB402C65C}"/>
              </a:ext>
            </a:extLst>
          </p:cNvPr>
          <p:cNvSpPr/>
          <p:nvPr/>
        </p:nvSpPr>
        <p:spPr>
          <a:xfrm>
            <a:off x="3214761" y="1136715"/>
            <a:ext cx="8772775" cy="5470525"/>
          </a:xfrm>
          <a:prstGeom prst="rect">
            <a:avLst/>
          </a:prstGeom>
          <a:blipFill dpi="0" rotWithShape="1">
            <a:blip r:embed="rId4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pic>
        <p:nvPicPr>
          <p:cNvPr id="5122" name="图片 12">
            <a:extLst>
              <a:ext uri="{FF2B5EF4-FFF2-40B4-BE49-F238E27FC236}">
                <a16:creationId xmlns:a16="http://schemas.microsoft.com/office/drawing/2014/main" xmlns="" id="{FFA6DAC2-488F-485C-824A-8AE60B8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1322" y="1195388"/>
            <a:ext cx="5178681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图片 10">
            <a:extLst>
              <a:ext uri="{FF2B5EF4-FFF2-40B4-BE49-F238E27FC236}">
                <a16:creationId xmlns:a16="http://schemas.microsoft.com/office/drawing/2014/main" xmlns="" id="{43E0C609-3C12-48BF-9449-77725402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288" y="5013679"/>
            <a:ext cx="6372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图片 4">
            <a:extLst>
              <a:ext uri="{FF2B5EF4-FFF2-40B4-BE49-F238E27FC236}">
                <a16:creationId xmlns:a16="http://schemas.microsoft.com/office/drawing/2014/main" xmlns="" id="{96A466EC-B468-4B7A-AC6A-2BE9667C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300" y="2819400"/>
            <a:ext cx="58039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404865C3-72A0-4E9F-8423-B6209231B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9C2C5"/>
              </a:clrFrom>
              <a:clrTo>
                <a:srgbClr val="F9C2C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1338" y="23813"/>
            <a:ext cx="356393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组合 16">
            <a:extLst>
              <a:ext uri="{FF2B5EF4-FFF2-40B4-BE49-F238E27FC236}">
                <a16:creationId xmlns:a16="http://schemas.microsoft.com/office/drawing/2014/main" xmlns="" id="{9A5A4A07-8E07-4037-9694-8A058172EA5B}"/>
              </a:ext>
            </a:extLst>
          </p:cNvPr>
          <p:cNvGrpSpPr>
            <a:grpSpLocks/>
          </p:cNvGrpSpPr>
          <p:nvPr/>
        </p:nvGrpSpPr>
        <p:grpSpPr bwMode="auto">
          <a:xfrm>
            <a:off x="2813050" y="3411538"/>
            <a:ext cx="3479800" cy="2455862"/>
            <a:chOff x="3393422" y="3429000"/>
            <a:chExt cx="3117731" cy="2201738"/>
          </a:xfrm>
        </p:grpSpPr>
        <p:pic>
          <p:nvPicPr>
            <p:cNvPr id="5136" name="图片 6">
              <a:extLst>
                <a:ext uri="{FF2B5EF4-FFF2-40B4-BE49-F238E27FC236}">
                  <a16:creationId xmlns:a16="http://schemas.microsoft.com/office/drawing/2014/main" xmlns="" id="{010DA046-D232-4D5E-80CD-A3BB0DC45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图片 13">
              <a:extLst>
                <a:ext uri="{FF2B5EF4-FFF2-40B4-BE49-F238E27FC236}">
                  <a16:creationId xmlns:a16="http://schemas.microsoft.com/office/drawing/2014/main" xmlns="" id="{FFDCCABB-D48C-4610-8200-34760B10A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8" name="图片 14">
            <a:extLst>
              <a:ext uri="{FF2B5EF4-FFF2-40B4-BE49-F238E27FC236}">
                <a16:creationId xmlns:a16="http://schemas.microsoft.com/office/drawing/2014/main" xmlns="" id="{1A0E351E-F9AF-497B-A41B-BF6B028EC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250" y="5346700"/>
            <a:ext cx="1084263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图片 15">
            <a:extLst>
              <a:ext uri="{FF2B5EF4-FFF2-40B4-BE49-F238E27FC236}">
                <a16:creationId xmlns:a16="http://schemas.microsoft.com/office/drawing/2014/main" xmlns="" id="{6EAABDAE-1785-45B6-A9D7-81A2E024F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42696">
            <a:off x="1335088" y="5829300"/>
            <a:ext cx="6667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图片 20">
            <a:extLst>
              <a:ext uri="{FF2B5EF4-FFF2-40B4-BE49-F238E27FC236}">
                <a16:creationId xmlns:a16="http://schemas.microsoft.com/office/drawing/2014/main" xmlns="" id="{970C4595-600F-4F83-BDAE-9FFC90B3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xmlns="" id="{EC5179DE-99F7-4829-AC9E-D70EC65E6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914" y="1531638"/>
            <a:ext cx="657225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Chào</a:t>
            </a:r>
            <a:r>
              <a:rPr lang="en-US" altLang="zh-CN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mừng</a:t>
            </a:r>
            <a:r>
              <a:rPr lang="en-US" altLang="zh-CN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em</a:t>
            </a:r>
            <a:r>
              <a:rPr lang="en-US" altLang="zh-CN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đến</a:t>
            </a:r>
            <a:r>
              <a:rPr lang="en-US" altLang="zh-CN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với</a:t>
            </a:r>
            <a:r>
              <a:rPr lang="en-US" altLang="zh-CN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tiết</a:t>
            </a:r>
            <a:r>
              <a:rPr lang="en-US" altLang="zh-CN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Đạo</a:t>
            </a:r>
            <a:r>
              <a:rPr lang="en-US" altLang="zh-CN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方正正大黑简体" panose="02000000000000000000" pitchFamily="2" charset="-122"/>
                <a:cs typeface="Times New Roman" panose="02020603050405020304" pitchFamily="18" charset="0"/>
              </a:rPr>
              <a:t>đức</a:t>
            </a:r>
            <a:endParaRPr lang="zh-CN" altLang="en-US" sz="5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方正正大黑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134" name="文本框 1">
            <a:extLst>
              <a:ext uri="{FF2B5EF4-FFF2-40B4-BE49-F238E27FC236}">
                <a16:creationId xmlns:a16="http://schemas.microsoft.com/office/drawing/2014/main" xmlns="" id="{71CAF1A9-1D06-45C1-B87C-E4D649DA2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7623" y="3503815"/>
            <a:ext cx="4714890" cy="52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Lớp</a:t>
            </a:r>
            <a:r>
              <a:rPr lang="en-US" altLang="zh-CN" sz="28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2</a:t>
            </a:r>
            <a:endParaRPr lang="zh-CN" altLang="en-US" sz="28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133" name="图片 9">
            <a:extLst>
              <a:ext uri="{FF2B5EF4-FFF2-40B4-BE49-F238E27FC236}">
                <a16:creationId xmlns:a16="http://schemas.microsoft.com/office/drawing/2014/main" xmlns="" id="{6210AC2F-AAD4-4D39-811C-EF251631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2413" y="5313363"/>
            <a:ext cx="1616075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7914" y="2128484"/>
            <a:ext cx="790072" cy="732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B46D84EF-BF73-4157-9A10-D3D007A9674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21075" y="4266337"/>
            <a:ext cx="877117" cy="81331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4354DC66-BACA-4CB6-ABD7-8F5AC42CC281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1570" y="214723"/>
            <a:ext cx="790072" cy="7326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96528" y="5312515"/>
            <a:ext cx="3970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GV thực hiện: Ngô Thị Thúy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1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2BACF38C-732D-46CE-8AB3-BA6999D16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52" y="2921331"/>
            <a:ext cx="4516628" cy="2993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497FB941-D829-4C59-8222-EA40C0D29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384" y="875862"/>
            <a:ext cx="4642890" cy="2968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9BD9AD64-9305-485A-91BB-7144FA448DC2}"/>
              </a:ext>
            </a:extLst>
          </p:cNvPr>
          <p:cNvGrpSpPr/>
          <p:nvPr/>
        </p:nvGrpSpPr>
        <p:grpSpPr>
          <a:xfrm rot="5400000">
            <a:off x="10415711" y="908926"/>
            <a:ext cx="648000" cy="505326"/>
            <a:chOff x="828000" y="890335"/>
            <a:chExt cx="648000" cy="505326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xmlns="" id="{4C766433-BAA0-4595-ABCC-48EA66C4B35A}"/>
                </a:ext>
              </a:extLst>
            </p:cNvPr>
            <p:cNvCxnSpPr/>
            <p:nvPr/>
          </p:nvCxnSpPr>
          <p:spPr>
            <a:xfrm>
              <a:off x="866273" y="890335"/>
              <a:ext cx="0" cy="505326"/>
            </a:xfrm>
            <a:prstGeom prst="line">
              <a:avLst/>
            </a:prstGeom>
            <a:ln w="76200">
              <a:solidFill>
                <a:srgbClr val="5C9F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xmlns="" id="{FADC8BC7-812A-4C33-A62D-8C34AE235C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000" y="900000"/>
              <a:ext cx="648000" cy="0"/>
            </a:xfrm>
            <a:prstGeom prst="line">
              <a:avLst/>
            </a:prstGeom>
            <a:ln w="76200">
              <a:solidFill>
                <a:srgbClr val="5C9F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AC260536-DD3A-47BC-9ADE-542D83F392BF}"/>
              </a:ext>
            </a:extLst>
          </p:cNvPr>
          <p:cNvGrpSpPr/>
          <p:nvPr/>
        </p:nvGrpSpPr>
        <p:grpSpPr>
          <a:xfrm rot="16200000">
            <a:off x="1238102" y="5407818"/>
            <a:ext cx="648000" cy="505326"/>
            <a:chOff x="828000" y="890335"/>
            <a:chExt cx="648000" cy="505326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xmlns="" id="{37F0FF8B-27FB-4944-A4F0-380BC60E531A}"/>
                </a:ext>
              </a:extLst>
            </p:cNvPr>
            <p:cNvCxnSpPr/>
            <p:nvPr/>
          </p:nvCxnSpPr>
          <p:spPr>
            <a:xfrm>
              <a:off x="866273" y="890335"/>
              <a:ext cx="0" cy="505326"/>
            </a:xfrm>
            <a:prstGeom prst="line">
              <a:avLst/>
            </a:prstGeom>
            <a:ln w="76200">
              <a:solidFill>
                <a:srgbClr val="5C9F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="" id="{8120CCFF-8B68-4039-8B23-E068EB8220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000" y="900000"/>
              <a:ext cx="648000" cy="0"/>
            </a:xfrm>
            <a:prstGeom prst="line">
              <a:avLst/>
            </a:prstGeom>
            <a:ln w="76200">
              <a:solidFill>
                <a:srgbClr val="5C9F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0D147BB4-505C-49AD-B307-167E141492F0}"/>
              </a:ext>
            </a:extLst>
          </p:cNvPr>
          <p:cNvSpPr txBox="1"/>
          <p:nvPr/>
        </p:nvSpPr>
        <p:spPr>
          <a:xfrm>
            <a:off x="2279468" y="2305410"/>
            <a:ext cx="2671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Chơi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bóng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rổ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xmlns="" id="{0802BEC9-839E-44CE-9C03-97D35286A578}"/>
              </a:ext>
            </a:extLst>
          </p:cNvPr>
          <p:cNvSpPr txBox="1"/>
          <p:nvPr/>
        </p:nvSpPr>
        <p:spPr>
          <a:xfrm>
            <a:off x="6606014" y="3882968"/>
            <a:ext cx="414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Trò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với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bạn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8226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0ABC56D-72DC-456E-B5AB-DCC87185B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352" y="540807"/>
            <a:ext cx="9949348" cy="5834593"/>
          </a:xfrm>
          <a:prstGeom prst="rect">
            <a:avLst/>
          </a:prstGeom>
        </p:spPr>
      </p:pic>
      <p:sp>
        <p:nvSpPr>
          <p:cNvPr id="7" name="文本框 20">
            <a:extLst>
              <a:ext uri="{FF2B5EF4-FFF2-40B4-BE49-F238E27FC236}">
                <a16:creationId xmlns:a16="http://schemas.microsoft.com/office/drawing/2014/main" xmlns="" id="{17389651-9A63-49B8-8AAB-56B66179F26A}"/>
              </a:ext>
            </a:extLst>
          </p:cNvPr>
          <p:cNvSpPr txBox="1"/>
          <p:nvPr/>
        </p:nvSpPr>
        <p:spPr>
          <a:xfrm>
            <a:off x="1994431" y="3165715"/>
            <a:ext cx="2413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Nghe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nhạc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23">
            <a:extLst>
              <a:ext uri="{FF2B5EF4-FFF2-40B4-BE49-F238E27FC236}">
                <a16:creationId xmlns:a16="http://schemas.microsoft.com/office/drawing/2014/main" xmlns="" id="{3536E81C-B462-484C-84C6-B7861C803789}"/>
              </a:ext>
            </a:extLst>
          </p:cNvPr>
          <p:cNvSpPr txBox="1"/>
          <p:nvPr/>
        </p:nvSpPr>
        <p:spPr>
          <a:xfrm>
            <a:off x="7476478" y="3165714"/>
            <a:ext cx="236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Luyện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viết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20">
            <a:extLst>
              <a:ext uri="{FF2B5EF4-FFF2-40B4-BE49-F238E27FC236}">
                <a16:creationId xmlns:a16="http://schemas.microsoft.com/office/drawing/2014/main" xmlns="" id="{AD49F9BB-9BFC-4269-9EBD-1E3E1849191F}"/>
              </a:ext>
            </a:extLst>
          </p:cNvPr>
          <p:cNvSpPr txBox="1"/>
          <p:nvPr/>
        </p:nvSpPr>
        <p:spPr>
          <a:xfrm>
            <a:off x="1865494" y="6276454"/>
            <a:ext cx="2671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Chơi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bóng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rổ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23">
            <a:extLst>
              <a:ext uri="{FF2B5EF4-FFF2-40B4-BE49-F238E27FC236}">
                <a16:creationId xmlns:a16="http://schemas.microsoft.com/office/drawing/2014/main" xmlns="" id="{82AD6BCC-9FCA-4DD2-A7C8-800C74D5B6A8}"/>
              </a:ext>
            </a:extLst>
          </p:cNvPr>
          <p:cNvSpPr txBox="1"/>
          <p:nvPr/>
        </p:nvSpPr>
        <p:spPr>
          <a:xfrm>
            <a:off x="6587055" y="6276453"/>
            <a:ext cx="414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Trò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với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bạn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52C9AF9-994D-44F6-B26C-3955A0651B96}"/>
              </a:ext>
            </a:extLst>
          </p:cNvPr>
          <p:cNvSpPr txBox="1"/>
          <p:nvPr/>
        </p:nvSpPr>
        <p:spPr>
          <a:xfrm>
            <a:off x="1244600" y="-25275"/>
            <a:ext cx="9690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Một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cách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kiềm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chế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cảm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xúc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tiêu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cực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34428071"/>
      </p:ext>
    </p:extLst>
  </p:cSld>
  <p:clrMapOvr>
    <a:masterClrMapping/>
  </p:clrMapOvr>
  <p:transition spd="slow" advClick="0" advTm="0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C528A021-8A48-4CFA-9413-BFFC15831944}"/>
              </a:ext>
            </a:extLst>
          </p:cNvPr>
          <p:cNvSpPr/>
          <p:nvPr/>
        </p:nvSpPr>
        <p:spPr>
          <a:xfrm>
            <a:off x="1980606" y="1236329"/>
            <a:ext cx="9076415" cy="458695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j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DB1FFCFE-B600-48CF-9C12-7475B44824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0EEE1"/>
              </a:clrFrom>
              <a:clrTo>
                <a:srgbClr val="F0EE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620" y="1920835"/>
            <a:ext cx="1874235" cy="405830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16238C86-8D81-4ACE-ADF2-DDA86FCD51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4651" y="1987843"/>
            <a:ext cx="790072" cy="73260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E57FF7B6-909D-42EE-86DC-ABA8B20E4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6622" y="4937165"/>
            <a:ext cx="12854292" cy="268853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60C48AC3-E64F-46DE-B375-CC083D6CEC0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E5EA"/>
              </a:clrFrom>
              <a:clrTo>
                <a:srgbClr val="FEE5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270" y="552587"/>
            <a:ext cx="6764552" cy="1055776"/>
          </a:xfrm>
          <a:prstGeom prst="rect">
            <a:avLst/>
          </a:prstGeom>
        </p:spPr>
      </p:pic>
      <p:sp>
        <p:nvSpPr>
          <p:cNvPr id="11" name="文本框 5">
            <a:extLst>
              <a:ext uri="{FF2B5EF4-FFF2-40B4-BE49-F238E27FC236}">
                <a16:creationId xmlns:a16="http://schemas.microsoft.com/office/drawing/2014/main" xmlns="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723" y="1571416"/>
            <a:ext cx="404917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6000" b="1" dirty="0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CỦNG CỐ</a:t>
            </a:r>
            <a:endParaRPr lang="zh-CN" altLang="en-US" sz="6000" b="1" dirty="0"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2B4A64-BE9C-4A0D-B8C5-49433726D457}"/>
              </a:ext>
            </a:extLst>
          </p:cNvPr>
          <p:cNvSpPr txBox="1"/>
          <p:nvPr/>
        </p:nvSpPr>
        <p:spPr>
          <a:xfrm>
            <a:off x="2982924" y="2670656"/>
            <a:ext cx="70717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hôm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nay? 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B2932F6-86F6-491B-8C64-952850E4282C}"/>
              </a:ext>
            </a:extLst>
          </p:cNvPr>
          <p:cNvSpPr txBox="1"/>
          <p:nvPr/>
        </p:nvSpPr>
        <p:spPr>
          <a:xfrm>
            <a:off x="2982924" y="4093618"/>
            <a:ext cx="70717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ẽ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khuyên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kiềm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42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图片 10">
            <a:extLst>
              <a:ext uri="{FF2B5EF4-FFF2-40B4-BE49-F238E27FC236}">
                <a16:creationId xmlns:a16="http://schemas.microsoft.com/office/drawing/2014/main" xmlns="" id="{43E0C609-3C12-48BF-9449-77725402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6837" y="4585877"/>
            <a:ext cx="6372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图片 20">
            <a:extLst>
              <a:ext uri="{FF2B5EF4-FFF2-40B4-BE49-F238E27FC236}">
                <a16:creationId xmlns:a16="http://schemas.microsoft.com/office/drawing/2014/main" xmlns="" id="{970C4595-600F-4F83-BDAE-9FFC90B3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xmlns="" id="{EC5179DE-99F7-4829-AC9E-D70EC65E6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2343" y="3090657"/>
            <a:ext cx="587245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US" altLang="zh-CN" sz="6600" b="1" dirty="0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HẸN GẶP LẠI!</a:t>
            </a:r>
            <a:endParaRPr lang="zh-CN" altLang="en-US" sz="6600" b="1" dirty="0"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122" name="图片 12">
            <a:extLst>
              <a:ext uri="{FF2B5EF4-FFF2-40B4-BE49-F238E27FC236}">
                <a16:creationId xmlns:a16="http://schemas.microsoft.com/office/drawing/2014/main" xmlns="" id="{FFA6DAC2-488F-485C-824A-8AE60B8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378845" y="1209014"/>
            <a:ext cx="5178681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图片 4">
            <a:extLst>
              <a:ext uri="{FF2B5EF4-FFF2-40B4-BE49-F238E27FC236}">
                <a16:creationId xmlns:a16="http://schemas.microsoft.com/office/drawing/2014/main" xmlns="" id="{96A466EC-B468-4B7A-AC6A-2BE9667C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5823" y="2833026"/>
            <a:ext cx="58039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组合 16">
            <a:extLst>
              <a:ext uri="{FF2B5EF4-FFF2-40B4-BE49-F238E27FC236}">
                <a16:creationId xmlns:a16="http://schemas.microsoft.com/office/drawing/2014/main" xmlns="" id="{9A5A4A07-8E07-4037-9694-8A058172EA5B}"/>
              </a:ext>
            </a:extLst>
          </p:cNvPr>
          <p:cNvGrpSpPr>
            <a:grpSpLocks/>
          </p:cNvGrpSpPr>
          <p:nvPr/>
        </p:nvGrpSpPr>
        <p:grpSpPr bwMode="auto">
          <a:xfrm>
            <a:off x="9020573" y="3425164"/>
            <a:ext cx="3479800" cy="2455862"/>
            <a:chOff x="3393422" y="3429000"/>
            <a:chExt cx="3117731" cy="2201738"/>
          </a:xfrm>
        </p:grpSpPr>
        <p:pic>
          <p:nvPicPr>
            <p:cNvPr id="5136" name="图片 6">
              <a:extLst>
                <a:ext uri="{FF2B5EF4-FFF2-40B4-BE49-F238E27FC236}">
                  <a16:creationId xmlns:a16="http://schemas.microsoft.com/office/drawing/2014/main" xmlns="" id="{010DA046-D232-4D5E-80CD-A3BB0DC45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图片 13">
              <a:extLst>
                <a:ext uri="{FF2B5EF4-FFF2-40B4-BE49-F238E27FC236}">
                  <a16:creationId xmlns:a16="http://schemas.microsoft.com/office/drawing/2014/main" xmlns="" id="{FFDCCABB-D48C-4610-8200-34760B10A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8" name="图片 14">
            <a:extLst>
              <a:ext uri="{FF2B5EF4-FFF2-40B4-BE49-F238E27FC236}">
                <a16:creationId xmlns:a16="http://schemas.microsoft.com/office/drawing/2014/main" xmlns="" id="{1A0E351E-F9AF-497B-A41B-BF6B028EC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0773" y="5360326"/>
            <a:ext cx="1084263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图片 15">
            <a:extLst>
              <a:ext uri="{FF2B5EF4-FFF2-40B4-BE49-F238E27FC236}">
                <a16:creationId xmlns:a16="http://schemas.microsoft.com/office/drawing/2014/main" xmlns="" id="{6EAABDAE-1785-45B6-A9D7-81A2E024F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42696">
            <a:off x="7542611" y="5842926"/>
            <a:ext cx="6667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图片 9">
            <a:extLst>
              <a:ext uri="{FF2B5EF4-FFF2-40B4-BE49-F238E27FC236}">
                <a16:creationId xmlns:a16="http://schemas.microsoft.com/office/drawing/2014/main" xmlns="" id="{6210AC2F-AAD4-4D39-811C-EF251631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9936" y="5326989"/>
            <a:ext cx="1616075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7914" y="2128484"/>
            <a:ext cx="790072" cy="732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B46D84EF-BF73-4157-9A10-D3D007A9674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3935" y="671511"/>
            <a:ext cx="1186412" cy="110011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4354DC66-BACA-4CB6-ABD7-8F5AC42CC28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1570" y="214723"/>
            <a:ext cx="790072" cy="73260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35DE621F-23C1-406A-B04E-5237073F975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171" y="4017503"/>
            <a:ext cx="877117" cy="81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0" name="文本框 16">
            <a:extLst>
              <a:ext uri="{FF2B5EF4-FFF2-40B4-BE49-F238E27FC236}">
                <a16:creationId xmlns:a16="http://schemas.microsoft.com/office/drawing/2014/main" xmlns="" id="{A34264F0-8486-46A4-970E-2A15E868E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8256" y="4713587"/>
            <a:ext cx="14677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dirty="0" err="1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Vui</a:t>
            </a:r>
            <a:r>
              <a:rPr lang="en-US" altLang="zh-CN" sz="2800" dirty="0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vẻ</a:t>
            </a:r>
            <a:endParaRPr lang="zh-CN" altLang="en-US" sz="2800" dirty="0"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167" name="文本框 17">
            <a:extLst>
              <a:ext uri="{FF2B5EF4-FFF2-40B4-BE49-F238E27FC236}">
                <a16:creationId xmlns:a16="http://schemas.microsoft.com/office/drawing/2014/main" xmlns="" id="{62BE3401-5100-481B-BF92-0236F6721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8178" y="4707814"/>
            <a:ext cx="1878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dirty="0" err="1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Giận</a:t>
            </a:r>
            <a:r>
              <a:rPr lang="en-US" altLang="zh-CN" sz="2800" dirty="0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dữ</a:t>
            </a:r>
            <a:endParaRPr lang="zh-CN" altLang="en-US" sz="2800" dirty="0"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164" name="文本框 18">
            <a:extLst>
              <a:ext uri="{FF2B5EF4-FFF2-40B4-BE49-F238E27FC236}">
                <a16:creationId xmlns:a16="http://schemas.microsoft.com/office/drawing/2014/main" xmlns="" id="{BE69FE04-5DBA-4D8E-9EEC-A3649DA10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2565" y="4707814"/>
            <a:ext cx="1878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dirty="0" err="1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Buồn</a:t>
            </a:r>
            <a:r>
              <a:rPr lang="en-US" altLang="zh-CN" sz="2800" dirty="0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bã</a:t>
            </a:r>
            <a:endParaRPr lang="zh-CN" altLang="en-US" sz="2800" dirty="0"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161" name="文本框 19">
            <a:extLst>
              <a:ext uri="{FF2B5EF4-FFF2-40B4-BE49-F238E27FC236}">
                <a16:creationId xmlns:a16="http://schemas.microsoft.com/office/drawing/2014/main" xmlns="" id="{2B1DAD41-AF49-4C4D-A889-E27656A9D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0789" y="4708373"/>
            <a:ext cx="22003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dirty="0" err="1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Ngạc</a:t>
            </a:r>
            <a:r>
              <a:rPr lang="en-US" altLang="zh-CN" sz="2800" dirty="0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nhiên</a:t>
            </a:r>
            <a:endParaRPr lang="zh-CN" altLang="en-US" sz="2800" dirty="0"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xmlns="" id="{B6E02075-5CCF-4AC3-AC6E-EBE59748D060}"/>
              </a:ext>
            </a:extLst>
          </p:cNvPr>
          <p:cNvGrpSpPr>
            <a:grpSpLocks/>
          </p:cNvGrpSpPr>
          <p:nvPr/>
        </p:nvGrpSpPr>
        <p:grpSpPr bwMode="auto">
          <a:xfrm>
            <a:off x="2658768" y="-272883"/>
            <a:ext cx="7744734" cy="2197379"/>
            <a:chOff x="2812029" y="-354207"/>
            <a:chExt cx="7908134" cy="2771775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DD05D831-968F-4672-A5F7-9CEEFF8BB4AA}"/>
                </a:ext>
              </a:extLst>
            </p:cNvPr>
            <p:cNvSpPr/>
            <p:nvPr/>
          </p:nvSpPr>
          <p:spPr>
            <a:xfrm>
              <a:off x="3720014" y="812656"/>
              <a:ext cx="5300283" cy="1050925"/>
            </a:xfrm>
            <a:prstGeom prst="roundRect">
              <a:avLst/>
            </a:prstGeom>
            <a:solidFill>
              <a:srgbClr val="FFBF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</a:endParaRPr>
            </a:p>
          </p:txBody>
        </p:sp>
        <p:grpSp>
          <p:nvGrpSpPr>
            <p:cNvPr id="6155" name="组合 10">
              <a:extLst>
                <a:ext uri="{FF2B5EF4-FFF2-40B4-BE49-F238E27FC236}">
                  <a16:creationId xmlns:a16="http://schemas.microsoft.com/office/drawing/2014/main" xmlns="" id="{55BFDE17-8454-41EF-B176-85A4F03E5F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50538" y="-354207"/>
              <a:ext cx="3669625" cy="2771775"/>
              <a:chOff x="3381093" y="3175495"/>
              <a:chExt cx="3117731" cy="2201738"/>
            </a:xfrm>
          </p:grpSpPr>
          <p:pic>
            <p:nvPicPr>
              <p:cNvPr id="6158" name="图片 11">
                <a:extLst>
                  <a:ext uri="{FF2B5EF4-FFF2-40B4-BE49-F238E27FC236}">
                    <a16:creationId xmlns:a16="http://schemas.microsoft.com/office/drawing/2014/main" xmlns="" id="{9573762D-1087-49E4-93F6-9AC74C56A4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81093" y="3175495"/>
                <a:ext cx="3117731" cy="2201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59" name="图片 12">
                <a:extLst>
                  <a:ext uri="{FF2B5EF4-FFF2-40B4-BE49-F238E27FC236}">
                    <a16:creationId xmlns:a16="http://schemas.microsoft.com/office/drawing/2014/main" xmlns="" id="{FDC4EFAD-FEBB-45AF-9950-1D18D274B7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1879" y="4702701"/>
                <a:ext cx="331014" cy="3764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156" name="文本框 15">
              <a:extLst>
                <a:ext uri="{FF2B5EF4-FFF2-40B4-BE49-F238E27FC236}">
                  <a16:creationId xmlns:a16="http://schemas.microsoft.com/office/drawing/2014/main" xmlns="" id="{9921A916-85D0-41A7-85F2-88A1FC899D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8966" y="807563"/>
              <a:ext cx="3893013" cy="1164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5400" b="1" dirty="0" err="1">
                  <a:latin typeface="Times New Roman" panose="02020603050405020304" pitchFamily="18" charset="0"/>
                  <a:ea typeface="字魂7号-温暖童稚体" panose="00000500000000000000" pitchFamily="2" charset="-122"/>
                  <a:cs typeface="Times New Roman" panose="02020603050405020304" pitchFamily="18" charset="0"/>
                </a:rPr>
                <a:t>Khởi</a:t>
              </a:r>
              <a:r>
                <a:rPr lang="en-US" altLang="zh-CN" sz="5400" b="1" dirty="0">
                  <a:latin typeface="Times New Roman" panose="02020603050405020304" pitchFamily="18" charset="0"/>
                  <a:ea typeface="字魂7号-温暖童稚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5400" b="1" dirty="0" err="1">
                  <a:latin typeface="Times New Roman" panose="02020603050405020304" pitchFamily="18" charset="0"/>
                  <a:ea typeface="字魂7号-温暖童稚体" panose="00000500000000000000" pitchFamily="2" charset="-122"/>
                  <a:cs typeface="Times New Roman" panose="02020603050405020304" pitchFamily="18" charset="0"/>
                </a:rPr>
                <a:t>động</a:t>
              </a:r>
              <a:endParaRPr lang="zh-CN" altLang="en-US" sz="5400" b="1" dirty="0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6157" name="图片 28">
              <a:extLst>
                <a:ext uri="{FF2B5EF4-FFF2-40B4-BE49-F238E27FC236}">
                  <a16:creationId xmlns:a16="http://schemas.microsoft.com/office/drawing/2014/main" xmlns="" id="{7EB7B2DB-71F5-4F16-B770-C55DAD16CF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2029" y="859812"/>
              <a:ext cx="1084162" cy="1232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4927C82B-7511-42D3-8800-82F8CB9C3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42696">
            <a:off x="3315981" y="1093133"/>
            <a:ext cx="652927" cy="74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图片 31">
            <a:extLst>
              <a:ext uri="{FF2B5EF4-FFF2-40B4-BE49-F238E27FC236}">
                <a16:creationId xmlns:a16="http://schemas.microsoft.com/office/drawing/2014/main" xmlns="" id="{3E669F7F-AC18-4375-96C8-42C542C82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85"/>
          <a:stretch/>
        </p:blipFill>
        <p:spPr>
          <a:xfrm>
            <a:off x="1183553" y="2715200"/>
            <a:ext cx="1920531" cy="1784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847" y="2748827"/>
            <a:ext cx="1798709" cy="1798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919" y="2850508"/>
            <a:ext cx="1561526" cy="15615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217" y="2850508"/>
            <a:ext cx="1698687" cy="1697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960695" y="1831721"/>
            <a:ext cx="6365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0" grpId="0"/>
      <p:bldP spid="6167" grpId="0"/>
      <p:bldP spid="6164" grpId="0"/>
      <p:bldP spid="6161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033DF682-3E3A-4B8E-94E5-3442E3E7C34E}"/>
              </a:ext>
            </a:extLst>
          </p:cNvPr>
          <p:cNvGrpSpPr/>
          <p:nvPr/>
        </p:nvGrpSpPr>
        <p:grpSpPr>
          <a:xfrm>
            <a:off x="2786669" y="2187163"/>
            <a:ext cx="8431421" cy="3431775"/>
            <a:chOff x="3656785" y="2589594"/>
            <a:chExt cx="6663647" cy="2659241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xmlns="" id="{44B7918D-FE45-4DB9-AFE1-71F465E86920}"/>
                </a:ext>
              </a:extLst>
            </p:cNvPr>
            <p:cNvSpPr txBox="1"/>
            <p:nvPr/>
          </p:nvSpPr>
          <p:spPr>
            <a:xfrm>
              <a:off x="5021124" y="4725615"/>
              <a:ext cx="3991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Tiết</a:t>
              </a:r>
              <a:r>
                <a:rPr lang="en-US" altLang="zh-CN" sz="2800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1</a:t>
              </a:r>
              <a:endParaRPr lang="zh-CN" altLang="en-US" sz="2800" i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xmlns="" id="{7B936E34-A6BE-4C50-8F27-217082A6CB1C}"/>
                </a:ext>
              </a:extLst>
            </p:cNvPr>
            <p:cNvSpPr txBox="1"/>
            <p:nvPr/>
          </p:nvSpPr>
          <p:spPr>
            <a:xfrm>
              <a:off x="3656785" y="2589594"/>
              <a:ext cx="6663647" cy="2074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4800" b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11</a:t>
              </a:r>
            </a:p>
            <a:p>
              <a:pPr algn="ctr"/>
              <a:r>
                <a:rPr lang="en-US" altLang="zh-CN" sz="6000" b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KIỀM CHẾ CẢM XÚC TIÊU CỰC</a:t>
              </a:r>
              <a:endParaRPr lang="zh-CN" altLang="en-US" sz="60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xmlns="" id="{EDAC82EE-79C7-49A9-AD9C-0BB0B0AB5C6E}"/>
              </a:ext>
            </a:extLst>
          </p:cNvPr>
          <p:cNvGrpSpPr/>
          <p:nvPr/>
        </p:nvGrpSpPr>
        <p:grpSpPr>
          <a:xfrm>
            <a:off x="1443789" y="-304723"/>
            <a:ext cx="10748211" cy="7162723"/>
            <a:chOff x="1443789" y="-304723"/>
            <a:chExt cx="10748211" cy="7162723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xmlns="" id="{AEF7C18D-182A-4762-9B31-D192B655CFEF}"/>
                </a:ext>
              </a:extLst>
            </p:cNvPr>
            <p:cNvGrpSpPr/>
            <p:nvPr/>
          </p:nvGrpSpPr>
          <p:grpSpPr>
            <a:xfrm>
              <a:off x="1443789" y="-304723"/>
              <a:ext cx="10748211" cy="7162723"/>
              <a:chOff x="1443789" y="-304723"/>
              <a:chExt cx="10748211" cy="7162723"/>
            </a:xfrm>
          </p:grpSpPr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xmlns="" id="{C0CF7E93-4E87-47D2-B8A4-F33D5D3E92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clrChange>
                  <a:clrFrom>
                    <a:srgbClr val="F0EEE1"/>
                  </a:clrFrom>
                  <a:clrTo>
                    <a:srgbClr val="F0EEE1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43789" y="-304723"/>
                <a:ext cx="2815390" cy="6644043"/>
              </a:xfrm>
              <a:prstGeom prst="rect">
                <a:avLst/>
              </a:prstGeom>
            </p:spPr>
          </p:pic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xmlns="" id="{08FDE123-A45E-4A91-8566-CBBB78FF7D21}"/>
                  </a:ext>
                </a:extLst>
              </p:cNvPr>
              <p:cNvGrpSpPr/>
              <p:nvPr/>
            </p:nvGrpSpPr>
            <p:grpSpPr>
              <a:xfrm>
                <a:off x="2057399" y="518681"/>
                <a:ext cx="10134601" cy="6339319"/>
                <a:chOff x="2057399" y="518681"/>
                <a:chExt cx="10134601" cy="6339319"/>
              </a:xfrm>
            </p:grpSpPr>
            <p:grpSp>
              <p:nvGrpSpPr>
                <p:cNvPr id="7" name="组合 6">
                  <a:extLst>
                    <a:ext uri="{FF2B5EF4-FFF2-40B4-BE49-F238E27FC236}">
                      <a16:creationId xmlns:a16="http://schemas.microsoft.com/office/drawing/2014/main" xmlns="" id="{CAF0B78E-0BC8-433E-8D1F-A5F32F2BA0B4}"/>
                    </a:ext>
                  </a:extLst>
                </p:cNvPr>
                <p:cNvGrpSpPr/>
                <p:nvPr/>
              </p:nvGrpSpPr>
              <p:grpSpPr>
                <a:xfrm>
                  <a:off x="11746831" y="518681"/>
                  <a:ext cx="445169" cy="6339319"/>
                  <a:chOff x="3597442" y="577516"/>
                  <a:chExt cx="445169" cy="5847347"/>
                </a:xfrm>
                <a:solidFill>
                  <a:srgbClr val="F19C1D">
                    <a:alpha val="40000"/>
                  </a:srgbClr>
                </a:solidFill>
              </p:grpSpPr>
              <p:sp>
                <p:nvSpPr>
                  <p:cNvPr id="5" name="矩形 4">
                    <a:extLst>
                      <a:ext uri="{FF2B5EF4-FFF2-40B4-BE49-F238E27FC236}">
                        <a16:creationId xmlns:a16="http://schemas.microsoft.com/office/drawing/2014/main" xmlns="" id="{E6C13420-9D12-4424-A77D-EE872ED09CEF}"/>
                      </a:ext>
                    </a:extLst>
                  </p:cNvPr>
                  <p:cNvSpPr/>
                  <p:nvPr/>
                </p:nvSpPr>
                <p:spPr>
                  <a:xfrm>
                    <a:off x="3597442" y="974558"/>
                    <a:ext cx="445169" cy="545030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+mj-lt"/>
                    </a:endParaRPr>
                  </a:p>
                </p:txBody>
              </p:sp>
              <p:sp>
                <p:nvSpPr>
                  <p:cNvPr id="6" name="等腰三角形 5">
                    <a:extLst>
                      <a:ext uri="{FF2B5EF4-FFF2-40B4-BE49-F238E27FC236}">
                        <a16:creationId xmlns:a16="http://schemas.microsoft.com/office/drawing/2014/main" xmlns="" id="{96906C8F-EE05-4411-A18D-1B9CD31FF4D9}"/>
                      </a:ext>
                    </a:extLst>
                  </p:cNvPr>
                  <p:cNvSpPr/>
                  <p:nvPr/>
                </p:nvSpPr>
                <p:spPr>
                  <a:xfrm>
                    <a:off x="3597442" y="577516"/>
                    <a:ext cx="445169" cy="397042"/>
                  </a:xfrm>
                  <a:prstGeom prst="triangl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+mj-lt"/>
                    </a:endParaRPr>
                  </a:p>
                </p:txBody>
              </p:sp>
            </p:grpSp>
            <p:cxnSp>
              <p:nvCxnSpPr>
                <p:cNvPr id="9" name="直接连接符 8">
                  <a:extLst>
                    <a:ext uri="{FF2B5EF4-FFF2-40B4-BE49-F238E27FC236}">
                      <a16:creationId xmlns:a16="http://schemas.microsoft.com/office/drawing/2014/main" xmlns="" id="{6C044B26-C1DA-4621-BA91-DE532923C7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57399" y="6339319"/>
                  <a:ext cx="9689431" cy="0"/>
                </a:xfrm>
                <a:prstGeom prst="line">
                  <a:avLst/>
                </a:prstGeom>
                <a:ln w="120650">
                  <a:solidFill>
                    <a:srgbClr val="F19C1D">
                      <a:alpha val="4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接连接符 10">
                  <a:extLst>
                    <a:ext uri="{FF2B5EF4-FFF2-40B4-BE49-F238E27FC236}">
                      <a16:creationId xmlns:a16="http://schemas.microsoft.com/office/drawing/2014/main" xmlns="" id="{6ABA10CC-BE72-484E-84CC-19DA8D6630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57399" y="1668379"/>
                  <a:ext cx="9689431" cy="0"/>
                </a:xfrm>
                <a:prstGeom prst="line">
                  <a:avLst/>
                </a:prstGeom>
                <a:ln w="120650">
                  <a:solidFill>
                    <a:srgbClr val="F19C1D">
                      <a:alpha val="4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648F5B3F-9024-4BB1-B981-8081031CCC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33801" y="1806059"/>
              <a:ext cx="790072" cy="732603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xmlns="" id="{A9D6D15A-7C7F-42E4-8AB1-80B666A540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 flipV="1">
              <a:off x="9745580" y="2380978"/>
              <a:ext cx="790072" cy="732603"/>
            </a:xfrm>
            <a:prstGeom prst="rect">
              <a:avLst/>
            </a:prstGeom>
          </p:spPr>
        </p:pic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xmlns="" id="{3B043420-F416-4B2A-B99B-456A0269716F}"/>
                </a:ext>
              </a:extLst>
            </p:cNvPr>
            <p:cNvGrpSpPr/>
            <p:nvPr/>
          </p:nvGrpSpPr>
          <p:grpSpPr>
            <a:xfrm>
              <a:off x="9425115" y="5332272"/>
              <a:ext cx="1285725" cy="1285725"/>
              <a:chOff x="4775095" y="366988"/>
              <a:chExt cx="1233859" cy="1233859"/>
            </a:xfrm>
          </p:grpSpPr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xmlns="" id="{CF92F0FB-9193-4508-AE82-1CDF40AA4450}"/>
                  </a:ext>
                </a:extLst>
              </p:cNvPr>
              <p:cNvSpPr/>
              <p:nvPr/>
            </p:nvSpPr>
            <p:spPr>
              <a:xfrm>
                <a:off x="4775095" y="366988"/>
                <a:ext cx="1233859" cy="1233859"/>
              </a:xfrm>
              <a:prstGeom prst="ellipse">
                <a:avLst/>
              </a:prstGeom>
              <a:solidFill>
                <a:srgbClr val="F07264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xmlns="" id="{092C7FCA-830B-4197-A312-E63DBA0201A2}"/>
                  </a:ext>
                </a:extLst>
              </p:cNvPr>
              <p:cNvSpPr/>
              <p:nvPr/>
            </p:nvSpPr>
            <p:spPr>
              <a:xfrm>
                <a:off x="4872789" y="471879"/>
                <a:ext cx="1068186" cy="1068186"/>
              </a:xfrm>
              <a:prstGeom prst="ellipse">
                <a:avLst/>
              </a:prstGeom>
              <a:solidFill>
                <a:schemeClr val="bg1">
                  <a:lumMod val="9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xmlns="" id="{E8CB1A03-E19B-4E08-B221-A89241F1DAB3}"/>
                  </a:ext>
                </a:extLst>
              </p:cNvPr>
              <p:cNvSpPr/>
              <p:nvPr/>
            </p:nvSpPr>
            <p:spPr>
              <a:xfrm>
                <a:off x="4945516" y="537409"/>
                <a:ext cx="893019" cy="893019"/>
              </a:xfrm>
              <a:prstGeom prst="ellipse">
                <a:avLst/>
              </a:prstGeom>
              <a:solidFill>
                <a:srgbClr val="F07264">
                  <a:alpha val="5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xmlns="" id="{94225860-D635-4ED7-9375-04DDC0ABA9E1}"/>
                </a:ext>
              </a:extLst>
            </p:cNvPr>
            <p:cNvGrpSpPr/>
            <p:nvPr/>
          </p:nvGrpSpPr>
          <p:grpSpPr>
            <a:xfrm>
              <a:off x="7323763" y="5552635"/>
              <a:ext cx="844997" cy="844997"/>
              <a:chOff x="4775095" y="366988"/>
              <a:chExt cx="1233859" cy="1233859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xmlns="" id="{66F8C991-5133-4B15-914A-AB5305F45FFD}"/>
                  </a:ext>
                </a:extLst>
              </p:cNvPr>
              <p:cNvSpPr/>
              <p:nvPr/>
            </p:nvSpPr>
            <p:spPr>
              <a:xfrm>
                <a:off x="4775095" y="366988"/>
                <a:ext cx="1233859" cy="1233859"/>
              </a:xfrm>
              <a:prstGeom prst="ellipse">
                <a:avLst/>
              </a:prstGeom>
              <a:solidFill>
                <a:srgbClr val="BDC2C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xmlns="" id="{8E20AF44-870C-4C2B-98BA-2514C4EFCEC5}"/>
                  </a:ext>
                </a:extLst>
              </p:cNvPr>
              <p:cNvSpPr/>
              <p:nvPr/>
            </p:nvSpPr>
            <p:spPr>
              <a:xfrm>
                <a:off x="4872789" y="471879"/>
                <a:ext cx="1068186" cy="1068186"/>
              </a:xfrm>
              <a:prstGeom prst="ellipse">
                <a:avLst/>
              </a:prstGeom>
              <a:solidFill>
                <a:schemeClr val="bg1">
                  <a:lumMod val="9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xmlns="" id="{4D5D451C-8E35-4DD2-83E5-76E275607DB4}"/>
                  </a:ext>
                </a:extLst>
              </p:cNvPr>
              <p:cNvSpPr/>
              <p:nvPr/>
            </p:nvSpPr>
            <p:spPr>
              <a:xfrm>
                <a:off x="4945516" y="537409"/>
                <a:ext cx="893019" cy="893019"/>
              </a:xfrm>
              <a:prstGeom prst="ellipse">
                <a:avLst/>
              </a:prstGeom>
              <a:solidFill>
                <a:srgbClr val="BDC2CE">
                  <a:alpha val="5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xmlns="" id="{6E46F2E8-A55F-414F-9BD0-522D1DAD81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06113" y="5136911"/>
              <a:ext cx="790072" cy="732603"/>
            </a:xfrm>
            <a:prstGeom prst="rect">
              <a:avLst/>
            </a:prstGeom>
          </p:spPr>
        </p:pic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xmlns="" id="{04104976-D864-413F-B124-28DD92D60B63}"/>
                </a:ext>
              </a:extLst>
            </p:cNvPr>
            <p:cNvGrpSpPr/>
            <p:nvPr/>
          </p:nvGrpSpPr>
          <p:grpSpPr>
            <a:xfrm>
              <a:off x="7382050" y="1437160"/>
              <a:ext cx="753302" cy="753302"/>
              <a:chOff x="4775095" y="366988"/>
              <a:chExt cx="1233859" cy="1233859"/>
            </a:xfrm>
          </p:grpSpPr>
          <p:sp>
            <p:nvSpPr>
              <p:cNvPr id="34" name="椭圆 33">
                <a:extLst>
                  <a:ext uri="{FF2B5EF4-FFF2-40B4-BE49-F238E27FC236}">
                    <a16:creationId xmlns:a16="http://schemas.microsoft.com/office/drawing/2014/main" xmlns="" id="{FA917E9E-5784-4503-9293-21C4935704E6}"/>
                  </a:ext>
                </a:extLst>
              </p:cNvPr>
              <p:cNvSpPr/>
              <p:nvPr/>
            </p:nvSpPr>
            <p:spPr>
              <a:xfrm>
                <a:off x="4775095" y="366988"/>
                <a:ext cx="1233859" cy="1233859"/>
              </a:xfrm>
              <a:prstGeom prst="ellipse">
                <a:avLst/>
              </a:prstGeom>
              <a:solidFill>
                <a:srgbClr val="F07264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xmlns="" id="{E6690DFB-72D8-42CA-8931-7185B72DF92E}"/>
                  </a:ext>
                </a:extLst>
              </p:cNvPr>
              <p:cNvSpPr/>
              <p:nvPr/>
            </p:nvSpPr>
            <p:spPr>
              <a:xfrm>
                <a:off x="4872789" y="471879"/>
                <a:ext cx="1068186" cy="1068186"/>
              </a:xfrm>
              <a:prstGeom prst="ellipse">
                <a:avLst/>
              </a:prstGeom>
              <a:solidFill>
                <a:schemeClr val="bg1">
                  <a:lumMod val="9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xmlns="" id="{9101F845-7437-4A53-A9CA-8B86A668D161}"/>
                  </a:ext>
                </a:extLst>
              </p:cNvPr>
              <p:cNvSpPr/>
              <p:nvPr/>
            </p:nvSpPr>
            <p:spPr>
              <a:xfrm>
                <a:off x="4945516" y="537409"/>
                <a:ext cx="893019" cy="893019"/>
              </a:xfrm>
              <a:prstGeom prst="ellipse">
                <a:avLst/>
              </a:prstGeom>
              <a:solidFill>
                <a:srgbClr val="F07264">
                  <a:alpha val="5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+mj-lt"/>
                </a:endParaRPr>
              </a:p>
            </p:txBody>
          </p:sp>
        </p:grp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xmlns="" id="{923253A0-9FAD-4BD8-ABFE-3E14D69A3150}"/>
                </a:ext>
              </a:extLst>
            </p:cNvPr>
            <p:cNvGrpSpPr/>
            <p:nvPr/>
          </p:nvGrpSpPr>
          <p:grpSpPr>
            <a:xfrm>
              <a:off x="4952588" y="667925"/>
              <a:ext cx="1143412" cy="1143412"/>
              <a:chOff x="4775095" y="366988"/>
              <a:chExt cx="1233859" cy="1233859"/>
            </a:xfrm>
          </p:grpSpPr>
          <p:sp>
            <p:nvSpPr>
              <p:cNvPr id="42" name="椭圆 41">
                <a:extLst>
                  <a:ext uri="{FF2B5EF4-FFF2-40B4-BE49-F238E27FC236}">
                    <a16:creationId xmlns:a16="http://schemas.microsoft.com/office/drawing/2014/main" xmlns="" id="{FE9D6D03-9CFD-47A7-8353-E01B108AE57B}"/>
                  </a:ext>
                </a:extLst>
              </p:cNvPr>
              <p:cNvSpPr/>
              <p:nvPr/>
            </p:nvSpPr>
            <p:spPr>
              <a:xfrm>
                <a:off x="4775095" y="366988"/>
                <a:ext cx="1233859" cy="1233859"/>
              </a:xfrm>
              <a:prstGeom prst="ellipse">
                <a:avLst/>
              </a:prstGeom>
              <a:solidFill>
                <a:srgbClr val="BDC2C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xmlns="" id="{892F1B71-344C-4817-B109-A9726898CE10}"/>
                  </a:ext>
                </a:extLst>
              </p:cNvPr>
              <p:cNvSpPr/>
              <p:nvPr/>
            </p:nvSpPr>
            <p:spPr>
              <a:xfrm>
                <a:off x="4872789" y="471879"/>
                <a:ext cx="1068186" cy="1068186"/>
              </a:xfrm>
              <a:prstGeom prst="ellipse">
                <a:avLst/>
              </a:prstGeom>
              <a:solidFill>
                <a:schemeClr val="bg1">
                  <a:lumMod val="9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44" name="椭圆 43">
                <a:extLst>
                  <a:ext uri="{FF2B5EF4-FFF2-40B4-BE49-F238E27FC236}">
                    <a16:creationId xmlns:a16="http://schemas.microsoft.com/office/drawing/2014/main" xmlns="" id="{088EC322-7641-4FAD-ACA6-15AC901B3E64}"/>
                  </a:ext>
                </a:extLst>
              </p:cNvPr>
              <p:cNvSpPr/>
              <p:nvPr/>
            </p:nvSpPr>
            <p:spPr>
              <a:xfrm>
                <a:off x="4945516" y="537409"/>
                <a:ext cx="893019" cy="893019"/>
              </a:xfrm>
              <a:prstGeom prst="ellipse">
                <a:avLst/>
              </a:prstGeom>
              <a:solidFill>
                <a:srgbClr val="BDC2CE">
                  <a:alpha val="5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77325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xmlns="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xmlns="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156450" y="1636649"/>
            <a:ext cx="9080500" cy="680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294" y="2343487"/>
            <a:ext cx="4672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US" altLang="zh-CN" sz="6000" dirty="0"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KHÁM PHÁ</a:t>
            </a:r>
            <a:endParaRPr lang="zh-CN" altLang="en-US" sz="6000" dirty="0"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>
            <a:extLst>
              <a:ext uri="{FF2B5EF4-FFF2-40B4-BE49-F238E27FC236}">
                <a16:creationId xmlns:a16="http://schemas.microsoft.com/office/drawing/2014/main" xmlns="" id="{70679449-7920-4DCC-AAFD-C32257757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0347" y="132730"/>
            <a:ext cx="75402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Hoạt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động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1: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Đọc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thơ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trả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lời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hỏi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470" y="3585917"/>
            <a:ext cx="6122162" cy="3246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lánh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Bin?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1F1BB68-BB32-489A-B8C2-458D1290B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70" y="1021691"/>
            <a:ext cx="5580547" cy="2561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4418A4B-54C8-481A-8ED8-FC2E6D80C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632" y="1021691"/>
            <a:ext cx="5034356" cy="495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CA5162C5-200C-4711-A04A-393BDEE78E33}"/>
              </a:ext>
            </a:extLst>
          </p:cNvPr>
          <p:cNvGrpSpPr/>
          <p:nvPr/>
        </p:nvGrpSpPr>
        <p:grpSpPr>
          <a:xfrm>
            <a:off x="503012" y="3771900"/>
            <a:ext cx="5986688" cy="2953370"/>
            <a:chOff x="503012" y="3771900"/>
            <a:chExt cx="5986688" cy="295337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F87827B7-3667-4E0E-AADF-AF06A5F80A75}"/>
                </a:ext>
              </a:extLst>
            </p:cNvPr>
            <p:cNvSpPr/>
            <p:nvPr/>
          </p:nvSpPr>
          <p:spPr>
            <a:xfrm>
              <a:off x="503012" y="3771900"/>
              <a:ext cx="5986688" cy="2953370"/>
            </a:xfrm>
            <a:prstGeom prst="round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Nóng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giận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cảm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xúc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tiêu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cực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Chúng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ta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nên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kiềm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chế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cơn</a:t>
              </a: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nóng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giận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để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làm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ảnh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hưởng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đển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khác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xmlns="" id="{A48E248B-F3D9-4118-84DC-F151AD4D4E09}"/>
                </a:ext>
              </a:extLst>
            </p:cNvPr>
            <p:cNvSpPr/>
            <p:nvPr/>
          </p:nvSpPr>
          <p:spPr>
            <a:xfrm>
              <a:off x="909152" y="4333489"/>
              <a:ext cx="437047" cy="3556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176374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3A466A95-BCFB-4325-BF23-A168397348B1}"/>
              </a:ext>
            </a:extLst>
          </p:cNvPr>
          <p:cNvGrpSpPr>
            <a:grpSpLocks/>
          </p:cNvGrpSpPr>
          <p:nvPr/>
        </p:nvGrpSpPr>
        <p:grpSpPr bwMode="auto">
          <a:xfrm>
            <a:off x="1498600" y="1423988"/>
            <a:ext cx="2523700" cy="4041775"/>
            <a:chOff x="1499190" y="1424763"/>
            <a:chExt cx="2523579" cy="4040372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9F22EC67-8FBE-40B4-883A-CD07B7363C4F}"/>
                </a:ext>
              </a:extLst>
            </p:cNvPr>
            <p:cNvSpPr/>
            <p:nvPr/>
          </p:nvSpPr>
          <p:spPr>
            <a:xfrm>
              <a:off x="1573799" y="1424763"/>
              <a:ext cx="2419234" cy="4040372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b="1" i="1">
                <a:latin typeface="+mj-lt"/>
              </a:endParaRPr>
            </a:p>
          </p:txBody>
        </p:sp>
        <p:pic>
          <p:nvPicPr>
            <p:cNvPr id="11277" name="图片 4">
              <a:extLst>
                <a:ext uri="{FF2B5EF4-FFF2-40B4-BE49-F238E27FC236}">
                  <a16:creationId xmlns:a16="http://schemas.microsoft.com/office/drawing/2014/main" xmlns="" id="{3C0A8FEF-3B8B-406A-849E-56AC6BA129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4347" t="14108" r="37787" b="59691"/>
            <a:stretch>
              <a:fillRect/>
            </a:stretch>
          </p:blipFill>
          <p:spPr bwMode="auto">
            <a:xfrm>
              <a:off x="1499190" y="1541720"/>
              <a:ext cx="2493843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8" name="文本框 7">
              <a:extLst>
                <a:ext uri="{FF2B5EF4-FFF2-40B4-BE49-F238E27FC236}">
                  <a16:creationId xmlns:a16="http://schemas.microsoft.com/office/drawing/2014/main" xmlns="" id="{ECD46F7B-C3D9-4F9D-A534-9F460DA282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3536" y="4118777"/>
              <a:ext cx="2419233" cy="10768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Ảnh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hưởng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đến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sức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khỏe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?</a:t>
              </a:r>
              <a:endParaRPr lang="zh-CN" altLang="en-US" sz="3200" b="1" i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1268" name="图片 10">
            <a:extLst>
              <a:ext uri="{FF2B5EF4-FFF2-40B4-BE49-F238E27FC236}">
                <a16:creationId xmlns:a16="http://schemas.microsoft.com/office/drawing/2014/main" xmlns="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4521854"/>
            <a:ext cx="12192000" cy="255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9651100C-2FD4-4283-B945-2FBEE80C0D9C}"/>
              </a:ext>
            </a:extLst>
          </p:cNvPr>
          <p:cNvGrpSpPr>
            <a:grpSpLocks/>
          </p:cNvGrpSpPr>
          <p:nvPr/>
        </p:nvGrpSpPr>
        <p:grpSpPr bwMode="auto">
          <a:xfrm>
            <a:off x="4962525" y="1087438"/>
            <a:ext cx="2419350" cy="4362450"/>
            <a:chOff x="4961968" y="1086878"/>
            <a:chExt cx="2419380" cy="4362308"/>
          </a:xfrm>
        </p:grpSpPr>
        <p:pic>
          <p:nvPicPr>
            <p:cNvPr id="11273" name="图片 2">
              <a:extLst>
                <a:ext uri="{FF2B5EF4-FFF2-40B4-BE49-F238E27FC236}">
                  <a16:creationId xmlns:a16="http://schemas.microsoft.com/office/drawing/2014/main" xmlns="" id="{A9B69DC4-6B67-4696-89D3-3308410B34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823" t="8527" r="70963" b="60001"/>
            <a:stretch>
              <a:fillRect/>
            </a:stretch>
          </p:blipFill>
          <p:spPr bwMode="auto">
            <a:xfrm>
              <a:off x="5232449" y="1086878"/>
              <a:ext cx="2119763" cy="2740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文本框 8">
              <a:extLst>
                <a:ext uri="{FF2B5EF4-FFF2-40B4-BE49-F238E27FC236}">
                  <a16:creationId xmlns:a16="http://schemas.microsoft.com/office/drawing/2014/main" xmlns="" id="{1E7F7E8E-D538-477E-AE49-F560DC9133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1705" y="4149971"/>
              <a:ext cx="2360506" cy="1077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Ảnh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hưởng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đến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học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i="1" dirty="0" err="1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tập</a:t>
              </a:r>
              <a:r>
                <a:rPr lang="en-US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rPr>
                <a:t>?</a:t>
              </a:r>
              <a:endParaRPr lang="zh-CN" altLang="en-US" sz="3200" b="1" i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3D0CDB49-3E2B-419E-9109-8276C131EB09}"/>
                </a:ext>
              </a:extLst>
            </p:cNvPr>
            <p:cNvSpPr/>
            <p:nvPr/>
          </p:nvSpPr>
          <p:spPr>
            <a:xfrm>
              <a:off x="4961968" y="1409130"/>
              <a:ext cx="2419380" cy="404005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200" b="1" i="1">
                <a:latin typeface="+mj-lt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0396BD7E-BD49-4BC6-8397-954F899F19A7}"/>
              </a:ext>
            </a:extLst>
          </p:cNvPr>
          <p:cNvGrpSpPr/>
          <p:nvPr/>
        </p:nvGrpSpPr>
        <p:grpSpPr>
          <a:xfrm>
            <a:off x="8410574" y="1423988"/>
            <a:ext cx="2449118" cy="4041774"/>
            <a:chOff x="8410574" y="1423988"/>
            <a:chExt cx="2449118" cy="4041774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xmlns="" id="{BA68BDC1-5789-44A9-9075-59C6B1B770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10574" y="1423988"/>
              <a:ext cx="2420938" cy="4041774"/>
              <a:chOff x="8411176" y="1424763"/>
              <a:chExt cx="2419953" cy="4040372"/>
            </a:xfrm>
          </p:grpSpPr>
          <p:sp>
            <p:nvSpPr>
              <p:cNvPr id="11271" name="文本框 9">
                <a:extLst>
                  <a:ext uri="{FF2B5EF4-FFF2-40B4-BE49-F238E27FC236}">
                    <a16:creationId xmlns:a16="http://schemas.microsoft.com/office/drawing/2014/main" xmlns="" id="{9D91B47E-421B-4927-834D-BF6D23C93B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0902" y="4118777"/>
                <a:ext cx="2390227" cy="1076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algn="ctr" eaLnBrk="1" hangingPunct="1"/>
                <a:r>
                  <a:rPr lang="en-US" altLang="zh-CN" sz="3200" b="1" i="1" dirty="0" err="1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Ảnh</a:t>
                </a:r>
                <a:r>
                  <a:rPr lang="en-US" altLang="zh-CN" sz="3200" b="1" i="1" dirty="0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b="1" i="1" dirty="0" err="1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hưởng</a:t>
                </a:r>
                <a:r>
                  <a:rPr lang="en-US" altLang="zh-CN" sz="3200" b="1" i="1" dirty="0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b="1" i="1" dirty="0" err="1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đến</a:t>
                </a:r>
                <a:r>
                  <a:rPr lang="en-US" altLang="zh-CN" sz="3200" b="1" i="1" dirty="0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b="1" i="1" dirty="0" err="1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tình</a:t>
                </a:r>
                <a:r>
                  <a:rPr lang="en-US" altLang="zh-CN" sz="3200" b="1" i="1" dirty="0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b="1" i="1" dirty="0" err="1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bạn</a:t>
                </a:r>
                <a:r>
                  <a:rPr lang="en-US" altLang="zh-CN" sz="3200" b="1" i="1" dirty="0">
                    <a:latin typeface="Times New Roman" panose="02020603050405020304" pitchFamily="18" charset="0"/>
                    <a:ea typeface="字魂58号-创中黑" panose="00000500000000000000" pitchFamily="2" charset="-122"/>
                    <a:cs typeface="Times New Roman" panose="02020603050405020304" pitchFamily="18" charset="0"/>
                  </a:rPr>
                  <a:t>? </a:t>
                </a:r>
                <a:endParaRPr lang="tr-TR" altLang="zh-CN" sz="3200" b="1" i="1" dirty="0">
                  <a:latin typeface="Times New Roman" panose="02020603050405020304" pitchFamily="18" charset="0"/>
                  <a:ea typeface="字魂58号-创中黑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xmlns="" id="{E1B70F43-1537-4ED1-BBD4-3CDAAA43B880}"/>
                  </a:ext>
                </a:extLst>
              </p:cNvPr>
              <p:cNvSpPr/>
              <p:nvPr/>
            </p:nvSpPr>
            <p:spPr>
              <a:xfrm>
                <a:off x="8411176" y="1424763"/>
                <a:ext cx="2419953" cy="4040372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200" b="1" i="1">
                  <a:latin typeface="+mj-lt"/>
                </a:endParaRPr>
              </a:p>
            </p:txBody>
          </p:sp>
        </p:grp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246C036F-3FB3-4BE0-8F09-E9B7D4A25F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393" b="89694" l="0" r="9510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40312" y="1541720"/>
              <a:ext cx="2419380" cy="2577217"/>
            </a:xfrm>
            <a:prstGeom prst="rect">
              <a:avLst/>
            </a:prstGeom>
          </p:spPr>
        </p:pic>
      </p:grpSp>
      <p:sp>
        <p:nvSpPr>
          <p:cNvPr id="19" name="文本框 6">
            <a:extLst>
              <a:ext uri="{FF2B5EF4-FFF2-40B4-BE49-F238E27FC236}">
                <a16:creationId xmlns:a16="http://schemas.microsoft.com/office/drawing/2014/main" xmlns="" id="{70679449-7920-4DCC-AAFD-C32257757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213" y="284540"/>
            <a:ext cx="93995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Hoạt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động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2: Chia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sẻ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tác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hại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cảm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xúc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tiêu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cực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>
            <a:extLst>
              <a:ext uri="{FF2B5EF4-FFF2-40B4-BE49-F238E27FC236}">
                <a16:creationId xmlns:a16="http://schemas.microsoft.com/office/drawing/2014/main" xmlns="" id="{F35ED391-11A7-4C1A-80BD-1044A1FFB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207" y="119440"/>
            <a:ext cx="93995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Một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tác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hại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cảm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xúc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tiêu</a:t>
            </a:r>
            <a:r>
              <a:rPr lang="en-US" altLang="zh-CN" sz="36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cực</a:t>
            </a:r>
            <a:endParaRPr lang="zh-CN" altLang="en-US" sz="36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A09F76B-C0B7-476E-8A1F-E5BE3F00700D}"/>
              </a:ext>
            </a:extLst>
          </p:cNvPr>
          <p:cNvGrpSpPr/>
          <p:nvPr/>
        </p:nvGrpSpPr>
        <p:grpSpPr>
          <a:xfrm>
            <a:off x="-29932" y="975311"/>
            <a:ext cx="12221932" cy="1226282"/>
            <a:chOff x="-29932" y="975311"/>
            <a:chExt cx="12221932" cy="122628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6CE2EAC5-30B5-444C-A1C4-25B41714E7C2}"/>
                </a:ext>
              </a:extLst>
            </p:cNvPr>
            <p:cNvSpPr txBox="1"/>
            <p:nvPr/>
          </p:nvSpPr>
          <p:spPr>
            <a:xfrm>
              <a:off x="1200150" y="1049843"/>
              <a:ext cx="1099185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ây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hại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cho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sức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khoė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thân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như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mất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ngủ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ảnh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hưởng</a:t>
              </a:r>
              <a:r>
                <a:rPr lang="en-US" sz="3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ến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tiêu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hoá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nặng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hơn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thể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bị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trầm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cảm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  <p:pic>
          <p:nvPicPr>
            <p:cNvPr id="7" name="图片 4">
              <a:extLst>
                <a:ext uri="{FF2B5EF4-FFF2-40B4-BE49-F238E27FC236}">
                  <a16:creationId xmlns:a16="http://schemas.microsoft.com/office/drawing/2014/main" xmlns="" id="{5ABD4A88-5362-43DF-B2C9-3A33E95294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4347" t="14108" r="37787" b="59691"/>
            <a:stretch>
              <a:fillRect/>
            </a:stretch>
          </p:blipFill>
          <p:spPr bwMode="auto">
            <a:xfrm>
              <a:off x="-29932" y="975311"/>
              <a:ext cx="1362240" cy="1226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144D06E3-0413-4EE9-B40C-3D54DAE11389}"/>
              </a:ext>
            </a:extLst>
          </p:cNvPr>
          <p:cNvGrpSpPr/>
          <p:nvPr/>
        </p:nvGrpSpPr>
        <p:grpSpPr>
          <a:xfrm>
            <a:off x="211947" y="2203261"/>
            <a:ext cx="11913974" cy="1422245"/>
            <a:chOff x="211947" y="2203261"/>
            <a:chExt cx="11913974" cy="1422245"/>
          </a:xfrm>
        </p:grpSpPr>
        <p:pic>
          <p:nvPicPr>
            <p:cNvPr id="10" name="图片 2">
              <a:extLst>
                <a:ext uri="{FF2B5EF4-FFF2-40B4-BE49-F238E27FC236}">
                  <a16:creationId xmlns:a16="http://schemas.microsoft.com/office/drawing/2014/main" xmlns="" id="{4C196A31-1BD4-4A85-AB2C-991197A0E5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823" t="8527" r="70963" b="60001"/>
            <a:stretch>
              <a:fillRect/>
            </a:stretch>
          </p:blipFill>
          <p:spPr bwMode="auto">
            <a:xfrm>
              <a:off x="211947" y="2203261"/>
              <a:ext cx="1120362" cy="1422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218C68F-3D03-416E-825E-5A30DE28A2FB}"/>
                </a:ext>
              </a:extLst>
            </p:cNvPr>
            <p:cNvSpPr txBox="1"/>
            <p:nvPr/>
          </p:nvSpPr>
          <p:spPr>
            <a:xfrm>
              <a:off x="1266229" y="2548288"/>
              <a:ext cx="10859692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hưởng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tốt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đến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việc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tập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làm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mất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tập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trung</a:t>
              </a:r>
              <a:r>
                <a:rPr lang="en-US" sz="3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dẫn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đến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kết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quả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tập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sút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B6E1BECA-C470-496F-8EDC-52DC8C6E5648}"/>
              </a:ext>
            </a:extLst>
          </p:cNvPr>
          <p:cNvGrpSpPr/>
          <p:nvPr/>
        </p:nvGrpSpPr>
        <p:grpSpPr>
          <a:xfrm>
            <a:off x="72471" y="3819801"/>
            <a:ext cx="12119529" cy="1412818"/>
            <a:chOff x="72471" y="3819801"/>
            <a:chExt cx="12119529" cy="1412818"/>
          </a:xfrm>
        </p:grpSpPr>
        <p:pic>
          <p:nvPicPr>
            <p:cNvPr id="15" name="图片 17">
              <a:extLst>
                <a:ext uri="{FF2B5EF4-FFF2-40B4-BE49-F238E27FC236}">
                  <a16:creationId xmlns:a16="http://schemas.microsoft.com/office/drawing/2014/main" xmlns="" id="{7E50A8FD-C72D-4A2B-B295-B7D223A99C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393" b="89694" l="0" r="9510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471" y="3819801"/>
              <a:ext cx="1259837" cy="131753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8F7AAEF-D945-4EB5-95AC-83A640E1F3D6}"/>
                </a:ext>
              </a:extLst>
            </p:cNvPr>
            <p:cNvSpPr txBox="1"/>
            <p:nvPr/>
          </p:nvSpPr>
          <p:spPr>
            <a:xfrm>
              <a:off x="1332308" y="4155401"/>
              <a:ext cx="10859692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Ảnh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hưởng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đến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tình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bạn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như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làm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tổn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thương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ngườikhác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bị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cô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lập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xa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lánh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,...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68B7D831-467F-44EF-9B8E-91CD935C8EC6}"/>
              </a:ext>
            </a:extLst>
          </p:cNvPr>
          <p:cNvGrpSpPr/>
          <p:nvPr/>
        </p:nvGrpSpPr>
        <p:grpSpPr>
          <a:xfrm>
            <a:off x="113362" y="5454191"/>
            <a:ext cx="12078638" cy="1317532"/>
            <a:chOff x="113362" y="5454191"/>
            <a:chExt cx="12078638" cy="13175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0F4FCD63-68F9-43F8-963C-DDDB3DFCC6C8}"/>
                </a:ext>
              </a:extLst>
            </p:cNvPr>
            <p:cNvSpPr txBox="1"/>
            <p:nvPr/>
          </p:nvSpPr>
          <p:spPr>
            <a:xfrm>
              <a:off x="1430894" y="5607735"/>
              <a:ext cx="10761106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àm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cho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mọi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xung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quanh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mất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vui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làm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cho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bầu</a:t>
              </a:r>
              <a:r>
                <a:rPr lang="en-US" sz="3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khí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gia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đình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căng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thăng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,...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D7206145-23E2-413C-9DC9-421AA156F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362" y="5454191"/>
              <a:ext cx="1317532" cy="13175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344274969"/>
      </p:ext>
    </p:extLst>
  </p:cSld>
  <p:clrMapOvr>
    <a:masterClrMapping/>
  </p:clrMapOvr>
  <p:transition spd="slow" advClick="0" advTm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7A5DDBF-B022-46AA-8D19-6D031287F2FD}"/>
              </a:ext>
            </a:extLst>
          </p:cNvPr>
          <p:cNvSpPr/>
          <p:nvPr/>
        </p:nvSpPr>
        <p:spPr>
          <a:xfrm>
            <a:off x="1828800" y="1828800"/>
            <a:ext cx="7933415" cy="3880184"/>
          </a:xfrm>
          <a:prstGeom prst="rect">
            <a:avLst/>
          </a:prstGeom>
          <a:noFill/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j-lt"/>
            </a:endParaRPr>
          </a:p>
        </p:txBody>
      </p:sp>
      <p:pic>
        <p:nvPicPr>
          <p:cNvPr id="10" name="图片 31">
            <a:extLst>
              <a:ext uri="{FF2B5EF4-FFF2-40B4-BE49-F238E27FC236}">
                <a16:creationId xmlns:a16="http://schemas.microsoft.com/office/drawing/2014/main" xmlns="" id="{F551D5D5-1435-45F0-8EB5-FC3C7DA49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79E214A8-BE45-47F5-9F6A-7B4FC03156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2ECDE"/>
              </a:clrFrom>
              <a:clrTo>
                <a:srgbClr val="F2EC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8360" y="850633"/>
            <a:ext cx="2923672" cy="5652436"/>
          </a:xfrm>
          <a:prstGeom prst="rect">
            <a:avLst/>
          </a:prstGeom>
        </p:spPr>
      </p:pic>
      <p:pic>
        <p:nvPicPr>
          <p:cNvPr id="20" name="图片 6">
            <a:extLst>
              <a:ext uri="{FF2B5EF4-FFF2-40B4-BE49-F238E27FC236}">
                <a16:creationId xmlns:a16="http://schemas.microsoft.com/office/drawing/2014/main" xmlns="" id="{A9CEFE64-8930-4972-BC2E-1BD0C56F3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2779" y="-803409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E1964DA2-048F-4096-BDED-0CA5C5B28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6">
            <a:extLst>
              <a:ext uri="{FF2B5EF4-FFF2-40B4-BE49-F238E27FC236}">
                <a16:creationId xmlns:a16="http://schemas.microsoft.com/office/drawing/2014/main" xmlns="" id="{70679449-7920-4DCC-AAFD-C32257757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145" y="574956"/>
            <a:ext cx="743071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Hoạt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động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3: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Thảo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luận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cách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kiềm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chế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cảm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xúc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tiêu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cực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531" y="1891932"/>
            <a:ext cx="6429829" cy="3753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16231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2BACF38C-732D-46CE-8AB3-BA6999D16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102" y="1161589"/>
            <a:ext cx="4572992" cy="2993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497FB941-D829-4C59-8222-EA40C0D29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821" y="2757897"/>
            <a:ext cx="4642890" cy="3157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9BD9AD64-9305-485A-91BB-7144FA448DC2}"/>
              </a:ext>
            </a:extLst>
          </p:cNvPr>
          <p:cNvGrpSpPr/>
          <p:nvPr/>
        </p:nvGrpSpPr>
        <p:grpSpPr>
          <a:xfrm>
            <a:off x="1116758" y="1070808"/>
            <a:ext cx="648000" cy="505326"/>
            <a:chOff x="828000" y="890335"/>
            <a:chExt cx="648000" cy="505326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xmlns="" id="{4C766433-BAA0-4595-ABCC-48EA66C4B35A}"/>
                </a:ext>
              </a:extLst>
            </p:cNvPr>
            <p:cNvCxnSpPr/>
            <p:nvPr/>
          </p:nvCxnSpPr>
          <p:spPr>
            <a:xfrm>
              <a:off x="866273" y="890335"/>
              <a:ext cx="0" cy="505326"/>
            </a:xfrm>
            <a:prstGeom prst="line">
              <a:avLst/>
            </a:prstGeom>
            <a:ln w="76200">
              <a:solidFill>
                <a:srgbClr val="5C9F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xmlns="" id="{FADC8BC7-812A-4C33-A62D-8C34AE235C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000" y="900000"/>
              <a:ext cx="648000" cy="0"/>
            </a:xfrm>
            <a:prstGeom prst="line">
              <a:avLst/>
            </a:prstGeom>
            <a:ln w="76200">
              <a:solidFill>
                <a:srgbClr val="5C9F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AC260536-DD3A-47BC-9ADE-542D83F392BF}"/>
              </a:ext>
            </a:extLst>
          </p:cNvPr>
          <p:cNvGrpSpPr/>
          <p:nvPr/>
        </p:nvGrpSpPr>
        <p:grpSpPr>
          <a:xfrm rot="10800000">
            <a:off x="10521442" y="5409735"/>
            <a:ext cx="648000" cy="505326"/>
            <a:chOff x="828000" y="890335"/>
            <a:chExt cx="648000" cy="505326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xmlns="" id="{37F0FF8B-27FB-4944-A4F0-380BC60E531A}"/>
                </a:ext>
              </a:extLst>
            </p:cNvPr>
            <p:cNvCxnSpPr/>
            <p:nvPr/>
          </p:nvCxnSpPr>
          <p:spPr>
            <a:xfrm>
              <a:off x="866273" y="890335"/>
              <a:ext cx="0" cy="505326"/>
            </a:xfrm>
            <a:prstGeom prst="line">
              <a:avLst/>
            </a:prstGeom>
            <a:ln w="76200">
              <a:solidFill>
                <a:srgbClr val="5C9F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="" id="{8120CCFF-8B68-4039-8B23-E068EB8220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000" y="900000"/>
              <a:ext cx="648000" cy="0"/>
            </a:xfrm>
            <a:prstGeom prst="line">
              <a:avLst/>
            </a:prstGeom>
            <a:ln w="76200">
              <a:solidFill>
                <a:srgbClr val="5C9F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0D147BB4-505C-49AD-B307-167E141492F0}"/>
              </a:ext>
            </a:extLst>
          </p:cNvPr>
          <p:cNvSpPr txBox="1"/>
          <p:nvPr/>
        </p:nvSpPr>
        <p:spPr>
          <a:xfrm>
            <a:off x="2057931" y="4459729"/>
            <a:ext cx="2413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Nghe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nhạc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xmlns="" id="{0802BEC9-839E-44CE-9C03-97D35286A578}"/>
              </a:ext>
            </a:extLst>
          </p:cNvPr>
          <p:cNvSpPr txBox="1"/>
          <p:nvPr/>
        </p:nvSpPr>
        <p:spPr>
          <a:xfrm>
            <a:off x="7666978" y="2073679"/>
            <a:ext cx="236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Luyện</a:t>
            </a:r>
            <a:r>
              <a:rPr lang="en-US" altLang="zh-CN" sz="3200" b="1" dirty="0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viết</a:t>
            </a:r>
            <a:endParaRPr lang="zh-CN" altLang="en-US" sz="3200" b="1" dirty="0"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6310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</p:bldLst>
  </p:timing>
</p:sld>
</file>

<file path=ppt/theme/theme1.xml><?xml version="1.0" encoding="utf-8"?>
<a:theme xmlns:a="http://schemas.openxmlformats.org/drawingml/2006/main" name="Animal World Presentation Template，Freepptbackgrounds.n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337</Words>
  <Application>Microsoft Office PowerPoint</Application>
  <PresentationFormat>Widescreen</PresentationFormat>
  <Paragraphs>52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微软雅黑</vt:lpstr>
      <vt:lpstr>宋体</vt:lpstr>
      <vt:lpstr>Arial</vt:lpstr>
      <vt:lpstr>Calibri</vt:lpstr>
      <vt:lpstr>Calibri Light</vt:lpstr>
      <vt:lpstr>Times New Roman</vt:lpstr>
      <vt:lpstr>字魂58号-创中黑</vt:lpstr>
      <vt:lpstr>字魂7号-温暖童稚体</vt:lpstr>
      <vt:lpstr>方正正大黑简体</vt:lpstr>
      <vt:lpstr>等线</vt:lpstr>
      <vt:lpstr>Animal World Presentation Template，Freepptbackgrounds.net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Freepptbackgrounds.net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Word Presentation Template</dc:title>
  <dc:subject>Powerpoint Templates</dc:subject>
  <dc:creator>Freepptbackgrounds.net</dc:creator>
  <cp:keywords>Animal Word Presentation Template</cp:keywords>
  <dc:description>Animal Word Presentation Template _x000d_
www.freepptbackgrounds.net</dc:description>
  <cp:lastModifiedBy>Windows User</cp:lastModifiedBy>
  <cp:revision>73</cp:revision>
  <dcterms:created xsi:type="dcterms:W3CDTF">2019-10-17T09:10:34Z</dcterms:created>
  <dcterms:modified xsi:type="dcterms:W3CDTF">2024-05-30T23:16:30Z</dcterms:modified>
  <cp:category/>
</cp:coreProperties>
</file>