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8" r:id="rId4"/>
    <p:sldId id="258" r:id="rId5"/>
    <p:sldId id="271" r:id="rId6"/>
    <p:sldId id="275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D40079"/>
    <a:srgbClr val="FCF0DD"/>
    <a:srgbClr val="BE5645"/>
    <a:srgbClr val="FFFFFF"/>
    <a:srgbClr val="DB6311"/>
    <a:srgbClr val="C78F52"/>
    <a:srgbClr val="7A4421"/>
    <a:srgbClr val="88D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467113-C38D-4A09-B466-5167BDDADD01}" v="563" dt="2022-07-29T09:25:23.461"/>
    <p1510:client id="{0FDF684C-52BC-48A8-AE86-E16721ADB83F}" v="104" dt="2022-07-29T08:41:01.729"/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>
      <p:cViewPr varScale="1">
        <p:scale>
          <a:sx n="51" d="100"/>
          <a:sy n="51" d="100"/>
        </p:scale>
        <p:origin x="858" y="8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6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GAM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16960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EC642A-64E6-F5D3-DF1A-3840524A6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60" t="12225" r="3091" b="15667"/>
          <a:stretch/>
        </p:blipFill>
        <p:spPr>
          <a:xfrm>
            <a:off x="11653379" y="1300774"/>
            <a:ext cx="4191000" cy="29718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15C705-715A-C63C-B7AA-519463DE4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19" y="1828800"/>
            <a:ext cx="951033" cy="957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82EB91-6271-DC05-C1A9-F03D1F0C5449}"/>
              </a:ext>
            </a:extLst>
          </p:cNvPr>
          <p:cNvSpPr txBox="1"/>
          <p:nvPr/>
        </p:nvSpPr>
        <p:spPr>
          <a:xfrm>
            <a:off x="1850352" y="1980743"/>
            <a:ext cx="99927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hai quả đu đủ, quả thứ nhất cân nặng 1kg, quả thứ hai nhẹ hơn quả thứ nhất 100g. Hỏi quả đu đủ thứ hai cân nặng bao nhiêu gam?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6E121C-4DFA-F2AF-3BDA-A9BE9F1A92F4}"/>
              </a:ext>
            </a:extLst>
          </p:cNvPr>
          <p:cNvSpPr txBox="1"/>
          <p:nvPr/>
        </p:nvSpPr>
        <p:spPr>
          <a:xfrm>
            <a:off x="3322362" y="441192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 tắt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A79548-87E5-7F68-6C1E-F3329326F26E}"/>
              </a:ext>
            </a:extLst>
          </p:cNvPr>
          <p:cNvSpPr txBox="1"/>
          <p:nvPr/>
        </p:nvSpPr>
        <p:spPr>
          <a:xfrm>
            <a:off x="1492748" y="5196444"/>
            <a:ext cx="66455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nhất: 1kg.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hai : nhẹ hơn 100g.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hai:? gam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79B12A-2EA1-1248-8636-680C086A895B}"/>
              </a:ext>
            </a:extLst>
          </p:cNvPr>
          <p:cNvCxnSpPr/>
          <p:nvPr/>
        </p:nvCxnSpPr>
        <p:spPr>
          <a:xfrm>
            <a:off x="8031203" y="4411922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13AAC8B-D8AD-62BB-7A08-EF74C9A8FADB}"/>
              </a:ext>
            </a:extLst>
          </p:cNvPr>
          <p:cNvSpPr txBox="1"/>
          <p:nvPr/>
        </p:nvSpPr>
        <p:spPr>
          <a:xfrm>
            <a:off x="10424319" y="411480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B0EDF-E67F-C45B-0562-C1CFB282BAB1}"/>
              </a:ext>
            </a:extLst>
          </p:cNvPr>
          <p:cNvSpPr txBox="1"/>
          <p:nvPr/>
        </p:nvSpPr>
        <p:spPr>
          <a:xfrm>
            <a:off x="8099180" y="5102998"/>
            <a:ext cx="776105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1kg = 1000g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 thứ hai cân nặng số gam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– 100 = 900 (gam)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Đáp số: 900 gam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A279E40-1D1B-24E4-225C-594433853B19}"/>
              </a:ext>
            </a:extLst>
          </p:cNvPr>
          <p:cNvCxnSpPr/>
          <p:nvPr/>
        </p:nvCxnSpPr>
        <p:spPr>
          <a:xfrm>
            <a:off x="5748170" y="2542521"/>
            <a:ext cx="22830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981A08-D741-5C6F-E860-E4679FFFBA0E}"/>
              </a:ext>
            </a:extLst>
          </p:cNvPr>
          <p:cNvCxnSpPr>
            <a:cxnSpLocks/>
          </p:cNvCxnSpPr>
          <p:nvPr/>
        </p:nvCxnSpPr>
        <p:spPr>
          <a:xfrm>
            <a:off x="9052719" y="2514600"/>
            <a:ext cx="167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B7BEC3-5401-6B9B-D74C-AFF7D2EAC7C0}"/>
              </a:ext>
            </a:extLst>
          </p:cNvPr>
          <p:cNvCxnSpPr>
            <a:cxnSpLocks/>
          </p:cNvCxnSpPr>
          <p:nvPr/>
        </p:nvCxnSpPr>
        <p:spPr>
          <a:xfrm flipV="1">
            <a:off x="6889687" y="3033572"/>
            <a:ext cx="2696432" cy="17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6DDCD3A-278B-8378-6FC3-BC092B805189}"/>
              </a:ext>
            </a:extLst>
          </p:cNvPr>
          <p:cNvCxnSpPr>
            <a:cxnSpLocks/>
          </p:cNvCxnSpPr>
          <p:nvPr/>
        </p:nvCxnSpPr>
        <p:spPr>
          <a:xfrm flipV="1">
            <a:off x="2949592" y="3060402"/>
            <a:ext cx="2933450" cy="8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785DB-F148-8D88-F232-4D3D0FB0E7FB}"/>
              </a:ext>
            </a:extLst>
          </p:cNvPr>
          <p:cNvCxnSpPr>
            <a:cxnSpLocks/>
          </p:cNvCxnSpPr>
          <p:nvPr/>
        </p:nvCxnSpPr>
        <p:spPr>
          <a:xfrm flipV="1">
            <a:off x="2029236" y="3644892"/>
            <a:ext cx="2575934" cy="8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ED45D0B-DDDF-23CB-DB74-F92CAE1AE224}"/>
              </a:ext>
            </a:extLst>
          </p:cNvPr>
          <p:cNvCxnSpPr>
            <a:cxnSpLocks/>
          </p:cNvCxnSpPr>
          <p:nvPr/>
        </p:nvCxnSpPr>
        <p:spPr>
          <a:xfrm>
            <a:off x="5548549" y="3657600"/>
            <a:ext cx="381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73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C46AEAF-16DD-C535-C31B-2CE8B4977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19" y="980336"/>
            <a:ext cx="13700919" cy="151484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362A49B-D1C3-BF33-9E79-6AC10472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56" y="3352800"/>
            <a:ext cx="2981325" cy="391477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ED06538-DE2F-BB58-4AC6-66FF67F591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79" t="18453" r="18505"/>
          <a:stretch/>
        </p:blipFill>
        <p:spPr>
          <a:xfrm>
            <a:off x="4292837" y="3581400"/>
            <a:ext cx="3815810" cy="391477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E0A66E4-FC9A-E622-91D8-23323F2A05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29" r="4981"/>
          <a:stretch/>
        </p:blipFill>
        <p:spPr>
          <a:xfrm>
            <a:off x="8465432" y="2743200"/>
            <a:ext cx="4419600" cy="440055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436668E-3FD1-AA84-AEA1-DE69C4B8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96119" y="3286125"/>
            <a:ext cx="2590800" cy="4333875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7B350056-80B1-ED4B-4C3B-E12905E58D89}"/>
              </a:ext>
            </a:extLst>
          </p:cNvPr>
          <p:cNvSpPr/>
          <p:nvPr/>
        </p:nvSpPr>
        <p:spPr>
          <a:xfrm>
            <a:off x="2347119" y="59436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F0C61D-C0D7-0727-80FB-A58F04A1CA8D}"/>
              </a:ext>
            </a:extLst>
          </p:cNvPr>
          <p:cNvSpPr/>
          <p:nvPr/>
        </p:nvSpPr>
        <p:spPr>
          <a:xfrm>
            <a:off x="6200742" y="60198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BCF7BC0-7703-9C1B-CBB2-41DC6D7320D5}"/>
              </a:ext>
            </a:extLst>
          </p:cNvPr>
          <p:cNvSpPr/>
          <p:nvPr/>
        </p:nvSpPr>
        <p:spPr>
          <a:xfrm>
            <a:off x="14451101" y="6026869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2F4D39B-A4EB-B329-0ABF-F661D1A9F032}"/>
              </a:ext>
            </a:extLst>
          </p:cNvPr>
          <p:cNvSpPr/>
          <p:nvPr/>
        </p:nvSpPr>
        <p:spPr>
          <a:xfrm>
            <a:off x="10675231" y="5958191"/>
            <a:ext cx="663488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C21530E-D61B-2087-7F62-F986CF76F8D0}"/>
              </a:ext>
            </a:extLst>
          </p:cNvPr>
          <p:cNvSpPr txBox="1"/>
          <p:nvPr/>
        </p:nvSpPr>
        <p:spPr>
          <a:xfrm>
            <a:off x="10675231" y="6000345"/>
            <a:ext cx="99136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0" grpId="0" animBg="1"/>
      <p:bldP spid="61" grpId="0" animBg="1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863" y="939548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BA9EA1-D661-D598-18BF-55967D5E4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0" t="17051" r="7215"/>
          <a:stretch/>
        </p:blipFill>
        <p:spPr>
          <a:xfrm>
            <a:off x="3261519" y="3200400"/>
            <a:ext cx="10782301" cy="56927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B376FC-73D6-58A4-3088-DAA5AF40E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9" y="1559299"/>
            <a:ext cx="15088172" cy="170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6658</TotalTime>
  <Words>196</Words>
  <Application>Microsoft Office PowerPoint</Application>
  <PresentationFormat>Custom</PresentationFormat>
  <Paragraphs>36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220</cp:revision>
  <dcterms:created xsi:type="dcterms:W3CDTF">2022-07-10T01:37:20Z</dcterms:created>
  <dcterms:modified xsi:type="dcterms:W3CDTF">2024-07-02T03:39:06Z</dcterms:modified>
</cp:coreProperties>
</file>