
<file path=[Content_Types].xml><?xml version="1.0" encoding="utf-8"?>
<Types xmlns="http://schemas.openxmlformats.org/package/2006/content-types">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509" r:id="rId2"/>
    <p:sldId id="294" r:id="rId3"/>
    <p:sldId id="295" r:id="rId4"/>
    <p:sldId id="296" r:id="rId5"/>
    <p:sldId id="284" r:id="rId6"/>
    <p:sldId id="293" r:id="rId7"/>
    <p:sldId id="292" r:id="rId8"/>
    <p:sldId id="283" r:id="rId9"/>
    <p:sldId id="297" r:id="rId10"/>
    <p:sldId id="264" r:id="rId11"/>
    <p:sldId id="271" r:id="rId12"/>
    <p:sldId id="298" r:id="rId13"/>
    <p:sldId id="299" r:id="rId14"/>
    <p:sldId id="300" r:id="rId15"/>
    <p:sldId id="301" r:id="rId16"/>
    <p:sldId id="288" r:id="rId17"/>
    <p:sldId id="302" r:id="rId18"/>
    <p:sldId id="303" r:id="rId19"/>
    <p:sldId id="304" r:id="rId20"/>
    <p:sldId id="305" r:id="rId21"/>
    <p:sldId id="289" r:id="rId22"/>
    <p:sldId id="320" r:id="rId23"/>
    <p:sldId id="321" r:id="rId24"/>
    <p:sldId id="322" r:id="rId25"/>
    <p:sldId id="491" r:id="rId26"/>
    <p:sldId id="492" r:id="rId27"/>
    <p:sldId id="306" r:id="rId28"/>
  </p:sldIdLst>
  <p:sldSz cx="18288000" cy="10287000"/>
  <p:notesSz cx="6858000" cy="9144000"/>
  <p:embeddedFontLst>
    <p:embeddedFont>
      <p:font typeface="Chewy" panose="020B0604020202020204" charset="0"/>
      <p:bold r:id="rId30"/>
      <p:boldItalic r:id="rId31"/>
    </p:embeddedFont>
    <p:embeddedFont>
      <p:font typeface="Roboto" panose="02000000000000000000" pitchFamily="2" charset="0"/>
      <p:regular r:id="rId32"/>
    </p:embeddedFont>
    <p:embeddedFont>
      <p:font typeface="Roboto Light" panose="02000000000000000000" pitchFamily="2" charset="0"/>
      <p:regular r:id="rId33"/>
      <p:bold r:id="rId34"/>
      <p:italic r:id="rId35"/>
      <p:boldItalic r:id="rId36"/>
    </p:embeddedFont>
    <p:embeddedFont>
      <p:font typeface="SVN-Hole Hearted" panose="020B0604020202020204" charset="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8" userDrawn="1">
          <p15:clr>
            <a:srgbClr val="A4A3A4"/>
          </p15:clr>
        </p15:guide>
        <p15:guide id="2" pos="289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FFE"/>
    <a:srgbClr val="FFFFFF"/>
    <a:srgbClr val="937B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6061" autoAdjust="0"/>
  </p:normalViewPr>
  <p:slideViewPr>
    <p:cSldViewPr>
      <p:cViewPr varScale="1">
        <p:scale>
          <a:sx n="56" d="100"/>
          <a:sy n="56" d="100"/>
        </p:scale>
        <p:origin x="610" y="43"/>
      </p:cViewPr>
      <p:guideLst>
        <p:guide orient="horz" pos="2168"/>
        <p:guide pos="2893"/>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6/29/2024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0"/>
        <p:cNvGrpSpPr/>
        <p:nvPr/>
      </p:nvGrpSpPr>
      <p:grpSpPr>
        <a:xfrm>
          <a:off x="0" y="0"/>
          <a:ext cx="0" cy="0"/>
          <a:chOff x="0" y="0"/>
          <a:chExt cx="0" cy="0"/>
        </a:xfrm>
      </p:grpSpPr>
      <p:sp>
        <p:nvSpPr>
          <p:cNvPr id="1601" name="Google Shape;1601;gba81873962_0_45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2" name="Google Shape;1602;gba81873962_0_45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3"/>
        <p:cNvGrpSpPr/>
        <p:nvPr/>
      </p:nvGrpSpPr>
      <p:grpSpPr>
        <a:xfrm>
          <a:off x="0" y="0"/>
          <a:ext cx="0" cy="0"/>
          <a:chOff x="0" y="0"/>
          <a:chExt cx="0" cy="0"/>
        </a:xfrm>
      </p:grpSpPr>
      <p:sp>
        <p:nvSpPr>
          <p:cNvPr id="3284" name="Google Shape;3284;gba81873962_0_54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5" name="Google Shape;3285;gba81873962_0_54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t>5</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t>7</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t>8</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t>9</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t>10</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t>11</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t>16</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32AB389-C53E-4D42-8F9A-7ED952DD5AAF}" type="slidenum">
              <a:rPr lang="zh-CN" altLang="en-US" smtClean="0"/>
              <a:t>21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title"/>
          </p:nvPr>
        </p:nvSpPr>
        <p:spPr>
          <a:xfrm>
            <a:off x="4812600" y="2272150"/>
            <a:ext cx="8662800" cy="3610200"/>
          </a:xfrm>
          <a:prstGeom prst="rect">
            <a:avLst/>
          </a:prstGeom>
        </p:spPr>
        <p:txBody>
          <a:bodyPr spcFirstLastPara="1" wrap="square" lIns="91425" tIns="91425" rIns="91425" bIns="91425" anchor="ctr" anchorCtr="0">
            <a:noAutofit/>
          </a:bodyPr>
          <a:lstStyle>
            <a:lvl1pPr lvl="0">
              <a:spcBef>
                <a:spcPct val="1000"/>
              </a:spcBef>
              <a:spcAft>
                <a:spcPts val="0"/>
              </a:spcAft>
              <a:buSzPts val="3000"/>
              <a:buNone/>
              <a:defRPr sz="14400" b="0"/>
            </a:lvl1pPr>
            <a:lvl2pPr lvl="1">
              <a:spcBef>
                <a:spcPct val="1000"/>
              </a:spcBef>
              <a:spcAft>
                <a:spcPts val="0"/>
              </a:spcAft>
              <a:buSzPts val="3000"/>
              <a:buNone/>
              <a:defRPr>
                <a:latin typeface="Roboto" panose="02000000000000000000"/>
                <a:ea typeface="Roboto" panose="02000000000000000000"/>
                <a:cs typeface="Roboto" panose="02000000000000000000"/>
                <a:sym typeface="Roboto" panose="02000000000000000000"/>
              </a:defRPr>
            </a:lvl2pPr>
            <a:lvl3pPr lvl="2">
              <a:spcBef>
                <a:spcPct val="1000"/>
              </a:spcBef>
              <a:spcAft>
                <a:spcPts val="0"/>
              </a:spcAft>
              <a:buSzPts val="3000"/>
              <a:buNone/>
              <a:defRPr>
                <a:latin typeface="Roboto" panose="02000000000000000000"/>
                <a:ea typeface="Roboto" panose="02000000000000000000"/>
                <a:cs typeface="Roboto" panose="02000000000000000000"/>
                <a:sym typeface="Roboto" panose="02000000000000000000"/>
              </a:defRPr>
            </a:lvl3pPr>
            <a:lvl4pPr lvl="3">
              <a:spcBef>
                <a:spcPct val="1000"/>
              </a:spcBef>
              <a:spcAft>
                <a:spcPts val="0"/>
              </a:spcAft>
              <a:buSzPts val="3000"/>
              <a:buNone/>
              <a:defRPr>
                <a:latin typeface="Roboto" panose="02000000000000000000"/>
                <a:ea typeface="Roboto" panose="02000000000000000000"/>
                <a:cs typeface="Roboto" panose="02000000000000000000"/>
                <a:sym typeface="Roboto" panose="02000000000000000000"/>
              </a:defRPr>
            </a:lvl4pPr>
            <a:lvl5pPr lvl="4">
              <a:spcBef>
                <a:spcPct val="1000"/>
              </a:spcBef>
              <a:spcAft>
                <a:spcPts val="0"/>
              </a:spcAft>
              <a:buSzPts val="3000"/>
              <a:buNone/>
              <a:defRPr>
                <a:latin typeface="Roboto" panose="02000000000000000000"/>
                <a:ea typeface="Roboto" panose="02000000000000000000"/>
                <a:cs typeface="Roboto" panose="02000000000000000000"/>
                <a:sym typeface="Roboto" panose="02000000000000000000"/>
              </a:defRPr>
            </a:lvl5pPr>
            <a:lvl6pPr lvl="5">
              <a:spcBef>
                <a:spcPct val="1000"/>
              </a:spcBef>
              <a:spcAft>
                <a:spcPts val="0"/>
              </a:spcAft>
              <a:buSzPts val="3000"/>
              <a:buNone/>
              <a:defRPr>
                <a:latin typeface="Roboto" panose="02000000000000000000"/>
                <a:ea typeface="Roboto" panose="02000000000000000000"/>
                <a:cs typeface="Roboto" panose="02000000000000000000"/>
                <a:sym typeface="Roboto" panose="02000000000000000000"/>
              </a:defRPr>
            </a:lvl6pPr>
            <a:lvl7pPr lvl="6">
              <a:spcBef>
                <a:spcPct val="1000"/>
              </a:spcBef>
              <a:spcAft>
                <a:spcPts val="0"/>
              </a:spcAft>
              <a:buSzPts val="3000"/>
              <a:buNone/>
              <a:defRPr>
                <a:latin typeface="Roboto" panose="02000000000000000000"/>
                <a:ea typeface="Roboto" panose="02000000000000000000"/>
                <a:cs typeface="Roboto" panose="02000000000000000000"/>
                <a:sym typeface="Roboto" panose="02000000000000000000"/>
              </a:defRPr>
            </a:lvl7pPr>
            <a:lvl8pPr lvl="7">
              <a:spcBef>
                <a:spcPct val="1000"/>
              </a:spcBef>
              <a:spcAft>
                <a:spcPts val="0"/>
              </a:spcAft>
              <a:buSzPts val="3000"/>
              <a:buNone/>
              <a:defRPr>
                <a:latin typeface="Roboto" panose="02000000000000000000"/>
                <a:ea typeface="Roboto" panose="02000000000000000000"/>
                <a:cs typeface="Roboto" panose="02000000000000000000"/>
                <a:sym typeface="Roboto" panose="02000000000000000000"/>
              </a:defRPr>
            </a:lvl8pPr>
            <a:lvl9pPr lvl="8">
              <a:spcBef>
                <a:spcPct val="1000"/>
              </a:spcBef>
              <a:spcAft>
                <a:spcPts val="0"/>
              </a:spcAft>
              <a:buSzPts val="3000"/>
              <a:buNone/>
              <a:defRPr>
                <a:latin typeface="Roboto" panose="02000000000000000000"/>
                <a:ea typeface="Roboto" panose="02000000000000000000"/>
                <a:cs typeface="Roboto" panose="02000000000000000000"/>
                <a:sym typeface="Roboto" panose="02000000000000000000"/>
              </a:defRPr>
            </a:lvl9pPr>
          </a:lstStyle>
          <a:p>
            <a:endParaRPr/>
          </a:p>
        </p:txBody>
      </p:sp>
      <p:sp>
        <p:nvSpPr>
          <p:cNvPr id="10" name="Google Shape;10;p2"/>
          <p:cNvSpPr txBox="1">
            <a:spLocks noGrp="1"/>
          </p:cNvSpPr>
          <p:nvPr>
            <p:ph type="subTitle" idx="1"/>
          </p:nvPr>
        </p:nvSpPr>
        <p:spPr>
          <a:xfrm>
            <a:off x="4221600" y="6511076"/>
            <a:ext cx="9844800" cy="871200"/>
          </a:xfrm>
          <a:prstGeom prst="rect">
            <a:avLst/>
          </a:prstGeom>
        </p:spPr>
        <p:txBody>
          <a:bodyPr spcFirstLastPara="1" wrap="square" lIns="91425" tIns="91425" rIns="91425" bIns="91425" anchor="t" anchorCtr="0">
            <a:noAutofit/>
          </a:bodyPr>
          <a:lstStyle>
            <a:lvl1pPr lvl="0" algn="ctr">
              <a:spcBef>
                <a:spcPct val="1000"/>
              </a:spcBef>
              <a:spcAft>
                <a:spcPts val="0"/>
              </a:spcAft>
              <a:buSzPts val="2200"/>
              <a:buNone/>
              <a:defRPr sz="3600">
                <a:latin typeface="Roboto" panose="02000000000000000000"/>
                <a:ea typeface="Roboto" panose="02000000000000000000"/>
                <a:cs typeface="Roboto" panose="02000000000000000000"/>
                <a:sym typeface="Roboto" panose="02000000000000000000"/>
              </a:defRPr>
            </a:lvl1pPr>
            <a:lvl2pPr lvl="1">
              <a:spcBef>
                <a:spcPct val="1000"/>
              </a:spcBef>
              <a:spcAft>
                <a:spcPts val="0"/>
              </a:spcAft>
              <a:buSzPts val="2200"/>
              <a:buNone/>
              <a:defRPr>
                <a:latin typeface="Roboto" panose="02000000000000000000"/>
                <a:ea typeface="Roboto" panose="02000000000000000000"/>
                <a:cs typeface="Roboto" panose="02000000000000000000"/>
                <a:sym typeface="Roboto" panose="02000000000000000000"/>
              </a:defRPr>
            </a:lvl2pPr>
            <a:lvl3pPr lvl="2">
              <a:spcBef>
                <a:spcPct val="1000"/>
              </a:spcBef>
              <a:spcAft>
                <a:spcPts val="0"/>
              </a:spcAft>
              <a:buSzPts val="2200"/>
              <a:buNone/>
              <a:defRPr>
                <a:latin typeface="Roboto" panose="02000000000000000000"/>
                <a:ea typeface="Roboto" panose="02000000000000000000"/>
                <a:cs typeface="Roboto" panose="02000000000000000000"/>
                <a:sym typeface="Roboto" panose="02000000000000000000"/>
              </a:defRPr>
            </a:lvl3pPr>
            <a:lvl4pPr lvl="3">
              <a:spcBef>
                <a:spcPct val="1000"/>
              </a:spcBef>
              <a:spcAft>
                <a:spcPts val="0"/>
              </a:spcAft>
              <a:buSzPts val="2200"/>
              <a:buNone/>
              <a:defRPr>
                <a:latin typeface="Roboto" panose="02000000000000000000"/>
                <a:ea typeface="Roboto" panose="02000000000000000000"/>
                <a:cs typeface="Roboto" panose="02000000000000000000"/>
                <a:sym typeface="Roboto" panose="02000000000000000000"/>
              </a:defRPr>
            </a:lvl4pPr>
            <a:lvl5pPr lvl="4">
              <a:spcBef>
                <a:spcPct val="1000"/>
              </a:spcBef>
              <a:spcAft>
                <a:spcPts val="0"/>
              </a:spcAft>
              <a:buSzPts val="2200"/>
              <a:buNone/>
              <a:defRPr>
                <a:latin typeface="Roboto" panose="02000000000000000000"/>
                <a:ea typeface="Roboto" panose="02000000000000000000"/>
                <a:cs typeface="Roboto" panose="02000000000000000000"/>
                <a:sym typeface="Roboto" panose="02000000000000000000"/>
              </a:defRPr>
            </a:lvl5pPr>
            <a:lvl6pPr lvl="5">
              <a:spcBef>
                <a:spcPct val="1000"/>
              </a:spcBef>
              <a:spcAft>
                <a:spcPts val="0"/>
              </a:spcAft>
              <a:buSzPts val="2200"/>
              <a:buNone/>
              <a:defRPr>
                <a:latin typeface="Roboto" panose="02000000000000000000"/>
                <a:ea typeface="Roboto" panose="02000000000000000000"/>
                <a:cs typeface="Roboto" panose="02000000000000000000"/>
                <a:sym typeface="Roboto" panose="02000000000000000000"/>
              </a:defRPr>
            </a:lvl6pPr>
            <a:lvl7pPr lvl="6">
              <a:spcBef>
                <a:spcPct val="1000"/>
              </a:spcBef>
              <a:spcAft>
                <a:spcPts val="0"/>
              </a:spcAft>
              <a:buSzPts val="2200"/>
              <a:buNone/>
              <a:defRPr>
                <a:latin typeface="Roboto" panose="02000000000000000000"/>
                <a:ea typeface="Roboto" panose="02000000000000000000"/>
                <a:cs typeface="Roboto" panose="02000000000000000000"/>
                <a:sym typeface="Roboto" panose="02000000000000000000"/>
              </a:defRPr>
            </a:lvl7pPr>
            <a:lvl8pPr lvl="7">
              <a:spcBef>
                <a:spcPct val="1000"/>
              </a:spcBef>
              <a:spcAft>
                <a:spcPts val="0"/>
              </a:spcAft>
              <a:buSzPts val="2200"/>
              <a:buNone/>
              <a:defRPr>
                <a:latin typeface="Roboto" panose="02000000000000000000"/>
                <a:ea typeface="Roboto" panose="02000000000000000000"/>
                <a:cs typeface="Roboto" panose="02000000000000000000"/>
                <a:sym typeface="Roboto" panose="02000000000000000000"/>
              </a:defRPr>
            </a:lvl8pPr>
            <a:lvl9pPr lvl="8">
              <a:spcBef>
                <a:spcPct val="1000"/>
              </a:spcBef>
              <a:spcAft>
                <a:spcPts val="0"/>
              </a:spcAft>
              <a:buSzPts val="2200"/>
              <a:buNone/>
              <a:defRPr>
                <a:latin typeface="Roboto" panose="02000000000000000000"/>
                <a:ea typeface="Roboto" panose="02000000000000000000"/>
                <a:cs typeface="Roboto" panose="02000000000000000000"/>
                <a:sym typeface="Roboto" panose="02000000000000000000"/>
              </a:defRPr>
            </a:lvl9pPr>
          </a:lstStyle>
          <a:p>
            <a:endParaRPr/>
          </a:p>
        </p:txBody>
      </p:sp>
      <p:sp>
        <p:nvSpPr>
          <p:cNvPr id="11" name="Google Shape;11;p2"/>
          <p:cNvSpPr/>
          <p:nvPr userDrawn="1"/>
        </p:nvSpPr>
        <p:spPr>
          <a:xfrm>
            <a:off x="16579432" y="7901510"/>
            <a:ext cx="6089158" cy="5089374"/>
          </a:xfrm>
          <a:custGeom>
            <a:avLst/>
            <a:gdLst/>
            <a:ahLst/>
            <a:cxnLst/>
            <a:rect l="l" t="t" r="r" b="b"/>
            <a:pathLst>
              <a:path w="65503" h="54748" extrusionOk="0">
                <a:moveTo>
                  <a:pt x="25723" y="0"/>
                </a:moveTo>
                <a:cubicBezTo>
                  <a:pt x="24144" y="0"/>
                  <a:pt x="22575" y="187"/>
                  <a:pt x="21064" y="677"/>
                </a:cubicBezTo>
                <a:cubicBezTo>
                  <a:pt x="15259" y="2561"/>
                  <a:pt x="11702" y="8306"/>
                  <a:pt x="8784" y="13625"/>
                </a:cubicBezTo>
                <a:cubicBezTo>
                  <a:pt x="5563" y="19431"/>
                  <a:pt x="2401" y="25388"/>
                  <a:pt x="1186" y="31863"/>
                </a:cubicBezTo>
                <a:cubicBezTo>
                  <a:pt x="0" y="38337"/>
                  <a:pt x="1034" y="45450"/>
                  <a:pt x="5411" y="50222"/>
                </a:cubicBezTo>
                <a:cubicBezTo>
                  <a:pt x="8030" y="53078"/>
                  <a:pt x="12001" y="54747"/>
                  <a:pt x="15894" y="54747"/>
                </a:cubicBezTo>
                <a:cubicBezTo>
                  <a:pt x="18505" y="54747"/>
                  <a:pt x="21081" y="53997"/>
                  <a:pt x="23192" y="52349"/>
                </a:cubicBezTo>
                <a:cubicBezTo>
                  <a:pt x="28785" y="47972"/>
                  <a:pt x="29727" y="39158"/>
                  <a:pt x="35867" y="35601"/>
                </a:cubicBezTo>
                <a:cubicBezTo>
                  <a:pt x="38002" y="34383"/>
                  <a:pt x="40368" y="34028"/>
                  <a:pt x="42803" y="34028"/>
                </a:cubicBezTo>
                <a:cubicBezTo>
                  <a:pt x="45289" y="34028"/>
                  <a:pt x="47848" y="34399"/>
                  <a:pt x="50305" y="34598"/>
                </a:cubicBezTo>
                <a:cubicBezTo>
                  <a:pt x="51011" y="34660"/>
                  <a:pt x="51739" y="34694"/>
                  <a:pt x="52475" y="34694"/>
                </a:cubicBezTo>
                <a:cubicBezTo>
                  <a:pt x="56811" y="34694"/>
                  <a:pt x="61422" y="33507"/>
                  <a:pt x="63345" y="29765"/>
                </a:cubicBezTo>
                <a:cubicBezTo>
                  <a:pt x="65503" y="25571"/>
                  <a:pt x="63010" y="20677"/>
                  <a:pt x="60123" y="17151"/>
                </a:cubicBezTo>
                <a:cubicBezTo>
                  <a:pt x="52554" y="8002"/>
                  <a:pt x="42980" y="2713"/>
                  <a:pt x="31247" y="586"/>
                </a:cubicBezTo>
                <a:cubicBezTo>
                  <a:pt x="29442" y="258"/>
                  <a:pt x="27575" y="0"/>
                  <a:pt x="25723"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2" name="Google Shape;12;p2"/>
          <p:cNvSpPr/>
          <p:nvPr userDrawn="1"/>
        </p:nvSpPr>
        <p:spPr>
          <a:xfrm>
            <a:off x="-2627358" y="7981326"/>
            <a:ext cx="3667736" cy="3789236"/>
          </a:xfrm>
          <a:custGeom>
            <a:avLst/>
            <a:gdLst/>
            <a:ahLst/>
            <a:cxnLst/>
            <a:rect l="l" t="t" r="r" b="b"/>
            <a:pathLst>
              <a:path w="39455" h="40762" extrusionOk="0">
                <a:moveTo>
                  <a:pt x="19728" y="1"/>
                </a:moveTo>
                <a:cubicBezTo>
                  <a:pt x="8816" y="1"/>
                  <a:pt x="1" y="9119"/>
                  <a:pt x="1" y="20366"/>
                </a:cubicBezTo>
                <a:cubicBezTo>
                  <a:pt x="1" y="31612"/>
                  <a:pt x="8816" y="40761"/>
                  <a:pt x="19728" y="40761"/>
                </a:cubicBezTo>
                <a:cubicBezTo>
                  <a:pt x="30640" y="40761"/>
                  <a:pt x="39454" y="31612"/>
                  <a:pt x="39454" y="20366"/>
                </a:cubicBezTo>
                <a:cubicBezTo>
                  <a:pt x="39454" y="9119"/>
                  <a:pt x="30640" y="1"/>
                  <a:pt x="19728"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3" name="Google Shape;13;p2"/>
          <p:cNvSpPr/>
          <p:nvPr userDrawn="1"/>
        </p:nvSpPr>
        <p:spPr>
          <a:xfrm>
            <a:off x="16145150" y="-828568"/>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4" name="Google Shape;14;p2"/>
          <p:cNvSpPr/>
          <p:nvPr userDrawn="1"/>
        </p:nvSpPr>
        <p:spPr>
          <a:xfrm rot="-2426310">
            <a:off x="-4071466" y="-2276840"/>
            <a:ext cx="7478876" cy="5125570"/>
          </a:xfrm>
          <a:custGeom>
            <a:avLst/>
            <a:gdLst/>
            <a:ahLst/>
            <a:cxnLst/>
            <a:rect l="l" t="t" r="r" b="b"/>
            <a:pathLst>
              <a:path w="80455" h="55139" extrusionOk="0">
                <a:moveTo>
                  <a:pt x="39610" y="0"/>
                </a:moveTo>
                <a:cubicBezTo>
                  <a:pt x="38635" y="0"/>
                  <a:pt x="37659" y="30"/>
                  <a:pt x="36684" y="90"/>
                </a:cubicBezTo>
                <a:cubicBezTo>
                  <a:pt x="28021" y="637"/>
                  <a:pt x="19389" y="3555"/>
                  <a:pt x="12641" y="9117"/>
                </a:cubicBezTo>
                <a:cubicBezTo>
                  <a:pt x="5863" y="14710"/>
                  <a:pt x="1091" y="23069"/>
                  <a:pt x="483" y="32005"/>
                </a:cubicBezTo>
                <a:cubicBezTo>
                  <a:pt x="0" y="38734"/>
                  <a:pt x="3681" y="55139"/>
                  <a:pt x="12448" y="55139"/>
                </a:cubicBezTo>
                <a:cubicBezTo>
                  <a:pt x="12512" y="55139"/>
                  <a:pt x="12577" y="55138"/>
                  <a:pt x="12641" y="55136"/>
                </a:cubicBezTo>
                <a:cubicBezTo>
                  <a:pt x="17049" y="55015"/>
                  <a:pt x="22368" y="51094"/>
                  <a:pt x="26866" y="50091"/>
                </a:cubicBezTo>
                <a:cubicBezTo>
                  <a:pt x="32338" y="48844"/>
                  <a:pt x="37900" y="48449"/>
                  <a:pt x="43462" y="47932"/>
                </a:cubicBezTo>
                <a:cubicBezTo>
                  <a:pt x="54800" y="46899"/>
                  <a:pt x="67171" y="44954"/>
                  <a:pt x="74861" y="36261"/>
                </a:cubicBezTo>
                <a:cubicBezTo>
                  <a:pt x="78235" y="32431"/>
                  <a:pt x="80454" y="27111"/>
                  <a:pt x="79299" y="22066"/>
                </a:cubicBezTo>
                <a:cubicBezTo>
                  <a:pt x="78387" y="18114"/>
                  <a:pt x="75530" y="14923"/>
                  <a:pt x="72521" y="12309"/>
                </a:cubicBezTo>
                <a:cubicBezTo>
                  <a:pt x="63391" y="4415"/>
                  <a:pt x="51509" y="0"/>
                  <a:pt x="39610"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5" name="Google Shape;15;p2"/>
          <p:cNvSpPr/>
          <p:nvPr userDrawn="1"/>
        </p:nvSpPr>
        <p:spPr>
          <a:xfrm>
            <a:off x="4176350" y="9705052"/>
            <a:ext cx="8055820" cy="3285846"/>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6" name="Google Shape;16;p2"/>
          <p:cNvSpPr/>
          <p:nvPr userDrawn="1"/>
        </p:nvSpPr>
        <p:spPr>
          <a:xfrm rot="315047" flipH="1">
            <a:off x="5611582" y="-1691322"/>
            <a:ext cx="8055444" cy="2298754"/>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pic>
        <p:nvPicPr>
          <p:cNvPr id="40" name="Picture 39" descr="Picture5"/>
          <p:cNvPicPr>
            <a:picLocks noChangeAspect="1"/>
          </p:cNvPicPr>
          <p:nvPr userDrawn="1"/>
        </p:nvPicPr>
        <p:blipFill>
          <a:blip r:embed="rId2">
            <a:clrChange>
              <a:clrFrom>
                <a:srgbClr val="FFFDE8">
                  <a:alpha val="100000"/>
                </a:srgbClr>
              </a:clrFrom>
              <a:clrTo>
                <a:srgbClr val="FFFDE8">
                  <a:alpha val="100000"/>
                  <a:alpha val="0"/>
                </a:srgbClr>
              </a:clrTo>
            </a:clrChange>
          </a:blip>
          <a:stretch>
            <a:fillRect/>
          </a:stretch>
        </p:blipFill>
        <p:spPr>
          <a:xfrm>
            <a:off x="-2667000" y="38100"/>
            <a:ext cx="1783715" cy="178371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5"/>
        <p:cNvGrpSpPr/>
        <p:nvPr/>
      </p:nvGrpSpPr>
      <p:grpSpPr>
        <a:xfrm>
          <a:off x="0" y="0"/>
          <a:ext cx="0" cy="0"/>
          <a:chOff x="0" y="0"/>
          <a:chExt cx="0" cy="0"/>
        </a:xfrm>
      </p:grpSpPr>
      <p:sp>
        <p:nvSpPr>
          <p:cNvPr id="86" name="Google Shape;86;p12"/>
          <p:cNvSpPr/>
          <p:nvPr/>
        </p:nvSpPr>
        <p:spPr>
          <a:xfrm rot="1356523" flipH="1">
            <a:off x="14718960" y="-207594"/>
            <a:ext cx="23280" cy="69144"/>
          </a:xfrm>
          <a:custGeom>
            <a:avLst/>
            <a:gdLst/>
            <a:ahLst/>
            <a:cxnLst/>
            <a:rect l="l" t="t" r="r" b="b"/>
            <a:pathLst>
              <a:path w="368" h="1093" extrusionOk="0">
                <a:moveTo>
                  <a:pt x="334" y="0"/>
                </a:moveTo>
                <a:cubicBezTo>
                  <a:pt x="368" y="200"/>
                  <a:pt x="334" y="367"/>
                  <a:pt x="301" y="567"/>
                </a:cubicBezTo>
                <a:cubicBezTo>
                  <a:pt x="268" y="734"/>
                  <a:pt x="168" y="901"/>
                  <a:pt x="34" y="1034"/>
                </a:cubicBezTo>
                <a:cubicBezTo>
                  <a:pt x="1" y="1034"/>
                  <a:pt x="1" y="1067"/>
                  <a:pt x="34" y="1067"/>
                </a:cubicBezTo>
                <a:cubicBezTo>
                  <a:pt x="34" y="1084"/>
                  <a:pt x="34" y="1092"/>
                  <a:pt x="38" y="1092"/>
                </a:cubicBezTo>
                <a:cubicBezTo>
                  <a:pt x="43" y="1092"/>
                  <a:pt x="51" y="1084"/>
                  <a:pt x="68" y="1067"/>
                </a:cubicBezTo>
                <a:cubicBezTo>
                  <a:pt x="201" y="934"/>
                  <a:pt x="301" y="767"/>
                  <a:pt x="334" y="567"/>
                </a:cubicBezTo>
                <a:cubicBezTo>
                  <a:pt x="368" y="367"/>
                  <a:pt x="368" y="200"/>
                  <a:pt x="334" y="0"/>
                </a:cubicBezTo>
                <a:close/>
              </a:path>
            </a:pathLst>
          </a:custGeom>
          <a:solidFill>
            <a:srgbClr val="11675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87" name="Google Shape;87;p12"/>
          <p:cNvSpPr/>
          <p:nvPr/>
        </p:nvSpPr>
        <p:spPr>
          <a:xfrm>
            <a:off x="13490614" y="10407794"/>
            <a:ext cx="978536" cy="107650"/>
          </a:xfrm>
          <a:custGeom>
            <a:avLst/>
            <a:gdLst/>
            <a:ahLst/>
            <a:cxnLst/>
            <a:rect l="l" t="t" r="r" b="b"/>
            <a:pathLst>
              <a:path w="16446" h="2069" extrusionOk="0">
                <a:moveTo>
                  <a:pt x="0" y="0"/>
                </a:moveTo>
                <a:lnTo>
                  <a:pt x="0" y="2069"/>
                </a:lnTo>
                <a:lnTo>
                  <a:pt x="16445" y="2069"/>
                </a:lnTo>
                <a:lnTo>
                  <a:pt x="16445" y="0"/>
                </a:ln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07"/>
        <p:cNvGrpSpPr/>
        <p:nvPr/>
      </p:nvGrpSpPr>
      <p:grpSpPr>
        <a:xfrm>
          <a:off x="0" y="0"/>
          <a:ext cx="0" cy="0"/>
          <a:chOff x="0" y="0"/>
          <a:chExt cx="0" cy="0"/>
        </a:xfrm>
      </p:grpSpPr>
      <p:sp>
        <p:nvSpPr>
          <p:cNvPr id="108" name="Google Shape;108;p14"/>
          <p:cNvSpPr/>
          <p:nvPr/>
        </p:nvSpPr>
        <p:spPr>
          <a:xfrm rot="-5400000">
            <a:off x="17379540" y="10723330"/>
            <a:ext cx="161500" cy="45900"/>
          </a:xfrm>
          <a:custGeom>
            <a:avLst/>
            <a:gdLst/>
            <a:ahLst/>
            <a:cxnLst/>
            <a:rect l="l" t="t" r="r" b="b"/>
            <a:pathLst>
              <a:path w="2470" h="702" extrusionOk="0">
                <a:moveTo>
                  <a:pt x="1" y="1"/>
                </a:moveTo>
                <a:lnTo>
                  <a:pt x="1" y="701"/>
                </a:lnTo>
                <a:lnTo>
                  <a:pt x="2469" y="701"/>
                </a:lnTo>
                <a:lnTo>
                  <a:pt x="2469" y="1"/>
                </a:ln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09" name="Google Shape;109;p14"/>
          <p:cNvSpPr/>
          <p:nvPr/>
        </p:nvSpPr>
        <p:spPr>
          <a:xfrm rot="-5400000">
            <a:off x="16258230" y="10565408"/>
            <a:ext cx="163658" cy="45834"/>
          </a:xfrm>
          <a:custGeom>
            <a:avLst/>
            <a:gdLst/>
            <a:ahLst/>
            <a:cxnLst/>
            <a:rect l="l" t="t" r="r" b="b"/>
            <a:pathLst>
              <a:path w="2503" h="701" extrusionOk="0">
                <a:moveTo>
                  <a:pt x="1" y="0"/>
                </a:moveTo>
                <a:lnTo>
                  <a:pt x="1" y="701"/>
                </a:lnTo>
                <a:lnTo>
                  <a:pt x="2502" y="701"/>
                </a:lnTo>
                <a:lnTo>
                  <a:pt x="2502" y="0"/>
                </a:ln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10" name="Google Shape;110;p14"/>
          <p:cNvSpPr/>
          <p:nvPr/>
        </p:nvSpPr>
        <p:spPr>
          <a:xfrm rot="8999889">
            <a:off x="15334156" y="7571406"/>
            <a:ext cx="4981880" cy="4163900"/>
          </a:xfrm>
          <a:custGeom>
            <a:avLst/>
            <a:gdLst/>
            <a:ahLst/>
            <a:cxnLst/>
            <a:rect l="l" t="t" r="r" b="b"/>
            <a:pathLst>
              <a:path w="65503" h="54748" extrusionOk="0">
                <a:moveTo>
                  <a:pt x="25723" y="0"/>
                </a:moveTo>
                <a:cubicBezTo>
                  <a:pt x="24144" y="0"/>
                  <a:pt x="22575" y="187"/>
                  <a:pt x="21064" y="677"/>
                </a:cubicBezTo>
                <a:cubicBezTo>
                  <a:pt x="15259" y="2561"/>
                  <a:pt x="11702" y="8306"/>
                  <a:pt x="8784" y="13625"/>
                </a:cubicBezTo>
                <a:cubicBezTo>
                  <a:pt x="5563" y="19431"/>
                  <a:pt x="2401" y="25388"/>
                  <a:pt x="1186" y="31863"/>
                </a:cubicBezTo>
                <a:cubicBezTo>
                  <a:pt x="0" y="38337"/>
                  <a:pt x="1034" y="45450"/>
                  <a:pt x="5411" y="50222"/>
                </a:cubicBezTo>
                <a:cubicBezTo>
                  <a:pt x="8030" y="53078"/>
                  <a:pt x="12001" y="54747"/>
                  <a:pt x="15894" y="54747"/>
                </a:cubicBezTo>
                <a:cubicBezTo>
                  <a:pt x="18505" y="54747"/>
                  <a:pt x="21081" y="53997"/>
                  <a:pt x="23192" y="52349"/>
                </a:cubicBezTo>
                <a:cubicBezTo>
                  <a:pt x="28785" y="47972"/>
                  <a:pt x="29727" y="39158"/>
                  <a:pt x="35867" y="35601"/>
                </a:cubicBezTo>
                <a:cubicBezTo>
                  <a:pt x="38002" y="34383"/>
                  <a:pt x="40368" y="34028"/>
                  <a:pt x="42803" y="34028"/>
                </a:cubicBezTo>
                <a:cubicBezTo>
                  <a:pt x="45289" y="34028"/>
                  <a:pt x="47848" y="34399"/>
                  <a:pt x="50305" y="34598"/>
                </a:cubicBezTo>
                <a:cubicBezTo>
                  <a:pt x="51011" y="34660"/>
                  <a:pt x="51739" y="34694"/>
                  <a:pt x="52475" y="34694"/>
                </a:cubicBezTo>
                <a:cubicBezTo>
                  <a:pt x="56811" y="34694"/>
                  <a:pt x="61422" y="33507"/>
                  <a:pt x="63345" y="29765"/>
                </a:cubicBezTo>
                <a:cubicBezTo>
                  <a:pt x="65503" y="25571"/>
                  <a:pt x="63010" y="20677"/>
                  <a:pt x="60123" y="17151"/>
                </a:cubicBezTo>
                <a:cubicBezTo>
                  <a:pt x="52554" y="8002"/>
                  <a:pt x="42980" y="2713"/>
                  <a:pt x="31247" y="586"/>
                </a:cubicBezTo>
                <a:cubicBezTo>
                  <a:pt x="29442" y="258"/>
                  <a:pt x="27575" y="0"/>
                  <a:pt x="25723"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11" name="Google Shape;111;p14"/>
          <p:cNvSpPr/>
          <p:nvPr/>
        </p:nvSpPr>
        <p:spPr>
          <a:xfrm>
            <a:off x="16066100" y="-1092418"/>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12" name="Google Shape;112;p14"/>
          <p:cNvSpPr/>
          <p:nvPr/>
        </p:nvSpPr>
        <p:spPr>
          <a:xfrm>
            <a:off x="-103602" y="9535204"/>
            <a:ext cx="6590416" cy="2996446"/>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13" name="Google Shape;113;p14"/>
          <p:cNvSpPr/>
          <p:nvPr/>
        </p:nvSpPr>
        <p:spPr>
          <a:xfrm rot="-3863648">
            <a:off x="-4076850" y="166220"/>
            <a:ext cx="6601482" cy="3726846"/>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14" name="Google Shape;114;p14"/>
          <p:cNvSpPr txBox="1">
            <a:spLocks noGrp="1"/>
          </p:cNvSpPr>
          <p:nvPr>
            <p:ph type="title"/>
          </p:nvPr>
        </p:nvSpPr>
        <p:spPr>
          <a:xfrm>
            <a:off x="1945800" y="906150"/>
            <a:ext cx="14396400" cy="1293000"/>
          </a:xfrm>
          <a:prstGeom prst="rect">
            <a:avLst/>
          </a:prstGeom>
        </p:spPr>
        <p:txBody>
          <a:bodyPr spcFirstLastPara="1" wrap="square" lIns="91425" tIns="91425" rIns="91425" bIns="91425" anchor="ctr" anchorCtr="0">
            <a:noAutofit/>
          </a:bodyPr>
          <a:lstStyle>
            <a:lvl1pPr lvl="0" rtl="0">
              <a:spcBef>
                <a:spcPct val="1000"/>
              </a:spcBef>
              <a:spcAft>
                <a:spcPts val="0"/>
              </a:spcAft>
              <a:buSzPts val="3000"/>
              <a:buNone/>
              <a:defRPr sz="6000" b="0"/>
            </a:lvl1pPr>
            <a:lvl2pPr lvl="1" rtl="0">
              <a:spcBef>
                <a:spcPct val="1000"/>
              </a:spcBef>
              <a:spcAft>
                <a:spcPts val="0"/>
              </a:spcAft>
              <a:buSzPts val="3000"/>
              <a:buNone/>
              <a:defRPr/>
            </a:lvl2pPr>
            <a:lvl3pPr lvl="2" rtl="0">
              <a:spcBef>
                <a:spcPct val="1000"/>
              </a:spcBef>
              <a:spcAft>
                <a:spcPts val="0"/>
              </a:spcAft>
              <a:buSzPts val="3000"/>
              <a:buNone/>
              <a:defRPr/>
            </a:lvl3pPr>
            <a:lvl4pPr lvl="3" rtl="0">
              <a:spcBef>
                <a:spcPct val="1000"/>
              </a:spcBef>
              <a:spcAft>
                <a:spcPts val="0"/>
              </a:spcAft>
              <a:buSzPts val="3000"/>
              <a:buNone/>
              <a:defRPr/>
            </a:lvl4pPr>
            <a:lvl5pPr lvl="4" rtl="0">
              <a:spcBef>
                <a:spcPct val="1000"/>
              </a:spcBef>
              <a:spcAft>
                <a:spcPts val="0"/>
              </a:spcAft>
              <a:buSzPts val="3000"/>
              <a:buNone/>
              <a:defRPr/>
            </a:lvl5pPr>
            <a:lvl6pPr lvl="5" rtl="0">
              <a:spcBef>
                <a:spcPct val="1000"/>
              </a:spcBef>
              <a:spcAft>
                <a:spcPts val="0"/>
              </a:spcAft>
              <a:buSzPts val="3000"/>
              <a:buNone/>
              <a:defRPr/>
            </a:lvl6pPr>
            <a:lvl7pPr lvl="6" rtl="0">
              <a:spcBef>
                <a:spcPct val="1000"/>
              </a:spcBef>
              <a:spcAft>
                <a:spcPts val="0"/>
              </a:spcAft>
              <a:buSzPts val="3000"/>
              <a:buNone/>
              <a:defRPr/>
            </a:lvl7pPr>
            <a:lvl8pPr lvl="7" rtl="0">
              <a:spcBef>
                <a:spcPct val="1000"/>
              </a:spcBef>
              <a:spcAft>
                <a:spcPts val="0"/>
              </a:spcAft>
              <a:buSzPts val="3000"/>
              <a:buNone/>
              <a:defRPr/>
            </a:lvl8pPr>
            <a:lvl9pPr lvl="8" rtl="0">
              <a:spcBef>
                <a:spcPct val="1000"/>
              </a:spcBef>
              <a:spcAft>
                <a:spcPts val="0"/>
              </a:spcAft>
              <a:buSzPts val="30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1">
  <p:cSld name="CUSTOM_18_1">
    <p:spTree>
      <p:nvGrpSpPr>
        <p:cNvPr id="1" name="Shape 120"/>
        <p:cNvGrpSpPr/>
        <p:nvPr/>
      </p:nvGrpSpPr>
      <p:grpSpPr>
        <a:xfrm>
          <a:off x="0" y="0"/>
          <a:ext cx="0" cy="0"/>
          <a:chOff x="0" y="0"/>
          <a:chExt cx="0" cy="0"/>
        </a:xfrm>
      </p:grpSpPr>
      <p:sp>
        <p:nvSpPr>
          <p:cNvPr id="121" name="Google Shape;121;p16"/>
          <p:cNvSpPr txBox="1">
            <a:spLocks noGrp="1"/>
          </p:cNvSpPr>
          <p:nvPr>
            <p:ph type="subTitle" idx="1"/>
          </p:nvPr>
        </p:nvSpPr>
        <p:spPr>
          <a:xfrm>
            <a:off x="3380730" y="7874450"/>
            <a:ext cx="4646400" cy="1398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122" name="Google Shape;122;p16"/>
          <p:cNvSpPr txBox="1">
            <a:spLocks noGrp="1"/>
          </p:cNvSpPr>
          <p:nvPr>
            <p:ph type="title"/>
          </p:nvPr>
        </p:nvSpPr>
        <p:spPr>
          <a:xfrm>
            <a:off x="4188330" y="7071074"/>
            <a:ext cx="3031200" cy="803400"/>
          </a:xfrm>
          <a:prstGeom prst="rect">
            <a:avLst/>
          </a:prstGeom>
          <a:noFill/>
          <a:ln>
            <a:noFill/>
          </a:ln>
        </p:spPr>
        <p:txBody>
          <a:bodyPr spcFirstLastPara="1" wrap="square" lIns="0" tIns="0" rIns="0" bIns="0" anchor="b" anchorCtr="0">
            <a:noAutofit/>
          </a:bodyPr>
          <a:lstStyle>
            <a:lvl1pPr lvl="0" algn="ctr" rtl="0">
              <a:spcBef>
                <a:spcPct val="1000"/>
              </a:spcBef>
              <a:spcAft>
                <a:spcPts val="0"/>
              </a:spcAft>
              <a:buSzPts val="2200"/>
              <a:buNone/>
              <a:defRPr sz="4000" i="0"/>
            </a:lvl1pPr>
            <a:lvl2pPr lvl="1" algn="ctr" rtl="0">
              <a:spcBef>
                <a:spcPct val="1000"/>
              </a:spcBef>
              <a:spcAft>
                <a:spcPts val="0"/>
              </a:spcAft>
              <a:buSzPts val="2200"/>
              <a:buNone/>
              <a:defRPr sz="4400"/>
            </a:lvl2pPr>
            <a:lvl3pPr lvl="2" algn="ctr" rtl="0">
              <a:spcBef>
                <a:spcPct val="1000"/>
              </a:spcBef>
              <a:spcAft>
                <a:spcPts val="0"/>
              </a:spcAft>
              <a:buSzPts val="2200"/>
              <a:buNone/>
              <a:defRPr sz="4400"/>
            </a:lvl3pPr>
            <a:lvl4pPr lvl="3" algn="ctr" rtl="0">
              <a:spcBef>
                <a:spcPct val="1000"/>
              </a:spcBef>
              <a:spcAft>
                <a:spcPts val="0"/>
              </a:spcAft>
              <a:buSzPts val="2200"/>
              <a:buNone/>
              <a:defRPr sz="4400"/>
            </a:lvl4pPr>
            <a:lvl5pPr lvl="4" algn="ctr" rtl="0">
              <a:spcBef>
                <a:spcPct val="1000"/>
              </a:spcBef>
              <a:spcAft>
                <a:spcPts val="0"/>
              </a:spcAft>
              <a:buSzPts val="2200"/>
              <a:buNone/>
              <a:defRPr sz="4400"/>
            </a:lvl5pPr>
            <a:lvl6pPr lvl="5" algn="ctr" rtl="0">
              <a:spcBef>
                <a:spcPct val="1000"/>
              </a:spcBef>
              <a:spcAft>
                <a:spcPts val="0"/>
              </a:spcAft>
              <a:buSzPts val="2200"/>
              <a:buNone/>
              <a:defRPr sz="4400"/>
            </a:lvl6pPr>
            <a:lvl7pPr lvl="6" algn="ctr" rtl="0">
              <a:spcBef>
                <a:spcPct val="1000"/>
              </a:spcBef>
              <a:spcAft>
                <a:spcPts val="0"/>
              </a:spcAft>
              <a:buSzPts val="2200"/>
              <a:buNone/>
              <a:defRPr sz="4400"/>
            </a:lvl7pPr>
            <a:lvl8pPr lvl="7" algn="ctr" rtl="0">
              <a:spcBef>
                <a:spcPct val="1000"/>
              </a:spcBef>
              <a:spcAft>
                <a:spcPts val="0"/>
              </a:spcAft>
              <a:buSzPts val="2200"/>
              <a:buNone/>
              <a:defRPr sz="4400"/>
            </a:lvl8pPr>
            <a:lvl9pPr lvl="8" algn="ctr" rtl="0">
              <a:spcBef>
                <a:spcPct val="1000"/>
              </a:spcBef>
              <a:spcAft>
                <a:spcPts val="0"/>
              </a:spcAft>
              <a:buSzPts val="2200"/>
              <a:buNone/>
              <a:defRPr sz="4400"/>
            </a:lvl9pPr>
          </a:lstStyle>
          <a:p>
            <a:endParaRPr/>
          </a:p>
        </p:txBody>
      </p:sp>
      <p:sp>
        <p:nvSpPr>
          <p:cNvPr id="123" name="Google Shape;123;p16"/>
          <p:cNvSpPr txBox="1">
            <a:spLocks noGrp="1"/>
          </p:cNvSpPr>
          <p:nvPr>
            <p:ph type="subTitle" idx="2"/>
          </p:nvPr>
        </p:nvSpPr>
        <p:spPr>
          <a:xfrm>
            <a:off x="10207280" y="7874450"/>
            <a:ext cx="4646400" cy="1398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124" name="Google Shape;124;p16"/>
          <p:cNvSpPr txBox="1">
            <a:spLocks noGrp="1"/>
          </p:cNvSpPr>
          <p:nvPr>
            <p:ph type="title" idx="3"/>
          </p:nvPr>
        </p:nvSpPr>
        <p:spPr>
          <a:xfrm>
            <a:off x="11014880" y="7071074"/>
            <a:ext cx="3031200" cy="803400"/>
          </a:xfrm>
          <a:prstGeom prst="rect">
            <a:avLst/>
          </a:prstGeom>
          <a:noFill/>
          <a:ln>
            <a:noFill/>
          </a:ln>
        </p:spPr>
        <p:txBody>
          <a:bodyPr spcFirstLastPara="1" wrap="square" lIns="0" tIns="0" rIns="0" bIns="0" anchor="b" anchorCtr="0">
            <a:noAutofit/>
          </a:bodyPr>
          <a:lstStyle>
            <a:lvl1pPr lvl="0" algn="ctr" rtl="0">
              <a:spcBef>
                <a:spcPct val="1000"/>
              </a:spcBef>
              <a:spcAft>
                <a:spcPts val="0"/>
              </a:spcAft>
              <a:buSzPts val="2200"/>
              <a:buNone/>
              <a:defRPr sz="4000" i="0"/>
            </a:lvl1pPr>
            <a:lvl2pPr lvl="1" algn="ctr" rtl="0">
              <a:spcBef>
                <a:spcPct val="1000"/>
              </a:spcBef>
              <a:spcAft>
                <a:spcPts val="0"/>
              </a:spcAft>
              <a:buSzPts val="2200"/>
              <a:buNone/>
              <a:defRPr sz="4400"/>
            </a:lvl2pPr>
            <a:lvl3pPr lvl="2" algn="ctr" rtl="0">
              <a:spcBef>
                <a:spcPct val="1000"/>
              </a:spcBef>
              <a:spcAft>
                <a:spcPts val="0"/>
              </a:spcAft>
              <a:buSzPts val="2200"/>
              <a:buNone/>
              <a:defRPr sz="4400"/>
            </a:lvl3pPr>
            <a:lvl4pPr lvl="3" algn="ctr" rtl="0">
              <a:spcBef>
                <a:spcPct val="1000"/>
              </a:spcBef>
              <a:spcAft>
                <a:spcPts val="0"/>
              </a:spcAft>
              <a:buSzPts val="2200"/>
              <a:buNone/>
              <a:defRPr sz="4400"/>
            </a:lvl4pPr>
            <a:lvl5pPr lvl="4" algn="ctr" rtl="0">
              <a:spcBef>
                <a:spcPct val="1000"/>
              </a:spcBef>
              <a:spcAft>
                <a:spcPts val="0"/>
              </a:spcAft>
              <a:buSzPts val="2200"/>
              <a:buNone/>
              <a:defRPr sz="4400"/>
            </a:lvl5pPr>
            <a:lvl6pPr lvl="5" algn="ctr" rtl="0">
              <a:spcBef>
                <a:spcPct val="1000"/>
              </a:spcBef>
              <a:spcAft>
                <a:spcPts val="0"/>
              </a:spcAft>
              <a:buSzPts val="2200"/>
              <a:buNone/>
              <a:defRPr sz="4400"/>
            </a:lvl6pPr>
            <a:lvl7pPr lvl="6" algn="ctr" rtl="0">
              <a:spcBef>
                <a:spcPct val="1000"/>
              </a:spcBef>
              <a:spcAft>
                <a:spcPts val="0"/>
              </a:spcAft>
              <a:buSzPts val="2200"/>
              <a:buNone/>
              <a:defRPr sz="4400"/>
            </a:lvl7pPr>
            <a:lvl8pPr lvl="7" algn="ctr" rtl="0">
              <a:spcBef>
                <a:spcPct val="1000"/>
              </a:spcBef>
              <a:spcAft>
                <a:spcPts val="0"/>
              </a:spcAft>
              <a:buSzPts val="2200"/>
              <a:buNone/>
              <a:defRPr sz="4400"/>
            </a:lvl8pPr>
            <a:lvl9pPr lvl="8" algn="ctr" rtl="0">
              <a:spcBef>
                <a:spcPct val="1000"/>
              </a:spcBef>
              <a:spcAft>
                <a:spcPts val="0"/>
              </a:spcAft>
              <a:buSzPts val="2200"/>
              <a:buNone/>
              <a:defRPr sz="4400"/>
            </a:lvl9pPr>
          </a:lstStyle>
          <a:p>
            <a:endParaRPr/>
          </a:p>
        </p:txBody>
      </p:sp>
      <p:sp>
        <p:nvSpPr>
          <p:cNvPr id="125" name="Google Shape;125;p16"/>
          <p:cNvSpPr/>
          <p:nvPr/>
        </p:nvSpPr>
        <p:spPr>
          <a:xfrm rot="-5400000" flipH="1">
            <a:off x="-910016" y="8372682"/>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solidFill>
                <a:schemeClr val="dk1"/>
              </a:solidFill>
            </a:endParaRPr>
          </a:p>
        </p:txBody>
      </p:sp>
      <p:sp>
        <p:nvSpPr>
          <p:cNvPr id="126" name="Google Shape;126;p16"/>
          <p:cNvSpPr/>
          <p:nvPr/>
        </p:nvSpPr>
        <p:spPr>
          <a:xfrm rot="10095794" flipH="1">
            <a:off x="11053664" y="9313304"/>
            <a:ext cx="7275600" cy="4201220"/>
          </a:xfrm>
          <a:custGeom>
            <a:avLst/>
            <a:gdLst/>
            <a:ahLst/>
            <a:cxnLst/>
            <a:rect l="l" t="t" r="r" b="b"/>
            <a:pathLst>
              <a:path w="80455" h="55139" extrusionOk="0">
                <a:moveTo>
                  <a:pt x="39610" y="0"/>
                </a:moveTo>
                <a:cubicBezTo>
                  <a:pt x="38635" y="0"/>
                  <a:pt x="37659" y="30"/>
                  <a:pt x="36684" y="90"/>
                </a:cubicBezTo>
                <a:cubicBezTo>
                  <a:pt x="28021" y="637"/>
                  <a:pt x="19389" y="3555"/>
                  <a:pt x="12641" y="9117"/>
                </a:cubicBezTo>
                <a:cubicBezTo>
                  <a:pt x="5863" y="14710"/>
                  <a:pt x="1091" y="23069"/>
                  <a:pt x="483" y="32005"/>
                </a:cubicBezTo>
                <a:cubicBezTo>
                  <a:pt x="0" y="38734"/>
                  <a:pt x="3681" y="55139"/>
                  <a:pt x="12448" y="55139"/>
                </a:cubicBezTo>
                <a:cubicBezTo>
                  <a:pt x="12512" y="55139"/>
                  <a:pt x="12577" y="55138"/>
                  <a:pt x="12641" y="55136"/>
                </a:cubicBezTo>
                <a:cubicBezTo>
                  <a:pt x="17049" y="55015"/>
                  <a:pt x="22368" y="51094"/>
                  <a:pt x="26866" y="50091"/>
                </a:cubicBezTo>
                <a:cubicBezTo>
                  <a:pt x="32338" y="48844"/>
                  <a:pt x="37900" y="48449"/>
                  <a:pt x="43462" y="47932"/>
                </a:cubicBezTo>
                <a:cubicBezTo>
                  <a:pt x="54800" y="46899"/>
                  <a:pt x="67171" y="44954"/>
                  <a:pt x="74861" y="36261"/>
                </a:cubicBezTo>
                <a:cubicBezTo>
                  <a:pt x="78235" y="32431"/>
                  <a:pt x="80454" y="27111"/>
                  <a:pt x="79299" y="22066"/>
                </a:cubicBezTo>
                <a:cubicBezTo>
                  <a:pt x="78387" y="18114"/>
                  <a:pt x="75530" y="14923"/>
                  <a:pt x="72521" y="12309"/>
                </a:cubicBezTo>
                <a:cubicBezTo>
                  <a:pt x="63391" y="4415"/>
                  <a:pt x="51509" y="0"/>
                  <a:pt x="39610"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solidFill>
                <a:schemeClr val="dk1"/>
              </a:solidFill>
            </a:endParaRPr>
          </a:p>
        </p:txBody>
      </p:sp>
      <p:sp>
        <p:nvSpPr>
          <p:cNvPr id="127" name="Google Shape;127;p16"/>
          <p:cNvSpPr/>
          <p:nvPr/>
        </p:nvSpPr>
        <p:spPr>
          <a:xfrm rot="-5601006" flipH="1">
            <a:off x="15678136" y="436288"/>
            <a:ext cx="6680694" cy="4015704"/>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28" name="Google Shape;128;p16"/>
          <p:cNvSpPr/>
          <p:nvPr/>
        </p:nvSpPr>
        <p:spPr>
          <a:xfrm flipH="1">
            <a:off x="-1875266" y="-1168018"/>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29" name="Google Shape;129;p16"/>
          <p:cNvSpPr txBox="1">
            <a:spLocks noGrp="1"/>
          </p:cNvSpPr>
          <p:nvPr>
            <p:ph type="title" idx="4"/>
          </p:nvPr>
        </p:nvSpPr>
        <p:spPr>
          <a:xfrm>
            <a:off x="1945800" y="906150"/>
            <a:ext cx="14396400" cy="1293000"/>
          </a:xfrm>
          <a:prstGeom prst="rect">
            <a:avLst/>
          </a:prstGeom>
        </p:spPr>
        <p:txBody>
          <a:bodyPr spcFirstLastPara="1" wrap="square" lIns="91425" tIns="91425" rIns="91425" bIns="91425" anchor="ctr" anchorCtr="0">
            <a:noAutofit/>
          </a:bodyPr>
          <a:lstStyle>
            <a:lvl1pPr lvl="0" rtl="0">
              <a:spcBef>
                <a:spcPct val="1000"/>
              </a:spcBef>
              <a:spcAft>
                <a:spcPts val="0"/>
              </a:spcAft>
              <a:buSzPts val="3000"/>
              <a:buNone/>
              <a:defRPr sz="6000" b="0"/>
            </a:lvl1pPr>
            <a:lvl2pPr lvl="1" rtl="0">
              <a:spcBef>
                <a:spcPct val="1000"/>
              </a:spcBef>
              <a:spcAft>
                <a:spcPts val="0"/>
              </a:spcAft>
              <a:buSzPts val="3000"/>
              <a:buNone/>
              <a:defRPr/>
            </a:lvl2pPr>
            <a:lvl3pPr lvl="2" rtl="0">
              <a:spcBef>
                <a:spcPct val="1000"/>
              </a:spcBef>
              <a:spcAft>
                <a:spcPts val="0"/>
              </a:spcAft>
              <a:buSzPts val="3000"/>
              <a:buNone/>
              <a:defRPr/>
            </a:lvl3pPr>
            <a:lvl4pPr lvl="3" rtl="0">
              <a:spcBef>
                <a:spcPct val="1000"/>
              </a:spcBef>
              <a:spcAft>
                <a:spcPts val="0"/>
              </a:spcAft>
              <a:buSzPts val="3000"/>
              <a:buNone/>
              <a:defRPr/>
            </a:lvl4pPr>
            <a:lvl5pPr lvl="4" rtl="0">
              <a:spcBef>
                <a:spcPct val="1000"/>
              </a:spcBef>
              <a:spcAft>
                <a:spcPts val="0"/>
              </a:spcAft>
              <a:buSzPts val="3000"/>
              <a:buNone/>
              <a:defRPr/>
            </a:lvl5pPr>
            <a:lvl6pPr lvl="5" rtl="0">
              <a:spcBef>
                <a:spcPct val="1000"/>
              </a:spcBef>
              <a:spcAft>
                <a:spcPts val="0"/>
              </a:spcAft>
              <a:buSzPts val="3000"/>
              <a:buNone/>
              <a:defRPr/>
            </a:lvl6pPr>
            <a:lvl7pPr lvl="6" rtl="0">
              <a:spcBef>
                <a:spcPct val="1000"/>
              </a:spcBef>
              <a:spcAft>
                <a:spcPts val="0"/>
              </a:spcAft>
              <a:buSzPts val="3000"/>
              <a:buNone/>
              <a:defRPr/>
            </a:lvl7pPr>
            <a:lvl8pPr lvl="7" rtl="0">
              <a:spcBef>
                <a:spcPct val="1000"/>
              </a:spcBef>
              <a:spcAft>
                <a:spcPts val="0"/>
              </a:spcAft>
              <a:buSzPts val="3000"/>
              <a:buNone/>
              <a:defRPr/>
            </a:lvl8pPr>
            <a:lvl9pPr lvl="8" rtl="0">
              <a:spcBef>
                <a:spcPct val="1000"/>
              </a:spcBef>
              <a:spcAft>
                <a:spcPts val="0"/>
              </a:spcAft>
              <a:buSzPts val="30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2">
  <p:cSld name="CUSTOM_18_1_2">
    <p:spTree>
      <p:nvGrpSpPr>
        <p:cNvPr id="1" name="Shape 130"/>
        <p:cNvGrpSpPr/>
        <p:nvPr/>
      </p:nvGrpSpPr>
      <p:grpSpPr>
        <a:xfrm>
          <a:off x="0" y="0"/>
          <a:ext cx="0" cy="0"/>
          <a:chOff x="0" y="0"/>
          <a:chExt cx="0" cy="0"/>
        </a:xfrm>
      </p:grpSpPr>
      <p:sp>
        <p:nvSpPr>
          <p:cNvPr id="131" name="Google Shape;131;p17"/>
          <p:cNvSpPr txBox="1">
            <a:spLocks noGrp="1"/>
          </p:cNvSpPr>
          <p:nvPr>
            <p:ph type="subTitle" idx="1"/>
          </p:nvPr>
        </p:nvSpPr>
        <p:spPr>
          <a:xfrm>
            <a:off x="11277752" y="4721600"/>
            <a:ext cx="4379400" cy="1398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132" name="Google Shape;132;p17"/>
          <p:cNvSpPr txBox="1">
            <a:spLocks noGrp="1"/>
          </p:cNvSpPr>
          <p:nvPr>
            <p:ph type="title"/>
          </p:nvPr>
        </p:nvSpPr>
        <p:spPr>
          <a:xfrm>
            <a:off x="11951852" y="3918224"/>
            <a:ext cx="3031200" cy="803400"/>
          </a:xfrm>
          <a:prstGeom prst="rect">
            <a:avLst/>
          </a:prstGeom>
          <a:noFill/>
          <a:ln>
            <a:noFill/>
          </a:ln>
        </p:spPr>
        <p:txBody>
          <a:bodyPr spcFirstLastPara="1" wrap="square" lIns="0" tIns="0" rIns="0" bIns="0" anchor="b" anchorCtr="0">
            <a:noAutofit/>
          </a:bodyPr>
          <a:lstStyle>
            <a:lvl1pPr lvl="0" algn="ctr" rtl="0">
              <a:spcBef>
                <a:spcPct val="1000"/>
              </a:spcBef>
              <a:spcAft>
                <a:spcPts val="0"/>
              </a:spcAft>
              <a:buSzPts val="2200"/>
              <a:buNone/>
              <a:defRPr sz="4000" i="0"/>
            </a:lvl1pPr>
            <a:lvl2pPr lvl="1" algn="ctr" rtl="0">
              <a:spcBef>
                <a:spcPct val="1000"/>
              </a:spcBef>
              <a:spcAft>
                <a:spcPts val="0"/>
              </a:spcAft>
              <a:buSzPts val="2200"/>
              <a:buNone/>
              <a:defRPr sz="4400"/>
            </a:lvl2pPr>
            <a:lvl3pPr lvl="2" algn="ctr" rtl="0">
              <a:spcBef>
                <a:spcPct val="1000"/>
              </a:spcBef>
              <a:spcAft>
                <a:spcPts val="0"/>
              </a:spcAft>
              <a:buSzPts val="2200"/>
              <a:buNone/>
              <a:defRPr sz="4400"/>
            </a:lvl3pPr>
            <a:lvl4pPr lvl="3" algn="ctr" rtl="0">
              <a:spcBef>
                <a:spcPct val="1000"/>
              </a:spcBef>
              <a:spcAft>
                <a:spcPts val="0"/>
              </a:spcAft>
              <a:buSzPts val="2200"/>
              <a:buNone/>
              <a:defRPr sz="4400"/>
            </a:lvl4pPr>
            <a:lvl5pPr lvl="4" algn="ctr" rtl="0">
              <a:spcBef>
                <a:spcPct val="1000"/>
              </a:spcBef>
              <a:spcAft>
                <a:spcPts val="0"/>
              </a:spcAft>
              <a:buSzPts val="2200"/>
              <a:buNone/>
              <a:defRPr sz="4400"/>
            </a:lvl5pPr>
            <a:lvl6pPr lvl="5" algn="ctr" rtl="0">
              <a:spcBef>
                <a:spcPct val="1000"/>
              </a:spcBef>
              <a:spcAft>
                <a:spcPts val="0"/>
              </a:spcAft>
              <a:buSzPts val="2200"/>
              <a:buNone/>
              <a:defRPr sz="4400"/>
            </a:lvl6pPr>
            <a:lvl7pPr lvl="6" algn="ctr" rtl="0">
              <a:spcBef>
                <a:spcPct val="1000"/>
              </a:spcBef>
              <a:spcAft>
                <a:spcPts val="0"/>
              </a:spcAft>
              <a:buSzPts val="2200"/>
              <a:buNone/>
              <a:defRPr sz="4400"/>
            </a:lvl7pPr>
            <a:lvl8pPr lvl="7" algn="ctr" rtl="0">
              <a:spcBef>
                <a:spcPct val="1000"/>
              </a:spcBef>
              <a:spcAft>
                <a:spcPts val="0"/>
              </a:spcAft>
              <a:buSzPts val="2200"/>
              <a:buNone/>
              <a:defRPr sz="4400"/>
            </a:lvl8pPr>
            <a:lvl9pPr lvl="8" algn="ctr" rtl="0">
              <a:spcBef>
                <a:spcPct val="1000"/>
              </a:spcBef>
              <a:spcAft>
                <a:spcPts val="0"/>
              </a:spcAft>
              <a:buSzPts val="2200"/>
              <a:buNone/>
              <a:defRPr sz="4400"/>
            </a:lvl9pPr>
          </a:lstStyle>
          <a:p>
            <a:endParaRPr/>
          </a:p>
        </p:txBody>
      </p:sp>
      <p:sp>
        <p:nvSpPr>
          <p:cNvPr id="133" name="Google Shape;133;p17"/>
          <p:cNvSpPr txBox="1">
            <a:spLocks noGrp="1"/>
          </p:cNvSpPr>
          <p:nvPr>
            <p:ph type="subTitle" idx="2"/>
          </p:nvPr>
        </p:nvSpPr>
        <p:spPr>
          <a:xfrm>
            <a:off x="11277752" y="7511000"/>
            <a:ext cx="4379400" cy="1398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134" name="Google Shape;134;p17"/>
          <p:cNvSpPr txBox="1">
            <a:spLocks noGrp="1"/>
          </p:cNvSpPr>
          <p:nvPr>
            <p:ph type="title" idx="3"/>
          </p:nvPr>
        </p:nvSpPr>
        <p:spPr>
          <a:xfrm>
            <a:off x="11951852" y="6707624"/>
            <a:ext cx="3031200" cy="803400"/>
          </a:xfrm>
          <a:prstGeom prst="rect">
            <a:avLst/>
          </a:prstGeom>
          <a:noFill/>
          <a:ln>
            <a:noFill/>
          </a:ln>
        </p:spPr>
        <p:txBody>
          <a:bodyPr spcFirstLastPara="1" wrap="square" lIns="0" tIns="0" rIns="0" bIns="0" anchor="b" anchorCtr="0">
            <a:noAutofit/>
          </a:bodyPr>
          <a:lstStyle>
            <a:lvl1pPr lvl="0" algn="ctr" rtl="0">
              <a:spcBef>
                <a:spcPct val="1000"/>
              </a:spcBef>
              <a:spcAft>
                <a:spcPts val="0"/>
              </a:spcAft>
              <a:buSzPts val="2200"/>
              <a:buNone/>
              <a:defRPr sz="4000" i="0"/>
            </a:lvl1pPr>
            <a:lvl2pPr lvl="1" algn="ctr" rtl="0">
              <a:spcBef>
                <a:spcPct val="1000"/>
              </a:spcBef>
              <a:spcAft>
                <a:spcPts val="0"/>
              </a:spcAft>
              <a:buSzPts val="2200"/>
              <a:buNone/>
              <a:defRPr sz="4400"/>
            </a:lvl2pPr>
            <a:lvl3pPr lvl="2" algn="ctr" rtl="0">
              <a:spcBef>
                <a:spcPct val="1000"/>
              </a:spcBef>
              <a:spcAft>
                <a:spcPts val="0"/>
              </a:spcAft>
              <a:buSzPts val="2200"/>
              <a:buNone/>
              <a:defRPr sz="4400"/>
            </a:lvl3pPr>
            <a:lvl4pPr lvl="3" algn="ctr" rtl="0">
              <a:spcBef>
                <a:spcPct val="1000"/>
              </a:spcBef>
              <a:spcAft>
                <a:spcPts val="0"/>
              </a:spcAft>
              <a:buSzPts val="2200"/>
              <a:buNone/>
              <a:defRPr sz="4400"/>
            </a:lvl4pPr>
            <a:lvl5pPr lvl="4" algn="ctr" rtl="0">
              <a:spcBef>
                <a:spcPct val="1000"/>
              </a:spcBef>
              <a:spcAft>
                <a:spcPts val="0"/>
              </a:spcAft>
              <a:buSzPts val="2200"/>
              <a:buNone/>
              <a:defRPr sz="4400"/>
            </a:lvl5pPr>
            <a:lvl6pPr lvl="5" algn="ctr" rtl="0">
              <a:spcBef>
                <a:spcPct val="1000"/>
              </a:spcBef>
              <a:spcAft>
                <a:spcPts val="0"/>
              </a:spcAft>
              <a:buSzPts val="2200"/>
              <a:buNone/>
              <a:defRPr sz="4400"/>
            </a:lvl6pPr>
            <a:lvl7pPr lvl="6" algn="ctr" rtl="0">
              <a:spcBef>
                <a:spcPct val="1000"/>
              </a:spcBef>
              <a:spcAft>
                <a:spcPts val="0"/>
              </a:spcAft>
              <a:buSzPts val="2200"/>
              <a:buNone/>
              <a:defRPr sz="4400"/>
            </a:lvl7pPr>
            <a:lvl8pPr lvl="7" algn="ctr" rtl="0">
              <a:spcBef>
                <a:spcPct val="1000"/>
              </a:spcBef>
              <a:spcAft>
                <a:spcPts val="0"/>
              </a:spcAft>
              <a:buSzPts val="2200"/>
              <a:buNone/>
              <a:defRPr sz="4400"/>
            </a:lvl8pPr>
            <a:lvl9pPr lvl="8" algn="ctr" rtl="0">
              <a:spcBef>
                <a:spcPct val="1000"/>
              </a:spcBef>
              <a:spcAft>
                <a:spcPts val="0"/>
              </a:spcAft>
              <a:buSzPts val="2200"/>
              <a:buNone/>
              <a:defRPr sz="4400"/>
            </a:lvl9pPr>
          </a:lstStyle>
          <a:p>
            <a:endParaRPr/>
          </a:p>
        </p:txBody>
      </p:sp>
      <p:sp>
        <p:nvSpPr>
          <p:cNvPr id="135" name="Google Shape;135;p17"/>
          <p:cNvSpPr/>
          <p:nvPr/>
        </p:nvSpPr>
        <p:spPr>
          <a:xfrm rot="-964807" flipH="1">
            <a:off x="13846352" y="9210552"/>
            <a:ext cx="5266960" cy="3789280"/>
          </a:xfrm>
          <a:custGeom>
            <a:avLst/>
            <a:gdLst/>
            <a:ahLst/>
            <a:cxnLst/>
            <a:rect l="l" t="t" r="r" b="b"/>
            <a:pathLst>
              <a:path w="39455" h="40762" extrusionOk="0">
                <a:moveTo>
                  <a:pt x="19728" y="1"/>
                </a:moveTo>
                <a:cubicBezTo>
                  <a:pt x="8816" y="1"/>
                  <a:pt x="1" y="9119"/>
                  <a:pt x="1" y="20366"/>
                </a:cubicBezTo>
                <a:cubicBezTo>
                  <a:pt x="1" y="31612"/>
                  <a:pt x="8816" y="40761"/>
                  <a:pt x="19728" y="40761"/>
                </a:cubicBezTo>
                <a:cubicBezTo>
                  <a:pt x="30640" y="40761"/>
                  <a:pt x="39454" y="31612"/>
                  <a:pt x="39454" y="20366"/>
                </a:cubicBezTo>
                <a:cubicBezTo>
                  <a:pt x="39454" y="9119"/>
                  <a:pt x="30640" y="1"/>
                  <a:pt x="19728" y="1"/>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36" name="Google Shape;136;p17"/>
          <p:cNvSpPr/>
          <p:nvPr/>
        </p:nvSpPr>
        <p:spPr>
          <a:xfrm rot="1132585" flipH="1">
            <a:off x="-1644744" y="-1097126"/>
            <a:ext cx="4326056" cy="4046434"/>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37" name="Google Shape;137;p17"/>
          <p:cNvSpPr/>
          <p:nvPr/>
        </p:nvSpPr>
        <p:spPr>
          <a:xfrm flipH="1">
            <a:off x="10105610" y="-2767400"/>
            <a:ext cx="10227440" cy="4455232"/>
          </a:xfrm>
          <a:custGeom>
            <a:avLst/>
            <a:gdLst/>
            <a:ahLst/>
            <a:cxnLst/>
            <a:rect l="l" t="t" r="r" b="b"/>
            <a:pathLst>
              <a:path w="80455" h="55139" extrusionOk="0">
                <a:moveTo>
                  <a:pt x="39610" y="0"/>
                </a:moveTo>
                <a:cubicBezTo>
                  <a:pt x="38635" y="0"/>
                  <a:pt x="37659" y="30"/>
                  <a:pt x="36684" y="90"/>
                </a:cubicBezTo>
                <a:cubicBezTo>
                  <a:pt x="28021" y="637"/>
                  <a:pt x="19389" y="3555"/>
                  <a:pt x="12641" y="9117"/>
                </a:cubicBezTo>
                <a:cubicBezTo>
                  <a:pt x="5863" y="14710"/>
                  <a:pt x="1091" y="23069"/>
                  <a:pt x="483" y="32005"/>
                </a:cubicBezTo>
                <a:cubicBezTo>
                  <a:pt x="0" y="38734"/>
                  <a:pt x="3681" y="55139"/>
                  <a:pt x="12448" y="55139"/>
                </a:cubicBezTo>
                <a:cubicBezTo>
                  <a:pt x="12512" y="55139"/>
                  <a:pt x="12577" y="55138"/>
                  <a:pt x="12641" y="55136"/>
                </a:cubicBezTo>
                <a:cubicBezTo>
                  <a:pt x="17049" y="55015"/>
                  <a:pt x="22368" y="51094"/>
                  <a:pt x="26866" y="50091"/>
                </a:cubicBezTo>
                <a:cubicBezTo>
                  <a:pt x="32338" y="48844"/>
                  <a:pt x="37900" y="48449"/>
                  <a:pt x="43462" y="47932"/>
                </a:cubicBezTo>
                <a:cubicBezTo>
                  <a:pt x="54800" y="46899"/>
                  <a:pt x="67171" y="44954"/>
                  <a:pt x="74861" y="36261"/>
                </a:cubicBezTo>
                <a:cubicBezTo>
                  <a:pt x="78235" y="32431"/>
                  <a:pt x="80454" y="27111"/>
                  <a:pt x="79299" y="22066"/>
                </a:cubicBezTo>
                <a:cubicBezTo>
                  <a:pt x="78387" y="18114"/>
                  <a:pt x="75530" y="14923"/>
                  <a:pt x="72521" y="12309"/>
                </a:cubicBezTo>
                <a:cubicBezTo>
                  <a:pt x="63391" y="4415"/>
                  <a:pt x="51509" y="0"/>
                  <a:pt x="39610"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38" name="Google Shape;138;p17"/>
          <p:cNvSpPr/>
          <p:nvPr/>
        </p:nvSpPr>
        <p:spPr>
          <a:xfrm rot="2700000" flipH="1">
            <a:off x="-3906338" y="8774794"/>
            <a:ext cx="8055496" cy="3662570"/>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39" name="Google Shape;139;p17"/>
          <p:cNvSpPr txBox="1">
            <a:spLocks noGrp="1"/>
          </p:cNvSpPr>
          <p:nvPr>
            <p:ph type="title" idx="4"/>
          </p:nvPr>
        </p:nvSpPr>
        <p:spPr>
          <a:xfrm>
            <a:off x="1945800" y="906150"/>
            <a:ext cx="14396400" cy="1293000"/>
          </a:xfrm>
          <a:prstGeom prst="rect">
            <a:avLst/>
          </a:prstGeom>
        </p:spPr>
        <p:txBody>
          <a:bodyPr spcFirstLastPara="1" wrap="square" lIns="91425" tIns="91425" rIns="91425" bIns="91425" anchor="ctr" anchorCtr="0">
            <a:noAutofit/>
          </a:bodyPr>
          <a:lstStyle>
            <a:lvl1pPr lvl="0" rtl="0">
              <a:spcBef>
                <a:spcPct val="1000"/>
              </a:spcBef>
              <a:spcAft>
                <a:spcPts val="0"/>
              </a:spcAft>
              <a:buSzPts val="3000"/>
              <a:buNone/>
              <a:defRPr sz="6000" b="0"/>
            </a:lvl1pPr>
            <a:lvl2pPr lvl="1" rtl="0">
              <a:spcBef>
                <a:spcPct val="1000"/>
              </a:spcBef>
              <a:spcAft>
                <a:spcPts val="0"/>
              </a:spcAft>
              <a:buSzPts val="3000"/>
              <a:buNone/>
              <a:defRPr/>
            </a:lvl2pPr>
            <a:lvl3pPr lvl="2" rtl="0">
              <a:spcBef>
                <a:spcPct val="1000"/>
              </a:spcBef>
              <a:spcAft>
                <a:spcPts val="0"/>
              </a:spcAft>
              <a:buSzPts val="3000"/>
              <a:buNone/>
              <a:defRPr/>
            </a:lvl3pPr>
            <a:lvl4pPr lvl="3" rtl="0">
              <a:spcBef>
                <a:spcPct val="1000"/>
              </a:spcBef>
              <a:spcAft>
                <a:spcPts val="0"/>
              </a:spcAft>
              <a:buSzPts val="3000"/>
              <a:buNone/>
              <a:defRPr/>
            </a:lvl4pPr>
            <a:lvl5pPr lvl="4" rtl="0">
              <a:spcBef>
                <a:spcPct val="1000"/>
              </a:spcBef>
              <a:spcAft>
                <a:spcPts val="0"/>
              </a:spcAft>
              <a:buSzPts val="3000"/>
              <a:buNone/>
              <a:defRPr/>
            </a:lvl5pPr>
            <a:lvl6pPr lvl="5" rtl="0">
              <a:spcBef>
                <a:spcPct val="1000"/>
              </a:spcBef>
              <a:spcAft>
                <a:spcPts val="0"/>
              </a:spcAft>
              <a:buSzPts val="3000"/>
              <a:buNone/>
              <a:defRPr/>
            </a:lvl6pPr>
            <a:lvl7pPr lvl="6" rtl="0">
              <a:spcBef>
                <a:spcPct val="1000"/>
              </a:spcBef>
              <a:spcAft>
                <a:spcPts val="0"/>
              </a:spcAft>
              <a:buSzPts val="3000"/>
              <a:buNone/>
              <a:defRPr/>
            </a:lvl7pPr>
            <a:lvl8pPr lvl="7" rtl="0">
              <a:spcBef>
                <a:spcPct val="1000"/>
              </a:spcBef>
              <a:spcAft>
                <a:spcPts val="0"/>
              </a:spcAft>
              <a:buSzPts val="3000"/>
              <a:buNone/>
              <a:defRPr/>
            </a:lvl8pPr>
            <a:lvl9pPr lvl="8" rtl="0">
              <a:spcBef>
                <a:spcPct val="1000"/>
              </a:spcBef>
              <a:spcAft>
                <a:spcPts val="0"/>
              </a:spcAft>
              <a:buSzPts val="30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3">
  <p:cSld name="CUSTOM_18_1_1">
    <p:spTree>
      <p:nvGrpSpPr>
        <p:cNvPr id="1" name="Shape 140"/>
        <p:cNvGrpSpPr/>
        <p:nvPr/>
      </p:nvGrpSpPr>
      <p:grpSpPr>
        <a:xfrm>
          <a:off x="0" y="0"/>
          <a:ext cx="0" cy="0"/>
          <a:chOff x="0" y="0"/>
          <a:chExt cx="0" cy="0"/>
        </a:xfrm>
      </p:grpSpPr>
      <p:sp>
        <p:nvSpPr>
          <p:cNvPr id="141" name="Google Shape;141;p18"/>
          <p:cNvSpPr/>
          <p:nvPr/>
        </p:nvSpPr>
        <p:spPr>
          <a:xfrm flipH="1">
            <a:off x="16642190" y="10056450"/>
            <a:ext cx="553086" cy="526346"/>
          </a:xfrm>
          <a:custGeom>
            <a:avLst/>
            <a:gdLst/>
            <a:ahLst/>
            <a:cxnLst/>
            <a:rect l="l" t="t" r="r" b="b"/>
            <a:pathLst>
              <a:path w="9970" h="9488" extrusionOk="0">
                <a:moveTo>
                  <a:pt x="3190" y="0"/>
                </a:moveTo>
                <a:cubicBezTo>
                  <a:pt x="2758" y="0"/>
                  <a:pt x="2358" y="357"/>
                  <a:pt x="2401" y="840"/>
                </a:cubicBezTo>
                <a:lnTo>
                  <a:pt x="2462" y="2815"/>
                </a:lnTo>
                <a:cubicBezTo>
                  <a:pt x="2462" y="3059"/>
                  <a:pt x="2341" y="3302"/>
                  <a:pt x="2128" y="3484"/>
                </a:cubicBezTo>
                <a:lnTo>
                  <a:pt x="547" y="4609"/>
                </a:lnTo>
                <a:cubicBezTo>
                  <a:pt x="0" y="5004"/>
                  <a:pt x="152" y="5825"/>
                  <a:pt x="790" y="6007"/>
                </a:cubicBezTo>
                <a:lnTo>
                  <a:pt x="2705" y="6554"/>
                </a:lnTo>
                <a:cubicBezTo>
                  <a:pt x="2949" y="6645"/>
                  <a:pt x="3131" y="6828"/>
                  <a:pt x="3222" y="7071"/>
                </a:cubicBezTo>
                <a:lnTo>
                  <a:pt x="3830" y="8955"/>
                </a:lnTo>
                <a:cubicBezTo>
                  <a:pt x="3950" y="9299"/>
                  <a:pt x="4265" y="9487"/>
                  <a:pt x="4587" y="9487"/>
                </a:cubicBezTo>
                <a:cubicBezTo>
                  <a:pt x="4834" y="9487"/>
                  <a:pt x="5087" y="9376"/>
                  <a:pt x="5259" y="9138"/>
                </a:cubicBezTo>
                <a:lnTo>
                  <a:pt x="6353" y="7496"/>
                </a:lnTo>
                <a:cubicBezTo>
                  <a:pt x="6505" y="7284"/>
                  <a:pt x="6748" y="7162"/>
                  <a:pt x="6991" y="7162"/>
                </a:cubicBezTo>
                <a:lnTo>
                  <a:pt x="8967" y="7162"/>
                </a:lnTo>
                <a:cubicBezTo>
                  <a:pt x="9605" y="7162"/>
                  <a:pt x="9970" y="6402"/>
                  <a:pt x="9575" y="5885"/>
                </a:cubicBezTo>
                <a:lnTo>
                  <a:pt x="8389" y="4335"/>
                </a:lnTo>
                <a:cubicBezTo>
                  <a:pt x="8237" y="4122"/>
                  <a:pt x="8177" y="3849"/>
                  <a:pt x="8268" y="3606"/>
                </a:cubicBezTo>
                <a:lnTo>
                  <a:pt x="8876" y="1752"/>
                </a:lnTo>
                <a:cubicBezTo>
                  <a:pt x="9032" y="1205"/>
                  <a:pt x="8609" y="704"/>
                  <a:pt x="8103" y="704"/>
                </a:cubicBezTo>
                <a:cubicBezTo>
                  <a:pt x="8018" y="704"/>
                  <a:pt x="7930" y="718"/>
                  <a:pt x="7842" y="749"/>
                </a:cubicBezTo>
                <a:lnTo>
                  <a:pt x="5988" y="1417"/>
                </a:lnTo>
                <a:cubicBezTo>
                  <a:pt x="5910" y="1446"/>
                  <a:pt x="5829" y="1460"/>
                  <a:pt x="5748" y="1460"/>
                </a:cubicBezTo>
                <a:cubicBezTo>
                  <a:pt x="5576" y="1460"/>
                  <a:pt x="5403" y="1399"/>
                  <a:pt x="5259" y="1296"/>
                </a:cubicBezTo>
                <a:lnTo>
                  <a:pt x="3678" y="171"/>
                </a:lnTo>
                <a:cubicBezTo>
                  <a:pt x="3526" y="53"/>
                  <a:pt x="3356" y="0"/>
                  <a:pt x="3190" y="0"/>
                </a:cubicBezTo>
                <a:close/>
              </a:path>
            </a:pathLst>
          </a:custGeom>
          <a:solidFill>
            <a:srgbClr val="FFFFFF"/>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42" name="Google Shape;142;p18"/>
          <p:cNvSpPr txBox="1">
            <a:spLocks noGrp="1"/>
          </p:cNvSpPr>
          <p:nvPr>
            <p:ph type="subTitle" idx="1"/>
          </p:nvPr>
        </p:nvSpPr>
        <p:spPr>
          <a:xfrm>
            <a:off x="7060498" y="7112450"/>
            <a:ext cx="4167000" cy="1398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143" name="Google Shape;143;p18"/>
          <p:cNvSpPr txBox="1">
            <a:spLocks noGrp="1"/>
          </p:cNvSpPr>
          <p:nvPr>
            <p:ph type="title"/>
          </p:nvPr>
        </p:nvSpPr>
        <p:spPr>
          <a:xfrm>
            <a:off x="7628398" y="2632462"/>
            <a:ext cx="3031200" cy="803400"/>
          </a:xfrm>
          <a:prstGeom prst="rect">
            <a:avLst/>
          </a:prstGeom>
          <a:noFill/>
          <a:ln>
            <a:noFill/>
          </a:ln>
        </p:spPr>
        <p:txBody>
          <a:bodyPr spcFirstLastPara="1" wrap="square" lIns="0" tIns="0" rIns="0" bIns="0" anchor="b" anchorCtr="0">
            <a:noAutofit/>
          </a:bodyPr>
          <a:lstStyle>
            <a:lvl1pPr lvl="0" algn="ctr" rtl="0">
              <a:spcBef>
                <a:spcPct val="1000"/>
              </a:spcBef>
              <a:spcAft>
                <a:spcPts val="0"/>
              </a:spcAft>
              <a:buSzPts val="2200"/>
              <a:buNone/>
              <a:defRPr sz="4000" i="0"/>
            </a:lvl1pPr>
            <a:lvl2pPr lvl="1" algn="ctr" rtl="0">
              <a:spcBef>
                <a:spcPct val="1000"/>
              </a:spcBef>
              <a:spcAft>
                <a:spcPts val="0"/>
              </a:spcAft>
              <a:buSzPts val="2200"/>
              <a:buNone/>
              <a:defRPr sz="4400"/>
            </a:lvl2pPr>
            <a:lvl3pPr lvl="2" algn="ctr" rtl="0">
              <a:spcBef>
                <a:spcPct val="1000"/>
              </a:spcBef>
              <a:spcAft>
                <a:spcPts val="0"/>
              </a:spcAft>
              <a:buSzPts val="2200"/>
              <a:buNone/>
              <a:defRPr sz="4400"/>
            </a:lvl3pPr>
            <a:lvl4pPr lvl="3" algn="ctr" rtl="0">
              <a:spcBef>
                <a:spcPct val="1000"/>
              </a:spcBef>
              <a:spcAft>
                <a:spcPts val="0"/>
              </a:spcAft>
              <a:buSzPts val="2200"/>
              <a:buNone/>
              <a:defRPr sz="4400"/>
            </a:lvl4pPr>
            <a:lvl5pPr lvl="4" algn="ctr" rtl="0">
              <a:spcBef>
                <a:spcPct val="1000"/>
              </a:spcBef>
              <a:spcAft>
                <a:spcPts val="0"/>
              </a:spcAft>
              <a:buSzPts val="2200"/>
              <a:buNone/>
              <a:defRPr sz="4400"/>
            </a:lvl5pPr>
            <a:lvl6pPr lvl="5" algn="ctr" rtl="0">
              <a:spcBef>
                <a:spcPct val="1000"/>
              </a:spcBef>
              <a:spcAft>
                <a:spcPts val="0"/>
              </a:spcAft>
              <a:buSzPts val="2200"/>
              <a:buNone/>
              <a:defRPr sz="4400"/>
            </a:lvl6pPr>
            <a:lvl7pPr lvl="6" algn="ctr" rtl="0">
              <a:spcBef>
                <a:spcPct val="1000"/>
              </a:spcBef>
              <a:spcAft>
                <a:spcPts val="0"/>
              </a:spcAft>
              <a:buSzPts val="2200"/>
              <a:buNone/>
              <a:defRPr sz="4400"/>
            </a:lvl7pPr>
            <a:lvl8pPr lvl="7" algn="ctr" rtl="0">
              <a:spcBef>
                <a:spcPct val="1000"/>
              </a:spcBef>
              <a:spcAft>
                <a:spcPts val="0"/>
              </a:spcAft>
              <a:buSzPts val="2200"/>
              <a:buNone/>
              <a:defRPr sz="4400"/>
            </a:lvl8pPr>
            <a:lvl9pPr lvl="8" algn="ctr" rtl="0">
              <a:spcBef>
                <a:spcPct val="1000"/>
              </a:spcBef>
              <a:spcAft>
                <a:spcPts val="0"/>
              </a:spcAft>
              <a:buSzPts val="2200"/>
              <a:buNone/>
              <a:defRPr sz="4400"/>
            </a:lvl9pPr>
          </a:lstStyle>
          <a:p>
            <a:endParaRPr/>
          </a:p>
        </p:txBody>
      </p:sp>
      <p:sp>
        <p:nvSpPr>
          <p:cNvPr id="144" name="Google Shape;144;p18"/>
          <p:cNvSpPr txBox="1">
            <a:spLocks noGrp="1"/>
          </p:cNvSpPr>
          <p:nvPr>
            <p:ph type="title" idx="2" hasCustomPrompt="1"/>
          </p:nvPr>
        </p:nvSpPr>
        <p:spPr>
          <a:xfrm>
            <a:off x="7792798" y="4816762"/>
            <a:ext cx="2702400" cy="895800"/>
          </a:xfrm>
          <a:prstGeom prst="rect">
            <a:avLst/>
          </a:prstGeom>
        </p:spPr>
        <p:txBody>
          <a:bodyPr spcFirstLastPara="1" wrap="square" lIns="91425" tIns="91425" rIns="91425" bIns="91425" anchor="ctr" anchorCtr="0">
            <a:noAutofit/>
          </a:bodyPr>
          <a:lstStyle>
            <a:lvl1pPr lvl="0" algn="ctr" rtl="0">
              <a:spcBef>
                <a:spcPct val="1000"/>
              </a:spcBef>
              <a:spcAft>
                <a:spcPts val="0"/>
              </a:spcAft>
              <a:buClr>
                <a:schemeClr val="accent2"/>
              </a:buClr>
              <a:buSzPts val="3600"/>
              <a:buNone/>
              <a:defRPr sz="4000"/>
            </a:lvl1pPr>
            <a:lvl2pPr lvl="1" algn="ctr" rtl="0">
              <a:spcBef>
                <a:spcPct val="1000"/>
              </a:spcBef>
              <a:spcAft>
                <a:spcPts val="0"/>
              </a:spcAft>
              <a:buClr>
                <a:schemeClr val="accent2"/>
              </a:buClr>
              <a:buSzPts val="12000"/>
              <a:buNone/>
              <a:defRPr sz="24000">
                <a:solidFill>
                  <a:schemeClr val="accent2"/>
                </a:solidFill>
              </a:defRPr>
            </a:lvl2pPr>
            <a:lvl3pPr lvl="2" algn="ctr" rtl="0">
              <a:spcBef>
                <a:spcPct val="1000"/>
              </a:spcBef>
              <a:spcAft>
                <a:spcPts val="0"/>
              </a:spcAft>
              <a:buClr>
                <a:schemeClr val="accent2"/>
              </a:buClr>
              <a:buSzPts val="12000"/>
              <a:buNone/>
              <a:defRPr sz="24000">
                <a:solidFill>
                  <a:schemeClr val="accent2"/>
                </a:solidFill>
              </a:defRPr>
            </a:lvl3pPr>
            <a:lvl4pPr lvl="3" algn="ctr" rtl="0">
              <a:spcBef>
                <a:spcPct val="1000"/>
              </a:spcBef>
              <a:spcAft>
                <a:spcPts val="0"/>
              </a:spcAft>
              <a:buClr>
                <a:schemeClr val="accent2"/>
              </a:buClr>
              <a:buSzPts val="12000"/>
              <a:buNone/>
              <a:defRPr sz="24000">
                <a:solidFill>
                  <a:schemeClr val="accent2"/>
                </a:solidFill>
              </a:defRPr>
            </a:lvl4pPr>
            <a:lvl5pPr lvl="4" algn="ctr" rtl="0">
              <a:spcBef>
                <a:spcPct val="1000"/>
              </a:spcBef>
              <a:spcAft>
                <a:spcPts val="0"/>
              </a:spcAft>
              <a:buClr>
                <a:schemeClr val="accent2"/>
              </a:buClr>
              <a:buSzPts val="12000"/>
              <a:buNone/>
              <a:defRPr sz="24000">
                <a:solidFill>
                  <a:schemeClr val="accent2"/>
                </a:solidFill>
              </a:defRPr>
            </a:lvl5pPr>
            <a:lvl6pPr lvl="5" algn="ctr" rtl="0">
              <a:spcBef>
                <a:spcPct val="1000"/>
              </a:spcBef>
              <a:spcAft>
                <a:spcPts val="0"/>
              </a:spcAft>
              <a:buClr>
                <a:schemeClr val="accent2"/>
              </a:buClr>
              <a:buSzPts val="12000"/>
              <a:buNone/>
              <a:defRPr sz="24000">
                <a:solidFill>
                  <a:schemeClr val="accent2"/>
                </a:solidFill>
              </a:defRPr>
            </a:lvl6pPr>
            <a:lvl7pPr lvl="6" algn="ctr" rtl="0">
              <a:spcBef>
                <a:spcPct val="1000"/>
              </a:spcBef>
              <a:spcAft>
                <a:spcPts val="0"/>
              </a:spcAft>
              <a:buClr>
                <a:schemeClr val="accent2"/>
              </a:buClr>
              <a:buSzPts val="12000"/>
              <a:buNone/>
              <a:defRPr sz="24000">
                <a:solidFill>
                  <a:schemeClr val="accent2"/>
                </a:solidFill>
              </a:defRPr>
            </a:lvl7pPr>
            <a:lvl8pPr lvl="7" algn="ctr" rtl="0">
              <a:spcBef>
                <a:spcPct val="1000"/>
              </a:spcBef>
              <a:spcAft>
                <a:spcPts val="0"/>
              </a:spcAft>
              <a:buClr>
                <a:schemeClr val="accent2"/>
              </a:buClr>
              <a:buSzPts val="12000"/>
              <a:buNone/>
              <a:defRPr sz="24000">
                <a:solidFill>
                  <a:schemeClr val="accent2"/>
                </a:solidFill>
              </a:defRPr>
            </a:lvl8pPr>
            <a:lvl9pPr lvl="8" algn="ctr" rtl="0">
              <a:spcBef>
                <a:spcPct val="1000"/>
              </a:spcBef>
              <a:spcAft>
                <a:spcPts val="0"/>
              </a:spcAft>
              <a:buClr>
                <a:schemeClr val="accent2"/>
              </a:buClr>
              <a:buSzPts val="12000"/>
              <a:buNone/>
              <a:defRPr sz="24000">
                <a:solidFill>
                  <a:schemeClr val="accent2"/>
                </a:solidFill>
              </a:defRPr>
            </a:lvl9pPr>
          </a:lstStyle>
          <a:p>
            <a:r>
              <a:t>xx%</a:t>
            </a:r>
          </a:p>
        </p:txBody>
      </p:sp>
      <p:sp>
        <p:nvSpPr>
          <p:cNvPr id="145" name="Google Shape;145;p18"/>
          <p:cNvSpPr txBox="1">
            <a:spLocks noGrp="1"/>
          </p:cNvSpPr>
          <p:nvPr>
            <p:ph type="subTitle" idx="3"/>
          </p:nvPr>
        </p:nvSpPr>
        <p:spPr>
          <a:xfrm>
            <a:off x="12080198" y="7112450"/>
            <a:ext cx="4167000" cy="1398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146" name="Google Shape;146;p18"/>
          <p:cNvSpPr txBox="1">
            <a:spLocks noGrp="1"/>
          </p:cNvSpPr>
          <p:nvPr>
            <p:ph type="title" idx="4"/>
          </p:nvPr>
        </p:nvSpPr>
        <p:spPr>
          <a:xfrm>
            <a:off x="12648098" y="2632462"/>
            <a:ext cx="3031200" cy="803400"/>
          </a:xfrm>
          <a:prstGeom prst="rect">
            <a:avLst/>
          </a:prstGeom>
          <a:noFill/>
          <a:ln>
            <a:noFill/>
          </a:ln>
        </p:spPr>
        <p:txBody>
          <a:bodyPr spcFirstLastPara="1" wrap="square" lIns="0" tIns="0" rIns="0" bIns="0" anchor="b" anchorCtr="0">
            <a:noAutofit/>
          </a:bodyPr>
          <a:lstStyle>
            <a:lvl1pPr lvl="0" algn="ctr" rtl="0">
              <a:spcBef>
                <a:spcPct val="1000"/>
              </a:spcBef>
              <a:spcAft>
                <a:spcPts val="0"/>
              </a:spcAft>
              <a:buSzPts val="2200"/>
              <a:buNone/>
              <a:defRPr sz="4000" i="0"/>
            </a:lvl1pPr>
            <a:lvl2pPr lvl="1" algn="ctr" rtl="0">
              <a:spcBef>
                <a:spcPct val="1000"/>
              </a:spcBef>
              <a:spcAft>
                <a:spcPts val="0"/>
              </a:spcAft>
              <a:buSzPts val="2200"/>
              <a:buNone/>
              <a:defRPr sz="4400"/>
            </a:lvl2pPr>
            <a:lvl3pPr lvl="2" algn="ctr" rtl="0">
              <a:spcBef>
                <a:spcPct val="1000"/>
              </a:spcBef>
              <a:spcAft>
                <a:spcPts val="0"/>
              </a:spcAft>
              <a:buSzPts val="2200"/>
              <a:buNone/>
              <a:defRPr sz="4400"/>
            </a:lvl3pPr>
            <a:lvl4pPr lvl="3" algn="ctr" rtl="0">
              <a:spcBef>
                <a:spcPct val="1000"/>
              </a:spcBef>
              <a:spcAft>
                <a:spcPts val="0"/>
              </a:spcAft>
              <a:buSzPts val="2200"/>
              <a:buNone/>
              <a:defRPr sz="4400"/>
            </a:lvl4pPr>
            <a:lvl5pPr lvl="4" algn="ctr" rtl="0">
              <a:spcBef>
                <a:spcPct val="1000"/>
              </a:spcBef>
              <a:spcAft>
                <a:spcPts val="0"/>
              </a:spcAft>
              <a:buSzPts val="2200"/>
              <a:buNone/>
              <a:defRPr sz="4400"/>
            </a:lvl5pPr>
            <a:lvl6pPr lvl="5" algn="ctr" rtl="0">
              <a:spcBef>
                <a:spcPct val="1000"/>
              </a:spcBef>
              <a:spcAft>
                <a:spcPts val="0"/>
              </a:spcAft>
              <a:buSzPts val="2200"/>
              <a:buNone/>
              <a:defRPr sz="4400"/>
            </a:lvl6pPr>
            <a:lvl7pPr lvl="6" algn="ctr" rtl="0">
              <a:spcBef>
                <a:spcPct val="1000"/>
              </a:spcBef>
              <a:spcAft>
                <a:spcPts val="0"/>
              </a:spcAft>
              <a:buSzPts val="2200"/>
              <a:buNone/>
              <a:defRPr sz="4400"/>
            </a:lvl7pPr>
            <a:lvl8pPr lvl="7" algn="ctr" rtl="0">
              <a:spcBef>
                <a:spcPct val="1000"/>
              </a:spcBef>
              <a:spcAft>
                <a:spcPts val="0"/>
              </a:spcAft>
              <a:buSzPts val="2200"/>
              <a:buNone/>
              <a:defRPr sz="4400"/>
            </a:lvl8pPr>
            <a:lvl9pPr lvl="8" algn="ctr" rtl="0">
              <a:spcBef>
                <a:spcPct val="1000"/>
              </a:spcBef>
              <a:spcAft>
                <a:spcPts val="0"/>
              </a:spcAft>
              <a:buSzPts val="2200"/>
              <a:buNone/>
              <a:defRPr sz="4400"/>
            </a:lvl9pPr>
          </a:lstStyle>
          <a:p>
            <a:endParaRPr/>
          </a:p>
        </p:txBody>
      </p:sp>
      <p:sp>
        <p:nvSpPr>
          <p:cNvPr id="147" name="Google Shape;147;p18"/>
          <p:cNvSpPr txBox="1">
            <a:spLocks noGrp="1"/>
          </p:cNvSpPr>
          <p:nvPr>
            <p:ph type="title" idx="5" hasCustomPrompt="1"/>
          </p:nvPr>
        </p:nvSpPr>
        <p:spPr>
          <a:xfrm>
            <a:off x="12812498" y="4816762"/>
            <a:ext cx="2702400" cy="895800"/>
          </a:xfrm>
          <a:prstGeom prst="rect">
            <a:avLst/>
          </a:prstGeom>
        </p:spPr>
        <p:txBody>
          <a:bodyPr spcFirstLastPara="1" wrap="square" lIns="91425" tIns="91425" rIns="91425" bIns="91425" anchor="ctr" anchorCtr="0">
            <a:noAutofit/>
          </a:bodyPr>
          <a:lstStyle>
            <a:lvl1pPr lvl="0" algn="ctr" rtl="0">
              <a:spcBef>
                <a:spcPct val="1000"/>
              </a:spcBef>
              <a:spcAft>
                <a:spcPts val="0"/>
              </a:spcAft>
              <a:buClr>
                <a:schemeClr val="accent2"/>
              </a:buClr>
              <a:buSzPts val="3600"/>
              <a:buNone/>
              <a:defRPr sz="4000"/>
            </a:lvl1pPr>
            <a:lvl2pPr lvl="1" algn="ctr" rtl="0">
              <a:spcBef>
                <a:spcPct val="1000"/>
              </a:spcBef>
              <a:spcAft>
                <a:spcPts val="0"/>
              </a:spcAft>
              <a:buClr>
                <a:schemeClr val="accent2"/>
              </a:buClr>
              <a:buSzPts val="12000"/>
              <a:buNone/>
              <a:defRPr sz="24000">
                <a:solidFill>
                  <a:schemeClr val="accent2"/>
                </a:solidFill>
              </a:defRPr>
            </a:lvl2pPr>
            <a:lvl3pPr lvl="2" algn="ctr" rtl="0">
              <a:spcBef>
                <a:spcPct val="1000"/>
              </a:spcBef>
              <a:spcAft>
                <a:spcPts val="0"/>
              </a:spcAft>
              <a:buClr>
                <a:schemeClr val="accent2"/>
              </a:buClr>
              <a:buSzPts val="12000"/>
              <a:buNone/>
              <a:defRPr sz="24000">
                <a:solidFill>
                  <a:schemeClr val="accent2"/>
                </a:solidFill>
              </a:defRPr>
            </a:lvl3pPr>
            <a:lvl4pPr lvl="3" algn="ctr" rtl="0">
              <a:spcBef>
                <a:spcPct val="1000"/>
              </a:spcBef>
              <a:spcAft>
                <a:spcPts val="0"/>
              </a:spcAft>
              <a:buClr>
                <a:schemeClr val="accent2"/>
              </a:buClr>
              <a:buSzPts val="12000"/>
              <a:buNone/>
              <a:defRPr sz="24000">
                <a:solidFill>
                  <a:schemeClr val="accent2"/>
                </a:solidFill>
              </a:defRPr>
            </a:lvl4pPr>
            <a:lvl5pPr lvl="4" algn="ctr" rtl="0">
              <a:spcBef>
                <a:spcPct val="1000"/>
              </a:spcBef>
              <a:spcAft>
                <a:spcPts val="0"/>
              </a:spcAft>
              <a:buClr>
                <a:schemeClr val="accent2"/>
              </a:buClr>
              <a:buSzPts val="12000"/>
              <a:buNone/>
              <a:defRPr sz="24000">
                <a:solidFill>
                  <a:schemeClr val="accent2"/>
                </a:solidFill>
              </a:defRPr>
            </a:lvl5pPr>
            <a:lvl6pPr lvl="5" algn="ctr" rtl="0">
              <a:spcBef>
                <a:spcPct val="1000"/>
              </a:spcBef>
              <a:spcAft>
                <a:spcPts val="0"/>
              </a:spcAft>
              <a:buClr>
                <a:schemeClr val="accent2"/>
              </a:buClr>
              <a:buSzPts val="12000"/>
              <a:buNone/>
              <a:defRPr sz="24000">
                <a:solidFill>
                  <a:schemeClr val="accent2"/>
                </a:solidFill>
              </a:defRPr>
            </a:lvl6pPr>
            <a:lvl7pPr lvl="6" algn="ctr" rtl="0">
              <a:spcBef>
                <a:spcPct val="1000"/>
              </a:spcBef>
              <a:spcAft>
                <a:spcPts val="0"/>
              </a:spcAft>
              <a:buClr>
                <a:schemeClr val="accent2"/>
              </a:buClr>
              <a:buSzPts val="12000"/>
              <a:buNone/>
              <a:defRPr sz="24000">
                <a:solidFill>
                  <a:schemeClr val="accent2"/>
                </a:solidFill>
              </a:defRPr>
            </a:lvl7pPr>
            <a:lvl8pPr lvl="7" algn="ctr" rtl="0">
              <a:spcBef>
                <a:spcPct val="1000"/>
              </a:spcBef>
              <a:spcAft>
                <a:spcPts val="0"/>
              </a:spcAft>
              <a:buClr>
                <a:schemeClr val="accent2"/>
              </a:buClr>
              <a:buSzPts val="12000"/>
              <a:buNone/>
              <a:defRPr sz="24000">
                <a:solidFill>
                  <a:schemeClr val="accent2"/>
                </a:solidFill>
              </a:defRPr>
            </a:lvl8pPr>
            <a:lvl9pPr lvl="8" algn="ctr" rtl="0">
              <a:spcBef>
                <a:spcPct val="1000"/>
              </a:spcBef>
              <a:spcAft>
                <a:spcPts val="0"/>
              </a:spcAft>
              <a:buClr>
                <a:schemeClr val="accent2"/>
              </a:buClr>
              <a:buSzPts val="12000"/>
              <a:buNone/>
              <a:defRPr sz="24000">
                <a:solidFill>
                  <a:schemeClr val="accent2"/>
                </a:solidFill>
              </a:defRPr>
            </a:lvl9pPr>
          </a:lstStyle>
          <a:p>
            <a:r>
              <a:t>xx%</a:t>
            </a:r>
          </a:p>
        </p:txBody>
      </p:sp>
      <p:sp>
        <p:nvSpPr>
          <p:cNvPr id="148" name="Google Shape;148;p18"/>
          <p:cNvSpPr/>
          <p:nvPr/>
        </p:nvSpPr>
        <p:spPr>
          <a:xfrm>
            <a:off x="15208482" y="9072830"/>
            <a:ext cx="4981830" cy="4163860"/>
          </a:xfrm>
          <a:custGeom>
            <a:avLst/>
            <a:gdLst/>
            <a:ahLst/>
            <a:cxnLst/>
            <a:rect l="l" t="t" r="r" b="b"/>
            <a:pathLst>
              <a:path w="65503" h="54748" extrusionOk="0">
                <a:moveTo>
                  <a:pt x="25723" y="0"/>
                </a:moveTo>
                <a:cubicBezTo>
                  <a:pt x="24144" y="0"/>
                  <a:pt x="22575" y="187"/>
                  <a:pt x="21064" y="677"/>
                </a:cubicBezTo>
                <a:cubicBezTo>
                  <a:pt x="15259" y="2561"/>
                  <a:pt x="11702" y="8306"/>
                  <a:pt x="8784" y="13625"/>
                </a:cubicBezTo>
                <a:cubicBezTo>
                  <a:pt x="5563" y="19431"/>
                  <a:pt x="2401" y="25388"/>
                  <a:pt x="1186" y="31863"/>
                </a:cubicBezTo>
                <a:cubicBezTo>
                  <a:pt x="0" y="38337"/>
                  <a:pt x="1034" y="45450"/>
                  <a:pt x="5411" y="50222"/>
                </a:cubicBezTo>
                <a:cubicBezTo>
                  <a:pt x="8030" y="53078"/>
                  <a:pt x="12001" y="54747"/>
                  <a:pt x="15894" y="54747"/>
                </a:cubicBezTo>
                <a:cubicBezTo>
                  <a:pt x="18505" y="54747"/>
                  <a:pt x="21081" y="53997"/>
                  <a:pt x="23192" y="52349"/>
                </a:cubicBezTo>
                <a:cubicBezTo>
                  <a:pt x="28785" y="47972"/>
                  <a:pt x="29727" y="39158"/>
                  <a:pt x="35867" y="35601"/>
                </a:cubicBezTo>
                <a:cubicBezTo>
                  <a:pt x="38002" y="34383"/>
                  <a:pt x="40368" y="34028"/>
                  <a:pt x="42803" y="34028"/>
                </a:cubicBezTo>
                <a:cubicBezTo>
                  <a:pt x="45289" y="34028"/>
                  <a:pt x="47848" y="34399"/>
                  <a:pt x="50305" y="34598"/>
                </a:cubicBezTo>
                <a:cubicBezTo>
                  <a:pt x="51011" y="34660"/>
                  <a:pt x="51739" y="34694"/>
                  <a:pt x="52475" y="34694"/>
                </a:cubicBezTo>
                <a:cubicBezTo>
                  <a:pt x="56811" y="34694"/>
                  <a:pt x="61422" y="33507"/>
                  <a:pt x="63345" y="29765"/>
                </a:cubicBezTo>
                <a:cubicBezTo>
                  <a:pt x="65503" y="25571"/>
                  <a:pt x="63010" y="20677"/>
                  <a:pt x="60123" y="17151"/>
                </a:cubicBezTo>
                <a:cubicBezTo>
                  <a:pt x="52554" y="8002"/>
                  <a:pt x="42980" y="2713"/>
                  <a:pt x="31247" y="586"/>
                </a:cubicBezTo>
                <a:cubicBezTo>
                  <a:pt x="29442" y="258"/>
                  <a:pt x="27575" y="0"/>
                  <a:pt x="25723"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49" name="Google Shape;149;p18"/>
          <p:cNvSpPr/>
          <p:nvPr/>
        </p:nvSpPr>
        <p:spPr>
          <a:xfrm>
            <a:off x="15701300" y="-849268"/>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50" name="Google Shape;150;p18"/>
          <p:cNvSpPr/>
          <p:nvPr/>
        </p:nvSpPr>
        <p:spPr>
          <a:xfrm>
            <a:off x="-1173702" y="9292004"/>
            <a:ext cx="6590416" cy="2996446"/>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51" name="Google Shape;151;p18"/>
          <p:cNvSpPr/>
          <p:nvPr/>
        </p:nvSpPr>
        <p:spPr>
          <a:xfrm rot="-3863648">
            <a:off x="-3858000" y="263470"/>
            <a:ext cx="6601482" cy="3726846"/>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52" name="Google Shape;152;p18"/>
          <p:cNvSpPr txBox="1">
            <a:spLocks noGrp="1"/>
          </p:cNvSpPr>
          <p:nvPr>
            <p:ph type="title" idx="6"/>
          </p:nvPr>
        </p:nvSpPr>
        <p:spPr>
          <a:xfrm>
            <a:off x="1945800" y="906150"/>
            <a:ext cx="14396400" cy="1293000"/>
          </a:xfrm>
          <a:prstGeom prst="rect">
            <a:avLst/>
          </a:prstGeom>
        </p:spPr>
        <p:txBody>
          <a:bodyPr spcFirstLastPara="1" wrap="square" lIns="91425" tIns="91425" rIns="91425" bIns="91425" anchor="ctr" anchorCtr="0">
            <a:noAutofit/>
          </a:bodyPr>
          <a:lstStyle>
            <a:lvl1pPr lvl="0" rtl="0">
              <a:spcBef>
                <a:spcPct val="1000"/>
              </a:spcBef>
              <a:spcAft>
                <a:spcPts val="0"/>
              </a:spcAft>
              <a:buSzPts val="3000"/>
              <a:buNone/>
              <a:defRPr sz="6000" b="0"/>
            </a:lvl1pPr>
            <a:lvl2pPr lvl="1" rtl="0">
              <a:spcBef>
                <a:spcPct val="1000"/>
              </a:spcBef>
              <a:spcAft>
                <a:spcPts val="0"/>
              </a:spcAft>
              <a:buSzPts val="3000"/>
              <a:buNone/>
              <a:defRPr/>
            </a:lvl2pPr>
            <a:lvl3pPr lvl="2" rtl="0">
              <a:spcBef>
                <a:spcPct val="1000"/>
              </a:spcBef>
              <a:spcAft>
                <a:spcPts val="0"/>
              </a:spcAft>
              <a:buSzPts val="3000"/>
              <a:buNone/>
              <a:defRPr/>
            </a:lvl3pPr>
            <a:lvl4pPr lvl="3" rtl="0">
              <a:spcBef>
                <a:spcPct val="1000"/>
              </a:spcBef>
              <a:spcAft>
                <a:spcPts val="0"/>
              </a:spcAft>
              <a:buSzPts val="3000"/>
              <a:buNone/>
              <a:defRPr/>
            </a:lvl4pPr>
            <a:lvl5pPr lvl="4" rtl="0">
              <a:spcBef>
                <a:spcPct val="1000"/>
              </a:spcBef>
              <a:spcAft>
                <a:spcPts val="0"/>
              </a:spcAft>
              <a:buSzPts val="3000"/>
              <a:buNone/>
              <a:defRPr/>
            </a:lvl5pPr>
            <a:lvl6pPr lvl="5" rtl="0">
              <a:spcBef>
                <a:spcPct val="1000"/>
              </a:spcBef>
              <a:spcAft>
                <a:spcPts val="0"/>
              </a:spcAft>
              <a:buSzPts val="3000"/>
              <a:buNone/>
              <a:defRPr/>
            </a:lvl6pPr>
            <a:lvl7pPr lvl="6" rtl="0">
              <a:spcBef>
                <a:spcPct val="1000"/>
              </a:spcBef>
              <a:spcAft>
                <a:spcPts val="0"/>
              </a:spcAft>
              <a:buSzPts val="3000"/>
              <a:buNone/>
              <a:defRPr/>
            </a:lvl7pPr>
            <a:lvl8pPr lvl="7" rtl="0">
              <a:spcBef>
                <a:spcPct val="1000"/>
              </a:spcBef>
              <a:spcAft>
                <a:spcPts val="0"/>
              </a:spcAft>
              <a:buSzPts val="3000"/>
              <a:buNone/>
              <a:defRPr/>
            </a:lvl8pPr>
            <a:lvl9pPr lvl="8" rtl="0">
              <a:spcBef>
                <a:spcPct val="1000"/>
              </a:spcBef>
              <a:spcAft>
                <a:spcPts val="0"/>
              </a:spcAft>
              <a:buSzPts val="30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
  <p:cSld name="CUSTOM_18_2">
    <p:spTree>
      <p:nvGrpSpPr>
        <p:cNvPr id="1" name="Shape 153"/>
        <p:cNvGrpSpPr/>
        <p:nvPr/>
      </p:nvGrpSpPr>
      <p:grpSpPr>
        <a:xfrm>
          <a:off x="0" y="0"/>
          <a:ext cx="0" cy="0"/>
          <a:chOff x="0" y="0"/>
          <a:chExt cx="0" cy="0"/>
        </a:xfrm>
      </p:grpSpPr>
      <p:sp>
        <p:nvSpPr>
          <p:cNvPr id="154" name="Google Shape;154;p19"/>
          <p:cNvSpPr txBox="1">
            <a:spLocks noGrp="1"/>
          </p:cNvSpPr>
          <p:nvPr>
            <p:ph type="subTitle" idx="1"/>
          </p:nvPr>
        </p:nvSpPr>
        <p:spPr>
          <a:xfrm>
            <a:off x="12451354" y="7224350"/>
            <a:ext cx="2761800" cy="829200"/>
          </a:xfrm>
          <a:prstGeom prst="rect">
            <a:avLst/>
          </a:prstGeom>
        </p:spPr>
        <p:txBody>
          <a:bodyPr spcFirstLastPara="1" wrap="square" lIns="91425" tIns="91425" rIns="91425" bIns="91425" anchor="ctr" anchorCtr="0">
            <a:noAutofit/>
          </a:bodyPr>
          <a:lstStyle>
            <a:lvl1pPr lvl="0" algn="ctr" rtl="0">
              <a:spcBef>
                <a:spcPct val="1000"/>
              </a:spcBef>
              <a:spcAft>
                <a:spcPts val="0"/>
              </a:spcAft>
              <a:buNone/>
              <a:defRPr sz="4000"/>
            </a:lvl1pPr>
            <a:lvl2pPr lvl="1" algn="ctr" rtl="0">
              <a:spcBef>
                <a:spcPct val="1000"/>
              </a:spcBef>
              <a:spcAft>
                <a:spcPts val="0"/>
              </a:spcAft>
              <a:buNone/>
              <a:defRPr sz="4000"/>
            </a:lvl2pPr>
            <a:lvl3pPr lvl="2" algn="ctr" rtl="0">
              <a:spcBef>
                <a:spcPct val="1000"/>
              </a:spcBef>
              <a:spcAft>
                <a:spcPts val="0"/>
              </a:spcAft>
              <a:buNone/>
              <a:defRPr sz="4000"/>
            </a:lvl3pPr>
            <a:lvl4pPr lvl="3" algn="ctr" rtl="0">
              <a:spcBef>
                <a:spcPct val="1000"/>
              </a:spcBef>
              <a:spcAft>
                <a:spcPts val="0"/>
              </a:spcAft>
              <a:buNone/>
              <a:defRPr sz="4000"/>
            </a:lvl4pPr>
            <a:lvl5pPr lvl="4" algn="ctr" rtl="0">
              <a:spcBef>
                <a:spcPct val="1000"/>
              </a:spcBef>
              <a:spcAft>
                <a:spcPts val="0"/>
              </a:spcAft>
              <a:buNone/>
              <a:defRPr sz="4000"/>
            </a:lvl5pPr>
            <a:lvl6pPr lvl="5" algn="ctr" rtl="0">
              <a:spcBef>
                <a:spcPct val="1000"/>
              </a:spcBef>
              <a:spcAft>
                <a:spcPts val="0"/>
              </a:spcAft>
              <a:buNone/>
              <a:defRPr sz="4000"/>
            </a:lvl6pPr>
            <a:lvl7pPr lvl="6" algn="ctr" rtl="0">
              <a:spcBef>
                <a:spcPct val="1000"/>
              </a:spcBef>
              <a:spcAft>
                <a:spcPts val="0"/>
              </a:spcAft>
              <a:buNone/>
              <a:defRPr sz="4000"/>
            </a:lvl7pPr>
            <a:lvl8pPr lvl="7" algn="ctr" rtl="0">
              <a:spcBef>
                <a:spcPct val="1000"/>
              </a:spcBef>
              <a:spcAft>
                <a:spcPts val="0"/>
              </a:spcAft>
              <a:buNone/>
              <a:defRPr sz="4000"/>
            </a:lvl8pPr>
            <a:lvl9pPr lvl="8" algn="ctr" rtl="0">
              <a:spcBef>
                <a:spcPct val="1000"/>
              </a:spcBef>
              <a:spcAft>
                <a:spcPts val="0"/>
              </a:spcAft>
              <a:buNone/>
              <a:defRPr sz="4000"/>
            </a:lvl9pPr>
          </a:lstStyle>
          <a:p>
            <a:endParaRPr/>
          </a:p>
        </p:txBody>
      </p:sp>
      <p:sp>
        <p:nvSpPr>
          <p:cNvPr id="155" name="Google Shape;155;p19"/>
          <p:cNvSpPr txBox="1">
            <a:spLocks noGrp="1"/>
          </p:cNvSpPr>
          <p:nvPr>
            <p:ph type="subTitle" idx="2"/>
          </p:nvPr>
        </p:nvSpPr>
        <p:spPr>
          <a:xfrm>
            <a:off x="11283454" y="7916162"/>
            <a:ext cx="5097600" cy="1524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156" name="Google Shape;156;p19"/>
          <p:cNvSpPr txBox="1">
            <a:spLocks noGrp="1"/>
          </p:cNvSpPr>
          <p:nvPr>
            <p:ph type="subTitle" idx="3"/>
          </p:nvPr>
        </p:nvSpPr>
        <p:spPr>
          <a:xfrm>
            <a:off x="3074846" y="7190000"/>
            <a:ext cx="2761800" cy="829200"/>
          </a:xfrm>
          <a:prstGeom prst="rect">
            <a:avLst/>
          </a:prstGeom>
        </p:spPr>
        <p:txBody>
          <a:bodyPr spcFirstLastPara="1" wrap="square" lIns="91425" tIns="91425" rIns="91425" bIns="91425" anchor="ctr" anchorCtr="0">
            <a:noAutofit/>
          </a:bodyPr>
          <a:lstStyle>
            <a:lvl1pPr lvl="0" algn="ctr" rtl="0">
              <a:spcBef>
                <a:spcPct val="1000"/>
              </a:spcBef>
              <a:spcAft>
                <a:spcPts val="0"/>
              </a:spcAft>
              <a:buNone/>
              <a:defRPr sz="4000"/>
            </a:lvl1pPr>
            <a:lvl2pPr lvl="1" algn="ctr" rtl="0">
              <a:spcBef>
                <a:spcPct val="1000"/>
              </a:spcBef>
              <a:spcAft>
                <a:spcPts val="0"/>
              </a:spcAft>
              <a:buNone/>
              <a:defRPr sz="4000"/>
            </a:lvl2pPr>
            <a:lvl3pPr lvl="2" algn="ctr" rtl="0">
              <a:spcBef>
                <a:spcPct val="1000"/>
              </a:spcBef>
              <a:spcAft>
                <a:spcPts val="0"/>
              </a:spcAft>
              <a:buNone/>
              <a:defRPr sz="4000"/>
            </a:lvl3pPr>
            <a:lvl4pPr lvl="3" algn="ctr" rtl="0">
              <a:spcBef>
                <a:spcPct val="1000"/>
              </a:spcBef>
              <a:spcAft>
                <a:spcPts val="0"/>
              </a:spcAft>
              <a:buNone/>
              <a:defRPr sz="4000"/>
            </a:lvl4pPr>
            <a:lvl5pPr lvl="4" algn="ctr" rtl="0">
              <a:spcBef>
                <a:spcPct val="1000"/>
              </a:spcBef>
              <a:spcAft>
                <a:spcPts val="0"/>
              </a:spcAft>
              <a:buNone/>
              <a:defRPr sz="4000"/>
            </a:lvl5pPr>
            <a:lvl6pPr lvl="5" algn="ctr" rtl="0">
              <a:spcBef>
                <a:spcPct val="1000"/>
              </a:spcBef>
              <a:spcAft>
                <a:spcPts val="0"/>
              </a:spcAft>
              <a:buNone/>
              <a:defRPr sz="4000"/>
            </a:lvl6pPr>
            <a:lvl7pPr lvl="6" algn="ctr" rtl="0">
              <a:spcBef>
                <a:spcPct val="1000"/>
              </a:spcBef>
              <a:spcAft>
                <a:spcPts val="0"/>
              </a:spcAft>
              <a:buNone/>
              <a:defRPr sz="4000"/>
            </a:lvl7pPr>
            <a:lvl8pPr lvl="7" algn="ctr" rtl="0">
              <a:spcBef>
                <a:spcPct val="1000"/>
              </a:spcBef>
              <a:spcAft>
                <a:spcPts val="0"/>
              </a:spcAft>
              <a:buNone/>
              <a:defRPr sz="4000"/>
            </a:lvl8pPr>
            <a:lvl9pPr lvl="8" algn="ctr" rtl="0">
              <a:spcBef>
                <a:spcPct val="1000"/>
              </a:spcBef>
              <a:spcAft>
                <a:spcPts val="0"/>
              </a:spcAft>
              <a:buNone/>
              <a:defRPr sz="4000"/>
            </a:lvl9pPr>
          </a:lstStyle>
          <a:p>
            <a:endParaRPr/>
          </a:p>
        </p:txBody>
      </p:sp>
      <p:sp>
        <p:nvSpPr>
          <p:cNvPr id="157" name="Google Shape;157;p19"/>
          <p:cNvSpPr txBox="1">
            <a:spLocks noGrp="1"/>
          </p:cNvSpPr>
          <p:nvPr>
            <p:ph type="subTitle" idx="4"/>
          </p:nvPr>
        </p:nvSpPr>
        <p:spPr>
          <a:xfrm>
            <a:off x="1906946" y="7916162"/>
            <a:ext cx="5097600" cy="1524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158" name="Google Shape;158;p19"/>
          <p:cNvSpPr txBox="1">
            <a:spLocks noGrp="1"/>
          </p:cNvSpPr>
          <p:nvPr>
            <p:ph type="subTitle" idx="5"/>
          </p:nvPr>
        </p:nvSpPr>
        <p:spPr>
          <a:xfrm>
            <a:off x="7763100" y="5881726"/>
            <a:ext cx="2761800" cy="829200"/>
          </a:xfrm>
          <a:prstGeom prst="rect">
            <a:avLst/>
          </a:prstGeom>
        </p:spPr>
        <p:txBody>
          <a:bodyPr spcFirstLastPara="1" wrap="square" lIns="91425" tIns="91425" rIns="91425" bIns="91425" anchor="ctr" anchorCtr="0">
            <a:noAutofit/>
          </a:bodyPr>
          <a:lstStyle>
            <a:lvl1pPr lvl="0" algn="ctr" rtl="0">
              <a:spcBef>
                <a:spcPct val="1000"/>
              </a:spcBef>
              <a:spcAft>
                <a:spcPts val="0"/>
              </a:spcAft>
              <a:buNone/>
              <a:defRPr sz="4000"/>
            </a:lvl1pPr>
            <a:lvl2pPr lvl="1" algn="ctr" rtl="0">
              <a:spcBef>
                <a:spcPct val="1000"/>
              </a:spcBef>
              <a:spcAft>
                <a:spcPts val="0"/>
              </a:spcAft>
              <a:buNone/>
              <a:defRPr sz="4000"/>
            </a:lvl2pPr>
            <a:lvl3pPr lvl="2" algn="ctr" rtl="0">
              <a:spcBef>
                <a:spcPct val="1000"/>
              </a:spcBef>
              <a:spcAft>
                <a:spcPts val="0"/>
              </a:spcAft>
              <a:buNone/>
              <a:defRPr sz="4000"/>
            </a:lvl3pPr>
            <a:lvl4pPr lvl="3" algn="ctr" rtl="0">
              <a:spcBef>
                <a:spcPct val="1000"/>
              </a:spcBef>
              <a:spcAft>
                <a:spcPts val="0"/>
              </a:spcAft>
              <a:buNone/>
              <a:defRPr sz="4000"/>
            </a:lvl4pPr>
            <a:lvl5pPr lvl="4" algn="ctr" rtl="0">
              <a:spcBef>
                <a:spcPct val="1000"/>
              </a:spcBef>
              <a:spcAft>
                <a:spcPts val="0"/>
              </a:spcAft>
              <a:buNone/>
              <a:defRPr sz="4000"/>
            </a:lvl5pPr>
            <a:lvl6pPr lvl="5" algn="ctr" rtl="0">
              <a:spcBef>
                <a:spcPct val="1000"/>
              </a:spcBef>
              <a:spcAft>
                <a:spcPts val="0"/>
              </a:spcAft>
              <a:buNone/>
              <a:defRPr sz="4000"/>
            </a:lvl6pPr>
            <a:lvl7pPr lvl="6" algn="ctr" rtl="0">
              <a:spcBef>
                <a:spcPct val="1000"/>
              </a:spcBef>
              <a:spcAft>
                <a:spcPts val="0"/>
              </a:spcAft>
              <a:buNone/>
              <a:defRPr sz="4000"/>
            </a:lvl7pPr>
            <a:lvl8pPr lvl="7" algn="ctr" rtl="0">
              <a:spcBef>
                <a:spcPct val="1000"/>
              </a:spcBef>
              <a:spcAft>
                <a:spcPts val="0"/>
              </a:spcAft>
              <a:buNone/>
              <a:defRPr sz="4000"/>
            </a:lvl8pPr>
            <a:lvl9pPr lvl="8" algn="ctr" rtl="0">
              <a:spcBef>
                <a:spcPct val="1000"/>
              </a:spcBef>
              <a:spcAft>
                <a:spcPts val="0"/>
              </a:spcAft>
              <a:buNone/>
              <a:defRPr sz="4000"/>
            </a:lvl9pPr>
          </a:lstStyle>
          <a:p>
            <a:endParaRPr/>
          </a:p>
        </p:txBody>
      </p:sp>
      <p:sp>
        <p:nvSpPr>
          <p:cNvPr id="159" name="Google Shape;159;p19"/>
          <p:cNvSpPr txBox="1">
            <a:spLocks noGrp="1"/>
          </p:cNvSpPr>
          <p:nvPr>
            <p:ph type="subTitle" idx="6"/>
          </p:nvPr>
        </p:nvSpPr>
        <p:spPr>
          <a:xfrm>
            <a:off x="6595200" y="6607862"/>
            <a:ext cx="5097600" cy="1524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160" name="Google Shape;160;p19"/>
          <p:cNvSpPr/>
          <p:nvPr/>
        </p:nvSpPr>
        <p:spPr>
          <a:xfrm rot="8999889">
            <a:off x="15334156" y="7571406"/>
            <a:ext cx="4981880" cy="4163900"/>
          </a:xfrm>
          <a:custGeom>
            <a:avLst/>
            <a:gdLst/>
            <a:ahLst/>
            <a:cxnLst/>
            <a:rect l="l" t="t" r="r" b="b"/>
            <a:pathLst>
              <a:path w="65503" h="54748" extrusionOk="0">
                <a:moveTo>
                  <a:pt x="25723" y="0"/>
                </a:moveTo>
                <a:cubicBezTo>
                  <a:pt x="24144" y="0"/>
                  <a:pt x="22575" y="187"/>
                  <a:pt x="21064" y="677"/>
                </a:cubicBezTo>
                <a:cubicBezTo>
                  <a:pt x="15259" y="2561"/>
                  <a:pt x="11702" y="8306"/>
                  <a:pt x="8784" y="13625"/>
                </a:cubicBezTo>
                <a:cubicBezTo>
                  <a:pt x="5563" y="19431"/>
                  <a:pt x="2401" y="25388"/>
                  <a:pt x="1186" y="31863"/>
                </a:cubicBezTo>
                <a:cubicBezTo>
                  <a:pt x="0" y="38337"/>
                  <a:pt x="1034" y="45450"/>
                  <a:pt x="5411" y="50222"/>
                </a:cubicBezTo>
                <a:cubicBezTo>
                  <a:pt x="8030" y="53078"/>
                  <a:pt x="12001" y="54747"/>
                  <a:pt x="15894" y="54747"/>
                </a:cubicBezTo>
                <a:cubicBezTo>
                  <a:pt x="18505" y="54747"/>
                  <a:pt x="21081" y="53997"/>
                  <a:pt x="23192" y="52349"/>
                </a:cubicBezTo>
                <a:cubicBezTo>
                  <a:pt x="28785" y="47972"/>
                  <a:pt x="29727" y="39158"/>
                  <a:pt x="35867" y="35601"/>
                </a:cubicBezTo>
                <a:cubicBezTo>
                  <a:pt x="38002" y="34383"/>
                  <a:pt x="40368" y="34028"/>
                  <a:pt x="42803" y="34028"/>
                </a:cubicBezTo>
                <a:cubicBezTo>
                  <a:pt x="45289" y="34028"/>
                  <a:pt x="47848" y="34399"/>
                  <a:pt x="50305" y="34598"/>
                </a:cubicBezTo>
                <a:cubicBezTo>
                  <a:pt x="51011" y="34660"/>
                  <a:pt x="51739" y="34694"/>
                  <a:pt x="52475" y="34694"/>
                </a:cubicBezTo>
                <a:cubicBezTo>
                  <a:pt x="56811" y="34694"/>
                  <a:pt x="61422" y="33507"/>
                  <a:pt x="63345" y="29765"/>
                </a:cubicBezTo>
                <a:cubicBezTo>
                  <a:pt x="65503" y="25571"/>
                  <a:pt x="63010" y="20677"/>
                  <a:pt x="60123" y="17151"/>
                </a:cubicBezTo>
                <a:cubicBezTo>
                  <a:pt x="52554" y="8002"/>
                  <a:pt x="42980" y="2713"/>
                  <a:pt x="31247" y="586"/>
                </a:cubicBezTo>
                <a:cubicBezTo>
                  <a:pt x="29442" y="258"/>
                  <a:pt x="27575" y="0"/>
                  <a:pt x="25723"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61" name="Google Shape;161;p19"/>
          <p:cNvSpPr/>
          <p:nvPr/>
        </p:nvSpPr>
        <p:spPr>
          <a:xfrm>
            <a:off x="16066100" y="-1092418"/>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62" name="Google Shape;162;p19"/>
          <p:cNvSpPr/>
          <p:nvPr/>
        </p:nvSpPr>
        <p:spPr>
          <a:xfrm>
            <a:off x="0" y="9744952"/>
            <a:ext cx="5097716" cy="2317764"/>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63" name="Google Shape;163;p19"/>
          <p:cNvSpPr/>
          <p:nvPr/>
        </p:nvSpPr>
        <p:spPr>
          <a:xfrm rot="-2700000">
            <a:off x="-2701574" y="-510628"/>
            <a:ext cx="6601584" cy="4296894"/>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64" name="Google Shape;164;p19"/>
          <p:cNvSpPr txBox="1">
            <a:spLocks noGrp="1"/>
          </p:cNvSpPr>
          <p:nvPr>
            <p:ph type="title"/>
          </p:nvPr>
        </p:nvSpPr>
        <p:spPr>
          <a:xfrm>
            <a:off x="1945800" y="906150"/>
            <a:ext cx="14396400" cy="1293000"/>
          </a:xfrm>
          <a:prstGeom prst="rect">
            <a:avLst/>
          </a:prstGeom>
        </p:spPr>
        <p:txBody>
          <a:bodyPr spcFirstLastPara="1" wrap="square" lIns="91425" tIns="91425" rIns="91425" bIns="91425" anchor="ctr" anchorCtr="0">
            <a:noAutofit/>
          </a:bodyPr>
          <a:lstStyle>
            <a:lvl1pPr lvl="0" rtl="0">
              <a:spcBef>
                <a:spcPct val="1000"/>
              </a:spcBef>
              <a:spcAft>
                <a:spcPts val="0"/>
              </a:spcAft>
              <a:buSzPts val="3000"/>
              <a:buNone/>
              <a:defRPr sz="6000" b="0"/>
            </a:lvl1pPr>
            <a:lvl2pPr lvl="1" rtl="0">
              <a:spcBef>
                <a:spcPct val="1000"/>
              </a:spcBef>
              <a:spcAft>
                <a:spcPts val="0"/>
              </a:spcAft>
              <a:buSzPts val="3000"/>
              <a:buNone/>
              <a:defRPr/>
            </a:lvl2pPr>
            <a:lvl3pPr lvl="2" rtl="0">
              <a:spcBef>
                <a:spcPct val="1000"/>
              </a:spcBef>
              <a:spcAft>
                <a:spcPts val="0"/>
              </a:spcAft>
              <a:buSzPts val="3000"/>
              <a:buNone/>
              <a:defRPr/>
            </a:lvl3pPr>
            <a:lvl4pPr lvl="3" rtl="0">
              <a:spcBef>
                <a:spcPct val="1000"/>
              </a:spcBef>
              <a:spcAft>
                <a:spcPts val="0"/>
              </a:spcAft>
              <a:buSzPts val="3000"/>
              <a:buNone/>
              <a:defRPr/>
            </a:lvl4pPr>
            <a:lvl5pPr lvl="4" rtl="0">
              <a:spcBef>
                <a:spcPct val="1000"/>
              </a:spcBef>
              <a:spcAft>
                <a:spcPts val="0"/>
              </a:spcAft>
              <a:buSzPts val="3000"/>
              <a:buNone/>
              <a:defRPr/>
            </a:lvl5pPr>
            <a:lvl6pPr lvl="5" rtl="0">
              <a:spcBef>
                <a:spcPct val="1000"/>
              </a:spcBef>
              <a:spcAft>
                <a:spcPts val="0"/>
              </a:spcAft>
              <a:buSzPts val="3000"/>
              <a:buNone/>
              <a:defRPr/>
            </a:lvl6pPr>
            <a:lvl7pPr lvl="6" rtl="0">
              <a:spcBef>
                <a:spcPct val="1000"/>
              </a:spcBef>
              <a:spcAft>
                <a:spcPts val="0"/>
              </a:spcAft>
              <a:buSzPts val="3000"/>
              <a:buNone/>
              <a:defRPr/>
            </a:lvl7pPr>
            <a:lvl8pPr lvl="7" rtl="0">
              <a:spcBef>
                <a:spcPct val="1000"/>
              </a:spcBef>
              <a:spcAft>
                <a:spcPts val="0"/>
              </a:spcAft>
              <a:buSzPts val="3000"/>
              <a:buNone/>
              <a:defRPr/>
            </a:lvl8pPr>
            <a:lvl9pPr lvl="8" rtl="0">
              <a:spcBef>
                <a:spcPct val="1000"/>
              </a:spcBef>
              <a:spcAft>
                <a:spcPts val="0"/>
              </a:spcAft>
              <a:buSzPts val="30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
  <p:cSld name="CUSTOM_12_1_1">
    <p:spTree>
      <p:nvGrpSpPr>
        <p:cNvPr id="1" name="Shape 165"/>
        <p:cNvGrpSpPr/>
        <p:nvPr/>
      </p:nvGrpSpPr>
      <p:grpSpPr>
        <a:xfrm>
          <a:off x="0" y="0"/>
          <a:ext cx="0" cy="0"/>
          <a:chOff x="0" y="0"/>
          <a:chExt cx="0" cy="0"/>
        </a:xfrm>
      </p:grpSpPr>
      <p:sp>
        <p:nvSpPr>
          <p:cNvPr id="166" name="Google Shape;166;p20"/>
          <p:cNvSpPr txBox="1">
            <a:spLocks noGrp="1"/>
          </p:cNvSpPr>
          <p:nvPr>
            <p:ph type="subTitle" idx="1"/>
          </p:nvPr>
        </p:nvSpPr>
        <p:spPr>
          <a:xfrm>
            <a:off x="1375028" y="6232350"/>
            <a:ext cx="3773400" cy="738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4000"/>
            </a:lvl1pPr>
            <a:lvl2pPr lvl="1" algn="ctr" rtl="0">
              <a:spcBef>
                <a:spcPct val="1000"/>
              </a:spcBef>
              <a:spcAft>
                <a:spcPts val="0"/>
              </a:spcAft>
              <a:buNone/>
              <a:defRPr sz="4000"/>
            </a:lvl2pPr>
            <a:lvl3pPr lvl="2" algn="ctr" rtl="0">
              <a:spcBef>
                <a:spcPct val="1000"/>
              </a:spcBef>
              <a:spcAft>
                <a:spcPts val="0"/>
              </a:spcAft>
              <a:buNone/>
              <a:defRPr sz="4000"/>
            </a:lvl3pPr>
            <a:lvl4pPr lvl="3" algn="ctr" rtl="0">
              <a:spcBef>
                <a:spcPct val="1000"/>
              </a:spcBef>
              <a:spcAft>
                <a:spcPts val="0"/>
              </a:spcAft>
              <a:buNone/>
              <a:defRPr sz="4000"/>
            </a:lvl4pPr>
            <a:lvl5pPr lvl="4" algn="ctr" rtl="0">
              <a:spcBef>
                <a:spcPct val="1000"/>
              </a:spcBef>
              <a:spcAft>
                <a:spcPts val="0"/>
              </a:spcAft>
              <a:buNone/>
              <a:defRPr sz="4000"/>
            </a:lvl5pPr>
            <a:lvl6pPr lvl="5" algn="ctr" rtl="0">
              <a:spcBef>
                <a:spcPct val="1000"/>
              </a:spcBef>
              <a:spcAft>
                <a:spcPts val="0"/>
              </a:spcAft>
              <a:buNone/>
              <a:defRPr sz="4000"/>
            </a:lvl6pPr>
            <a:lvl7pPr lvl="6" algn="ctr" rtl="0">
              <a:spcBef>
                <a:spcPct val="1000"/>
              </a:spcBef>
              <a:spcAft>
                <a:spcPts val="0"/>
              </a:spcAft>
              <a:buNone/>
              <a:defRPr sz="4000"/>
            </a:lvl7pPr>
            <a:lvl8pPr lvl="7" algn="ctr" rtl="0">
              <a:spcBef>
                <a:spcPct val="1000"/>
              </a:spcBef>
              <a:spcAft>
                <a:spcPts val="0"/>
              </a:spcAft>
              <a:buNone/>
              <a:defRPr sz="4000"/>
            </a:lvl8pPr>
            <a:lvl9pPr lvl="8" algn="ctr" rtl="0">
              <a:spcBef>
                <a:spcPct val="1000"/>
              </a:spcBef>
              <a:spcAft>
                <a:spcPts val="0"/>
              </a:spcAft>
              <a:buNone/>
              <a:defRPr sz="4000"/>
            </a:lvl9pPr>
          </a:lstStyle>
          <a:p>
            <a:endParaRPr/>
          </a:p>
        </p:txBody>
      </p:sp>
      <p:sp>
        <p:nvSpPr>
          <p:cNvPr id="167" name="Google Shape;167;p20"/>
          <p:cNvSpPr txBox="1">
            <a:spLocks noGrp="1"/>
          </p:cNvSpPr>
          <p:nvPr>
            <p:ph type="subTitle" idx="2"/>
          </p:nvPr>
        </p:nvSpPr>
        <p:spPr>
          <a:xfrm>
            <a:off x="1511828" y="7011800"/>
            <a:ext cx="3499800" cy="1524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168" name="Google Shape;168;p20"/>
          <p:cNvSpPr txBox="1">
            <a:spLocks noGrp="1"/>
          </p:cNvSpPr>
          <p:nvPr>
            <p:ph type="subTitle" idx="3"/>
          </p:nvPr>
        </p:nvSpPr>
        <p:spPr>
          <a:xfrm>
            <a:off x="13139572" y="6232350"/>
            <a:ext cx="3773400" cy="738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4000"/>
            </a:lvl1pPr>
            <a:lvl2pPr lvl="1" algn="ctr" rtl="0">
              <a:spcBef>
                <a:spcPct val="1000"/>
              </a:spcBef>
              <a:spcAft>
                <a:spcPts val="0"/>
              </a:spcAft>
              <a:buNone/>
              <a:defRPr sz="4000"/>
            </a:lvl2pPr>
            <a:lvl3pPr lvl="2" algn="ctr" rtl="0">
              <a:spcBef>
                <a:spcPct val="1000"/>
              </a:spcBef>
              <a:spcAft>
                <a:spcPts val="0"/>
              </a:spcAft>
              <a:buNone/>
              <a:defRPr sz="4000"/>
            </a:lvl3pPr>
            <a:lvl4pPr lvl="3" algn="ctr" rtl="0">
              <a:spcBef>
                <a:spcPct val="1000"/>
              </a:spcBef>
              <a:spcAft>
                <a:spcPts val="0"/>
              </a:spcAft>
              <a:buNone/>
              <a:defRPr sz="4000"/>
            </a:lvl4pPr>
            <a:lvl5pPr lvl="4" algn="ctr" rtl="0">
              <a:spcBef>
                <a:spcPct val="1000"/>
              </a:spcBef>
              <a:spcAft>
                <a:spcPts val="0"/>
              </a:spcAft>
              <a:buNone/>
              <a:defRPr sz="4000"/>
            </a:lvl5pPr>
            <a:lvl6pPr lvl="5" algn="ctr" rtl="0">
              <a:spcBef>
                <a:spcPct val="1000"/>
              </a:spcBef>
              <a:spcAft>
                <a:spcPts val="0"/>
              </a:spcAft>
              <a:buNone/>
              <a:defRPr sz="4000"/>
            </a:lvl6pPr>
            <a:lvl7pPr lvl="6" algn="ctr" rtl="0">
              <a:spcBef>
                <a:spcPct val="1000"/>
              </a:spcBef>
              <a:spcAft>
                <a:spcPts val="0"/>
              </a:spcAft>
              <a:buNone/>
              <a:defRPr sz="4000"/>
            </a:lvl7pPr>
            <a:lvl8pPr lvl="7" algn="ctr" rtl="0">
              <a:spcBef>
                <a:spcPct val="1000"/>
              </a:spcBef>
              <a:spcAft>
                <a:spcPts val="0"/>
              </a:spcAft>
              <a:buNone/>
              <a:defRPr sz="4000"/>
            </a:lvl8pPr>
            <a:lvl9pPr lvl="8" algn="ctr" rtl="0">
              <a:spcBef>
                <a:spcPct val="1000"/>
              </a:spcBef>
              <a:spcAft>
                <a:spcPts val="0"/>
              </a:spcAft>
              <a:buNone/>
              <a:defRPr sz="4000"/>
            </a:lvl9pPr>
          </a:lstStyle>
          <a:p>
            <a:endParaRPr/>
          </a:p>
        </p:txBody>
      </p:sp>
      <p:sp>
        <p:nvSpPr>
          <p:cNvPr id="169" name="Google Shape;169;p20"/>
          <p:cNvSpPr txBox="1">
            <a:spLocks noGrp="1"/>
          </p:cNvSpPr>
          <p:nvPr>
            <p:ph type="subTitle" idx="4"/>
          </p:nvPr>
        </p:nvSpPr>
        <p:spPr>
          <a:xfrm>
            <a:off x="13276376" y="7011800"/>
            <a:ext cx="3499800" cy="1524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170" name="Google Shape;170;p20"/>
          <p:cNvSpPr txBox="1">
            <a:spLocks noGrp="1"/>
          </p:cNvSpPr>
          <p:nvPr>
            <p:ph type="subTitle" idx="5"/>
          </p:nvPr>
        </p:nvSpPr>
        <p:spPr>
          <a:xfrm>
            <a:off x="5296542" y="6247350"/>
            <a:ext cx="3773400" cy="708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4000"/>
            </a:lvl1pPr>
            <a:lvl2pPr lvl="1" algn="ctr" rtl="0">
              <a:spcBef>
                <a:spcPct val="1000"/>
              </a:spcBef>
              <a:spcAft>
                <a:spcPts val="0"/>
              </a:spcAft>
              <a:buNone/>
              <a:defRPr sz="4000"/>
            </a:lvl2pPr>
            <a:lvl3pPr lvl="2" algn="ctr" rtl="0">
              <a:spcBef>
                <a:spcPct val="1000"/>
              </a:spcBef>
              <a:spcAft>
                <a:spcPts val="0"/>
              </a:spcAft>
              <a:buNone/>
              <a:defRPr sz="4000"/>
            </a:lvl3pPr>
            <a:lvl4pPr lvl="3" algn="ctr" rtl="0">
              <a:spcBef>
                <a:spcPct val="1000"/>
              </a:spcBef>
              <a:spcAft>
                <a:spcPts val="0"/>
              </a:spcAft>
              <a:buNone/>
              <a:defRPr sz="4000"/>
            </a:lvl4pPr>
            <a:lvl5pPr lvl="4" algn="ctr" rtl="0">
              <a:spcBef>
                <a:spcPct val="1000"/>
              </a:spcBef>
              <a:spcAft>
                <a:spcPts val="0"/>
              </a:spcAft>
              <a:buNone/>
              <a:defRPr sz="4000"/>
            </a:lvl5pPr>
            <a:lvl6pPr lvl="5" algn="ctr" rtl="0">
              <a:spcBef>
                <a:spcPct val="1000"/>
              </a:spcBef>
              <a:spcAft>
                <a:spcPts val="0"/>
              </a:spcAft>
              <a:buNone/>
              <a:defRPr sz="4000"/>
            </a:lvl6pPr>
            <a:lvl7pPr lvl="6" algn="ctr" rtl="0">
              <a:spcBef>
                <a:spcPct val="1000"/>
              </a:spcBef>
              <a:spcAft>
                <a:spcPts val="0"/>
              </a:spcAft>
              <a:buNone/>
              <a:defRPr sz="4000"/>
            </a:lvl7pPr>
            <a:lvl8pPr lvl="7" algn="ctr" rtl="0">
              <a:spcBef>
                <a:spcPct val="1000"/>
              </a:spcBef>
              <a:spcAft>
                <a:spcPts val="0"/>
              </a:spcAft>
              <a:buNone/>
              <a:defRPr sz="4000"/>
            </a:lvl8pPr>
            <a:lvl9pPr lvl="8" algn="ctr" rtl="0">
              <a:spcBef>
                <a:spcPct val="1000"/>
              </a:spcBef>
              <a:spcAft>
                <a:spcPts val="0"/>
              </a:spcAft>
              <a:buNone/>
              <a:defRPr sz="4000"/>
            </a:lvl9pPr>
          </a:lstStyle>
          <a:p>
            <a:endParaRPr/>
          </a:p>
        </p:txBody>
      </p:sp>
      <p:sp>
        <p:nvSpPr>
          <p:cNvPr id="171" name="Google Shape;171;p20"/>
          <p:cNvSpPr txBox="1">
            <a:spLocks noGrp="1"/>
          </p:cNvSpPr>
          <p:nvPr>
            <p:ph type="subTitle" idx="6"/>
          </p:nvPr>
        </p:nvSpPr>
        <p:spPr>
          <a:xfrm>
            <a:off x="5433344" y="7011800"/>
            <a:ext cx="3499800" cy="1524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172" name="Google Shape;172;p20"/>
          <p:cNvSpPr txBox="1">
            <a:spLocks noGrp="1"/>
          </p:cNvSpPr>
          <p:nvPr>
            <p:ph type="subTitle" idx="7"/>
          </p:nvPr>
        </p:nvSpPr>
        <p:spPr>
          <a:xfrm>
            <a:off x="9218058" y="6247350"/>
            <a:ext cx="3773400" cy="708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4000"/>
            </a:lvl1pPr>
            <a:lvl2pPr lvl="1" algn="ctr" rtl="0">
              <a:spcBef>
                <a:spcPct val="1000"/>
              </a:spcBef>
              <a:spcAft>
                <a:spcPts val="0"/>
              </a:spcAft>
              <a:buNone/>
              <a:defRPr sz="4000"/>
            </a:lvl2pPr>
            <a:lvl3pPr lvl="2" algn="ctr" rtl="0">
              <a:spcBef>
                <a:spcPct val="1000"/>
              </a:spcBef>
              <a:spcAft>
                <a:spcPts val="0"/>
              </a:spcAft>
              <a:buNone/>
              <a:defRPr sz="4000"/>
            </a:lvl3pPr>
            <a:lvl4pPr lvl="3" algn="ctr" rtl="0">
              <a:spcBef>
                <a:spcPct val="1000"/>
              </a:spcBef>
              <a:spcAft>
                <a:spcPts val="0"/>
              </a:spcAft>
              <a:buNone/>
              <a:defRPr sz="4000"/>
            </a:lvl4pPr>
            <a:lvl5pPr lvl="4" algn="ctr" rtl="0">
              <a:spcBef>
                <a:spcPct val="1000"/>
              </a:spcBef>
              <a:spcAft>
                <a:spcPts val="0"/>
              </a:spcAft>
              <a:buNone/>
              <a:defRPr sz="4000"/>
            </a:lvl5pPr>
            <a:lvl6pPr lvl="5" algn="ctr" rtl="0">
              <a:spcBef>
                <a:spcPct val="1000"/>
              </a:spcBef>
              <a:spcAft>
                <a:spcPts val="0"/>
              </a:spcAft>
              <a:buNone/>
              <a:defRPr sz="4000"/>
            </a:lvl6pPr>
            <a:lvl7pPr lvl="6" algn="ctr" rtl="0">
              <a:spcBef>
                <a:spcPct val="1000"/>
              </a:spcBef>
              <a:spcAft>
                <a:spcPts val="0"/>
              </a:spcAft>
              <a:buNone/>
              <a:defRPr sz="4000"/>
            </a:lvl7pPr>
            <a:lvl8pPr lvl="7" algn="ctr" rtl="0">
              <a:spcBef>
                <a:spcPct val="1000"/>
              </a:spcBef>
              <a:spcAft>
                <a:spcPts val="0"/>
              </a:spcAft>
              <a:buNone/>
              <a:defRPr sz="4000"/>
            </a:lvl8pPr>
            <a:lvl9pPr lvl="8" algn="ctr" rtl="0">
              <a:spcBef>
                <a:spcPct val="1000"/>
              </a:spcBef>
              <a:spcAft>
                <a:spcPts val="0"/>
              </a:spcAft>
              <a:buNone/>
              <a:defRPr sz="4000"/>
            </a:lvl9pPr>
          </a:lstStyle>
          <a:p>
            <a:endParaRPr/>
          </a:p>
        </p:txBody>
      </p:sp>
      <p:sp>
        <p:nvSpPr>
          <p:cNvPr id="173" name="Google Shape;173;p20"/>
          <p:cNvSpPr txBox="1">
            <a:spLocks noGrp="1"/>
          </p:cNvSpPr>
          <p:nvPr>
            <p:ph type="subTitle" idx="8"/>
          </p:nvPr>
        </p:nvSpPr>
        <p:spPr>
          <a:xfrm>
            <a:off x="9354860" y="7011800"/>
            <a:ext cx="3499800" cy="1524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174" name="Google Shape;174;p20"/>
          <p:cNvSpPr/>
          <p:nvPr/>
        </p:nvSpPr>
        <p:spPr>
          <a:xfrm rot="-964807" flipH="1">
            <a:off x="13846352" y="9210552"/>
            <a:ext cx="5266960" cy="3789280"/>
          </a:xfrm>
          <a:custGeom>
            <a:avLst/>
            <a:gdLst/>
            <a:ahLst/>
            <a:cxnLst/>
            <a:rect l="l" t="t" r="r" b="b"/>
            <a:pathLst>
              <a:path w="39455" h="40762" extrusionOk="0">
                <a:moveTo>
                  <a:pt x="19728" y="1"/>
                </a:moveTo>
                <a:cubicBezTo>
                  <a:pt x="8816" y="1"/>
                  <a:pt x="1" y="9119"/>
                  <a:pt x="1" y="20366"/>
                </a:cubicBezTo>
                <a:cubicBezTo>
                  <a:pt x="1" y="31612"/>
                  <a:pt x="8816" y="40761"/>
                  <a:pt x="19728" y="40761"/>
                </a:cubicBezTo>
                <a:cubicBezTo>
                  <a:pt x="30640" y="40761"/>
                  <a:pt x="39454" y="31612"/>
                  <a:pt x="39454" y="20366"/>
                </a:cubicBezTo>
                <a:cubicBezTo>
                  <a:pt x="39454" y="9119"/>
                  <a:pt x="30640" y="1"/>
                  <a:pt x="19728" y="1"/>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75" name="Google Shape;175;p20"/>
          <p:cNvSpPr/>
          <p:nvPr/>
        </p:nvSpPr>
        <p:spPr>
          <a:xfrm rot="1132585" flipH="1">
            <a:off x="-1541444" y="-580776"/>
            <a:ext cx="4326056" cy="4046434"/>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76" name="Google Shape;176;p20"/>
          <p:cNvSpPr/>
          <p:nvPr/>
        </p:nvSpPr>
        <p:spPr>
          <a:xfrm flipH="1">
            <a:off x="10105610" y="-2767400"/>
            <a:ext cx="10227440" cy="4455232"/>
          </a:xfrm>
          <a:custGeom>
            <a:avLst/>
            <a:gdLst/>
            <a:ahLst/>
            <a:cxnLst/>
            <a:rect l="l" t="t" r="r" b="b"/>
            <a:pathLst>
              <a:path w="80455" h="55139" extrusionOk="0">
                <a:moveTo>
                  <a:pt x="39610" y="0"/>
                </a:moveTo>
                <a:cubicBezTo>
                  <a:pt x="38635" y="0"/>
                  <a:pt x="37659" y="30"/>
                  <a:pt x="36684" y="90"/>
                </a:cubicBezTo>
                <a:cubicBezTo>
                  <a:pt x="28021" y="637"/>
                  <a:pt x="19389" y="3555"/>
                  <a:pt x="12641" y="9117"/>
                </a:cubicBezTo>
                <a:cubicBezTo>
                  <a:pt x="5863" y="14710"/>
                  <a:pt x="1091" y="23069"/>
                  <a:pt x="483" y="32005"/>
                </a:cubicBezTo>
                <a:cubicBezTo>
                  <a:pt x="0" y="38734"/>
                  <a:pt x="3681" y="55139"/>
                  <a:pt x="12448" y="55139"/>
                </a:cubicBezTo>
                <a:cubicBezTo>
                  <a:pt x="12512" y="55139"/>
                  <a:pt x="12577" y="55138"/>
                  <a:pt x="12641" y="55136"/>
                </a:cubicBezTo>
                <a:cubicBezTo>
                  <a:pt x="17049" y="55015"/>
                  <a:pt x="22368" y="51094"/>
                  <a:pt x="26866" y="50091"/>
                </a:cubicBezTo>
                <a:cubicBezTo>
                  <a:pt x="32338" y="48844"/>
                  <a:pt x="37900" y="48449"/>
                  <a:pt x="43462" y="47932"/>
                </a:cubicBezTo>
                <a:cubicBezTo>
                  <a:pt x="54800" y="46899"/>
                  <a:pt x="67171" y="44954"/>
                  <a:pt x="74861" y="36261"/>
                </a:cubicBezTo>
                <a:cubicBezTo>
                  <a:pt x="78235" y="32431"/>
                  <a:pt x="80454" y="27111"/>
                  <a:pt x="79299" y="22066"/>
                </a:cubicBezTo>
                <a:cubicBezTo>
                  <a:pt x="78387" y="18114"/>
                  <a:pt x="75530" y="14923"/>
                  <a:pt x="72521" y="12309"/>
                </a:cubicBezTo>
                <a:cubicBezTo>
                  <a:pt x="63391" y="4415"/>
                  <a:pt x="51509" y="0"/>
                  <a:pt x="39610"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77" name="Google Shape;177;p20"/>
          <p:cNvSpPr/>
          <p:nvPr/>
        </p:nvSpPr>
        <p:spPr>
          <a:xfrm rot="2700000" flipH="1">
            <a:off x="-3906338" y="8774794"/>
            <a:ext cx="8055496" cy="3662570"/>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78" name="Google Shape;178;p20"/>
          <p:cNvSpPr txBox="1">
            <a:spLocks noGrp="1"/>
          </p:cNvSpPr>
          <p:nvPr>
            <p:ph type="title"/>
          </p:nvPr>
        </p:nvSpPr>
        <p:spPr>
          <a:xfrm>
            <a:off x="1945800" y="906150"/>
            <a:ext cx="14396400" cy="1293000"/>
          </a:xfrm>
          <a:prstGeom prst="rect">
            <a:avLst/>
          </a:prstGeom>
        </p:spPr>
        <p:txBody>
          <a:bodyPr spcFirstLastPara="1" wrap="square" lIns="91425" tIns="91425" rIns="91425" bIns="91425" anchor="ctr" anchorCtr="0">
            <a:noAutofit/>
          </a:bodyPr>
          <a:lstStyle>
            <a:lvl1pPr lvl="0" rtl="0">
              <a:spcBef>
                <a:spcPct val="1000"/>
              </a:spcBef>
              <a:spcAft>
                <a:spcPts val="0"/>
              </a:spcAft>
              <a:buSzPts val="3000"/>
              <a:buNone/>
              <a:defRPr sz="6000" b="0"/>
            </a:lvl1pPr>
            <a:lvl2pPr lvl="1" rtl="0">
              <a:spcBef>
                <a:spcPct val="1000"/>
              </a:spcBef>
              <a:spcAft>
                <a:spcPts val="0"/>
              </a:spcAft>
              <a:buSzPts val="3000"/>
              <a:buNone/>
              <a:defRPr/>
            </a:lvl2pPr>
            <a:lvl3pPr lvl="2" rtl="0">
              <a:spcBef>
                <a:spcPct val="1000"/>
              </a:spcBef>
              <a:spcAft>
                <a:spcPts val="0"/>
              </a:spcAft>
              <a:buSzPts val="3000"/>
              <a:buNone/>
              <a:defRPr/>
            </a:lvl3pPr>
            <a:lvl4pPr lvl="3" rtl="0">
              <a:spcBef>
                <a:spcPct val="1000"/>
              </a:spcBef>
              <a:spcAft>
                <a:spcPts val="0"/>
              </a:spcAft>
              <a:buSzPts val="3000"/>
              <a:buNone/>
              <a:defRPr/>
            </a:lvl4pPr>
            <a:lvl5pPr lvl="4" rtl="0">
              <a:spcBef>
                <a:spcPct val="1000"/>
              </a:spcBef>
              <a:spcAft>
                <a:spcPts val="0"/>
              </a:spcAft>
              <a:buSzPts val="3000"/>
              <a:buNone/>
              <a:defRPr/>
            </a:lvl5pPr>
            <a:lvl6pPr lvl="5" rtl="0">
              <a:spcBef>
                <a:spcPct val="1000"/>
              </a:spcBef>
              <a:spcAft>
                <a:spcPts val="0"/>
              </a:spcAft>
              <a:buSzPts val="3000"/>
              <a:buNone/>
              <a:defRPr/>
            </a:lvl6pPr>
            <a:lvl7pPr lvl="6" rtl="0">
              <a:spcBef>
                <a:spcPct val="1000"/>
              </a:spcBef>
              <a:spcAft>
                <a:spcPts val="0"/>
              </a:spcAft>
              <a:buSzPts val="3000"/>
              <a:buNone/>
              <a:defRPr/>
            </a:lvl7pPr>
            <a:lvl8pPr lvl="7" rtl="0">
              <a:spcBef>
                <a:spcPct val="1000"/>
              </a:spcBef>
              <a:spcAft>
                <a:spcPts val="0"/>
              </a:spcAft>
              <a:buSzPts val="3000"/>
              <a:buNone/>
              <a:defRPr/>
            </a:lvl8pPr>
            <a:lvl9pPr lvl="8" rtl="0">
              <a:spcBef>
                <a:spcPct val="1000"/>
              </a:spcBef>
              <a:spcAft>
                <a:spcPts val="0"/>
              </a:spcAft>
              <a:buSzPts val="30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p:cSld name="MAIN_POINT_1">
    <p:spTree>
      <p:nvGrpSpPr>
        <p:cNvPr id="1" name="Shape 179"/>
        <p:cNvGrpSpPr/>
        <p:nvPr/>
      </p:nvGrpSpPr>
      <p:grpSpPr>
        <a:xfrm>
          <a:off x="0" y="0"/>
          <a:ext cx="0" cy="0"/>
          <a:chOff x="0" y="0"/>
          <a:chExt cx="0" cy="0"/>
        </a:xfrm>
      </p:grpSpPr>
      <p:sp>
        <p:nvSpPr>
          <p:cNvPr id="180" name="Google Shape;180;p21"/>
          <p:cNvSpPr txBox="1">
            <a:spLocks noGrp="1"/>
          </p:cNvSpPr>
          <p:nvPr>
            <p:ph type="subTitle" idx="1"/>
          </p:nvPr>
        </p:nvSpPr>
        <p:spPr>
          <a:xfrm>
            <a:off x="3830400" y="4288050"/>
            <a:ext cx="10627200" cy="1624200"/>
          </a:xfrm>
          <a:prstGeom prst="rect">
            <a:avLst/>
          </a:prstGeom>
        </p:spPr>
        <p:txBody>
          <a:bodyPr spcFirstLastPara="1" wrap="square" lIns="91425" tIns="91425" rIns="91425" bIns="91425" anchor="ctr" anchorCtr="0">
            <a:noAutofit/>
          </a:bodyPr>
          <a:lstStyle>
            <a:lvl1pPr lvl="0" algn="ctr" rtl="0">
              <a:lnSpc>
                <a:spcPct val="100000"/>
              </a:lnSpc>
              <a:spcBef>
                <a:spcPct val="1000"/>
              </a:spcBef>
              <a:spcAft>
                <a:spcPts val="0"/>
              </a:spcAft>
              <a:buNone/>
              <a:defRPr sz="3600">
                <a:latin typeface="Roboto" panose="02000000000000000000"/>
                <a:ea typeface="Roboto" panose="02000000000000000000"/>
                <a:cs typeface="Roboto" panose="02000000000000000000"/>
                <a:sym typeface="Roboto" panose="02000000000000000000"/>
              </a:defRPr>
            </a:lvl1pPr>
            <a:lvl2pPr lvl="1" algn="ctr" rtl="0">
              <a:lnSpc>
                <a:spcPct val="100000"/>
              </a:lnSpc>
              <a:spcBef>
                <a:spcPct val="1000"/>
              </a:spcBef>
              <a:spcAft>
                <a:spcPts val="0"/>
              </a:spcAft>
              <a:buNone/>
              <a:defRPr sz="3600">
                <a:latin typeface="Roboto" panose="02000000000000000000"/>
                <a:ea typeface="Roboto" panose="02000000000000000000"/>
                <a:cs typeface="Roboto" panose="02000000000000000000"/>
                <a:sym typeface="Roboto" panose="02000000000000000000"/>
              </a:defRPr>
            </a:lvl2pPr>
            <a:lvl3pPr lvl="2" algn="ctr" rtl="0">
              <a:lnSpc>
                <a:spcPct val="100000"/>
              </a:lnSpc>
              <a:spcBef>
                <a:spcPct val="1000"/>
              </a:spcBef>
              <a:spcAft>
                <a:spcPts val="0"/>
              </a:spcAft>
              <a:buNone/>
              <a:defRPr sz="3600">
                <a:latin typeface="Roboto" panose="02000000000000000000"/>
                <a:ea typeface="Roboto" panose="02000000000000000000"/>
                <a:cs typeface="Roboto" panose="02000000000000000000"/>
                <a:sym typeface="Roboto" panose="02000000000000000000"/>
              </a:defRPr>
            </a:lvl3pPr>
            <a:lvl4pPr lvl="3" algn="ctr" rtl="0">
              <a:lnSpc>
                <a:spcPct val="100000"/>
              </a:lnSpc>
              <a:spcBef>
                <a:spcPct val="1000"/>
              </a:spcBef>
              <a:spcAft>
                <a:spcPts val="0"/>
              </a:spcAft>
              <a:buNone/>
              <a:defRPr sz="3600">
                <a:latin typeface="Roboto" panose="02000000000000000000"/>
                <a:ea typeface="Roboto" panose="02000000000000000000"/>
                <a:cs typeface="Roboto" panose="02000000000000000000"/>
                <a:sym typeface="Roboto" panose="02000000000000000000"/>
              </a:defRPr>
            </a:lvl4pPr>
            <a:lvl5pPr lvl="4" algn="ctr" rtl="0">
              <a:lnSpc>
                <a:spcPct val="100000"/>
              </a:lnSpc>
              <a:spcBef>
                <a:spcPct val="1000"/>
              </a:spcBef>
              <a:spcAft>
                <a:spcPts val="0"/>
              </a:spcAft>
              <a:buNone/>
              <a:defRPr sz="3600">
                <a:latin typeface="Roboto" panose="02000000000000000000"/>
                <a:ea typeface="Roboto" panose="02000000000000000000"/>
                <a:cs typeface="Roboto" panose="02000000000000000000"/>
                <a:sym typeface="Roboto" panose="02000000000000000000"/>
              </a:defRPr>
            </a:lvl5pPr>
            <a:lvl6pPr lvl="5" algn="ctr" rtl="0">
              <a:lnSpc>
                <a:spcPct val="100000"/>
              </a:lnSpc>
              <a:spcBef>
                <a:spcPct val="1000"/>
              </a:spcBef>
              <a:spcAft>
                <a:spcPts val="0"/>
              </a:spcAft>
              <a:buNone/>
              <a:defRPr sz="3600">
                <a:latin typeface="Roboto" panose="02000000000000000000"/>
                <a:ea typeface="Roboto" panose="02000000000000000000"/>
                <a:cs typeface="Roboto" panose="02000000000000000000"/>
                <a:sym typeface="Roboto" panose="02000000000000000000"/>
              </a:defRPr>
            </a:lvl6pPr>
            <a:lvl7pPr lvl="6" algn="ctr" rtl="0">
              <a:lnSpc>
                <a:spcPct val="100000"/>
              </a:lnSpc>
              <a:spcBef>
                <a:spcPct val="1000"/>
              </a:spcBef>
              <a:spcAft>
                <a:spcPts val="0"/>
              </a:spcAft>
              <a:buNone/>
              <a:defRPr sz="3600">
                <a:latin typeface="Roboto" panose="02000000000000000000"/>
                <a:ea typeface="Roboto" panose="02000000000000000000"/>
                <a:cs typeface="Roboto" panose="02000000000000000000"/>
                <a:sym typeface="Roboto" panose="02000000000000000000"/>
              </a:defRPr>
            </a:lvl7pPr>
            <a:lvl8pPr lvl="7" algn="ctr" rtl="0">
              <a:lnSpc>
                <a:spcPct val="100000"/>
              </a:lnSpc>
              <a:spcBef>
                <a:spcPct val="1000"/>
              </a:spcBef>
              <a:spcAft>
                <a:spcPts val="0"/>
              </a:spcAft>
              <a:buNone/>
              <a:defRPr sz="3600">
                <a:latin typeface="Roboto" panose="02000000000000000000"/>
                <a:ea typeface="Roboto" panose="02000000000000000000"/>
                <a:cs typeface="Roboto" panose="02000000000000000000"/>
                <a:sym typeface="Roboto" panose="02000000000000000000"/>
              </a:defRPr>
            </a:lvl8pPr>
            <a:lvl9pPr lvl="8" algn="ctr" rtl="0">
              <a:lnSpc>
                <a:spcPct val="100000"/>
              </a:lnSpc>
              <a:spcBef>
                <a:spcPct val="1000"/>
              </a:spcBef>
              <a:spcAft>
                <a:spcPts val="0"/>
              </a:spcAft>
              <a:buNone/>
              <a:defRPr sz="3600">
                <a:latin typeface="Roboto" panose="02000000000000000000"/>
                <a:ea typeface="Roboto" panose="02000000000000000000"/>
                <a:cs typeface="Roboto" panose="02000000000000000000"/>
                <a:sym typeface="Roboto" panose="02000000000000000000"/>
              </a:defRPr>
            </a:lvl9pPr>
          </a:lstStyle>
          <a:p>
            <a:endParaRPr/>
          </a:p>
        </p:txBody>
      </p:sp>
      <p:sp>
        <p:nvSpPr>
          <p:cNvPr id="181" name="Google Shape;181;p21"/>
          <p:cNvSpPr txBox="1">
            <a:spLocks noGrp="1"/>
          </p:cNvSpPr>
          <p:nvPr>
            <p:ph type="subTitle" idx="2"/>
          </p:nvPr>
        </p:nvSpPr>
        <p:spPr>
          <a:xfrm>
            <a:off x="5911500" y="6314150"/>
            <a:ext cx="6465000" cy="584400"/>
          </a:xfrm>
          <a:prstGeom prst="rect">
            <a:avLst/>
          </a:prstGeom>
        </p:spPr>
        <p:txBody>
          <a:bodyPr spcFirstLastPara="1" wrap="square" lIns="91425" tIns="91425" rIns="91425" bIns="91425" anchor="ctr" anchorCtr="0">
            <a:noAutofit/>
          </a:bodyPr>
          <a:lstStyle>
            <a:lvl1pPr lvl="0" algn="ctr" rtl="0">
              <a:lnSpc>
                <a:spcPct val="100000"/>
              </a:lnSpc>
              <a:spcBef>
                <a:spcPct val="1000"/>
              </a:spcBef>
              <a:spcAft>
                <a:spcPts val="0"/>
              </a:spcAft>
              <a:buNone/>
              <a:defRPr sz="6000"/>
            </a:lvl1pPr>
            <a:lvl2pPr lvl="1" algn="ctr" rtl="0">
              <a:lnSpc>
                <a:spcPct val="100000"/>
              </a:lnSpc>
              <a:spcBef>
                <a:spcPct val="1000"/>
              </a:spcBef>
              <a:spcAft>
                <a:spcPts val="0"/>
              </a:spcAft>
              <a:buNone/>
              <a:defRPr sz="6000"/>
            </a:lvl2pPr>
            <a:lvl3pPr lvl="2" algn="ctr" rtl="0">
              <a:lnSpc>
                <a:spcPct val="100000"/>
              </a:lnSpc>
              <a:spcBef>
                <a:spcPct val="1000"/>
              </a:spcBef>
              <a:spcAft>
                <a:spcPts val="0"/>
              </a:spcAft>
              <a:buNone/>
              <a:defRPr sz="6000"/>
            </a:lvl3pPr>
            <a:lvl4pPr lvl="3" algn="ctr" rtl="0">
              <a:lnSpc>
                <a:spcPct val="100000"/>
              </a:lnSpc>
              <a:spcBef>
                <a:spcPct val="1000"/>
              </a:spcBef>
              <a:spcAft>
                <a:spcPts val="0"/>
              </a:spcAft>
              <a:buNone/>
              <a:defRPr sz="6000"/>
            </a:lvl4pPr>
            <a:lvl5pPr lvl="4" algn="ctr" rtl="0">
              <a:lnSpc>
                <a:spcPct val="100000"/>
              </a:lnSpc>
              <a:spcBef>
                <a:spcPct val="1000"/>
              </a:spcBef>
              <a:spcAft>
                <a:spcPts val="0"/>
              </a:spcAft>
              <a:buNone/>
              <a:defRPr sz="6000"/>
            </a:lvl5pPr>
            <a:lvl6pPr lvl="5" algn="ctr" rtl="0">
              <a:lnSpc>
                <a:spcPct val="100000"/>
              </a:lnSpc>
              <a:spcBef>
                <a:spcPct val="1000"/>
              </a:spcBef>
              <a:spcAft>
                <a:spcPts val="0"/>
              </a:spcAft>
              <a:buNone/>
              <a:defRPr sz="6000"/>
            </a:lvl6pPr>
            <a:lvl7pPr lvl="6" algn="ctr" rtl="0">
              <a:lnSpc>
                <a:spcPct val="100000"/>
              </a:lnSpc>
              <a:spcBef>
                <a:spcPct val="1000"/>
              </a:spcBef>
              <a:spcAft>
                <a:spcPts val="0"/>
              </a:spcAft>
              <a:buNone/>
              <a:defRPr sz="6000"/>
            </a:lvl7pPr>
            <a:lvl8pPr lvl="7" algn="ctr" rtl="0">
              <a:lnSpc>
                <a:spcPct val="100000"/>
              </a:lnSpc>
              <a:spcBef>
                <a:spcPct val="1000"/>
              </a:spcBef>
              <a:spcAft>
                <a:spcPts val="0"/>
              </a:spcAft>
              <a:buNone/>
              <a:defRPr sz="6000"/>
            </a:lvl8pPr>
            <a:lvl9pPr lvl="8" algn="ctr" rtl="0">
              <a:lnSpc>
                <a:spcPct val="100000"/>
              </a:lnSpc>
              <a:spcBef>
                <a:spcPct val="1000"/>
              </a:spcBef>
              <a:spcAft>
                <a:spcPts val="0"/>
              </a:spcAft>
              <a:buNone/>
              <a:defRPr sz="6000"/>
            </a:lvl9pPr>
          </a:lstStyle>
          <a:p>
            <a:endParaRPr/>
          </a:p>
        </p:txBody>
      </p:sp>
      <p:sp>
        <p:nvSpPr>
          <p:cNvPr id="182" name="Google Shape;182;p21"/>
          <p:cNvSpPr/>
          <p:nvPr/>
        </p:nvSpPr>
        <p:spPr>
          <a:xfrm flipH="1">
            <a:off x="10084530" y="9475900"/>
            <a:ext cx="8203484" cy="3789236"/>
          </a:xfrm>
          <a:custGeom>
            <a:avLst/>
            <a:gdLst/>
            <a:ahLst/>
            <a:cxnLst/>
            <a:rect l="l" t="t" r="r" b="b"/>
            <a:pathLst>
              <a:path w="39455" h="40762" extrusionOk="0">
                <a:moveTo>
                  <a:pt x="19728" y="1"/>
                </a:moveTo>
                <a:cubicBezTo>
                  <a:pt x="8816" y="1"/>
                  <a:pt x="1" y="9119"/>
                  <a:pt x="1" y="20366"/>
                </a:cubicBezTo>
                <a:cubicBezTo>
                  <a:pt x="1" y="31612"/>
                  <a:pt x="8816" y="40761"/>
                  <a:pt x="19728" y="40761"/>
                </a:cubicBezTo>
                <a:cubicBezTo>
                  <a:pt x="30640" y="40761"/>
                  <a:pt x="39454" y="31612"/>
                  <a:pt x="39454" y="20366"/>
                </a:cubicBezTo>
                <a:cubicBezTo>
                  <a:pt x="39454" y="9119"/>
                  <a:pt x="30640" y="1"/>
                  <a:pt x="19728"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83" name="Google Shape;183;p21"/>
          <p:cNvSpPr/>
          <p:nvPr/>
        </p:nvSpPr>
        <p:spPr>
          <a:xfrm rot="2700000" flipH="1">
            <a:off x="-114882" y="-1320144"/>
            <a:ext cx="4326234" cy="4046600"/>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84" name="Google Shape;184;p21"/>
          <p:cNvSpPr/>
          <p:nvPr/>
        </p:nvSpPr>
        <p:spPr>
          <a:xfrm flipH="1">
            <a:off x="11331434" y="-2147750"/>
            <a:ext cx="7479096" cy="5125722"/>
          </a:xfrm>
          <a:custGeom>
            <a:avLst/>
            <a:gdLst/>
            <a:ahLst/>
            <a:cxnLst/>
            <a:rect l="l" t="t" r="r" b="b"/>
            <a:pathLst>
              <a:path w="80455" h="55139" extrusionOk="0">
                <a:moveTo>
                  <a:pt x="39610" y="0"/>
                </a:moveTo>
                <a:cubicBezTo>
                  <a:pt x="38635" y="0"/>
                  <a:pt x="37659" y="30"/>
                  <a:pt x="36684" y="90"/>
                </a:cubicBezTo>
                <a:cubicBezTo>
                  <a:pt x="28021" y="637"/>
                  <a:pt x="19389" y="3555"/>
                  <a:pt x="12641" y="9117"/>
                </a:cubicBezTo>
                <a:cubicBezTo>
                  <a:pt x="5863" y="14710"/>
                  <a:pt x="1091" y="23069"/>
                  <a:pt x="483" y="32005"/>
                </a:cubicBezTo>
                <a:cubicBezTo>
                  <a:pt x="0" y="38734"/>
                  <a:pt x="3681" y="55139"/>
                  <a:pt x="12448" y="55139"/>
                </a:cubicBezTo>
                <a:cubicBezTo>
                  <a:pt x="12512" y="55139"/>
                  <a:pt x="12577" y="55138"/>
                  <a:pt x="12641" y="55136"/>
                </a:cubicBezTo>
                <a:cubicBezTo>
                  <a:pt x="17049" y="55015"/>
                  <a:pt x="22368" y="51094"/>
                  <a:pt x="26866" y="50091"/>
                </a:cubicBezTo>
                <a:cubicBezTo>
                  <a:pt x="32338" y="48844"/>
                  <a:pt x="37900" y="48449"/>
                  <a:pt x="43462" y="47932"/>
                </a:cubicBezTo>
                <a:cubicBezTo>
                  <a:pt x="54800" y="46899"/>
                  <a:pt x="67171" y="44954"/>
                  <a:pt x="74861" y="36261"/>
                </a:cubicBezTo>
                <a:cubicBezTo>
                  <a:pt x="78235" y="32431"/>
                  <a:pt x="80454" y="27111"/>
                  <a:pt x="79299" y="22066"/>
                </a:cubicBezTo>
                <a:cubicBezTo>
                  <a:pt x="78387" y="18114"/>
                  <a:pt x="75530" y="14923"/>
                  <a:pt x="72521" y="12309"/>
                </a:cubicBezTo>
                <a:cubicBezTo>
                  <a:pt x="63391" y="4415"/>
                  <a:pt x="51509" y="0"/>
                  <a:pt x="39610"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85" name="Google Shape;185;p21"/>
          <p:cNvSpPr/>
          <p:nvPr/>
        </p:nvSpPr>
        <p:spPr>
          <a:xfrm rot="4358284" flipH="1">
            <a:off x="-4122290" y="6136244"/>
            <a:ext cx="8055854" cy="3662732"/>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six columns ">
  <p:cSld name="BLANK_1_1_1_1_2">
    <p:spTree>
      <p:nvGrpSpPr>
        <p:cNvPr id="1" name="Shape 186"/>
        <p:cNvGrpSpPr/>
        <p:nvPr/>
      </p:nvGrpSpPr>
      <p:grpSpPr>
        <a:xfrm>
          <a:off x="0" y="0"/>
          <a:ext cx="0" cy="0"/>
          <a:chOff x="0" y="0"/>
          <a:chExt cx="0" cy="0"/>
        </a:xfrm>
      </p:grpSpPr>
      <p:sp>
        <p:nvSpPr>
          <p:cNvPr id="187" name="Google Shape;187;p22"/>
          <p:cNvSpPr/>
          <p:nvPr/>
        </p:nvSpPr>
        <p:spPr>
          <a:xfrm rot="-5400000" flipH="1">
            <a:off x="-910016" y="8372682"/>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solidFill>
                <a:schemeClr val="dk1"/>
              </a:solidFill>
            </a:endParaRPr>
          </a:p>
        </p:txBody>
      </p:sp>
      <p:sp>
        <p:nvSpPr>
          <p:cNvPr id="188" name="Google Shape;188;p22"/>
          <p:cNvSpPr/>
          <p:nvPr/>
        </p:nvSpPr>
        <p:spPr>
          <a:xfrm rot="10095794" flipH="1">
            <a:off x="11053664" y="9313304"/>
            <a:ext cx="7275600" cy="4201220"/>
          </a:xfrm>
          <a:custGeom>
            <a:avLst/>
            <a:gdLst/>
            <a:ahLst/>
            <a:cxnLst/>
            <a:rect l="l" t="t" r="r" b="b"/>
            <a:pathLst>
              <a:path w="80455" h="55139" extrusionOk="0">
                <a:moveTo>
                  <a:pt x="39610" y="0"/>
                </a:moveTo>
                <a:cubicBezTo>
                  <a:pt x="38635" y="0"/>
                  <a:pt x="37659" y="30"/>
                  <a:pt x="36684" y="90"/>
                </a:cubicBezTo>
                <a:cubicBezTo>
                  <a:pt x="28021" y="637"/>
                  <a:pt x="19389" y="3555"/>
                  <a:pt x="12641" y="9117"/>
                </a:cubicBezTo>
                <a:cubicBezTo>
                  <a:pt x="5863" y="14710"/>
                  <a:pt x="1091" y="23069"/>
                  <a:pt x="483" y="32005"/>
                </a:cubicBezTo>
                <a:cubicBezTo>
                  <a:pt x="0" y="38734"/>
                  <a:pt x="3681" y="55139"/>
                  <a:pt x="12448" y="55139"/>
                </a:cubicBezTo>
                <a:cubicBezTo>
                  <a:pt x="12512" y="55139"/>
                  <a:pt x="12577" y="55138"/>
                  <a:pt x="12641" y="55136"/>
                </a:cubicBezTo>
                <a:cubicBezTo>
                  <a:pt x="17049" y="55015"/>
                  <a:pt x="22368" y="51094"/>
                  <a:pt x="26866" y="50091"/>
                </a:cubicBezTo>
                <a:cubicBezTo>
                  <a:pt x="32338" y="48844"/>
                  <a:pt x="37900" y="48449"/>
                  <a:pt x="43462" y="47932"/>
                </a:cubicBezTo>
                <a:cubicBezTo>
                  <a:pt x="54800" y="46899"/>
                  <a:pt x="67171" y="44954"/>
                  <a:pt x="74861" y="36261"/>
                </a:cubicBezTo>
                <a:cubicBezTo>
                  <a:pt x="78235" y="32431"/>
                  <a:pt x="80454" y="27111"/>
                  <a:pt x="79299" y="22066"/>
                </a:cubicBezTo>
                <a:cubicBezTo>
                  <a:pt x="78387" y="18114"/>
                  <a:pt x="75530" y="14923"/>
                  <a:pt x="72521" y="12309"/>
                </a:cubicBezTo>
                <a:cubicBezTo>
                  <a:pt x="63391" y="4415"/>
                  <a:pt x="51509" y="0"/>
                  <a:pt x="39610"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solidFill>
                <a:schemeClr val="dk1"/>
              </a:solidFill>
            </a:endParaRPr>
          </a:p>
        </p:txBody>
      </p:sp>
      <p:sp>
        <p:nvSpPr>
          <p:cNvPr id="189" name="Google Shape;189;p22"/>
          <p:cNvSpPr/>
          <p:nvPr/>
        </p:nvSpPr>
        <p:spPr>
          <a:xfrm rot="-5601006" flipH="1">
            <a:off x="15678136" y="436288"/>
            <a:ext cx="6680694" cy="4015704"/>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90" name="Google Shape;190;p22"/>
          <p:cNvSpPr/>
          <p:nvPr/>
        </p:nvSpPr>
        <p:spPr>
          <a:xfrm flipH="1">
            <a:off x="-1875266" y="-1168018"/>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91" name="Google Shape;191;p22"/>
          <p:cNvSpPr txBox="1">
            <a:spLocks noGrp="1"/>
          </p:cNvSpPr>
          <p:nvPr>
            <p:ph type="ctrTitle"/>
          </p:nvPr>
        </p:nvSpPr>
        <p:spPr>
          <a:xfrm>
            <a:off x="3188554" y="2567950"/>
            <a:ext cx="3262800" cy="729600"/>
          </a:xfrm>
          <a:prstGeom prst="rect">
            <a:avLst/>
          </a:prstGeom>
          <a:ln>
            <a:noFill/>
          </a:ln>
        </p:spPr>
        <p:txBody>
          <a:bodyPr spcFirstLastPara="1" wrap="square" lIns="91425" tIns="91425" rIns="91425" bIns="91425" anchor="t" anchorCtr="0">
            <a:noAutofit/>
          </a:bodyPr>
          <a:lstStyle>
            <a:lvl1pPr lvl="0" algn="l" rtl="0">
              <a:spcBef>
                <a:spcPct val="1000"/>
              </a:spcBef>
              <a:spcAft>
                <a:spcPts val="0"/>
              </a:spcAft>
              <a:buClr>
                <a:schemeClr val="dk1"/>
              </a:buClr>
              <a:buSzPts val="2000"/>
              <a:buNone/>
              <a:defRPr sz="4000">
                <a:solidFill>
                  <a:schemeClr val="dk1"/>
                </a:solidFill>
              </a:defRPr>
            </a:lvl1pPr>
            <a:lvl2pPr lvl="1" rtl="0">
              <a:spcBef>
                <a:spcPct val="1000"/>
              </a:spcBef>
              <a:spcAft>
                <a:spcPts val="0"/>
              </a:spcAft>
              <a:buClr>
                <a:schemeClr val="dk1"/>
              </a:buClr>
              <a:buSzPts val="2000"/>
              <a:buNone/>
              <a:defRPr sz="4000">
                <a:solidFill>
                  <a:schemeClr val="dk1"/>
                </a:solidFill>
              </a:defRPr>
            </a:lvl2pPr>
            <a:lvl3pPr lvl="2" rtl="0">
              <a:spcBef>
                <a:spcPct val="1000"/>
              </a:spcBef>
              <a:spcAft>
                <a:spcPts val="0"/>
              </a:spcAft>
              <a:buClr>
                <a:schemeClr val="dk1"/>
              </a:buClr>
              <a:buSzPts val="2000"/>
              <a:buNone/>
              <a:defRPr sz="4000">
                <a:solidFill>
                  <a:schemeClr val="dk1"/>
                </a:solidFill>
              </a:defRPr>
            </a:lvl3pPr>
            <a:lvl4pPr lvl="3" rtl="0">
              <a:spcBef>
                <a:spcPct val="1000"/>
              </a:spcBef>
              <a:spcAft>
                <a:spcPts val="0"/>
              </a:spcAft>
              <a:buClr>
                <a:schemeClr val="dk1"/>
              </a:buClr>
              <a:buSzPts val="2000"/>
              <a:buNone/>
              <a:defRPr sz="4000">
                <a:solidFill>
                  <a:schemeClr val="dk1"/>
                </a:solidFill>
              </a:defRPr>
            </a:lvl4pPr>
            <a:lvl5pPr lvl="4" rtl="0">
              <a:spcBef>
                <a:spcPct val="1000"/>
              </a:spcBef>
              <a:spcAft>
                <a:spcPts val="0"/>
              </a:spcAft>
              <a:buClr>
                <a:schemeClr val="dk1"/>
              </a:buClr>
              <a:buSzPts val="2000"/>
              <a:buNone/>
              <a:defRPr sz="4000">
                <a:solidFill>
                  <a:schemeClr val="dk1"/>
                </a:solidFill>
              </a:defRPr>
            </a:lvl5pPr>
            <a:lvl6pPr lvl="5" rtl="0">
              <a:spcBef>
                <a:spcPct val="1000"/>
              </a:spcBef>
              <a:spcAft>
                <a:spcPts val="0"/>
              </a:spcAft>
              <a:buClr>
                <a:schemeClr val="dk1"/>
              </a:buClr>
              <a:buSzPts val="2000"/>
              <a:buNone/>
              <a:defRPr sz="4000">
                <a:solidFill>
                  <a:schemeClr val="dk1"/>
                </a:solidFill>
              </a:defRPr>
            </a:lvl6pPr>
            <a:lvl7pPr lvl="6" rtl="0">
              <a:spcBef>
                <a:spcPct val="1000"/>
              </a:spcBef>
              <a:spcAft>
                <a:spcPts val="0"/>
              </a:spcAft>
              <a:buClr>
                <a:schemeClr val="dk1"/>
              </a:buClr>
              <a:buSzPts val="2000"/>
              <a:buNone/>
              <a:defRPr sz="4000">
                <a:solidFill>
                  <a:schemeClr val="dk1"/>
                </a:solidFill>
              </a:defRPr>
            </a:lvl7pPr>
            <a:lvl8pPr lvl="7" rtl="0">
              <a:spcBef>
                <a:spcPct val="1000"/>
              </a:spcBef>
              <a:spcAft>
                <a:spcPts val="0"/>
              </a:spcAft>
              <a:buClr>
                <a:schemeClr val="dk1"/>
              </a:buClr>
              <a:buSzPts val="2000"/>
              <a:buNone/>
              <a:defRPr sz="4000">
                <a:solidFill>
                  <a:schemeClr val="dk1"/>
                </a:solidFill>
              </a:defRPr>
            </a:lvl8pPr>
            <a:lvl9pPr lvl="8" rtl="0">
              <a:spcBef>
                <a:spcPct val="1000"/>
              </a:spcBef>
              <a:spcAft>
                <a:spcPts val="0"/>
              </a:spcAft>
              <a:buClr>
                <a:schemeClr val="dk1"/>
              </a:buClr>
              <a:buSzPts val="2000"/>
              <a:buNone/>
              <a:defRPr sz="4000">
                <a:solidFill>
                  <a:schemeClr val="dk1"/>
                </a:solidFill>
              </a:defRPr>
            </a:lvl9pPr>
          </a:lstStyle>
          <a:p>
            <a:endParaRPr/>
          </a:p>
        </p:txBody>
      </p:sp>
      <p:sp>
        <p:nvSpPr>
          <p:cNvPr id="192" name="Google Shape;192;p22"/>
          <p:cNvSpPr txBox="1">
            <a:spLocks noGrp="1"/>
          </p:cNvSpPr>
          <p:nvPr>
            <p:ph type="subTitle" idx="1"/>
          </p:nvPr>
        </p:nvSpPr>
        <p:spPr>
          <a:xfrm>
            <a:off x="3188550" y="3188000"/>
            <a:ext cx="3959400" cy="1194000"/>
          </a:xfrm>
          <a:prstGeom prst="rect">
            <a:avLst/>
          </a:prstGeom>
        </p:spPr>
        <p:txBody>
          <a:bodyPr spcFirstLastPara="1" wrap="square" lIns="91425" tIns="91425" rIns="91425" bIns="91425" anchor="t" anchorCtr="0">
            <a:noAutofit/>
          </a:bodyPr>
          <a:lstStyle>
            <a:lvl1pPr lvl="0" rtl="0">
              <a:lnSpc>
                <a:spcPct val="100000"/>
              </a:lnSpc>
              <a:spcBef>
                <a:spcPct val="1000"/>
              </a:spcBef>
              <a:spcAft>
                <a:spcPts val="0"/>
              </a:spcAft>
              <a:buSzPts val="2200"/>
              <a:buFont typeface="Roboto" panose="02000000000000000000"/>
              <a:buNone/>
              <a:defRPr sz="2800">
                <a:latin typeface="Roboto" panose="02000000000000000000"/>
                <a:ea typeface="Roboto" panose="02000000000000000000"/>
                <a:cs typeface="Roboto" panose="02000000000000000000"/>
                <a:sym typeface="Roboto" panose="02000000000000000000"/>
              </a:defRPr>
            </a:lvl1pPr>
            <a:lvl2pPr lvl="1"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2pPr>
            <a:lvl3pPr lvl="2"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3pPr>
            <a:lvl4pPr lvl="3"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4pPr>
            <a:lvl5pPr lvl="4"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5pPr>
            <a:lvl6pPr lvl="5"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6pPr>
            <a:lvl7pPr lvl="6"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7pPr>
            <a:lvl8pPr lvl="7"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8pPr>
            <a:lvl9pPr lvl="8"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9pPr>
          </a:lstStyle>
          <a:p>
            <a:endParaRPr/>
          </a:p>
        </p:txBody>
      </p:sp>
      <p:sp>
        <p:nvSpPr>
          <p:cNvPr id="193" name="Google Shape;193;p22"/>
          <p:cNvSpPr txBox="1">
            <a:spLocks noGrp="1"/>
          </p:cNvSpPr>
          <p:nvPr>
            <p:ph type="ctrTitle" idx="2"/>
          </p:nvPr>
        </p:nvSpPr>
        <p:spPr>
          <a:xfrm>
            <a:off x="3188554" y="4957986"/>
            <a:ext cx="3262800" cy="729600"/>
          </a:xfrm>
          <a:prstGeom prst="rect">
            <a:avLst/>
          </a:prstGeom>
          <a:ln>
            <a:noFill/>
          </a:ln>
        </p:spPr>
        <p:txBody>
          <a:bodyPr spcFirstLastPara="1" wrap="square" lIns="91425" tIns="91425" rIns="91425" bIns="91425" anchor="t" anchorCtr="0">
            <a:noAutofit/>
          </a:bodyPr>
          <a:lstStyle>
            <a:lvl1pPr lvl="0" algn="l" rtl="0">
              <a:spcBef>
                <a:spcPct val="1000"/>
              </a:spcBef>
              <a:spcAft>
                <a:spcPts val="0"/>
              </a:spcAft>
              <a:buSzPts val="2000"/>
              <a:buNone/>
              <a:defRPr sz="4000"/>
            </a:lvl1pPr>
            <a:lvl2pPr lvl="1" rtl="0">
              <a:spcBef>
                <a:spcPct val="1000"/>
              </a:spcBef>
              <a:spcAft>
                <a:spcPts val="0"/>
              </a:spcAft>
              <a:buSzPts val="2000"/>
              <a:buNone/>
              <a:defRPr sz="4000"/>
            </a:lvl2pPr>
            <a:lvl3pPr lvl="2" rtl="0">
              <a:spcBef>
                <a:spcPct val="1000"/>
              </a:spcBef>
              <a:spcAft>
                <a:spcPts val="0"/>
              </a:spcAft>
              <a:buSzPts val="2000"/>
              <a:buNone/>
              <a:defRPr sz="4000"/>
            </a:lvl3pPr>
            <a:lvl4pPr lvl="3" rtl="0">
              <a:spcBef>
                <a:spcPct val="1000"/>
              </a:spcBef>
              <a:spcAft>
                <a:spcPts val="0"/>
              </a:spcAft>
              <a:buSzPts val="2000"/>
              <a:buNone/>
              <a:defRPr sz="4000"/>
            </a:lvl4pPr>
            <a:lvl5pPr lvl="4" rtl="0">
              <a:spcBef>
                <a:spcPct val="1000"/>
              </a:spcBef>
              <a:spcAft>
                <a:spcPts val="0"/>
              </a:spcAft>
              <a:buSzPts val="2000"/>
              <a:buNone/>
              <a:defRPr sz="4000"/>
            </a:lvl5pPr>
            <a:lvl6pPr lvl="5" rtl="0">
              <a:spcBef>
                <a:spcPct val="1000"/>
              </a:spcBef>
              <a:spcAft>
                <a:spcPts val="0"/>
              </a:spcAft>
              <a:buSzPts val="2000"/>
              <a:buNone/>
              <a:defRPr sz="4000"/>
            </a:lvl6pPr>
            <a:lvl7pPr lvl="6" rtl="0">
              <a:spcBef>
                <a:spcPct val="1000"/>
              </a:spcBef>
              <a:spcAft>
                <a:spcPts val="0"/>
              </a:spcAft>
              <a:buSzPts val="2000"/>
              <a:buNone/>
              <a:defRPr sz="4000"/>
            </a:lvl7pPr>
            <a:lvl8pPr lvl="7" rtl="0">
              <a:spcBef>
                <a:spcPct val="1000"/>
              </a:spcBef>
              <a:spcAft>
                <a:spcPts val="0"/>
              </a:spcAft>
              <a:buSzPts val="2000"/>
              <a:buNone/>
              <a:defRPr sz="4000"/>
            </a:lvl8pPr>
            <a:lvl9pPr lvl="8" rtl="0">
              <a:spcBef>
                <a:spcPct val="1000"/>
              </a:spcBef>
              <a:spcAft>
                <a:spcPts val="0"/>
              </a:spcAft>
              <a:buSzPts val="2000"/>
              <a:buNone/>
              <a:defRPr sz="4000"/>
            </a:lvl9pPr>
          </a:lstStyle>
          <a:p>
            <a:endParaRPr/>
          </a:p>
        </p:txBody>
      </p:sp>
      <p:sp>
        <p:nvSpPr>
          <p:cNvPr id="194" name="Google Shape;194;p22"/>
          <p:cNvSpPr txBox="1">
            <a:spLocks noGrp="1"/>
          </p:cNvSpPr>
          <p:nvPr>
            <p:ph type="subTitle" idx="3"/>
          </p:nvPr>
        </p:nvSpPr>
        <p:spPr>
          <a:xfrm>
            <a:off x="3197450" y="5584200"/>
            <a:ext cx="3889200" cy="1194000"/>
          </a:xfrm>
          <a:prstGeom prst="rect">
            <a:avLst/>
          </a:prstGeom>
        </p:spPr>
        <p:txBody>
          <a:bodyPr spcFirstLastPara="1" wrap="square" lIns="91425" tIns="91425" rIns="91425" bIns="91425" anchor="t" anchorCtr="0">
            <a:noAutofit/>
          </a:bodyPr>
          <a:lstStyle>
            <a:lvl1pPr lvl="0" rtl="0">
              <a:lnSpc>
                <a:spcPct val="100000"/>
              </a:lnSpc>
              <a:spcBef>
                <a:spcPct val="1000"/>
              </a:spcBef>
              <a:spcAft>
                <a:spcPts val="0"/>
              </a:spcAft>
              <a:buSzPts val="2200"/>
              <a:buFont typeface="Roboto" panose="02000000000000000000"/>
              <a:buNone/>
              <a:defRPr sz="2800">
                <a:latin typeface="Roboto" panose="02000000000000000000"/>
                <a:ea typeface="Roboto" panose="02000000000000000000"/>
                <a:cs typeface="Roboto" panose="02000000000000000000"/>
                <a:sym typeface="Roboto" panose="02000000000000000000"/>
              </a:defRPr>
            </a:lvl1pPr>
            <a:lvl2pPr lvl="1"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2pPr>
            <a:lvl3pPr lvl="2"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3pPr>
            <a:lvl4pPr lvl="3"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4pPr>
            <a:lvl5pPr lvl="4"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5pPr>
            <a:lvl6pPr lvl="5"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6pPr>
            <a:lvl7pPr lvl="6"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7pPr>
            <a:lvl8pPr lvl="7"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8pPr>
            <a:lvl9pPr lvl="8"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9pPr>
          </a:lstStyle>
          <a:p>
            <a:endParaRPr/>
          </a:p>
        </p:txBody>
      </p:sp>
      <p:sp>
        <p:nvSpPr>
          <p:cNvPr id="195" name="Google Shape;195;p22"/>
          <p:cNvSpPr txBox="1">
            <a:spLocks noGrp="1"/>
          </p:cNvSpPr>
          <p:nvPr>
            <p:ph type="ctrTitle" idx="4"/>
          </p:nvPr>
        </p:nvSpPr>
        <p:spPr>
          <a:xfrm>
            <a:off x="3188554" y="7348046"/>
            <a:ext cx="3262800" cy="729600"/>
          </a:xfrm>
          <a:prstGeom prst="rect">
            <a:avLst/>
          </a:prstGeom>
          <a:ln>
            <a:noFill/>
          </a:ln>
        </p:spPr>
        <p:txBody>
          <a:bodyPr spcFirstLastPara="1" wrap="square" lIns="91425" tIns="91425" rIns="91425" bIns="91425" anchor="t" anchorCtr="0">
            <a:noAutofit/>
          </a:bodyPr>
          <a:lstStyle>
            <a:lvl1pPr lvl="0" algn="l" rtl="0">
              <a:spcBef>
                <a:spcPct val="1000"/>
              </a:spcBef>
              <a:spcAft>
                <a:spcPts val="0"/>
              </a:spcAft>
              <a:buSzPts val="2000"/>
              <a:buNone/>
              <a:defRPr sz="4000"/>
            </a:lvl1pPr>
            <a:lvl2pPr lvl="1" rtl="0">
              <a:spcBef>
                <a:spcPct val="1000"/>
              </a:spcBef>
              <a:spcAft>
                <a:spcPts val="0"/>
              </a:spcAft>
              <a:buSzPts val="2000"/>
              <a:buNone/>
              <a:defRPr sz="4000"/>
            </a:lvl2pPr>
            <a:lvl3pPr lvl="2" rtl="0">
              <a:spcBef>
                <a:spcPct val="1000"/>
              </a:spcBef>
              <a:spcAft>
                <a:spcPts val="0"/>
              </a:spcAft>
              <a:buSzPts val="2000"/>
              <a:buNone/>
              <a:defRPr sz="4000"/>
            </a:lvl3pPr>
            <a:lvl4pPr lvl="3" rtl="0">
              <a:spcBef>
                <a:spcPct val="1000"/>
              </a:spcBef>
              <a:spcAft>
                <a:spcPts val="0"/>
              </a:spcAft>
              <a:buSzPts val="2000"/>
              <a:buNone/>
              <a:defRPr sz="4000"/>
            </a:lvl4pPr>
            <a:lvl5pPr lvl="4" rtl="0">
              <a:spcBef>
                <a:spcPct val="1000"/>
              </a:spcBef>
              <a:spcAft>
                <a:spcPts val="0"/>
              </a:spcAft>
              <a:buSzPts val="2000"/>
              <a:buNone/>
              <a:defRPr sz="4000"/>
            </a:lvl5pPr>
            <a:lvl6pPr lvl="5" rtl="0">
              <a:spcBef>
                <a:spcPct val="1000"/>
              </a:spcBef>
              <a:spcAft>
                <a:spcPts val="0"/>
              </a:spcAft>
              <a:buSzPts val="2000"/>
              <a:buNone/>
              <a:defRPr sz="4000"/>
            </a:lvl6pPr>
            <a:lvl7pPr lvl="6" rtl="0">
              <a:spcBef>
                <a:spcPct val="1000"/>
              </a:spcBef>
              <a:spcAft>
                <a:spcPts val="0"/>
              </a:spcAft>
              <a:buSzPts val="2000"/>
              <a:buNone/>
              <a:defRPr sz="4000"/>
            </a:lvl7pPr>
            <a:lvl8pPr lvl="7" rtl="0">
              <a:spcBef>
                <a:spcPct val="1000"/>
              </a:spcBef>
              <a:spcAft>
                <a:spcPts val="0"/>
              </a:spcAft>
              <a:buSzPts val="2000"/>
              <a:buNone/>
              <a:defRPr sz="4000"/>
            </a:lvl8pPr>
            <a:lvl9pPr lvl="8" rtl="0">
              <a:spcBef>
                <a:spcPct val="1000"/>
              </a:spcBef>
              <a:spcAft>
                <a:spcPts val="0"/>
              </a:spcAft>
              <a:buSzPts val="2000"/>
              <a:buNone/>
              <a:defRPr sz="4000"/>
            </a:lvl9pPr>
          </a:lstStyle>
          <a:p>
            <a:endParaRPr/>
          </a:p>
        </p:txBody>
      </p:sp>
      <p:sp>
        <p:nvSpPr>
          <p:cNvPr id="196" name="Google Shape;196;p22"/>
          <p:cNvSpPr txBox="1">
            <a:spLocks noGrp="1"/>
          </p:cNvSpPr>
          <p:nvPr>
            <p:ph type="subTitle" idx="5"/>
          </p:nvPr>
        </p:nvSpPr>
        <p:spPr>
          <a:xfrm>
            <a:off x="3188550" y="7970250"/>
            <a:ext cx="3968400" cy="1194000"/>
          </a:xfrm>
          <a:prstGeom prst="rect">
            <a:avLst/>
          </a:prstGeom>
        </p:spPr>
        <p:txBody>
          <a:bodyPr spcFirstLastPara="1" wrap="square" lIns="91425" tIns="91425" rIns="91425" bIns="91425" anchor="t" anchorCtr="0">
            <a:noAutofit/>
          </a:bodyPr>
          <a:lstStyle>
            <a:lvl1pPr lvl="0" rtl="0">
              <a:lnSpc>
                <a:spcPct val="100000"/>
              </a:lnSpc>
              <a:spcBef>
                <a:spcPct val="1000"/>
              </a:spcBef>
              <a:spcAft>
                <a:spcPts val="0"/>
              </a:spcAft>
              <a:buSzPts val="2200"/>
              <a:buFont typeface="Roboto" panose="02000000000000000000"/>
              <a:buNone/>
              <a:defRPr sz="2800">
                <a:latin typeface="Roboto" panose="02000000000000000000"/>
                <a:ea typeface="Roboto" panose="02000000000000000000"/>
                <a:cs typeface="Roboto" panose="02000000000000000000"/>
                <a:sym typeface="Roboto" panose="02000000000000000000"/>
              </a:defRPr>
            </a:lvl1pPr>
            <a:lvl2pPr lvl="1"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2pPr>
            <a:lvl3pPr lvl="2"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3pPr>
            <a:lvl4pPr lvl="3"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4pPr>
            <a:lvl5pPr lvl="4"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5pPr>
            <a:lvl6pPr lvl="5"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6pPr>
            <a:lvl7pPr lvl="6"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7pPr>
            <a:lvl8pPr lvl="7"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8pPr>
            <a:lvl9pPr lvl="8"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9pPr>
          </a:lstStyle>
          <a:p>
            <a:endParaRPr/>
          </a:p>
        </p:txBody>
      </p:sp>
      <p:sp>
        <p:nvSpPr>
          <p:cNvPr id="197" name="Google Shape;197;p22"/>
          <p:cNvSpPr txBox="1">
            <a:spLocks noGrp="1"/>
          </p:cNvSpPr>
          <p:nvPr>
            <p:ph type="ctrTitle" idx="6"/>
          </p:nvPr>
        </p:nvSpPr>
        <p:spPr>
          <a:xfrm>
            <a:off x="11789804" y="2567950"/>
            <a:ext cx="3262800" cy="729600"/>
          </a:xfrm>
          <a:prstGeom prst="rect">
            <a:avLst/>
          </a:prstGeom>
          <a:ln>
            <a:noFill/>
          </a:ln>
        </p:spPr>
        <p:txBody>
          <a:bodyPr spcFirstLastPara="1" wrap="square" lIns="91425" tIns="91425" rIns="91425" bIns="91425" anchor="t" anchorCtr="0">
            <a:noAutofit/>
          </a:bodyPr>
          <a:lstStyle>
            <a:lvl1pPr lvl="0" algn="r" rtl="0">
              <a:spcBef>
                <a:spcPct val="1000"/>
              </a:spcBef>
              <a:spcAft>
                <a:spcPts val="0"/>
              </a:spcAft>
              <a:buClr>
                <a:schemeClr val="dk1"/>
              </a:buClr>
              <a:buSzPts val="2000"/>
              <a:buNone/>
              <a:defRPr sz="4000">
                <a:solidFill>
                  <a:schemeClr val="dk1"/>
                </a:solidFill>
              </a:defRPr>
            </a:lvl1pPr>
            <a:lvl2pPr lvl="1" algn="r" rtl="0">
              <a:spcBef>
                <a:spcPct val="1000"/>
              </a:spcBef>
              <a:spcAft>
                <a:spcPts val="0"/>
              </a:spcAft>
              <a:buClr>
                <a:schemeClr val="dk1"/>
              </a:buClr>
              <a:buSzPts val="2000"/>
              <a:buNone/>
              <a:defRPr sz="4000">
                <a:solidFill>
                  <a:schemeClr val="dk1"/>
                </a:solidFill>
              </a:defRPr>
            </a:lvl2pPr>
            <a:lvl3pPr lvl="2" algn="r" rtl="0">
              <a:spcBef>
                <a:spcPct val="1000"/>
              </a:spcBef>
              <a:spcAft>
                <a:spcPts val="0"/>
              </a:spcAft>
              <a:buClr>
                <a:schemeClr val="dk1"/>
              </a:buClr>
              <a:buSzPts val="2000"/>
              <a:buNone/>
              <a:defRPr sz="4000">
                <a:solidFill>
                  <a:schemeClr val="dk1"/>
                </a:solidFill>
              </a:defRPr>
            </a:lvl3pPr>
            <a:lvl4pPr lvl="3" algn="r" rtl="0">
              <a:spcBef>
                <a:spcPct val="1000"/>
              </a:spcBef>
              <a:spcAft>
                <a:spcPts val="0"/>
              </a:spcAft>
              <a:buClr>
                <a:schemeClr val="dk1"/>
              </a:buClr>
              <a:buSzPts val="2000"/>
              <a:buNone/>
              <a:defRPr sz="4000">
                <a:solidFill>
                  <a:schemeClr val="dk1"/>
                </a:solidFill>
              </a:defRPr>
            </a:lvl4pPr>
            <a:lvl5pPr lvl="4" algn="r" rtl="0">
              <a:spcBef>
                <a:spcPct val="1000"/>
              </a:spcBef>
              <a:spcAft>
                <a:spcPts val="0"/>
              </a:spcAft>
              <a:buClr>
                <a:schemeClr val="dk1"/>
              </a:buClr>
              <a:buSzPts val="2000"/>
              <a:buNone/>
              <a:defRPr sz="4000">
                <a:solidFill>
                  <a:schemeClr val="dk1"/>
                </a:solidFill>
              </a:defRPr>
            </a:lvl5pPr>
            <a:lvl6pPr lvl="5" algn="r" rtl="0">
              <a:spcBef>
                <a:spcPct val="1000"/>
              </a:spcBef>
              <a:spcAft>
                <a:spcPts val="0"/>
              </a:spcAft>
              <a:buClr>
                <a:schemeClr val="dk1"/>
              </a:buClr>
              <a:buSzPts val="2000"/>
              <a:buNone/>
              <a:defRPr sz="4000">
                <a:solidFill>
                  <a:schemeClr val="dk1"/>
                </a:solidFill>
              </a:defRPr>
            </a:lvl6pPr>
            <a:lvl7pPr lvl="6" algn="r" rtl="0">
              <a:spcBef>
                <a:spcPct val="1000"/>
              </a:spcBef>
              <a:spcAft>
                <a:spcPts val="0"/>
              </a:spcAft>
              <a:buClr>
                <a:schemeClr val="dk1"/>
              </a:buClr>
              <a:buSzPts val="2000"/>
              <a:buNone/>
              <a:defRPr sz="4000">
                <a:solidFill>
                  <a:schemeClr val="dk1"/>
                </a:solidFill>
              </a:defRPr>
            </a:lvl7pPr>
            <a:lvl8pPr lvl="7" algn="r" rtl="0">
              <a:spcBef>
                <a:spcPct val="1000"/>
              </a:spcBef>
              <a:spcAft>
                <a:spcPts val="0"/>
              </a:spcAft>
              <a:buClr>
                <a:schemeClr val="dk1"/>
              </a:buClr>
              <a:buSzPts val="2000"/>
              <a:buNone/>
              <a:defRPr sz="4000">
                <a:solidFill>
                  <a:schemeClr val="dk1"/>
                </a:solidFill>
              </a:defRPr>
            </a:lvl8pPr>
            <a:lvl9pPr lvl="8" algn="r" rtl="0">
              <a:spcBef>
                <a:spcPct val="1000"/>
              </a:spcBef>
              <a:spcAft>
                <a:spcPts val="0"/>
              </a:spcAft>
              <a:buClr>
                <a:schemeClr val="dk1"/>
              </a:buClr>
              <a:buSzPts val="2000"/>
              <a:buNone/>
              <a:defRPr sz="4000">
                <a:solidFill>
                  <a:schemeClr val="dk1"/>
                </a:solidFill>
              </a:defRPr>
            </a:lvl9pPr>
          </a:lstStyle>
          <a:p>
            <a:endParaRPr/>
          </a:p>
        </p:txBody>
      </p:sp>
      <p:sp>
        <p:nvSpPr>
          <p:cNvPr id="198" name="Google Shape;198;p22"/>
          <p:cNvSpPr txBox="1">
            <a:spLocks noGrp="1"/>
          </p:cNvSpPr>
          <p:nvPr>
            <p:ph type="subTitle" idx="7"/>
          </p:nvPr>
        </p:nvSpPr>
        <p:spPr>
          <a:xfrm>
            <a:off x="11175950" y="3188000"/>
            <a:ext cx="3889200" cy="1194000"/>
          </a:xfrm>
          <a:prstGeom prst="rect">
            <a:avLst/>
          </a:prstGeom>
        </p:spPr>
        <p:txBody>
          <a:bodyPr spcFirstLastPara="1" wrap="square" lIns="91425" tIns="91425" rIns="91425" bIns="91425" anchor="t" anchorCtr="0">
            <a:noAutofit/>
          </a:bodyPr>
          <a:lstStyle>
            <a:lvl1pPr lvl="0" algn="r" rtl="0">
              <a:lnSpc>
                <a:spcPct val="100000"/>
              </a:lnSpc>
              <a:spcBef>
                <a:spcPct val="1000"/>
              </a:spcBef>
              <a:spcAft>
                <a:spcPts val="0"/>
              </a:spcAft>
              <a:buSzPts val="2200"/>
              <a:buFont typeface="Roboto" panose="02000000000000000000"/>
              <a:buNone/>
              <a:defRPr sz="2800">
                <a:latin typeface="Roboto" panose="02000000000000000000"/>
                <a:ea typeface="Roboto" panose="02000000000000000000"/>
                <a:cs typeface="Roboto" panose="02000000000000000000"/>
                <a:sym typeface="Roboto" panose="02000000000000000000"/>
              </a:defRPr>
            </a:lvl1pPr>
            <a:lvl2pPr lvl="1"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2pPr>
            <a:lvl3pPr lvl="2"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3pPr>
            <a:lvl4pPr lvl="3"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4pPr>
            <a:lvl5pPr lvl="4"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5pPr>
            <a:lvl6pPr lvl="5"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6pPr>
            <a:lvl7pPr lvl="6"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7pPr>
            <a:lvl8pPr lvl="7"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8pPr>
            <a:lvl9pPr lvl="8"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9pPr>
          </a:lstStyle>
          <a:p>
            <a:endParaRPr/>
          </a:p>
        </p:txBody>
      </p:sp>
      <p:sp>
        <p:nvSpPr>
          <p:cNvPr id="199" name="Google Shape;199;p22"/>
          <p:cNvSpPr txBox="1">
            <a:spLocks noGrp="1"/>
          </p:cNvSpPr>
          <p:nvPr>
            <p:ph type="ctrTitle" idx="8"/>
          </p:nvPr>
        </p:nvSpPr>
        <p:spPr>
          <a:xfrm>
            <a:off x="11789804" y="4957986"/>
            <a:ext cx="3262800" cy="729600"/>
          </a:xfrm>
          <a:prstGeom prst="rect">
            <a:avLst/>
          </a:prstGeom>
          <a:ln>
            <a:noFill/>
          </a:ln>
        </p:spPr>
        <p:txBody>
          <a:bodyPr spcFirstLastPara="1" wrap="square" lIns="91425" tIns="91425" rIns="91425" bIns="91425" anchor="t" anchorCtr="0">
            <a:noAutofit/>
          </a:bodyPr>
          <a:lstStyle>
            <a:lvl1pPr lvl="0" algn="r" rtl="0">
              <a:spcBef>
                <a:spcPct val="1000"/>
              </a:spcBef>
              <a:spcAft>
                <a:spcPts val="0"/>
              </a:spcAft>
              <a:buSzPts val="2000"/>
              <a:buNone/>
              <a:defRPr sz="4000"/>
            </a:lvl1pPr>
            <a:lvl2pPr lvl="1" algn="r" rtl="0">
              <a:spcBef>
                <a:spcPct val="1000"/>
              </a:spcBef>
              <a:spcAft>
                <a:spcPts val="0"/>
              </a:spcAft>
              <a:buSzPts val="2000"/>
              <a:buNone/>
              <a:defRPr sz="4000"/>
            </a:lvl2pPr>
            <a:lvl3pPr lvl="2" algn="r" rtl="0">
              <a:spcBef>
                <a:spcPct val="1000"/>
              </a:spcBef>
              <a:spcAft>
                <a:spcPts val="0"/>
              </a:spcAft>
              <a:buSzPts val="2000"/>
              <a:buNone/>
              <a:defRPr sz="4000"/>
            </a:lvl3pPr>
            <a:lvl4pPr lvl="3" algn="r" rtl="0">
              <a:spcBef>
                <a:spcPct val="1000"/>
              </a:spcBef>
              <a:spcAft>
                <a:spcPts val="0"/>
              </a:spcAft>
              <a:buSzPts val="2000"/>
              <a:buNone/>
              <a:defRPr sz="4000"/>
            </a:lvl4pPr>
            <a:lvl5pPr lvl="4" algn="r" rtl="0">
              <a:spcBef>
                <a:spcPct val="1000"/>
              </a:spcBef>
              <a:spcAft>
                <a:spcPts val="0"/>
              </a:spcAft>
              <a:buSzPts val="2000"/>
              <a:buNone/>
              <a:defRPr sz="4000"/>
            </a:lvl5pPr>
            <a:lvl6pPr lvl="5" algn="r" rtl="0">
              <a:spcBef>
                <a:spcPct val="1000"/>
              </a:spcBef>
              <a:spcAft>
                <a:spcPts val="0"/>
              </a:spcAft>
              <a:buSzPts val="2000"/>
              <a:buNone/>
              <a:defRPr sz="4000"/>
            </a:lvl6pPr>
            <a:lvl7pPr lvl="6" algn="r" rtl="0">
              <a:spcBef>
                <a:spcPct val="1000"/>
              </a:spcBef>
              <a:spcAft>
                <a:spcPts val="0"/>
              </a:spcAft>
              <a:buSzPts val="2000"/>
              <a:buNone/>
              <a:defRPr sz="4000"/>
            </a:lvl7pPr>
            <a:lvl8pPr lvl="7" algn="r" rtl="0">
              <a:spcBef>
                <a:spcPct val="1000"/>
              </a:spcBef>
              <a:spcAft>
                <a:spcPts val="0"/>
              </a:spcAft>
              <a:buSzPts val="2000"/>
              <a:buNone/>
              <a:defRPr sz="4000"/>
            </a:lvl8pPr>
            <a:lvl9pPr lvl="8" algn="r" rtl="0">
              <a:spcBef>
                <a:spcPct val="1000"/>
              </a:spcBef>
              <a:spcAft>
                <a:spcPts val="0"/>
              </a:spcAft>
              <a:buSzPts val="2000"/>
              <a:buNone/>
              <a:defRPr sz="4000"/>
            </a:lvl9pPr>
          </a:lstStyle>
          <a:p>
            <a:endParaRPr/>
          </a:p>
        </p:txBody>
      </p:sp>
      <p:sp>
        <p:nvSpPr>
          <p:cNvPr id="200" name="Google Shape;200;p22"/>
          <p:cNvSpPr txBox="1">
            <a:spLocks noGrp="1"/>
          </p:cNvSpPr>
          <p:nvPr>
            <p:ph type="subTitle" idx="9"/>
          </p:nvPr>
        </p:nvSpPr>
        <p:spPr>
          <a:xfrm>
            <a:off x="11175950" y="5584050"/>
            <a:ext cx="3889200" cy="1194000"/>
          </a:xfrm>
          <a:prstGeom prst="rect">
            <a:avLst/>
          </a:prstGeom>
        </p:spPr>
        <p:txBody>
          <a:bodyPr spcFirstLastPara="1" wrap="square" lIns="91425" tIns="91425" rIns="91425" bIns="91425" anchor="t" anchorCtr="0">
            <a:noAutofit/>
          </a:bodyPr>
          <a:lstStyle>
            <a:lvl1pPr lvl="0" algn="r" rtl="0">
              <a:lnSpc>
                <a:spcPct val="100000"/>
              </a:lnSpc>
              <a:spcBef>
                <a:spcPct val="1000"/>
              </a:spcBef>
              <a:spcAft>
                <a:spcPts val="0"/>
              </a:spcAft>
              <a:buSzPts val="2200"/>
              <a:buFont typeface="Roboto" panose="02000000000000000000"/>
              <a:buNone/>
              <a:defRPr sz="2800">
                <a:latin typeface="Roboto" panose="02000000000000000000"/>
                <a:ea typeface="Roboto" panose="02000000000000000000"/>
                <a:cs typeface="Roboto" panose="02000000000000000000"/>
                <a:sym typeface="Roboto" panose="02000000000000000000"/>
              </a:defRPr>
            </a:lvl1pPr>
            <a:lvl2pPr lvl="1"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2pPr>
            <a:lvl3pPr lvl="2"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3pPr>
            <a:lvl4pPr lvl="3"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4pPr>
            <a:lvl5pPr lvl="4"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5pPr>
            <a:lvl6pPr lvl="5"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6pPr>
            <a:lvl7pPr lvl="6"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7pPr>
            <a:lvl8pPr lvl="7"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8pPr>
            <a:lvl9pPr lvl="8"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9pPr>
          </a:lstStyle>
          <a:p>
            <a:endParaRPr/>
          </a:p>
        </p:txBody>
      </p:sp>
      <p:sp>
        <p:nvSpPr>
          <p:cNvPr id="201" name="Google Shape;201;p22"/>
          <p:cNvSpPr txBox="1">
            <a:spLocks noGrp="1"/>
          </p:cNvSpPr>
          <p:nvPr>
            <p:ph type="ctrTitle" idx="13"/>
          </p:nvPr>
        </p:nvSpPr>
        <p:spPr>
          <a:xfrm>
            <a:off x="11789804" y="7348046"/>
            <a:ext cx="3262800" cy="729600"/>
          </a:xfrm>
          <a:prstGeom prst="rect">
            <a:avLst/>
          </a:prstGeom>
          <a:ln>
            <a:noFill/>
          </a:ln>
        </p:spPr>
        <p:txBody>
          <a:bodyPr spcFirstLastPara="1" wrap="square" lIns="91425" tIns="91425" rIns="91425" bIns="91425" anchor="t" anchorCtr="0">
            <a:noAutofit/>
          </a:bodyPr>
          <a:lstStyle>
            <a:lvl1pPr lvl="0" algn="r" rtl="0">
              <a:spcBef>
                <a:spcPct val="1000"/>
              </a:spcBef>
              <a:spcAft>
                <a:spcPts val="0"/>
              </a:spcAft>
              <a:buSzPts val="2000"/>
              <a:buNone/>
              <a:defRPr sz="4000"/>
            </a:lvl1pPr>
            <a:lvl2pPr lvl="1" algn="r" rtl="0">
              <a:spcBef>
                <a:spcPct val="1000"/>
              </a:spcBef>
              <a:spcAft>
                <a:spcPts val="0"/>
              </a:spcAft>
              <a:buSzPts val="2000"/>
              <a:buNone/>
              <a:defRPr sz="4000"/>
            </a:lvl2pPr>
            <a:lvl3pPr lvl="2" algn="r" rtl="0">
              <a:spcBef>
                <a:spcPct val="1000"/>
              </a:spcBef>
              <a:spcAft>
                <a:spcPts val="0"/>
              </a:spcAft>
              <a:buSzPts val="2000"/>
              <a:buNone/>
              <a:defRPr sz="4000"/>
            </a:lvl3pPr>
            <a:lvl4pPr lvl="3" algn="r" rtl="0">
              <a:spcBef>
                <a:spcPct val="1000"/>
              </a:spcBef>
              <a:spcAft>
                <a:spcPts val="0"/>
              </a:spcAft>
              <a:buSzPts val="2000"/>
              <a:buNone/>
              <a:defRPr sz="4000"/>
            </a:lvl4pPr>
            <a:lvl5pPr lvl="4" algn="r" rtl="0">
              <a:spcBef>
                <a:spcPct val="1000"/>
              </a:spcBef>
              <a:spcAft>
                <a:spcPts val="0"/>
              </a:spcAft>
              <a:buSzPts val="2000"/>
              <a:buNone/>
              <a:defRPr sz="4000"/>
            </a:lvl5pPr>
            <a:lvl6pPr lvl="5" algn="r" rtl="0">
              <a:spcBef>
                <a:spcPct val="1000"/>
              </a:spcBef>
              <a:spcAft>
                <a:spcPts val="0"/>
              </a:spcAft>
              <a:buSzPts val="2000"/>
              <a:buNone/>
              <a:defRPr sz="4000"/>
            </a:lvl6pPr>
            <a:lvl7pPr lvl="6" algn="r" rtl="0">
              <a:spcBef>
                <a:spcPct val="1000"/>
              </a:spcBef>
              <a:spcAft>
                <a:spcPts val="0"/>
              </a:spcAft>
              <a:buSzPts val="2000"/>
              <a:buNone/>
              <a:defRPr sz="4000"/>
            </a:lvl7pPr>
            <a:lvl8pPr lvl="7" algn="r" rtl="0">
              <a:spcBef>
                <a:spcPct val="1000"/>
              </a:spcBef>
              <a:spcAft>
                <a:spcPts val="0"/>
              </a:spcAft>
              <a:buSzPts val="2000"/>
              <a:buNone/>
              <a:defRPr sz="4000"/>
            </a:lvl8pPr>
            <a:lvl9pPr lvl="8" algn="r" rtl="0">
              <a:spcBef>
                <a:spcPct val="1000"/>
              </a:spcBef>
              <a:spcAft>
                <a:spcPts val="0"/>
              </a:spcAft>
              <a:buSzPts val="2000"/>
              <a:buNone/>
              <a:defRPr sz="4000"/>
            </a:lvl9pPr>
          </a:lstStyle>
          <a:p>
            <a:endParaRPr/>
          </a:p>
        </p:txBody>
      </p:sp>
      <p:sp>
        <p:nvSpPr>
          <p:cNvPr id="202" name="Google Shape;202;p22"/>
          <p:cNvSpPr txBox="1">
            <a:spLocks noGrp="1"/>
          </p:cNvSpPr>
          <p:nvPr>
            <p:ph type="subTitle" idx="14"/>
          </p:nvPr>
        </p:nvSpPr>
        <p:spPr>
          <a:xfrm>
            <a:off x="11176100" y="7970250"/>
            <a:ext cx="3889200" cy="1194000"/>
          </a:xfrm>
          <a:prstGeom prst="rect">
            <a:avLst/>
          </a:prstGeom>
        </p:spPr>
        <p:txBody>
          <a:bodyPr spcFirstLastPara="1" wrap="square" lIns="91425" tIns="91425" rIns="91425" bIns="91425" anchor="t" anchorCtr="0">
            <a:noAutofit/>
          </a:bodyPr>
          <a:lstStyle>
            <a:lvl1pPr lvl="0" algn="r" rtl="0">
              <a:lnSpc>
                <a:spcPct val="100000"/>
              </a:lnSpc>
              <a:spcBef>
                <a:spcPct val="1000"/>
              </a:spcBef>
              <a:spcAft>
                <a:spcPts val="0"/>
              </a:spcAft>
              <a:buSzPts val="2200"/>
              <a:buFont typeface="Roboto" panose="02000000000000000000"/>
              <a:buNone/>
              <a:defRPr sz="2800">
                <a:latin typeface="Roboto" panose="02000000000000000000"/>
                <a:ea typeface="Roboto" panose="02000000000000000000"/>
                <a:cs typeface="Roboto" panose="02000000000000000000"/>
                <a:sym typeface="Roboto" panose="02000000000000000000"/>
              </a:defRPr>
            </a:lvl1pPr>
            <a:lvl2pPr lvl="1"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2pPr>
            <a:lvl3pPr lvl="2"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3pPr>
            <a:lvl4pPr lvl="3"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4pPr>
            <a:lvl5pPr lvl="4"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5pPr>
            <a:lvl6pPr lvl="5"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6pPr>
            <a:lvl7pPr lvl="6"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7pPr>
            <a:lvl8pPr lvl="7"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8pPr>
            <a:lvl9pPr lvl="8" algn="r" rtl="0">
              <a:lnSpc>
                <a:spcPct val="100000"/>
              </a:lnSpc>
              <a:spcBef>
                <a:spcPct val="1000"/>
              </a:spcBef>
              <a:spcAft>
                <a:spcPts val="0"/>
              </a:spcAft>
              <a:buSzPts val="2200"/>
              <a:buFont typeface="Roboto" panose="02000000000000000000"/>
              <a:buNone/>
              <a:defRPr>
                <a:latin typeface="Roboto" panose="02000000000000000000"/>
                <a:ea typeface="Roboto" panose="02000000000000000000"/>
                <a:cs typeface="Roboto" panose="02000000000000000000"/>
                <a:sym typeface="Roboto" panose="02000000000000000000"/>
              </a:defRPr>
            </a:lvl9pPr>
          </a:lstStyle>
          <a:p>
            <a:endParaRPr/>
          </a:p>
        </p:txBody>
      </p:sp>
      <p:sp>
        <p:nvSpPr>
          <p:cNvPr id="203" name="Google Shape;203;p22"/>
          <p:cNvSpPr txBox="1">
            <a:spLocks noGrp="1"/>
          </p:cNvSpPr>
          <p:nvPr>
            <p:ph type="title" idx="15"/>
          </p:nvPr>
        </p:nvSpPr>
        <p:spPr>
          <a:xfrm>
            <a:off x="1945800" y="906150"/>
            <a:ext cx="14396400" cy="1293000"/>
          </a:xfrm>
          <a:prstGeom prst="rect">
            <a:avLst/>
          </a:prstGeom>
        </p:spPr>
        <p:txBody>
          <a:bodyPr spcFirstLastPara="1" wrap="square" lIns="91425" tIns="91425" rIns="91425" bIns="91425" anchor="ctr" anchorCtr="0">
            <a:noAutofit/>
          </a:bodyPr>
          <a:lstStyle>
            <a:lvl1pPr lvl="0" rtl="0">
              <a:spcBef>
                <a:spcPct val="1000"/>
              </a:spcBef>
              <a:spcAft>
                <a:spcPts val="0"/>
              </a:spcAft>
              <a:buSzPts val="3000"/>
              <a:buNone/>
              <a:defRPr sz="6000" b="0"/>
            </a:lvl1pPr>
            <a:lvl2pPr lvl="1" rtl="0">
              <a:spcBef>
                <a:spcPct val="1000"/>
              </a:spcBef>
              <a:spcAft>
                <a:spcPts val="0"/>
              </a:spcAft>
              <a:buSzPts val="3000"/>
              <a:buNone/>
              <a:defRPr/>
            </a:lvl2pPr>
            <a:lvl3pPr lvl="2" rtl="0">
              <a:spcBef>
                <a:spcPct val="1000"/>
              </a:spcBef>
              <a:spcAft>
                <a:spcPts val="0"/>
              </a:spcAft>
              <a:buSzPts val="3000"/>
              <a:buNone/>
              <a:defRPr/>
            </a:lvl3pPr>
            <a:lvl4pPr lvl="3" rtl="0">
              <a:spcBef>
                <a:spcPct val="1000"/>
              </a:spcBef>
              <a:spcAft>
                <a:spcPts val="0"/>
              </a:spcAft>
              <a:buSzPts val="3000"/>
              <a:buNone/>
              <a:defRPr/>
            </a:lvl4pPr>
            <a:lvl5pPr lvl="4" rtl="0">
              <a:spcBef>
                <a:spcPct val="1000"/>
              </a:spcBef>
              <a:spcAft>
                <a:spcPts val="0"/>
              </a:spcAft>
              <a:buSzPts val="3000"/>
              <a:buNone/>
              <a:defRPr/>
            </a:lvl5pPr>
            <a:lvl6pPr lvl="5" rtl="0">
              <a:spcBef>
                <a:spcPct val="1000"/>
              </a:spcBef>
              <a:spcAft>
                <a:spcPts val="0"/>
              </a:spcAft>
              <a:buSzPts val="3000"/>
              <a:buNone/>
              <a:defRPr/>
            </a:lvl6pPr>
            <a:lvl7pPr lvl="6" rtl="0">
              <a:spcBef>
                <a:spcPct val="1000"/>
              </a:spcBef>
              <a:spcAft>
                <a:spcPts val="0"/>
              </a:spcAft>
              <a:buSzPts val="3000"/>
              <a:buNone/>
              <a:defRPr/>
            </a:lvl7pPr>
            <a:lvl8pPr lvl="7" rtl="0">
              <a:spcBef>
                <a:spcPct val="1000"/>
              </a:spcBef>
              <a:spcAft>
                <a:spcPts val="0"/>
              </a:spcAft>
              <a:buSzPts val="3000"/>
              <a:buNone/>
              <a:defRPr/>
            </a:lvl8pPr>
            <a:lvl9pPr lvl="8" rtl="0">
              <a:spcBef>
                <a:spcPct val="1000"/>
              </a:spcBef>
              <a:spcAft>
                <a:spcPts val="0"/>
              </a:spcAft>
              <a:buSzPts val="30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1">
  <p:cSld name="CUSTOM_10_1_1">
    <p:spTree>
      <p:nvGrpSpPr>
        <p:cNvPr id="1" name="Shape 231"/>
        <p:cNvGrpSpPr/>
        <p:nvPr/>
      </p:nvGrpSpPr>
      <p:grpSpPr>
        <a:xfrm>
          <a:off x="0" y="0"/>
          <a:ext cx="0" cy="0"/>
          <a:chOff x="0" y="0"/>
          <a:chExt cx="0" cy="0"/>
        </a:xfrm>
      </p:grpSpPr>
      <p:sp>
        <p:nvSpPr>
          <p:cNvPr id="232" name="Google Shape;232;p25"/>
          <p:cNvSpPr txBox="1">
            <a:spLocks noGrp="1"/>
          </p:cNvSpPr>
          <p:nvPr>
            <p:ph type="title"/>
          </p:nvPr>
        </p:nvSpPr>
        <p:spPr>
          <a:xfrm>
            <a:off x="9881150" y="3944950"/>
            <a:ext cx="6182400" cy="1078200"/>
          </a:xfrm>
          <a:prstGeom prst="rect">
            <a:avLst/>
          </a:prstGeom>
          <a:noFill/>
          <a:ln>
            <a:noFill/>
          </a:ln>
        </p:spPr>
        <p:txBody>
          <a:bodyPr spcFirstLastPara="1" wrap="square" lIns="0" tIns="0" rIns="0" bIns="0" anchor="ctr" anchorCtr="0">
            <a:noAutofit/>
          </a:bodyPr>
          <a:lstStyle>
            <a:lvl1pPr lvl="0" algn="r" rtl="0">
              <a:spcBef>
                <a:spcPct val="1000"/>
              </a:spcBef>
              <a:spcAft>
                <a:spcPts val="0"/>
              </a:spcAft>
              <a:buSzPts val="2200"/>
              <a:buNone/>
              <a:defRPr i="0"/>
            </a:lvl1pPr>
            <a:lvl2pPr lvl="1" algn="r" rtl="0">
              <a:spcBef>
                <a:spcPct val="1000"/>
              </a:spcBef>
              <a:spcAft>
                <a:spcPts val="0"/>
              </a:spcAft>
              <a:buSzPts val="2500"/>
              <a:buNone/>
              <a:defRPr sz="5000"/>
            </a:lvl2pPr>
            <a:lvl3pPr lvl="2" algn="r" rtl="0">
              <a:spcBef>
                <a:spcPct val="1000"/>
              </a:spcBef>
              <a:spcAft>
                <a:spcPts val="0"/>
              </a:spcAft>
              <a:buSzPts val="2500"/>
              <a:buNone/>
              <a:defRPr sz="5000"/>
            </a:lvl3pPr>
            <a:lvl4pPr lvl="3" algn="r" rtl="0">
              <a:spcBef>
                <a:spcPct val="1000"/>
              </a:spcBef>
              <a:spcAft>
                <a:spcPts val="0"/>
              </a:spcAft>
              <a:buSzPts val="2500"/>
              <a:buNone/>
              <a:defRPr sz="5000"/>
            </a:lvl4pPr>
            <a:lvl5pPr lvl="4" algn="r" rtl="0">
              <a:spcBef>
                <a:spcPct val="1000"/>
              </a:spcBef>
              <a:spcAft>
                <a:spcPts val="0"/>
              </a:spcAft>
              <a:buSzPts val="2500"/>
              <a:buNone/>
              <a:defRPr sz="5000"/>
            </a:lvl5pPr>
            <a:lvl6pPr lvl="5" algn="r" rtl="0">
              <a:spcBef>
                <a:spcPct val="1000"/>
              </a:spcBef>
              <a:spcAft>
                <a:spcPts val="0"/>
              </a:spcAft>
              <a:buSzPts val="2500"/>
              <a:buNone/>
              <a:defRPr sz="5000"/>
            </a:lvl6pPr>
            <a:lvl7pPr lvl="6" algn="r" rtl="0">
              <a:spcBef>
                <a:spcPct val="1000"/>
              </a:spcBef>
              <a:spcAft>
                <a:spcPts val="0"/>
              </a:spcAft>
              <a:buSzPts val="2500"/>
              <a:buNone/>
              <a:defRPr sz="5000"/>
            </a:lvl7pPr>
            <a:lvl8pPr lvl="7" algn="r" rtl="0">
              <a:spcBef>
                <a:spcPct val="1000"/>
              </a:spcBef>
              <a:spcAft>
                <a:spcPts val="0"/>
              </a:spcAft>
              <a:buSzPts val="2500"/>
              <a:buNone/>
              <a:defRPr sz="5000"/>
            </a:lvl8pPr>
            <a:lvl9pPr lvl="8" algn="r" rtl="0">
              <a:spcBef>
                <a:spcPct val="1000"/>
              </a:spcBef>
              <a:spcAft>
                <a:spcPts val="0"/>
              </a:spcAft>
              <a:buSzPts val="2500"/>
              <a:buNone/>
              <a:defRPr sz="5000"/>
            </a:lvl9pPr>
          </a:lstStyle>
          <a:p>
            <a:endParaRPr/>
          </a:p>
        </p:txBody>
      </p:sp>
      <p:sp>
        <p:nvSpPr>
          <p:cNvPr id="233" name="Google Shape;233;p25"/>
          <p:cNvSpPr txBox="1">
            <a:spLocks noGrp="1"/>
          </p:cNvSpPr>
          <p:nvPr>
            <p:ph type="subTitle" idx="1"/>
          </p:nvPr>
        </p:nvSpPr>
        <p:spPr>
          <a:xfrm>
            <a:off x="10380950" y="4988800"/>
            <a:ext cx="5682600" cy="2351400"/>
          </a:xfrm>
          <a:prstGeom prst="rect">
            <a:avLst/>
          </a:prstGeom>
        </p:spPr>
        <p:txBody>
          <a:bodyPr spcFirstLastPara="1" wrap="square" lIns="91425" tIns="91425" rIns="91425" bIns="91425" anchor="t" anchorCtr="0">
            <a:noAutofit/>
          </a:bodyPr>
          <a:lstStyle>
            <a:lvl1pPr lvl="0" algn="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234" name="Google Shape;234;p25"/>
          <p:cNvSpPr/>
          <p:nvPr/>
        </p:nvSpPr>
        <p:spPr>
          <a:xfrm flipH="1">
            <a:off x="8396830" y="9372600"/>
            <a:ext cx="8203484" cy="3789236"/>
          </a:xfrm>
          <a:custGeom>
            <a:avLst/>
            <a:gdLst/>
            <a:ahLst/>
            <a:cxnLst/>
            <a:rect l="l" t="t" r="r" b="b"/>
            <a:pathLst>
              <a:path w="39455" h="40762" extrusionOk="0">
                <a:moveTo>
                  <a:pt x="19728" y="1"/>
                </a:moveTo>
                <a:cubicBezTo>
                  <a:pt x="8816" y="1"/>
                  <a:pt x="1" y="9119"/>
                  <a:pt x="1" y="20366"/>
                </a:cubicBezTo>
                <a:cubicBezTo>
                  <a:pt x="1" y="31612"/>
                  <a:pt x="8816" y="40761"/>
                  <a:pt x="19728" y="40761"/>
                </a:cubicBezTo>
                <a:cubicBezTo>
                  <a:pt x="30640" y="40761"/>
                  <a:pt x="39454" y="31612"/>
                  <a:pt x="39454" y="20366"/>
                </a:cubicBezTo>
                <a:cubicBezTo>
                  <a:pt x="39454" y="9119"/>
                  <a:pt x="30640" y="1"/>
                  <a:pt x="19728"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35" name="Google Shape;235;p25"/>
          <p:cNvSpPr/>
          <p:nvPr/>
        </p:nvSpPr>
        <p:spPr>
          <a:xfrm flipH="1">
            <a:off x="-2216098" y="-562568"/>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36" name="Google Shape;236;p25"/>
          <p:cNvSpPr/>
          <p:nvPr/>
        </p:nvSpPr>
        <p:spPr>
          <a:xfrm flipH="1">
            <a:off x="11331434" y="-2147750"/>
            <a:ext cx="7479096" cy="5125722"/>
          </a:xfrm>
          <a:custGeom>
            <a:avLst/>
            <a:gdLst/>
            <a:ahLst/>
            <a:cxnLst/>
            <a:rect l="l" t="t" r="r" b="b"/>
            <a:pathLst>
              <a:path w="80455" h="55139" extrusionOk="0">
                <a:moveTo>
                  <a:pt x="39610" y="0"/>
                </a:moveTo>
                <a:cubicBezTo>
                  <a:pt x="38635" y="0"/>
                  <a:pt x="37659" y="30"/>
                  <a:pt x="36684" y="90"/>
                </a:cubicBezTo>
                <a:cubicBezTo>
                  <a:pt x="28021" y="637"/>
                  <a:pt x="19389" y="3555"/>
                  <a:pt x="12641" y="9117"/>
                </a:cubicBezTo>
                <a:cubicBezTo>
                  <a:pt x="5863" y="14710"/>
                  <a:pt x="1091" y="23069"/>
                  <a:pt x="483" y="32005"/>
                </a:cubicBezTo>
                <a:cubicBezTo>
                  <a:pt x="0" y="38734"/>
                  <a:pt x="3681" y="55139"/>
                  <a:pt x="12448" y="55139"/>
                </a:cubicBezTo>
                <a:cubicBezTo>
                  <a:pt x="12512" y="55139"/>
                  <a:pt x="12577" y="55138"/>
                  <a:pt x="12641" y="55136"/>
                </a:cubicBezTo>
                <a:cubicBezTo>
                  <a:pt x="17049" y="55015"/>
                  <a:pt x="22368" y="51094"/>
                  <a:pt x="26866" y="50091"/>
                </a:cubicBezTo>
                <a:cubicBezTo>
                  <a:pt x="32338" y="48844"/>
                  <a:pt x="37900" y="48449"/>
                  <a:pt x="43462" y="47932"/>
                </a:cubicBezTo>
                <a:cubicBezTo>
                  <a:pt x="54800" y="46899"/>
                  <a:pt x="67171" y="44954"/>
                  <a:pt x="74861" y="36261"/>
                </a:cubicBezTo>
                <a:cubicBezTo>
                  <a:pt x="78235" y="32431"/>
                  <a:pt x="80454" y="27111"/>
                  <a:pt x="79299" y="22066"/>
                </a:cubicBezTo>
                <a:cubicBezTo>
                  <a:pt x="78387" y="18114"/>
                  <a:pt x="75530" y="14923"/>
                  <a:pt x="72521" y="12309"/>
                </a:cubicBezTo>
                <a:cubicBezTo>
                  <a:pt x="63391" y="4415"/>
                  <a:pt x="51509" y="0"/>
                  <a:pt x="39610"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37" name="Google Shape;237;p25"/>
          <p:cNvSpPr/>
          <p:nvPr/>
        </p:nvSpPr>
        <p:spPr>
          <a:xfrm rot="4358284" flipH="1">
            <a:off x="-4721290" y="6363444"/>
            <a:ext cx="8055854" cy="3662732"/>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10581752" y="5353400"/>
            <a:ext cx="4938000" cy="1338600"/>
          </a:xfrm>
          <a:prstGeom prst="rect">
            <a:avLst/>
          </a:prstGeom>
        </p:spPr>
        <p:txBody>
          <a:bodyPr spcFirstLastPara="1" wrap="square" lIns="91425" tIns="91425" rIns="91425" bIns="91425" anchor="ctr" anchorCtr="0">
            <a:noAutofit/>
          </a:bodyPr>
          <a:lstStyle>
            <a:lvl1pPr lvl="0" algn="l" rtl="0">
              <a:spcBef>
                <a:spcPct val="1000"/>
              </a:spcBef>
              <a:spcAft>
                <a:spcPts val="0"/>
              </a:spcAft>
              <a:buSzPts val="4200"/>
              <a:buNone/>
              <a:defRPr b="0"/>
            </a:lvl1pPr>
            <a:lvl2pPr lvl="1" rtl="0">
              <a:spcBef>
                <a:spcPct val="1000"/>
              </a:spcBef>
              <a:spcAft>
                <a:spcPts val="0"/>
              </a:spcAft>
              <a:buSzPts val="4200"/>
              <a:buNone/>
              <a:defRPr sz="8400"/>
            </a:lvl2pPr>
            <a:lvl3pPr lvl="2" rtl="0">
              <a:spcBef>
                <a:spcPct val="1000"/>
              </a:spcBef>
              <a:spcAft>
                <a:spcPts val="0"/>
              </a:spcAft>
              <a:buSzPts val="4200"/>
              <a:buNone/>
              <a:defRPr sz="8400"/>
            </a:lvl3pPr>
            <a:lvl4pPr lvl="3" rtl="0">
              <a:spcBef>
                <a:spcPct val="1000"/>
              </a:spcBef>
              <a:spcAft>
                <a:spcPts val="0"/>
              </a:spcAft>
              <a:buSzPts val="4200"/>
              <a:buNone/>
              <a:defRPr sz="8400"/>
            </a:lvl4pPr>
            <a:lvl5pPr lvl="4" rtl="0">
              <a:spcBef>
                <a:spcPct val="1000"/>
              </a:spcBef>
              <a:spcAft>
                <a:spcPts val="0"/>
              </a:spcAft>
              <a:buSzPts val="4200"/>
              <a:buNone/>
              <a:defRPr sz="8400"/>
            </a:lvl5pPr>
            <a:lvl6pPr lvl="5" rtl="0">
              <a:spcBef>
                <a:spcPct val="1000"/>
              </a:spcBef>
              <a:spcAft>
                <a:spcPts val="0"/>
              </a:spcAft>
              <a:buSzPts val="4200"/>
              <a:buNone/>
              <a:defRPr sz="8400"/>
            </a:lvl6pPr>
            <a:lvl7pPr lvl="6" rtl="0">
              <a:spcBef>
                <a:spcPct val="1000"/>
              </a:spcBef>
              <a:spcAft>
                <a:spcPts val="0"/>
              </a:spcAft>
              <a:buSzPts val="4200"/>
              <a:buNone/>
              <a:defRPr sz="8400"/>
            </a:lvl7pPr>
            <a:lvl8pPr lvl="7" rtl="0">
              <a:spcBef>
                <a:spcPct val="1000"/>
              </a:spcBef>
              <a:spcAft>
                <a:spcPts val="0"/>
              </a:spcAft>
              <a:buSzPts val="4200"/>
              <a:buNone/>
              <a:defRPr sz="8400"/>
            </a:lvl8pPr>
            <a:lvl9pPr lvl="8" rtl="0">
              <a:spcBef>
                <a:spcPct val="1000"/>
              </a:spcBef>
              <a:spcAft>
                <a:spcPts val="0"/>
              </a:spcAft>
              <a:buSzPts val="4200"/>
              <a:buNone/>
              <a:defRPr sz="8400"/>
            </a:lvl9pPr>
          </a:lstStyle>
          <a:p>
            <a:endParaRPr/>
          </a:p>
        </p:txBody>
      </p:sp>
      <p:sp>
        <p:nvSpPr>
          <p:cNvPr id="19" name="Google Shape;19;p3"/>
          <p:cNvSpPr txBox="1">
            <a:spLocks noGrp="1"/>
          </p:cNvSpPr>
          <p:nvPr>
            <p:ph type="subTitle" idx="1"/>
          </p:nvPr>
        </p:nvSpPr>
        <p:spPr>
          <a:xfrm>
            <a:off x="10581750" y="6977300"/>
            <a:ext cx="4570800" cy="909000"/>
          </a:xfrm>
          <a:prstGeom prst="rect">
            <a:avLst/>
          </a:prstGeom>
        </p:spPr>
        <p:txBody>
          <a:bodyPr spcFirstLastPara="1" wrap="square" lIns="91425" tIns="91425" rIns="91425" bIns="91425" anchor="ctr" anchorCtr="0">
            <a:noAutofit/>
          </a:bodyPr>
          <a:lstStyle>
            <a:lvl1pPr lvl="0" rtl="0">
              <a:lnSpc>
                <a:spcPct val="100000"/>
              </a:lnSpc>
              <a:spcBef>
                <a:spcPct val="1000"/>
              </a:spcBef>
              <a:spcAft>
                <a:spcPts val="0"/>
              </a:spcAft>
              <a:buSzPts val="2100"/>
              <a:buNone/>
              <a:defRPr sz="2800">
                <a:latin typeface="Roboto" panose="02000000000000000000"/>
                <a:ea typeface="Roboto" panose="02000000000000000000"/>
                <a:cs typeface="Roboto" panose="02000000000000000000"/>
                <a:sym typeface="Roboto" panose="02000000000000000000"/>
              </a:defRPr>
            </a:lvl1pPr>
            <a:lvl2pPr lvl="1" rtl="0">
              <a:lnSpc>
                <a:spcPct val="100000"/>
              </a:lnSpc>
              <a:spcBef>
                <a:spcPct val="1000"/>
              </a:spcBef>
              <a:spcAft>
                <a:spcPts val="0"/>
              </a:spcAft>
              <a:buSzPts val="2100"/>
              <a:buNone/>
              <a:defRPr sz="4200"/>
            </a:lvl2pPr>
            <a:lvl3pPr lvl="2" rtl="0">
              <a:lnSpc>
                <a:spcPct val="100000"/>
              </a:lnSpc>
              <a:spcBef>
                <a:spcPct val="1000"/>
              </a:spcBef>
              <a:spcAft>
                <a:spcPts val="0"/>
              </a:spcAft>
              <a:buSzPts val="2100"/>
              <a:buNone/>
              <a:defRPr sz="4200"/>
            </a:lvl3pPr>
            <a:lvl4pPr lvl="3" rtl="0">
              <a:lnSpc>
                <a:spcPct val="100000"/>
              </a:lnSpc>
              <a:spcBef>
                <a:spcPct val="1000"/>
              </a:spcBef>
              <a:spcAft>
                <a:spcPts val="0"/>
              </a:spcAft>
              <a:buSzPts val="2100"/>
              <a:buNone/>
              <a:defRPr sz="4200"/>
            </a:lvl4pPr>
            <a:lvl5pPr lvl="4" rtl="0">
              <a:lnSpc>
                <a:spcPct val="100000"/>
              </a:lnSpc>
              <a:spcBef>
                <a:spcPct val="1000"/>
              </a:spcBef>
              <a:spcAft>
                <a:spcPts val="0"/>
              </a:spcAft>
              <a:buSzPts val="2100"/>
              <a:buNone/>
              <a:defRPr sz="4200"/>
            </a:lvl5pPr>
            <a:lvl6pPr lvl="5" rtl="0">
              <a:lnSpc>
                <a:spcPct val="100000"/>
              </a:lnSpc>
              <a:spcBef>
                <a:spcPct val="1000"/>
              </a:spcBef>
              <a:spcAft>
                <a:spcPts val="0"/>
              </a:spcAft>
              <a:buSzPts val="2100"/>
              <a:buNone/>
              <a:defRPr sz="4200"/>
            </a:lvl6pPr>
            <a:lvl7pPr lvl="6" rtl="0">
              <a:lnSpc>
                <a:spcPct val="100000"/>
              </a:lnSpc>
              <a:spcBef>
                <a:spcPct val="1000"/>
              </a:spcBef>
              <a:spcAft>
                <a:spcPts val="0"/>
              </a:spcAft>
              <a:buSzPts val="2100"/>
              <a:buNone/>
              <a:defRPr sz="4200"/>
            </a:lvl7pPr>
            <a:lvl8pPr lvl="7" rtl="0">
              <a:lnSpc>
                <a:spcPct val="100000"/>
              </a:lnSpc>
              <a:spcBef>
                <a:spcPct val="1000"/>
              </a:spcBef>
              <a:spcAft>
                <a:spcPts val="0"/>
              </a:spcAft>
              <a:buSzPts val="2100"/>
              <a:buNone/>
              <a:defRPr sz="4200"/>
            </a:lvl8pPr>
            <a:lvl9pPr lvl="8" rtl="0">
              <a:lnSpc>
                <a:spcPct val="100000"/>
              </a:lnSpc>
              <a:spcBef>
                <a:spcPct val="1000"/>
              </a:spcBef>
              <a:spcAft>
                <a:spcPts val="0"/>
              </a:spcAft>
              <a:buSzPts val="2100"/>
              <a:buNone/>
              <a:defRPr sz="4200"/>
            </a:lvl9pPr>
          </a:lstStyle>
          <a:p>
            <a:endParaRPr/>
          </a:p>
        </p:txBody>
      </p:sp>
      <p:sp>
        <p:nvSpPr>
          <p:cNvPr id="20" name="Google Shape;20;p3"/>
          <p:cNvSpPr txBox="1">
            <a:spLocks noGrp="1"/>
          </p:cNvSpPr>
          <p:nvPr>
            <p:ph type="title" idx="2" hasCustomPrompt="1"/>
          </p:nvPr>
        </p:nvSpPr>
        <p:spPr>
          <a:xfrm>
            <a:off x="10581752" y="2769650"/>
            <a:ext cx="3942000" cy="2108400"/>
          </a:xfrm>
          <a:prstGeom prst="rect">
            <a:avLst/>
          </a:prstGeom>
        </p:spPr>
        <p:txBody>
          <a:bodyPr spcFirstLastPara="1" wrap="square" lIns="91425" tIns="91425" rIns="91425" bIns="91425" anchor="ctr" anchorCtr="0">
            <a:noAutofit/>
          </a:bodyPr>
          <a:lstStyle>
            <a:lvl1pPr lvl="0" algn="l" rtl="0">
              <a:spcBef>
                <a:spcPct val="1000"/>
              </a:spcBef>
              <a:spcAft>
                <a:spcPts val="0"/>
              </a:spcAft>
              <a:buSzPts val="12000"/>
              <a:buNone/>
              <a:defRPr sz="24000" b="0"/>
            </a:lvl1pPr>
            <a:lvl2pPr lvl="1" rtl="0">
              <a:spcBef>
                <a:spcPct val="1000"/>
              </a:spcBef>
              <a:spcAft>
                <a:spcPts val="0"/>
              </a:spcAft>
              <a:buSzPts val="12000"/>
              <a:buNone/>
              <a:defRPr sz="24000"/>
            </a:lvl2pPr>
            <a:lvl3pPr lvl="2" rtl="0">
              <a:spcBef>
                <a:spcPct val="1000"/>
              </a:spcBef>
              <a:spcAft>
                <a:spcPts val="0"/>
              </a:spcAft>
              <a:buSzPts val="12000"/>
              <a:buNone/>
              <a:defRPr sz="24000"/>
            </a:lvl3pPr>
            <a:lvl4pPr lvl="3" rtl="0">
              <a:spcBef>
                <a:spcPct val="1000"/>
              </a:spcBef>
              <a:spcAft>
                <a:spcPts val="0"/>
              </a:spcAft>
              <a:buSzPts val="12000"/>
              <a:buNone/>
              <a:defRPr sz="24000"/>
            </a:lvl4pPr>
            <a:lvl5pPr lvl="4" rtl="0">
              <a:spcBef>
                <a:spcPct val="1000"/>
              </a:spcBef>
              <a:spcAft>
                <a:spcPts val="0"/>
              </a:spcAft>
              <a:buSzPts val="12000"/>
              <a:buNone/>
              <a:defRPr sz="24000"/>
            </a:lvl5pPr>
            <a:lvl6pPr lvl="5" rtl="0">
              <a:spcBef>
                <a:spcPct val="1000"/>
              </a:spcBef>
              <a:spcAft>
                <a:spcPts val="0"/>
              </a:spcAft>
              <a:buSzPts val="12000"/>
              <a:buNone/>
              <a:defRPr sz="24000"/>
            </a:lvl6pPr>
            <a:lvl7pPr lvl="6" rtl="0">
              <a:spcBef>
                <a:spcPct val="1000"/>
              </a:spcBef>
              <a:spcAft>
                <a:spcPts val="0"/>
              </a:spcAft>
              <a:buSzPts val="12000"/>
              <a:buNone/>
              <a:defRPr sz="24000"/>
            </a:lvl7pPr>
            <a:lvl8pPr lvl="7" rtl="0">
              <a:spcBef>
                <a:spcPct val="1000"/>
              </a:spcBef>
              <a:spcAft>
                <a:spcPts val="0"/>
              </a:spcAft>
              <a:buSzPts val="12000"/>
              <a:buNone/>
              <a:defRPr sz="24000"/>
            </a:lvl8pPr>
            <a:lvl9pPr lvl="8" rtl="0">
              <a:spcBef>
                <a:spcPct val="1000"/>
              </a:spcBef>
              <a:spcAft>
                <a:spcPts val="0"/>
              </a:spcAft>
              <a:buSzPts val="12000"/>
              <a:buNone/>
              <a:defRPr sz="24000"/>
            </a:lvl9pPr>
          </a:lstStyle>
          <a:p>
            <a:r>
              <a:t>xx%</a:t>
            </a:r>
          </a:p>
        </p:txBody>
      </p:sp>
      <p:sp>
        <p:nvSpPr>
          <p:cNvPr id="21" name="Google Shape;21;p3"/>
          <p:cNvSpPr/>
          <p:nvPr/>
        </p:nvSpPr>
        <p:spPr>
          <a:xfrm>
            <a:off x="14432832" y="8911060"/>
            <a:ext cx="6089158" cy="5089374"/>
          </a:xfrm>
          <a:custGeom>
            <a:avLst/>
            <a:gdLst/>
            <a:ahLst/>
            <a:cxnLst/>
            <a:rect l="l" t="t" r="r" b="b"/>
            <a:pathLst>
              <a:path w="65503" h="54748" extrusionOk="0">
                <a:moveTo>
                  <a:pt x="25723" y="0"/>
                </a:moveTo>
                <a:cubicBezTo>
                  <a:pt x="24144" y="0"/>
                  <a:pt x="22575" y="187"/>
                  <a:pt x="21064" y="677"/>
                </a:cubicBezTo>
                <a:cubicBezTo>
                  <a:pt x="15259" y="2561"/>
                  <a:pt x="11702" y="8306"/>
                  <a:pt x="8784" y="13625"/>
                </a:cubicBezTo>
                <a:cubicBezTo>
                  <a:pt x="5563" y="19431"/>
                  <a:pt x="2401" y="25388"/>
                  <a:pt x="1186" y="31863"/>
                </a:cubicBezTo>
                <a:cubicBezTo>
                  <a:pt x="0" y="38337"/>
                  <a:pt x="1034" y="45450"/>
                  <a:pt x="5411" y="50222"/>
                </a:cubicBezTo>
                <a:cubicBezTo>
                  <a:pt x="8030" y="53078"/>
                  <a:pt x="12001" y="54747"/>
                  <a:pt x="15894" y="54747"/>
                </a:cubicBezTo>
                <a:cubicBezTo>
                  <a:pt x="18505" y="54747"/>
                  <a:pt x="21081" y="53997"/>
                  <a:pt x="23192" y="52349"/>
                </a:cubicBezTo>
                <a:cubicBezTo>
                  <a:pt x="28785" y="47972"/>
                  <a:pt x="29727" y="39158"/>
                  <a:pt x="35867" y="35601"/>
                </a:cubicBezTo>
                <a:cubicBezTo>
                  <a:pt x="38002" y="34383"/>
                  <a:pt x="40368" y="34028"/>
                  <a:pt x="42803" y="34028"/>
                </a:cubicBezTo>
                <a:cubicBezTo>
                  <a:pt x="45289" y="34028"/>
                  <a:pt x="47848" y="34399"/>
                  <a:pt x="50305" y="34598"/>
                </a:cubicBezTo>
                <a:cubicBezTo>
                  <a:pt x="51011" y="34660"/>
                  <a:pt x="51739" y="34694"/>
                  <a:pt x="52475" y="34694"/>
                </a:cubicBezTo>
                <a:cubicBezTo>
                  <a:pt x="56811" y="34694"/>
                  <a:pt x="61422" y="33507"/>
                  <a:pt x="63345" y="29765"/>
                </a:cubicBezTo>
                <a:cubicBezTo>
                  <a:pt x="65503" y="25571"/>
                  <a:pt x="63010" y="20677"/>
                  <a:pt x="60123" y="17151"/>
                </a:cubicBezTo>
                <a:cubicBezTo>
                  <a:pt x="52554" y="8002"/>
                  <a:pt x="42980" y="2713"/>
                  <a:pt x="31247" y="586"/>
                </a:cubicBezTo>
                <a:cubicBezTo>
                  <a:pt x="29442" y="258"/>
                  <a:pt x="27575" y="0"/>
                  <a:pt x="25723"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2" name="Google Shape;22;p3"/>
          <p:cNvSpPr/>
          <p:nvPr/>
        </p:nvSpPr>
        <p:spPr>
          <a:xfrm>
            <a:off x="15701300" y="-849268"/>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3" name="Google Shape;23;p3"/>
          <p:cNvSpPr/>
          <p:nvPr/>
        </p:nvSpPr>
        <p:spPr>
          <a:xfrm>
            <a:off x="-10" y="9444958"/>
            <a:ext cx="8055820" cy="3662716"/>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4" name="Google Shape;24;p3"/>
          <p:cNvSpPr/>
          <p:nvPr/>
        </p:nvSpPr>
        <p:spPr>
          <a:xfrm rot="-3863724">
            <a:off x="-5392402" y="217818"/>
            <a:ext cx="8055622" cy="4547866"/>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5" name="Google Shape;25;p3"/>
          <p:cNvSpPr/>
          <p:nvPr/>
        </p:nvSpPr>
        <p:spPr>
          <a:xfrm rot="684159">
            <a:off x="3844500" y="-3392090"/>
            <a:ext cx="8055968" cy="4547890"/>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2">
  <p:cSld name="CUSTOM_11_1_1_1">
    <p:spTree>
      <p:nvGrpSpPr>
        <p:cNvPr id="1" name="Shape 238"/>
        <p:cNvGrpSpPr/>
        <p:nvPr/>
      </p:nvGrpSpPr>
      <p:grpSpPr>
        <a:xfrm>
          <a:off x="0" y="0"/>
          <a:ext cx="0" cy="0"/>
          <a:chOff x="0" y="0"/>
          <a:chExt cx="0" cy="0"/>
        </a:xfrm>
      </p:grpSpPr>
      <p:sp>
        <p:nvSpPr>
          <p:cNvPr id="239" name="Google Shape;239;p26"/>
          <p:cNvSpPr txBox="1">
            <a:spLocks noGrp="1"/>
          </p:cNvSpPr>
          <p:nvPr>
            <p:ph type="title"/>
          </p:nvPr>
        </p:nvSpPr>
        <p:spPr>
          <a:xfrm>
            <a:off x="2399150" y="4041326"/>
            <a:ext cx="5816400" cy="909600"/>
          </a:xfrm>
          <a:prstGeom prst="rect">
            <a:avLst/>
          </a:prstGeom>
          <a:noFill/>
          <a:ln>
            <a:noFill/>
          </a:ln>
        </p:spPr>
        <p:txBody>
          <a:bodyPr spcFirstLastPara="1" wrap="square" lIns="0" tIns="0" rIns="0" bIns="0" anchor="ctr" anchorCtr="0">
            <a:noAutofit/>
          </a:bodyPr>
          <a:lstStyle>
            <a:lvl1pPr lvl="0" algn="l" rtl="0">
              <a:spcBef>
                <a:spcPct val="1000"/>
              </a:spcBef>
              <a:spcAft>
                <a:spcPts val="0"/>
              </a:spcAft>
              <a:buSzPts val="2200"/>
              <a:buNone/>
              <a:defRPr i="0"/>
            </a:lvl1pPr>
            <a:lvl2pPr lvl="1" rtl="0">
              <a:spcBef>
                <a:spcPct val="1000"/>
              </a:spcBef>
              <a:spcAft>
                <a:spcPts val="0"/>
              </a:spcAft>
              <a:buSzPts val="2500"/>
              <a:buNone/>
              <a:defRPr sz="5000"/>
            </a:lvl2pPr>
            <a:lvl3pPr lvl="2" rtl="0">
              <a:spcBef>
                <a:spcPct val="1000"/>
              </a:spcBef>
              <a:spcAft>
                <a:spcPts val="0"/>
              </a:spcAft>
              <a:buSzPts val="2500"/>
              <a:buNone/>
              <a:defRPr sz="5000"/>
            </a:lvl3pPr>
            <a:lvl4pPr lvl="3" rtl="0">
              <a:spcBef>
                <a:spcPct val="1000"/>
              </a:spcBef>
              <a:spcAft>
                <a:spcPts val="0"/>
              </a:spcAft>
              <a:buSzPts val="2500"/>
              <a:buNone/>
              <a:defRPr sz="5000"/>
            </a:lvl4pPr>
            <a:lvl5pPr lvl="4" rtl="0">
              <a:spcBef>
                <a:spcPct val="1000"/>
              </a:spcBef>
              <a:spcAft>
                <a:spcPts val="0"/>
              </a:spcAft>
              <a:buSzPts val="2500"/>
              <a:buNone/>
              <a:defRPr sz="5000"/>
            </a:lvl5pPr>
            <a:lvl6pPr lvl="5" rtl="0">
              <a:spcBef>
                <a:spcPct val="1000"/>
              </a:spcBef>
              <a:spcAft>
                <a:spcPts val="0"/>
              </a:spcAft>
              <a:buSzPts val="2500"/>
              <a:buNone/>
              <a:defRPr sz="5000"/>
            </a:lvl6pPr>
            <a:lvl7pPr lvl="6" rtl="0">
              <a:spcBef>
                <a:spcPct val="1000"/>
              </a:spcBef>
              <a:spcAft>
                <a:spcPts val="0"/>
              </a:spcAft>
              <a:buSzPts val="2500"/>
              <a:buNone/>
              <a:defRPr sz="5000"/>
            </a:lvl7pPr>
            <a:lvl8pPr lvl="7" rtl="0">
              <a:spcBef>
                <a:spcPct val="1000"/>
              </a:spcBef>
              <a:spcAft>
                <a:spcPts val="0"/>
              </a:spcAft>
              <a:buSzPts val="2500"/>
              <a:buNone/>
              <a:defRPr sz="5000"/>
            </a:lvl8pPr>
            <a:lvl9pPr lvl="8" rtl="0">
              <a:spcBef>
                <a:spcPct val="1000"/>
              </a:spcBef>
              <a:spcAft>
                <a:spcPts val="0"/>
              </a:spcAft>
              <a:buSzPts val="2500"/>
              <a:buNone/>
              <a:defRPr sz="5000"/>
            </a:lvl9pPr>
          </a:lstStyle>
          <a:p>
            <a:endParaRPr/>
          </a:p>
        </p:txBody>
      </p:sp>
      <p:sp>
        <p:nvSpPr>
          <p:cNvPr id="240" name="Google Shape;240;p26"/>
          <p:cNvSpPr txBox="1">
            <a:spLocks noGrp="1"/>
          </p:cNvSpPr>
          <p:nvPr>
            <p:ph type="subTitle" idx="1"/>
          </p:nvPr>
        </p:nvSpPr>
        <p:spPr>
          <a:xfrm>
            <a:off x="2399150" y="4857726"/>
            <a:ext cx="5266800" cy="2351400"/>
          </a:xfrm>
          <a:prstGeom prst="rect">
            <a:avLst/>
          </a:prstGeom>
        </p:spPr>
        <p:txBody>
          <a:bodyPr spcFirstLastPara="1" wrap="square" lIns="91425" tIns="91425" rIns="91425" bIns="91425" anchor="ctr" anchorCtr="0">
            <a:noAutofit/>
          </a:bodyPr>
          <a:lstStyle>
            <a:lvl1pPr lvl="0"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241" name="Google Shape;241;p26"/>
          <p:cNvSpPr/>
          <p:nvPr/>
        </p:nvSpPr>
        <p:spPr>
          <a:xfrm rot="-964807" flipH="1">
            <a:off x="13846352" y="9210552"/>
            <a:ext cx="5266960" cy="3789280"/>
          </a:xfrm>
          <a:custGeom>
            <a:avLst/>
            <a:gdLst/>
            <a:ahLst/>
            <a:cxnLst/>
            <a:rect l="l" t="t" r="r" b="b"/>
            <a:pathLst>
              <a:path w="39455" h="40762" extrusionOk="0">
                <a:moveTo>
                  <a:pt x="19728" y="1"/>
                </a:moveTo>
                <a:cubicBezTo>
                  <a:pt x="8816" y="1"/>
                  <a:pt x="1" y="9119"/>
                  <a:pt x="1" y="20366"/>
                </a:cubicBezTo>
                <a:cubicBezTo>
                  <a:pt x="1" y="31612"/>
                  <a:pt x="8816" y="40761"/>
                  <a:pt x="19728" y="40761"/>
                </a:cubicBezTo>
                <a:cubicBezTo>
                  <a:pt x="30640" y="40761"/>
                  <a:pt x="39454" y="31612"/>
                  <a:pt x="39454" y="20366"/>
                </a:cubicBezTo>
                <a:cubicBezTo>
                  <a:pt x="39454" y="9119"/>
                  <a:pt x="30640" y="1"/>
                  <a:pt x="19728" y="1"/>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42" name="Google Shape;242;p26"/>
          <p:cNvSpPr/>
          <p:nvPr/>
        </p:nvSpPr>
        <p:spPr>
          <a:xfrm rot="1132585" flipH="1">
            <a:off x="-1541444" y="-580776"/>
            <a:ext cx="4326056" cy="4046434"/>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43" name="Google Shape;243;p26"/>
          <p:cNvSpPr/>
          <p:nvPr/>
        </p:nvSpPr>
        <p:spPr>
          <a:xfrm flipH="1">
            <a:off x="10105610" y="-2767400"/>
            <a:ext cx="10227440" cy="4455232"/>
          </a:xfrm>
          <a:custGeom>
            <a:avLst/>
            <a:gdLst/>
            <a:ahLst/>
            <a:cxnLst/>
            <a:rect l="l" t="t" r="r" b="b"/>
            <a:pathLst>
              <a:path w="80455" h="55139" extrusionOk="0">
                <a:moveTo>
                  <a:pt x="39610" y="0"/>
                </a:moveTo>
                <a:cubicBezTo>
                  <a:pt x="38635" y="0"/>
                  <a:pt x="37659" y="30"/>
                  <a:pt x="36684" y="90"/>
                </a:cubicBezTo>
                <a:cubicBezTo>
                  <a:pt x="28021" y="637"/>
                  <a:pt x="19389" y="3555"/>
                  <a:pt x="12641" y="9117"/>
                </a:cubicBezTo>
                <a:cubicBezTo>
                  <a:pt x="5863" y="14710"/>
                  <a:pt x="1091" y="23069"/>
                  <a:pt x="483" y="32005"/>
                </a:cubicBezTo>
                <a:cubicBezTo>
                  <a:pt x="0" y="38734"/>
                  <a:pt x="3681" y="55139"/>
                  <a:pt x="12448" y="55139"/>
                </a:cubicBezTo>
                <a:cubicBezTo>
                  <a:pt x="12512" y="55139"/>
                  <a:pt x="12577" y="55138"/>
                  <a:pt x="12641" y="55136"/>
                </a:cubicBezTo>
                <a:cubicBezTo>
                  <a:pt x="17049" y="55015"/>
                  <a:pt x="22368" y="51094"/>
                  <a:pt x="26866" y="50091"/>
                </a:cubicBezTo>
                <a:cubicBezTo>
                  <a:pt x="32338" y="48844"/>
                  <a:pt x="37900" y="48449"/>
                  <a:pt x="43462" y="47932"/>
                </a:cubicBezTo>
                <a:cubicBezTo>
                  <a:pt x="54800" y="46899"/>
                  <a:pt x="67171" y="44954"/>
                  <a:pt x="74861" y="36261"/>
                </a:cubicBezTo>
                <a:cubicBezTo>
                  <a:pt x="78235" y="32431"/>
                  <a:pt x="80454" y="27111"/>
                  <a:pt x="79299" y="22066"/>
                </a:cubicBezTo>
                <a:cubicBezTo>
                  <a:pt x="78387" y="18114"/>
                  <a:pt x="75530" y="14923"/>
                  <a:pt x="72521" y="12309"/>
                </a:cubicBezTo>
                <a:cubicBezTo>
                  <a:pt x="63391" y="4415"/>
                  <a:pt x="51509" y="0"/>
                  <a:pt x="39610"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44" name="Google Shape;244;p26"/>
          <p:cNvSpPr/>
          <p:nvPr/>
        </p:nvSpPr>
        <p:spPr>
          <a:xfrm rot="2700000" flipH="1">
            <a:off x="-3906338" y="8774794"/>
            <a:ext cx="8055496" cy="3662570"/>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4">
  <p:cSld name="CUSTOM_11_1_1_1_1_1">
    <p:spTree>
      <p:nvGrpSpPr>
        <p:cNvPr id="1" name="Shape 252"/>
        <p:cNvGrpSpPr/>
        <p:nvPr/>
      </p:nvGrpSpPr>
      <p:grpSpPr>
        <a:xfrm>
          <a:off x="0" y="0"/>
          <a:ext cx="0" cy="0"/>
          <a:chOff x="0" y="0"/>
          <a:chExt cx="0" cy="0"/>
        </a:xfrm>
      </p:grpSpPr>
      <p:sp>
        <p:nvSpPr>
          <p:cNvPr id="253" name="Google Shape;253;p28"/>
          <p:cNvSpPr txBox="1">
            <a:spLocks noGrp="1"/>
          </p:cNvSpPr>
          <p:nvPr>
            <p:ph type="body" idx="1"/>
          </p:nvPr>
        </p:nvSpPr>
        <p:spPr>
          <a:xfrm>
            <a:off x="4536600" y="2039650"/>
            <a:ext cx="9214800" cy="1666200"/>
          </a:xfrm>
          <a:prstGeom prst="rect">
            <a:avLst/>
          </a:prstGeom>
        </p:spPr>
        <p:txBody>
          <a:bodyPr spcFirstLastPara="1" wrap="square" lIns="91425" tIns="91425" rIns="91425" bIns="91425" anchor="t" anchorCtr="0">
            <a:noAutofit/>
          </a:bodyPr>
          <a:lstStyle>
            <a:lvl1pPr marL="914400" lvl="0" indent="-635000" algn="ctr" rtl="0">
              <a:spcBef>
                <a:spcPct val="1000"/>
              </a:spcBef>
              <a:spcAft>
                <a:spcPts val="0"/>
              </a:spcAft>
              <a:buSzPts val="1400"/>
              <a:buChar char="●"/>
              <a:defRPr/>
            </a:lvl1pPr>
            <a:lvl2pPr marL="1828800" lvl="1" indent="-635000" rtl="0">
              <a:spcBef>
                <a:spcPct val="1000"/>
              </a:spcBef>
              <a:spcAft>
                <a:spcPts val="0"/>
              </a:spcAft>
              <a:buSzPts val="1400"/>
              <a:buChar char="○"/>
              <a:defRPr/>
            </a:lvl2pPr>
            <a:lvl3pPr marL="2743200" lvl="2" indent="-635000" rtl="0">
              <a:spcBef>
                <a:spcPct val="1000"/>
              </a:spcBef>
              <a:spcAft>
                <a:spcPts val="0"/>
              </a:spcAft>
              <a:buSzPts val="1400"/>
              <a:buChar char="■"/>
              <a:defRPr/>
            </a:lvl3pPr>
            <a:lvl4pPr marL="3657600" lvl="3" indent="-635000" rtl="0">
              <a:spcBef>
                <a:spcPct val="1000"/>
              </a:spcBef>
              <a:spcAft>
                <a:spcPts val="0"/>
              </a:spcAft>
              <a:buSzPts val="1400"/>
              <a:buChar char="●"/>
              <a:defRPr/>
            </a:lvl4pPr>
            <a:lvl5pPr marL="4572000" lvl="4" indent="-635000" rtl="0">
              <a:spcBef>
                <a:spcPct val="1000"/>
              </a:spcBef>
              <a:spcAft>
                <a:spcPts val="0"/>
              </a:spcAft>
              <a:buSzPts val="1400"/>
              <a:buChar char="○"/>
              <a:defRPr/>
            </a:lvl5pPr>
            <a:lvl6pPr marL="5486400" lvl="5" indent="-635000" rtl="0">
              <a:spcBef>
                <a:spcPct val="1000"/>
              </a:spcBef>
              <a:spcAft>
                <a:spcPts val="0"/>
              </a:spcAft>
              <a:buSzPts val="1400"/>
              <a:buChar char="■"/>
              <a:defRPr/>
            </a:lvl6pPr>
            <a:lvl7pPr marL="6400800" lvl="6" indent="-635000" rtl="0">
              <a:spcBef>
                <a:spcPct val="1000"/>
              </a:spcBef>
              <a:spcAft>
                <a:spcPts val="0"/>
              </a:spcAft>
              <a:buSzPts val="1400"/>
              <a:buChar char="●"/>
              <a:defRPr/>
            </a:lvl7pPr>
            <a:lvl8pPr marL="7315200" lvl="7" indent="-635000" rtl="0">
              <a:spcBef>
                <a:spcPct val="1000"/>
              </a:spcBef>
              <a:spcAft>
                <a:spcPts val="0"/>
              </a:spcAft>
              <a:buSzPts val="1400"/>
              <a:buChar char="○"/>
              <a:defRPr/>
            </a:lvl8pPr>
            <a:lvl9pPr marL="8229600" lvl="8" indent="-635000" rtl="0">
              <a:spcBef>
                <a:spcPct val="1000"/>
              </a:spcBef>
              <a:spcAft>
                <a:spcPts val="0"/>
              </a:spcAft>
              <a:buSzPts val="1400"/>
              <a:buChar char="■"/>
              <a:defRPr/>
            </a:lvl9pPr>
          </a:lstStyle>
          <a:p>
            <a:endParaRPr/>
          </a:p>
        </p:txBody>
      </p:sp>
      <p:sp>
        <p:nvSpPr>
          <p:cNvPr id="254" name="Google Shape;254;p28"/>
          <p:cNvSpPr/>
          <p:nvPr/>
        </p:nvSpPr>
        <p:spPr>
          <a:xfrm rot="8999889">
            <a:off x="15334156" y="7571406"/>
            <a:ext cx="4981880" cy="4163900"/>
          </a:xfrm>
          <a:custGeom>
            <a:avLst/>
            <a:gdLst/>
            <a:ahLst/>
            <a:cxnLst/>
            <a:rect l="l" t="t" r="r" b="b"/>
            <a:pathLst>
              <a:path w="65503" h="54748" extrusionOk="0">
                <a:moveTo>
                  <a:pt x="25723" y="0"/>
                </a:moveTo>
                <a:cubicBezTo>
                  <a:pt x="24144" y="0"/>
                  <a:pt x="22575" y="187"/>
                  <a:pt x="21064" y="677"/>
                </a:cubicBezTo>
                <a:cubicBezTo>
                  <a:pt x="15259" y="2561"/>
                  <a:pt x="11702" y="8306"/>
                  <a:pt x="8784" y="13625"/>
                </a:cubicBezTo>
                <a:cubicBezTo>
                  <a:pt x="5563" y="19431"/>
                  <a:pt x="2401" y="25388"/>
                  <a:pt x="1186" y="31863"/>
                </a:cubicBezTo>
                <a:cubicBezTo>
                  <a:pt x="0" y="38337"/>
                  <a:pt x="1034" y="45450"/>
                  <a:pt x="5411" y="50222"/>
                </a:cubicBezTo>
                <a:cubicBezTo>
                  <a:pt x="8030" y="53078"/>
                  <a:pt x="12001" y="54747"/>
                  <a:pt x="15894" y="54747"/>
                </a:cubicBezTo>
                <a:cubicBezTo>
                  <a:pt x="18505" y="54747"/>
                  <a:pt x="21081" y="53997"/>
                  <a:pt x="23192" y="52349"/>
                </a:cubicBezTo>
                <a:cubicBezTo>
                  <a:pt x="28785" y="47972"/>
                  <a:pt x="29727" y="39158"/>
                  <a:pt x="35867" y="35601"/>
                </a:cubicBezTo>
                <a:cubicBezTo>
                  <a:pt x="38002" y="34383"/>
                  <a:pt x="40368" y="34028"/>
                  <a:pt x="42803" y="34028"/>
                </a:cubicBezTo>
                <a:cubicBezTo>
                  <a:pt x="45289" y="34028"/>
                  <a:pt x="47848" y="34399"/>
                  <a:pt x="50305" y="34598"/>
                </a:cubicBezTo>
                <a:cubicBezTo>
                  <a:pt x="51011" y="34660"/>
                  <a:pt x="51739" y="34694"/>
                  <a:pt x="52475" y="34694"/>
                </a:cubicBezTo>
                <a:cubicBezTo>
                  <a:pt x="56811" y="34694"/>
                  <a:pt x="61422" y="33507"/>
                  <a:pt x="63345" y="29765"/>
                </a:cubicBezTo>
                <a:cubicBezTo>
                  <a:pt x="65503" y="25571"/>
                  <a:pt x="63010" y="20677"/>
                  <a:pt x="60123" y="17151"/>
                </a:cubicBezTo>
                <a:cubicBezTo>
                  <a:pt x="52554" y="8002"/>
                  <a:pt x="42980" y="2713"/>
                  <a:pt x="31247" y="586"/>
                </a:cubicBezTo>
                <a:cubicBezTo>
                  <a:pt x="29442" y="258"/>
                  <a:pt x="27575" y="0"/>
                  <a:pt x="25723"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55" name="Google Shape;255;p28"/>
          <p:cNvSpPr/>
          <p:nvPr/>
        </p:nvSpPr>
        <p:spPr>
          <a:xfrm>
            <a:off x="16066100" y="-1092418"/>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56" name="Google Shape;256;p28"/>
          <p:cNvSpPr/>
          <p:nvPr/>
        </p:nvSpPr>
        <p:spPr>
          <a:xfrm>
            <a:off x="-103602" y="9535204"/>
            <a:ext cx="6590416" cy="2996446"/>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57" name="Google Shape;257;p28"/>
          <p:cNvSpPr/>
          <p:nvPr/>
        </p:nvSpPr>
        <p:spPr>
          <a:xfrm rot="-3863648">
            <a:off x="-4076850" y="166220"/>
            <a:ext cx="6601482" cy="3726846"/>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58" name="Google Shape;258;p28"/>
          <p:cNvSpPr txBox="1">
            <a:spLocks noGrp="1"/>
          </p:cNvSpPr>
          <p:nvPr>
            <p:ph type="title"/>
          </p:nvPr>
        </p:nvSpPr>
        <p:spPr>
          <a:xfrm>
            <a:off x="1761300" y="906150"/>
            <a:ext cx="14765400" cy="1293000"/>
          </a:xfrm>
          <a:prstGeom prst="rect">
            <a:avLst/>
          </a:prstGeom>
        </p:spPr>
        <p:txBody>
          <a:bodyPr spcFirstLastPara="1" wrap="square" lIns="91425" tIns="91425" rIns="91425" bIns="91425" anchor="ctr" anchorCtr="0">
            <a:noAutofit/>
          </a:bodyPr>
          <a:lstStyle>
            <a:lvl1pPr lvl="0" rtl="0">
              <a:spcBef>
                <a:spcPct val="1000"/>
              </a:spcBef>
              <a:spcAft>
                <a:spcPts val="0"/>
              </a:spcAft>
              <a:buSzPts val="3000"/>
              <a:buNone/>
              <a:defRPr sz="6000" b="0"/>
            </a:lvl1pPr>
            <a:lvl2pPr lvl="1" rtl="0">
              <a:spcBef>
                <a:spcPct val="1000"/>
              </a:spcBef>
              <a:spcAft>
                <a:spcPts val="0"/>
              </a:spcAft>
              <a:buSzPts val="3000"/>
              <a:buNone/>
              <a:defRPr/>
            </a:lvl2pPr>
            <a:lvl3pPr lvl="2" rtl="0">
              <a:spcBef>
                <a:spcPct val="1000"/>
              </a:spcBef>
              <a:spcAft>
                <a:spcPts val="0"/>
              </a:spcAft>
              <a:buSzPts val="3000"/>
              <a:buNone/>
              <a:defRPr/>
            </a:lvl3pPr>
            <a:lvl4pPr lvl="3" rtl="0">
              <a:spcBef>
                <a:spcPct val="1000"/>
              </a:spcBef>
              <a:spcAft>
                <a:spcPts val="0"/>
              </a:spcAft>
              <a:buSzPts val="3000"/>
              <a:buNone/>
              <a:defRPr/>
            </a:lvl4pPr>
            <a:lvl5pPr lvl="4" rtl="0">
              <a:spcBef>
                <a:spcPct val="1000"/>
              </a:spcBef>
              <a:spcAft>
                <a:spcPts val="0"/>
              </a:spcAft>
              <a:buSzPts val="3000"/>
              <a:buNone/>
              <a:defRPr/>
            </a:lvl5pPr>
            <a:lvl6pPr lvl="5" rtl="0">
              <a:spcBef>
                <a:spcPct val="1000"/>
              </a:spcBef>
              <a:spcAft>
                <a:spcPts val="0"/>
              </a:spcAft>
              <a:buSzPts val="3000"/>
              <a:buNone/>
              <a:defRPr/>
            </a:lvl6pPr>
            <a:lvl7pPr lvl="6" rtl="0">
              <a:spcBef>
                <a:spcPct val="1000"/>
              </a:spcBef>
              <a:spcAft>
                <a:spcPts val="0"/>
              </a:spcAft>
              <a:buSzPts val="3000"/>
              <a:buNone/>
              <a:defRPr/>
            </a:lvl7pPr>
            <a:lvl8pPr lvl="7" rtl="0">
              <a:spcBef>
                <a:spcPct val="1000"/>
              </a:spcBef>
              <a:spcAft>
                <a:spcPts val="0"/>
              </a:spcAft>
              <a:buSzPts val="3000"/>
              <a:buNone/>
              <a:defRPr/>
            </a:lvl8pPr>
            <a:lvl9pPr lvl="8" rtl="0">
              <a:spcBef>
                <a:spcPct val="1000"/>
              </a:spcBef>
              <a:spcAft>
                <a:spcPts val="0"/>
              </a:spcAft>
              <a:buSzPts val="30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Numbers and text ">
  <p:cSld name="CUSTOM_5_1_1_1">
    <p:spTree>
      <p:nvGrpSpPr>
        <p:cNvPr id="1" name="Shape 259"/>
        <p:cNvGrpSpPr/>
        <p:nvPr/>
      </p:nvGrpSpPr>
      <p:grpSpPr>
        <a:xfrm>
          <a:off x="0" y="0"/>
          <a:ext cx="0" cy="0"/>
          <a:chOff x="0" y="0"/>
          <a:chExt cx="0" cy="0"/>
        </a:xfrm>
      </p:grpSpPr>
      <p:sp>
        <p:nvSpPr>
          <p:cNvPr id="260" name="Google Shape;260;p29"/>
          <p:cNvSpPr txBox="1">
            <a:spLocks noGrp="1"/>
          </p:cNvSpPr>
          <p:nvPr>
            <p:ph type="subTitle" idx="1"/>
          </p:nvPr>
        </p:nvSpPr>
        <p:spPr>
          <a:xfrm>
            <a:off x="5666700" y="3217000"/>
            <a:ext cx="6954600" cy="8346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261" name="Google Shape;261;p29"/>
          <p:cNvSpPr txBox="1">
            <a:spLocks noGrp="1"/>
          </p:cNvSpPr>
          <p:nvPr>
            <p:ph type="subTitle" idx="2"/>
          </p:nvPr>
        </p:nvSpPr>
        <p:spPr>
          <a:xfrm>
            <a:off x="5666700" y="5497322"/>
            <a:ext cx="6954600" cy="8346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262" name="Google Shape;262;p29"/>
          <p:cNvSpPr txBox="1">
            <a:spLocks noGrp="1"/>
          </p:cNvSpPr>
          <p:nvPr>
            <p:ph type="subTitle" idx="3"/>
          </p:nvPr>
        </p:nvSpPr>
        <p:spPr>
          <a:xfrm>
            <a:off x="5666700" y="7778550"/>
            <a:ext cx="6954600" cy="8346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263" name="Google Shape;263;p29"/>
          <p:cNvSpPr txBox="1">
            <a:spLocks noGrp="1"/>
          </p:cNvSpPr>
          <p:nvPr>
            <p:ph type="title" hasCustomPrompt="1"/>
          </p:nvPr>
        </p:nvSpPr>
        <p:spPr>
          <a:xfrm>
            <a:off x="5568000" y="2283450"/>
            <a:ext cx="7152000" cy="933600"/>
          </a:xfrm>
          <a:prstGeom prst="rect">
            <a:avLst/>
          </a:prstGeom>
        </p:spPr>
        <p:txBody>
          <a:bodyPr spcFirstLastPara="1" wrap="square" lIns="91425" tIns="91425" rIns="91425" bIns="91425" anchor="ctr" anchorCtr="0">
            <a:noAutofit/>
          </a:bodyPr>
          <a:lstStyle>
            <a:lvl1pPr lvl="0" algn="ctr" rtl="0">
              <a:spcBef>
                <a:spcPct val="1000"/>
              </a:spcBef>
              <a:spcAft>
                <a:spcPts val="0"/>
              </a:spcAft>
              <a:buSzPts val="3600"/>
              <a:buNone/>
              <a:defRPr sz="7200"/>
            </a:lvl1pPr>
            <a:lvl2pPr lvl="1" algn="ctr" rtl="0">
              <a:spcBef>
                <a:spcPct val="1000"/>
              </a:spcBef>
              <a:spcAft>
                <a:spcPts val="0"/>
              </a:spcAft>
              <a:buSzPts val="3600"/>
              <a:buNone/>
              <a:defRPr sz="7200"/>
            </a:lvl2pPr>
            <a:lvl3pPr lvl="2" algn="ctr" rtl="0">
              <a:spcBef>
                <a:spcPct val="1000"/>
              </a:spcBef>
              <a:spcAft>
                <a:spcPts val="0"/>
              </a:spcAft>
              <a:buSzPts val="3600"/>
              <a:buNone/>
              <a:defRPr sz="7200"/>
            </a:lvl3pPr>
            <a:lvl4pPr lvl="3" algn="ctr" rtl="0">
              <a:spcBef>
                <a:spcPct val="1000"/>
              </a:spcBef>
              <a:spcAft>
                <a:spcPts val="0"/>
              </a:spcAft>
              <a:buSzPts val="3600"/>
              <a:buNone/>
              <a:defRPr sz="7200"/>
            </a:lvl4pPr>
            <a:lvl5pPr lvl="4" algn="ctr" rtl="0">
              <a:spcBef>
                <a:spcPct val="1000"/>
              </a:spcBef>
              <a:spcAft>
                <a:spcPts val="0"/>
              </a:spcAft>
              <a:buSzPts val="3600"/>
              <a:buNone/>
              <a:defRPr sz="7200"/>
            </a:lvl5pPr>
            <a:lvl6pPr lvl="5" algn="ctr" rtl="0">
              <a:spcBef>
                <a:spcPct val="1000"/>
              </a:spcBef>
              <a:spcAft>
                <a:spcPts val="0"/>
              </a:spcAft>
              <a:buSzPts val="3600"/>
              <a:buNone/>
              <a:defRPr sz="7200"/>
            </a:lvl6pPr>
            <a:lvl7pPr lvl="6" algn="ctr" rtl="0">
              <a:spcBef>
                <a:spcPct val="1000"/>
              </a:spcBef>
              <a:spcAft>
                <a:spcPts val="0"/>
              </a:spcAft>
              <a:buSzPts val="3600"/>
              <a:buNone/>
              <a:defRPr sz="7200"/>
            </a:lvl7pPr>
            <a:lvl8pPr lvl="7" algn="ctr" rtl="0">
              <a:spcBef>
                <a:spcPct val="1000"/>
              </a:spcBef>
              <a:spcAft>
                <a:spcPts val="0"/>
              </a:spcAft>
              <a:buSzPts val="3600"/>
              <a:buNone/>
              <a:defRPr sz="7200"/>
            </a:lvl8pPr>
            <a:lvl9pPr lvl="8" algn="ctr" rtl="0">
              <a:spcBef>
                <a:spcPct val="1000"/>
              </a:spcBef>
              <a:spcAft>
                <a:spcPts val="0"/>
              </a:spcAft>
              <a:buSzPts val="3600"/>
              <a:buNone/>
              <a:defRPr sz="7200"/>
            </a:lvl9pPr>
          </a:lstStyle>
          <a:p>
            <a:r>
              <a:t>xx%</a:t>
            </a:r>
          </a:p>
        </p:txBody>
      </p:sp>
      <p:sp>
        <p:nvSpPr>
          <p:cNvPr id="264" name="Google Shape;264;p29"/>
          <p:cNvSpPr txBox="1">
            <a:spLocks noGrp="1"/>
          </p:cNvSpPr>
          <p:nvPr>
            <p:ph type="title" idx="4" hasCustomPrompt="1"/>
          </p:nvPr>
        </p:nvSpPr>
        <p:spPr>
          <a:xfrm>
            <a:off x="5568000" y="4519000"/>
            <a:ext cx="7152000" cy="933600"/>
          </a:xfrm>
          <a:prstGeom prst="rect">
            <a:avLst/>
          </a:prstGeom>
        </p:spPr>
        <p:txBody>
          <a:bodyPr spcFirstLastPara="1" wrap="square" lIns="91425" tIns="91425" rIns="91425" bIns="91425" anchor="ctr" anchorCtr="0">
            <a:noAutofit/>
          </a:bodyPr>
          <a:lstStyle>
            <a:lvl1pPr lvl="0" algn="ctr" rtl="0">
              <a:spcBef>
                <a:spcPct val="1000"/>
              </a:spcBef>
              <a:spcAft>
                <a:spcPts val="0"/>
              </a:spcAft>
              <a:buSzPts val="3600"/>
              <a:buNone/>
              <a:defRPr sz="7200"/>
            </a:lvl1pPr>
            <a:lvl2pPr lvl="1" algn="ctr" rtl="0">
              <a:spcBef>
                <a:spcPct val="1000"/>
              </a:spcBef>
              <a:spcAft>
                <a:spcPts val="0"/>
              </a:spcAft>
              <a:buSzPts val="3600"/>
              <a:buNone/>
              <a:defRPr sz="7200"/>
            </a:lvl2pPr>
            <a:lvl3pPr lvl="2" algn="ctr" rtl="0">
              <a:spcBef>
                <a:spcPct val="1000"/>
              </a:spcBef>
              <a:spcAft>
                <a:spcPts val="0"/>
              </a:spcAft>
              <a:buSzPts val="3600"/>
              <a:buNone/>
              <a:defRPr sz="7200"/>
            </a:lvl3pPr>
            <a:lvl4pPr lvl="3" algn="ctr" rtl="0">
              <a:spcBef>
                <a:spcPct val="1000"/>
              </a:spcBef>
              <a:spcAft>
                <a:spcPts val="0"/>
              </a:spcAft>
              <a:buSzPts val="3600"/>
              <a:buNone/>
              <a:defRPr sz="7200"/>
            </a:lvl4pPr>
            <a:lvl5pPr lvl="4" algn="ctr" rtl="0">
              <a:spcBef>
                <a:spcPct val="1000"/>
              </a:spcBef>
              <a:spcAft>
                <a:spcPts val="0"/>
              </a:spcAft>
              <a:buSzPts val="3600"/>
              <a:buNone/>
              <a:defRPr sz="7200"/>
            </a:lvl5pPr>
            <a:lvl6pPr lvl="5" algn="ctr" rtl="0">
              <a:spcBef>
                <a:spcPct val="1000"/>
              </a:spcBef>
              <a:spcAft>
                <a:spcPts val="0"/>
              </a:spcAft>
              <a:buSzPts val="3600"/>
              <a:buNone/>
              <a:defRPr sz="7200"/>
            </a:lvl6pPr>
            <a:lvl7pPr lvl="6" algn="ctr" rtl="0">
              <a:spcBef>
                <a:spcPct val="1000"/>
              </a:spcBef>
              <a:spcAft>
                <a:spcPts val="0"/>
              </a:spcAft>
              <a:buSzPts val="3600"/>
              <a:buNone/>
              <a:defRPr sz="7200"/>
            </a:lvl7pPr>
            <a:lvl8pPr lvl="7" algn="ctr" rtl="0">
              <a:spcBef>
                <a:spcPct val="1000"/>
              </a:spcBef>
              <a:spcAft>
                <a:spcPts val="0"/>
              </a:spcAft>
              <a:buSzPts val="3600"/>
              <a:buNone/>
              <a:defRPr sz="7200"/>
            </a:lvl8pPr>
            <a:lvl9pPr lvl="8" algn="ctr" rtl="0">
              <a:spcBef>
                <a:spcPct val="1000"/>
              </a:spcBef>
              <a:spcAft>
                <a:spcPts val="0"/>
              </a:spcAft>
              <a:buSzPts val="3600"/>
              <a:buNone/>
              <a:defRPr sz="7200"/>
            </a:lvl9pPr>
          </a:lstStyle>
          <a:p>
            <a:r>
              <a:t>xx%</a:t>
            </a:r>
          </a:p>
        </p:txBody>
      </p:sp>
      <p:sp>
        <p:nvSpPr>
          <p:cNvPr id="265" name="Google Shape;265;p29"/>
          <p:cNvSpPr txBox="1">
            <a:spLocks noGrp="1"/>
          </p:cNvSpPr>
          <p:nvPr>
            <p:ph type="title" idx="5" hasCustomPrompt="1"/>
          </p:nvPr>
        </p:nvSpPr>
        <p:spPr>
          <a:xfrm>
            <a:off x="5568000" y="6844950"/>
            <a:ext cx="7152000" cy="933600"/>
          </a:xfrm>
          <a:prstGeom prst="rect">
            <a:avLst/>
          </a:prstGeom>
        </p:spPr>
        <p:txBody>
          <a:bodyPr spcFirstLastPara="1" wrap="square" lIns="91425" tIns="91425" rIns="91425" bIns="91425" anchor="ctr" anchorCtr="0">
            <a:noAutofit/>
          </a:bodyPr>
          <a:lstStyle>
            <a:lvl1pPr lvl="0" algn="ctr" rtl="0">
              <a:spcBef>
                <a:spcPct val="1000"/>
              </a:spcBef>
              <a:spcAft>
                <a:spcPts val="0"/>
              </a:spcAft>
              <a:buSzPts val="3600"/>
              <a:buNone/>
              <a:defRPr sz="7200"/>
            </a:lvl1pPr>
            <a:lvl2pPr lvl="1" algn="ctr" rtl="0">
              <a:spcBef>
                <a:spcPct val="1000"/>
              </a:spcBef>
              <a:spcAft>
                <a:spcPts val="0"/>
              </a:spcAft>
              <a:buSzPts val="3600"/>
              <a:buNone/>
              <a:defRPr sz="7200"/>
            </a:lvl2pPr>
            <a:lvl3pPr lvl="2" algn="ctr" rtl="0">
              <a:spcBef>
                <a:spcPct val="1000"/>
              </a:spcBef>
              <a:spcAft>
                <a:spcPts val="0"/>
              </a:spcAft>
              <a:buSzPts val="3600"/>
              <a:buNone/>
              <a:defRPr sz="7200"/>
            </a:lvl3pPr>
            <a:lvl4pPr lvl="3" algn="ctr" rtl="0">
              <a:spcBef>
                <a:spcPct val="1000"/>
              </a:spcBef>
              <a:spcAft>
                <a:spcPts val="0"/>
              </a:spcAft>
              <a:buSzPts val="3600"/>
              <a:buNone/>
              <a:defRPr sz="7200"/>
            </a:lvl4pPr>
            <a:lvl5pPr lvl="4" algn="ctr" rtl="0">
              <a:spcBef>
                <a:spcPct val="1000"/>
              </a:spcBef>
              <a:spcAft>
                <a:spcPts val="0"/>
              </a:spcAft>
              <a:buSzPts val="3600"/>
              <a:buNone/>
              <a:defRPr sz="7200"/>
            </a:lvl5pPr>
            <a:lvl6pPr lvl="5" algn="ctr" rtl="0">
              <a:spcBef>
                <a:spcPct val="1000"/>
              </a:spcBef>
              <a:spcAft>
                <a:spcPts val="0"/>
              </a:spcAft>
              <a:buSzPts val="3600"/>
              <a:buNone/>
              <a:defRPr sz="7200"/>
            </a:lvl6pPr>
            <a:lvl7pPr lvl="6" algn="ctr" rtl="0">
              <a:spcBef>
                <a:spcPct val="1000"/>
              </a:spcBef>
              <a:spcAft>
                <a:spcPts val="0"/>
              </a:spcAft>
              <a:buSzPts val="3600"/>
              <a:buNone/>
              <a:defRPr sz="7200"/>
            </a:lvl7pPr>
            <a:lvl8pPr lvl="7" algn="ctr" rtl="0">
              <a:spcBef>
                <a:spcPct val="1000"/>
              </a:spcBef>
              <a:spcAft>
                <a:spcPts val="0"/>
              </a:spcAft>
              <a:buSzPts val="3600"/>
              <a:buNone/>
              <a:defRPr sz="7200"/>
            </a:lvl8pPr>
            <a:lvl9pPr lvl="8" algn="ctr" rtl="0">
              <a:spcBef>
                <a:spcPct val="1000"/>
              </a:spcBef>
              <a:spcAft>
                <a:spcPts val="0"/>
              </a:spcAft>
              <a:buSzPts val="3600"/>
              <a:buNone/>
              <a:defRPr sz="7200"/>
            </a:lvl9pPr>
          </a:lstStyle>
          <a:p>
            <a:r>
              <a:t>xx%</a:t>
            </a:r>
          </a:p>
        </p:txBody>
      </p:sp>
      <p:sp>
        <p:nvSpPr>
          <p:cNvPr id="266" name="Google Shape;266;p29"/>
          <p:cNvSpPr/>
          <p:nvPr/>
        </p:nvSpPr>
        <p:spPr>
          <a:xfrm>
            <a:off x="16046032" y="7331260"/>
            <a:ext cx="6089158" cy="5089374"/>
          </a:xfrm>
          <a:custGeom>
            <a:avLst/>
            <a:gdLst/>
            <a:ahLst/>
            <a:cxnLst/>
            <a:rect l="l" t="t" r="r" b="b"/>
            <a:pathLst>
              <a:path w="65503" h="54748" extrusionOk="0">
                <a:moveTo>
                  <a:pt x="25723" y="0"/>
                </a:moveTo>
                <a:cubicBezTo>
                  <a:pt x="24144" y="0"/>
                  <a:pt x="22575" y="187"/>
                  <a:pt x="21064" y="677"/>
                </a:cubicBezTo>
                <a:cubicBezTo>
                  <a:pt x="15259" y="2561"/>
                  <a:pt x="11702" y="8306"/>
                  <a:pt x="8784" y="13625"/>
                </a:cubicBezTo>
                <a:cubicBezTo>
                  <a:pt x="5563" y="19431"/>
                  <a:pt x="2401" y="25388"/>
                  <a:pt x="1186" y="31863"/>
                </a:cubicBezTo>
                <a:cubicBezTo>
                  <a:pt x="0" y="38337"/>
                  <a:pt x="1034" y="45450"/>
                  <a:pt x="5411" y="50222"/>
                </a:cubicBezTo>
                <a:cubicBezTo>
                  <a:pt x="8030" y="53078"/>
                  <a:pt x="12001" y="54747"/>
                  <a:pt x="15894" y="54747"/>
                </a:cubicBezTo>
                <a:cubicBezTo>
                  <a:pt x="18505" y="54747"/>
                  <a:pt x="21081" y="53997"/>
                  <a:pt x="23192" y="52349"/>
                </a:cubicBezTo>
                <a:cubicBezTo>
                  <a:pt x="28785" y="47972"/>
                  <a:pt x="29727" y="39158"/>
                  <a:pt x="35867" y="35601"/>
                </a:cubicBezTo>
                <a:cubicBezTo>
                  <a:pt x="38002" y="34383"/>
                  <a:pt x="40368" y="34028"/>
                  <a:pt x="42803" y="34028"/>
                </a:cubicBezTo>
                <a:cubicBezTo>
                  <a:pt x="45289" y="34028"/>
                  <a:pt x="47848" y="34399"/>
                  <a:pt x="50305" y="34598"/>
                </a:cubicBezTo>
                <a:cubicBezTo>
                  <a:pt x="51011" y="34660"/>
                  <a:pt x="51739" y="34694"/>
                  <a:pt x="52475" y="34694"/>
                </a:cubicBezTo>
                <a:cubicBezTo>
                  <a:pt x="56811" y="34694"/>
                  <a:pt x="61422" y="33507"/>
                  <a:pt x="63345" y="29765"/>
                </a:cubicBezTo>
                <a:cubicBezTo>
                  <a:pt x="65503" y="25571"/>
                  <a:pt x="63010" y="20677"/>
                  <a:pt x="60123" y="17151"/>
                </a:cubicBezTo>
                <a:cubicBezTo>
                  <a:pt x="52554" y="8002"/>
                  <a:pt x="42980" y="2713"/>
                  <a:pt x="31247" y="586"/>
                </a:cubicBezTo>
                <a:cubicBezTo>
                  <a:pt x="29442" y="258"/>
                  <a:pt x="27575" y="0"/>
                  <a:pt x="25723"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67" name="Google Shape;267;p29"/>
          <p:cNvSpPr/>
          <p:nvPr/>
        </p:nvSpPr>
        <p:spPr>
          <a:xfrm>
            <a:off x="-2093958" y="7843902"/>
            <a:ext cx="3667736" cy="3789236"/>
          </a:xfrm>
          <a:custGeom>
            <a:avLst/>
            <a:gdLst/>
            <a:ahLst/>
            <a:cxnLst/>
            <a:rect l="l" t="t" r="r" b="b"/>
            <a:pathLst>
              <a:path w="39455" h="40762" extrusionOk="0">
                <a:moveTo>
                  <a:pt x="19728" y="1"/>
                </a:moveTo>
                <a:cubicBezTo>
                  <a:pt x="8816" y="1"/>
                  <a:pt x="1" y="9119"/>
                  <a:pt x="1" y="20366"/>
                </a:cubicBezTo>
                <a:cubicBezTo>
                  <a:pt x="1" y="31612"/>
                  <a:pt x="8816" y="40761"/>
                  <a:pt x="19728" y="40761"/>
                </a:cubicBezTo>
                <a:cubicBezTo>
                  <a:pt x="30640" y="40761"/>
                  <a:pt x="39454" y="31612"/>
                  <a:pt x="39454" y="20366"/>
                </a:cubicBezTo>
                <a:cubicBezTo>
                  <a:pt x="39454" y="9119"/>
                  <a:pt x="30640" y="1"/>
                  <a:pt x="19728"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68" name="Google Shape;268;p29"/>
          <p:cNvSpPr/>
          <p:nvPr/>
        </p:nvSpPr>
        <p:spPr>
          <a:xfrm>
            <a:off x="15102250" y="-849268"/>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69" name="Google Shape;269;p29"/>
          <p:cNvSpPr/>
          <p:nvPr/>
        </p:nvSpPr>
        <p:spPr>
          <a:xfrm rot="-2426310">
            <a:off x="-3782566" y="-2029190"/>
            <a:ext cx="7478876" cy="5125570"/>
          </a:xfrm>
          <a:custGeom>
            <a:avLst/>
            <a:gdLst/>
            <a:ahLst/>
            <a:cxnLst/>
            <a:rect l="l" t="t" r="r" b="b"/>
            <a:pathLst>
              <a:path w="80455" h="55139" extrusionOk="0">
                <a:moveTo>
                  <a:pt x="39610" y="0"/>
                </a:moveTo>
                <a:cubicBezTo>
                  <a:pt x="38635" y="0"/>
                  <a:pt x="37659" y="30"/>
                  <a:pt x="36684" y="90"/>
                </a:cubicBezTo>
                <a:cubicBezTo>
                  <a:pt x="28021" y="637"/>
                  <a:pt x="19389" y="3555"/>
                  <a:pt x="12641" y="9117"/>
                </a:cubicBezTo>
                <a:cubicBezTo>
                  <a:pt x="5863" y="14710"/>
                  <a:pt x="1091" y="23069"/>
                  <a:pt x="483" y="32005"/>
                </a:cubicBezTo>
                <a:cubicBezTo>
                  <a:pt x="0" y="38734"/>
                  <a:pt x="3681" y="55139"/>
                  <a:pt x="12448" y="55139"/>
                </a:cubicBezTo>
                <a:cubicBezTo>
                  <a:pt x="12512" y="55139"/>
                  <a:pt x="12577" y="55138"/>
                  <a:pt x="12641" y="55136"/>
                </a:cubicBezTo>
                <a:cubicBezTo>
                  <a:pt x="17049" y="55015"/>
                  <a:pt x="22368" y="51094"/>
                  <a:pt x="26866" y="50091"/>
                </a:cubicBezTo>
                <a:cubicBezTo>
                  <a:pt x="32338" y="48844"/>
                  <a:pt x="37900" y="48449"/>
                  <a:pt x="43462" y="47932"/>
                </a:cubicBezTo>
                <a:cubicBezTo>
                  <a:pt x="54800" y="46899"/>
                  <a:pt x="67171" y="44954"/>
                  <a:pt x="74861" y="36261"/>
                </a:cubicBezTo>
                <a:cubicBezTo>
                  <a:pt x="78235" y="32431"/>
                  <a:pt x="80454" y="27111"/>
                  <a:pt x="79299" y="22066"/>
                </a:cubicBezTo>
                <a:cubicBezTo>
                  <a:pt x="78387" y="18114"/>
                  <a:pt x="75530" y="14923"/>
                  <a:pt x="72521" y="12309"/>
                </a:cubicBezTo>
                <a:cubicBezTo>
                  <a:pt x="63391" y="4415"/>
                  <a:pt x="51509" y="0"/>
                  <a:pt x="39610"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70" name="Google Shape;270;p29"/>
          <p:cNvSpPr/>
          <p:nvPr/>
        </p:nvSpPr>
        <p:spPr>
          <a:xfrm>
            <a:off x="3215350" y="9417200"/>
            <a:ext cx="11052488" cy="3421188"/>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71" name="Google Shape;271;p29"/>
          <p:cNvSpPr/>
          <p:nvPr/>
        </p:nvSpPr>
        <p:spPr>
          <a:xfrm rot="803305">
            <a:off x="4363414" y="-3483940"/>
            <a:ext cx="8055808" cy="4547948"/>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p:cSld name="OBJECT_1_1_1">
    <p:spTree>
      <p:nvGrpSpPr>
        <p:cNvPr id="1" name="Shape 272"/>
        <p:cNvGrpSpPr/>
        <p:nvPr/>
      </p:nvGrpSpPr>
      <p:grpSpPr>
        <a:xfrm>
          <a:off x="0" y="0"/>
          <a:ext cx="0" cy="0"/>
          <a:chOff x="0" y="0"/>
          <a:chExt cx="0" cy="0"/>
        </a:xfrm>
      </p:grpSpPr>
      <p:sp>
        <p:nvSpPr>
          <p:cNvPr id="273" name="Google Shape;273;p30"/>
          <p:cNvSpPr txBox="1">
            <a:spLocks noGrp="1"/>
          </p:cNvSpPr>
          <p:nvPr>
            <p:ph type="title"/>
          </p:nvPr>
        </p:nvSpPr>
        <p:spPr>
          <a:xfrm>
            <a:off x="1878900" y="2086600"/>
            <a:ext cx="7215000" cy="1819800"/>
          </a:xfrm>
          <a:prstGeom prst="rect">
            <a:avLst/>
          </a:prstGeom>
          <a:noFill/>
          <a:ln>
            <a:noFill/>
          </a:ln>
        </p:spPr>
        <p:txBody>
          <a:bodyPr spcFirstLastPara="1" wrap="square" lIns="0" tIns="0" rIns="0" bIns="0" anchor="b" anchorCtr="0">
            <a:noAutofit/>
          </a:bodyPr>
          <a:lstStyle>
            <a:lvl1pPr lvl="0" rtl="0">
              <a:spcBef>
                <a:spcPct val="1000"/>
              </a:spcBef>
              <a:spcAft>
                <a:spcPts val="0"/>
              </a:spcAft>
              <a:buSzPts val="3300"/>
              <a:buNone/>
              <a:defRPr sz="12000" i="0"/>
            </a:lvl1pPr>
            <a:lvl2pPr lvl="1" rtl="0">
              <a:spcBef>
                <a:spcPct val="1000"/>
              </a:spcBef>
              <a:spcAft>
                <a:spcPts val="0"/>
              </a:spcAft>
              <a:buSzPts val="3300"/>
              <a:buNone/>
              <a:defRPr sz="6600"/>
            </a:lvl2pPr>
            <a:lvl3pPr lvl="2" rtl="0">
              <a:spcBef>
                <a:spcPct val="1000"/>
              </a:spcBef>
              <a:spcAft>
                <a:spcPts val="0"/>
              </a:spcAft>
              <a:buSzPts val="3300"/>
              <a:buNone/>
              <a:defRPr sz="6600"/>
            </a:lvl3pPr>
            <a:lvl4pPr lvl="3" rtl="0">
              <a:spcBef>
                <a:spcPct val="1000"/>
              </a:spcBef>
              <a:spcAft>
                <a:spcPts val="0"/>
              </a:spcAft>
              <a:buSzPts val="3300"/>
              <a:buNone/>
              <a:defRPr sz="6600"/>
            </a:lvl4pPr>
            <a:lvl5pPr lvl="4" rtl="0">
              <a:spcBef>
                <a:spcPct val="1000"/>
              </a:spcBef>
              <a:spcAft>
                <a:spcPts val="0"/>
              </a:spcAft>
              <a:buSzPts val="3300"/>
              <a:buNone/>
              <a:defRPr sz="6600"/>
            </a:lvl5pPr>
            <a:lvl6pPr lvl="5" rtl="0">
              <a:spcBef>
                <a:spcPct val="1000"/>
              </a:spcBef>
              <a:spcAft>
                <a:spcPts val="0"/>
              </a:spcAft>
              <a:buSzPts val="3300"/>
              <a:buNone/>
              <a:defRPr sz="6600"/>
            </a:lvl6pPr>
            <a:lvl7pPr lvl="6" rtl="0">
              <a:spcBef>
                <a:spcPct val="1000"/>
              </a:spcBef>
              <a:spcAft>
                <a:spcPts val="0"/>
              </a:spcAft>
              <a:buSzPts val="3300"/>
              <a:buNone/>
              <a:defRPr sz="6600"/>
            </a:lvl7pPr>
            <a:lvl8pPr lvl="7" rtl="0">
              <a:spcBef>
                <a:spcPct val="1000"/>
              </a:spcBef>
              <a:spcAft>
                <a:spcPts val="0"/>
              </a:spcAft>
              <a:buSzPts val="3300"/>
              <a:buNone/>
              <a:defRPr sz="6600"/>
            </a:lvl8pPr>
            <a:lvl9pPr lvl="8" rtl="0">
              <a:spcBef>
                <a:spcPct val="1000"/>
              </a:spcBef>
              <a:spcAft>
                <a:spcPts val="0"/>
              </a:spcAft>
              <a:buSzPts val="3300"/>
              <a:buNone/>
              <a:defRPr sz="6600"/>
            </a:lvl9pPr>
          </a:lstStyle>
          <a:p>
            <a:endParaRPr/>
          </a:p>
        </p:txBody>
      </p:sp>
      <p:sp>
        <p:nvSpPr>
          <p:cNvPr id="274" name="Google Shape;274;p30"/>
          <p:cNvSpPr txBox="1">
            <a:spLocks noGrp="1"/>
          </p:cNvSpPr>
          <p:nvPr>
            <p:ph type="subTitle" idx="1"/>
          </p:nvPr>
        </p:nvSpPr>
        <p:spPr>
          <a:xfrm>
            <a:off x="2181300" y="4868700"/>
            <a:ext cx="6610200" cy="18198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275" name="Google Shape;275;p30"/>
          <p:cNvSpPr txBox="1">
            <a:spLocks noGrp="1"/>
          </p:cNvSpPr>
          <p:nvPr>
            <p:ph type="subTitle" idx="2"/>
          </p:nvPr>
        </p:nvSpPr>
        <p:spPr>
          <a:xfrm>
            <a:off x="2181300" y="7991076"/>
            <a:ext cx="6610200" cy="8538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2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2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2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2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2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2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2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2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200">
                <a:latin typeface="Roboto" panose="02000000000000000000"/>
                <a:ea typeface="Roboto" panose="02000000000000000000"/>
                <a:cs typeface="Roboto" panose="02000000000000000000"/>
                <a:sym typeface="Roboto" panose="02000000000000000000"/>
              </a:defRPr>
            </a:lvl9pPr>
          </a:lstStyle>
          <a:p>
            <a:endParaRPr/>
          </a:p>
        </p:txBody>
      </p:sp>
      <p:sp>
        <p:nvSpPr>
          <p:cNvPr id="276" name="Google Shape;276;p30"/>
          <p:cNvSpPr txBox="1"/>
          <p:nvPr/>
        </p:nvSpPr>
        <p:spPr>
          <a:xfrm>
            <a:off x="2563500" y="6824526"/>
            <a:ext cx="5845800" cy="1136400"/>
          </a:xfrm>
          <a:prstGeom prst="rect">
            <a:avLst/>
          </a:prstGeom>
          <a:noFill/>
          <a:ln>
            <a:noFill/>
          </a:ln>
        </p:spPr>
        <p:txBody>
          <a:bodyPr spcFirstLastPara="1" wrap="square" lIns="182850" tIns="182850" rIns="182850" bIns="182850" anchor="t" anchorCtr="0">
            <a:noAutofit/>
          </a:bodyPr>
          <a:lstStyle/>
          <a:p>
            <a:pPr marL="0" lvl="0" indent="0" algn="ctr" rtl="0">
              <a:lnSpc>
                <a:spcPct val="114000"/>
              </a:lnSpc>
              <a:spcBef>
                <a:spcPts val="0"/>
              </a:spcBef>
              <a:spcAft>
                <a:spcPts val="0"/>
              </a:spcAft>
              <a:buClr>
                <a:schemeClr val="dk1"/>
              </a:buClr>
              <a:buSzPts val="1100"/>
              <a:buFont typeface="Arial" panose="020B0604020202020204"/>
              <a:buNone/>
            </a:pPr>
            <a:r>
              <a:rPr lang="en-GB">
                <a:solidFill>
                  <a:schemeClr val="dk1"/>
                </a:solidFill>
                <a:latin typeface="Roboto Light" panose="02000000000000000000"/>
                <a:ea typeface="Roboto Light" panose="02000000000000000000"/>
                <a:cs typeface="Roboto Light" panose="02000000000000000000"/>
                <a:sym typeface="Roboto Light" panose="02000000000000000000"/>
              </a:rPr>
              <a:t>CREDITS: This presentation template was created by</a:t>
            </a:r>
            <a:r>
              <a:rPr lang="en-GB" b="1">
                <a:solidFill>
                  <a:schemeClr val="dk1"/>
                </a:solidFill>
                <a:latin typeface="Roboto" panose="02000000000000000000"/>
                <a:ea typeface="Roboto" panose="02000000000000000000"/>
                <a:cs typeface="Roboto" panose="02000000000000000000"/>
                <a:sym typeface="Roboto" panose="02000000000000000000"/>
              </a:rPr>
              <a:t> </a:t>
            </a:r>
            <a:r>
              <a:rPr lang="en-GB" b="1">
                <a:solidFill>
                  <a:schemeClr val="dk1"/>
                </a:solidFill>
                <a:uFill>
                  <a:noFill/>
                </a:uFill>
                <a:latin typeface="Roboto" panose="02000000000000000000"/>
                <a:ea typeface="Roboto" panose="02000000000000000000"/>
                <a:cs typeface="Roboto" panose="02000000000000000000"/>
                <a:sym typeface="Roboto" panose="02000000000000000000"/>
                <a:hlinkClick r:id="rId2"/>
              </a:rPr>
              <a:t>Slidesgo</a:t>
            </a:r>
            <a:r>
              <a:rPr lang="en-GB" b="1">
                <a:solidFill>
                  <a:schemeClr val="dk1"/>
                </a:solidFill>
                <a:latin typeface="Roboto" panose="02000000000000000000"/>
                <a:ea typeface="Roboto" panose="02000000000000000000"/>
                <a:cs typeface="Roboto" panose="02000000000000000000"/>
                <a:sym typeface="Roboto" panose="02000000000000000000"/>
              </a:rPr>
              <a:t>,</a:t>
            </a:r>
            <a:r>
              <a:rPr lang="en-GB">
                <a:solidFill>
                  <a:schemeClr val="dk1"/>
                </a:solidFill>
                <a:latin typeface="Roboto Light" panose="02000000000000000000"/>
                <a:ea typeface="Roboto Light" panose="02000000000000000000"/>
                <a:cs typeface="Roboto Light" panose="02000000000000000000"/>
                <a:sym typeface="Roboto Light" panose="02000000000000000000"/>
              </a:rPr>
              <a:t> including icons by </a:t>
            </a:r>
            <a:r>
              <a:rPr lang="en-GB" b="1">
                <a:solidFill>
                  <a:schemeClr val="dk1"/>
                </a:solidFill>
                <a:uFill>
                  <a:noFill/>
                </a:uFill>
                <a:latin typeface="Roboto" panose="02000000000000000000"/>
                <a:ea typeface="Roboto" panose="02000000000000000000"/>
                <a:cs typeface="Roboto" panose="02000000000000000000"/>
                <a:sym typeface="Roboto" panose="02000000000000000000"/>
                <a:hlinkClick r:id="rId3"/>
              </a:rPr>
              <a:t>Flaticon</a:t>
            </a:r>
            <a:r>
              <a:rPr lang="en-GB" b="1">
                <a:solidFill>
                  <a:schemeClr val="dk1"/>
                </a:solidFill>
                <a:latin typeface="Roboto" panose="02000000000000000000"/>
                <a:ea typeface="Roboto" panose="02000000000000000000"/>
                <a:cs typeface="Roboto" panose="02000000000000000000"/>
                <a:sym typeface="Roboto" panose="02000000000000000000"/>
              </a:rPr>
              <a:t>, </a:t>
            </a:r>
            <a:r>
              <a:rPr lang="en-GB">
                <a:solidFill>
                  <a:schemeClr val="dk1"/>
                </a:solidFill>
                <a:latin typeface="Roboto Light" panose="02000000000000000000"/>
                <a:ea typeface="Roboto Light" panose="02000000000000000000"/>
                <a:cs typeface="Roboto Light" panose="02000000000000000000"/>
                <a:sym typeface="Roboto Light" panose="02000000000000000000"/>
              </a:rPr>
              <a:t>infographics &amp; images by </a:t>
            </a:r>
            <a:r>
              <a:rPr lang="en-GB" b="1">
                <a:solidFill>
                  <a:schemeClr val="dk1"/>
                </a:solidFill>
                <a:uFill>
                  <a:noFill/>
                </a:uFill>
                <a:latin typeface="Roboto" panose="02000000000000000000"/>
                <a:ea typeface="Roboto" panose="02000000000000000000"/>
                <a:cs typeface="Roboto" panose="02000000000000000000"/>
                <a:sym typeface="Roboto" panose="02000000000000000000"/>
                <a:hlinkClick r:id="rId4"/>
              </a:rPr>
              <a:t>Freepik</a:t>
            </a:r>
            <a:r>
              <a:rPr lang="en-GB" b="1">
                <a:solidFill>
                  <a:schemeClr val="dk1"/>
                </a:solidFill>
                <a:latin typeface="Roboto" panose="02000000000000000000"/>
                <a:ea typeface="Roboto" panose="02000000000000000000"/>
                <a:cs typeface="Roboto" panose="02000000000000000000"/>
                <a:sym typeface="Roboto" panose="02000000000000000000"/>
              </a:rPr>
              <a:t> </a:t>
            </a:r>
            <a:endParaRPr sz="2800" b="1">
              <a:solidFill>
                <a:schemeClr val="dk1"/>
              </a:solidFill>
              <a:latin typeface="Roboto" panose="02000000000000000000"/>
              <a:ea typeface="Roboto" panose="02000000000000000000"/>
              <a:cs typeface="Roboto" panose="02000000000000000000"/>
              <a:sym typeface="Roboto" panose="02000000000000000000"/>
            </a:endParaRPr>
          </a:p>
        </p:txBody>
      </p:sp>
      <p:sp>
        <p:nvSpPr>
          <p:cNvPr id="277" name="Google Shape;277;p30"/>
          <p:cNvSpPr/>
          <p:nvPr/>
        </p:nvSpPr>
        <p:spPr>
          <a:xfrm rot="8999987">
            <a:off x="15029102" y="7145122"/>
            <a:ext cx="6089118" cy="5089340"/>
          </a:xfrm>
          <a:custGeom>
            <a:avLst/>
            <a:gdLst/>
            <a:ahLst/>
            <a:cxnLst/>
            <a:rect l="l" t="t" r="r" b="b"/>
            <a:pathLst>
              <a:path w="65503" h="54748" extrusionOk="0">
                <a:moveTo>
                  <a:pt x="25723" y="0"/>
                </a:moveTo>
                <a:cubicBezTo>
                  <a:pt x="24144" y="0"/>
                  <a:pt x="22575" y="187"/>
                  <a:pt x="21064" y="677"/>
                </a:cubicBezTo>
                <a:cubicBezTo>
                  <a:pt x="15259" y="2561"/>
                  <a:pt x="11702" y="8306"/>
                  <a:pt x="8784" y="13625"/>
                </a:cubicBezTo>
                <a:cubicBezTo>
                  <a:pt x="5563" y="19431"/>
                  <a:pt x="2401" y="25388"/>
                  <a:pt x="1186" y="31863"/>
                </a:cubicBezTo>
                <a:cubicBezTo>
                  <a:pt x="0" y="38337"/>
                  <a:pt x="1034" y="45450"/>
                  <a:pt x="5411" y="50222"/>
                </a:cubicBezTo>
                <a:cubicBezTo>
                  <a:pt x="8030" y="53078"/>
                  <a:pt x="12001" y="54747"/>
                  <a:pt x="15894" y="54747"/>
                </a:cubicBezTo>
                <a:cubicBezTo>
                  <a:pt x="18505" y="54747"/>
                  <a:pt x="21081" y="53997"/>
                  <a:pt x="23192" y="52349"/>
                </a:cubicBezTo>
                <a:cubicBezTo>
                  <a:pt x="28785" y="47972"/>
                  <a:pt x="29727" y="39158"/>
                  <a:pt x="35867" y="35601"/>
                </a:cubicBezTo>
                <a:cubicBezTo>
                  <a:pt x="38002" y="34383"/>
                  <a:pt x="40368" y="34028"/>
                  <a:pt x="42803" y="34028"/>
                </a:cubicBezTo>
                <a:cubicBezTo>
                  <a:pt x="45289" y="34028"/>
                  <a:pt x="47848" y="34399"/>
                  <a:pt x="50305" y="34598"/>
                </a:cubicBezTo>
                <a:cubicBezTo>
                  <a:pt x="51011" y="34660"/>
                  <a:pt x="51739" y="34694"/>
                  <a:pt x="52475" y="34694"/>
                </a:cubicBezTo>
                <a:cubicBezTo>
                  <a:pt x="56811" y="34694"/>
                  <a:pt x="61422" y="33507"/>
                  <a:pt x="63345" y="29765"/>
                </a:cubicBezTo>
                <a:cubicBezTo>
                  <a:pt x="65503" y="25571"/>
                  <a:pt x="63010" y="20677"/>
                  <a:pt x="60123" y="17151"/>
                </a:cubicBezTo>
                <a:cubicBezTo>
                  <a:pt x="52554" y="8002"/>
                  <a:pt x="42980" y="2713"/>
                  <a:pt x="31247" y="586"/>
                </a:cubicBezTo>
                <a:cubicBezTo>
                  <a:pt x="29442" y="258"/>
                  <a:pt x="27575" y="0"/>
                  <a:pt x="25723"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78" name="Google Shape;278;p30"/>
          <p:cNvSpPr/>
          <p:nvPr/>
        </p:nvSpPr>
        <p:spPr>
          <a:xfrm>
            <a:off x="15258108" y="-1577394"/>
            <a:ext cx="5862732" cy="5483784"/>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79" name="Google Shape;279;p30"/>
          <p:cNvSpPr/>
          <p:nvPr/>
        </p:nvSpPr>
        <p:spPr>
          <a:xfrm rot="569462">
            <a:off x="-2879780" y="8859556"/>
            <a:ext cx="8955304" cy="4071844"/>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0" name="Google Shape;280;p30"/>
          <p:cNvSpPr/>
          <p:nvPr/>
        </p:nvSpPr>
        <p:spPr>
          <a:xfrm rot="-3863724">
            <a:off x="-4758052" y="-925182"/>
            <a:ext cx="8055622" cy="4547866"/>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1" name="Google Shape;281;p30"/>
          <p:cNvSpPr/>
          <p:nvPr/>
        </p:nvSpPr>
        <p:spPr>
          <a:xfrm>
            <a:off x="6108826" y="-3569500"/>
            <a:ext cx="8055816" cy="4547882"/>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CUSTOM_21_1_1_1">
    <p:spTree>
      <p:nvGrpSpPr>
        <p:cNvPr id="1" name="Shape 282"/>
        <p:cNvGrpSpPr/>
        <p:nvPr/>
      </p:nvGrpSpPr>
      <p:grpSpPr>
        <a:xfrm>
          <a:off x="0" y="0"/>
          <a:ext cx="0" cy="0"/>
          <a:chOff x="0" y="0"/>
          <a:chExt cx="0" cy="0"/>
        </a:xfrm>
      </p:grpSpPr>
      <p:sp>
        <p:nvSpPr>
          <p:cNvPr id="283" name="Google Shape;283;p31"/>
          <p:cNvSpPr/>
          <p:nvPr/>
        </p:nvSpPr>
        <p:spPr>
          <a:xfrm>
            <a:off x="14673900" y="10251950"/>
            <a:ext cx="218500" cy="35050"/>
          </a:xfrm>
          <a:custGeom>
            <a:avLst/>
            <a:gdLst/>
            <a:ahLst/>
            <a:cxnLst/>
            <a:rect l="l" t="t" r="r" b="b"/>
            <a:pathLst>
              <a:path w="4370" h="701" extrusionOk="0">
                <a:moveTo>
                  <a:pt x="0" y="0"/>
                </a:moveTo>
                <a:lnTo>
                  <a:pt x="0" y="701"/>
                </a:lnTo>
                <a:lnTo>
                  <a:pt x="4370" y="701"/>
                </a:lnTo>
                <a:lnTo>
                  <a:pt x="4370" y="0"/>
                </a:ln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4" name="Google Shape;284;p31"/>
          <p:cNvSpPr/>
          <p:nvPr/>
        </p:nvSpPr>
        <p:spPr>
          <a:xfrm>
            <a:off x="15258082" y="8248910"/>
            <a:ext cx="6089158" cy="5089374"/>
          </a:xfrm>
          <a:custGeom>
            <a:avLst/>
            <a:gdLst/>
            <a:ahLst/>
            <a:cxnLst/>
            <a:rect l="l" t="t" r="r" b="b"/>
            <a:pathLst>
              <a:path w="65503" h="54748" extrusionOk="0">
                <a:moveTo>
                  <a:pt x="25723" y="0"/>
                </a:moveTo>
                <a:cubicBezTo>
                  <a:pt x="24144" y="0"/>
                  <a:pt x="22575" y="187"/>
                  <a:pt x="21064" y="677"/>
                </a:cubicBezTo>
                <a:cubicBezTo>
                  <a:pt x="15259" y="2561"/>
                  <a:pt x="11702" y="8306"/>
                  <a:pt x="8784" y="13625"/>
                </a:cubicBezTo>
                <a:cubicBezTo>
                  <a:pt x="5563" y="19431"/>
                  <a:pt x="2401" y="25388"/>
                  <a:pt x="1186" y="31863"/>
                </a:cubicBezTo>
                <a:cubicBezTo>
                  <a:pt x="0" y="38337"/>
                  <a:pt x="1034" y="45450"/>
                  <a:pt x="5411" y="50222"/>
                </a:cubicBezTo>
                <a:cubicBezTo>
                  <a:pt x="8030" y="53078"/>
                  <a:pt x="12001" y="54747"/>
                  <a:pt x="15894" y="54747"/>
                </a:cubicBezTo>
                <a:cubicBezTo>
                  <a:pt x="18505" y="54747"/>
                  <a:pt x="21081" y="53997"/>
                  <a:pt x="23192" y="52349"/>
                </a:cubicBezTo>
                <a:cubicBezTo>
                  <a:pt x="28785" y="47972"/>
                  <a:pt x="29727" y="39158"/>
                  <a:pt x="35867" y="35601"/>
                </a:cubicBezTo>
                <a:cubicBezTo>
                  <a:pt x="38002" y="34383"/>
                  <a:pt x="40368" y="34028"/>
                  <a:pt x="42803" y="34028"/>
                </a:cubicBezTo>
                <a:cubicBezTo>
                  <a:pt x="45289" y="34028"/>
                  <a:pt x="47848" y="34399"/>
                  <a:pt x="50305" y="34598"/>
                </a:cubicBezTo>
                <a:cubicBezTo>
                  <a:pt x="51011" y="34660"/>
                  <a:pt x="51739" y="34694"/>
                  <a:pt x="52475" y="34694"/>
                </a:cubicBezTo>
                <a:cubicBezTo>
                  <a:pt x="56811" y="34694"/>
                  <a:pt x="61422" y="33507"/>
                  <a:pt x="63345" y="29765"/>
                </a:cubicBezTo>
                <a:cubicBezTo>
                  <a:pt x="65503" y="25571"/>
                  <a:pt x="63010" y="20677"/>
                  <a:pt x="60123" y="17151"/>
                </a:cubicBezTo>
                <a:cubicBezTo>
                  <a:pt x="52554" y="8002"/>
                  <a:pt x="42980" y="2713"/>
                  <a:pt x="31247" y="586"/>
                </a:cubicBezTo>
                <a:cubicBezTo>
                  <a:pt x="29442" y="258"/>
                  <a:pt x="27575" y="0"/>
                  <a:pt x="25723"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5" name="Google Shape;285;p31"/>
          <p:cNvSpPr/>
          <p:nvPr/>
        </p:nvSpPr>
        <p:spPr>
          <a:xfrm>
            <a:off x="15613216" y="-1368998"/>
            <a:ext cx="3667736" cy="3789236"/>
          </a:xfrm>
          <a:custGeom>
            <a:avLst/>
            <a:gdLst/>
            <a:ahLst/>
            <a:cxnLst/>
            <a:rect l="l" t="t" r="r" b="b"/>
            <a:pathLst>
              <a:path w="39455" h="40762" extrusionOk="0">
                <a:moveTo>
                  <a:pt x="19728" y="1"/>
                </a:moveTo>
                <a:cubicBezTo>
                  <a:pt x="8816" y="1"/>
                  <a:pt x="1" y="9119"/>
                  <a:pt x="1" y="20366"/>
                </a:cubicBezTo>
                <a:cubicBezTo>
                  <a:pt x="1" y="31612"/>
                  <a:pt x="8816" y="40761"/>
                  <a:pt x="19728" y="40761"/>
                </a:cubicBezTo>
                <a:cubicBezTo>
                  <a:pt x="30640" y="40761"/>
                  <a:pt x="39454" y="31612"/>
                  <a:pt x="39454" y="20366"/>
                </a:cubicBezTo>
                <a:cubicBezTo>
                  <a:pt x="39454" y="9119"/>
                  <a:pt x="30640" y="1"/>
                  <a:pt x="19728" y="1"/>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6" name="Google Shape;286;p31"/>
          <p:cNvSpPr/>
          <p:nvPr/>
        </p:nvSpPr>
        <p:spPr>
          <a:xfrm rot="-2700000" flipH="1">
            <a:off x="-2545068" y="6426400"/>
            <a:ext cx="4325906" cy="4046292"/>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7" name="Google Shape;287;p31"/>
          <p:cNvSpPr/>
          <p:nvPr/>
        </p:nvSpPr>
        <p:spPr>
          <a:xfrm>
            <a:off x="-114350" y="-3200924"/>
            <a:ext cx="7479096" cy="5125722"/>
          </a:xfrm>
          <a:custGeom>
            <a:avLst/>
            <a:gdLst/>
            <a:ahLst/>
            <a:cxnLst/>
            <a:rect l="l" t="t" r="r" b="b"/>
            <a:pathLst>
              <a:path w="80455" h="55139" extrusionOk="0">
                <a:moveTo>
                  <a:pt x="39610" y="0"/>
                </a:moveTo>
                <a:cubicBezTo>
                  <a:pt x="38635" y="0"/>
                  <a:pt x="37659" y="30"/>
                  <a:pt x="36684" y="90"/>
                </a:cubicBezTo>
                <a:cubicBezTo>
                  <a:pt x="28021" y="637"/>
                  <a:pt x="19389" y="3555"/>
                  <a:pt x="12641" y="9117"/>
                </a:cubicBezTo>
                <a:cubicBezTo>
                  <a:pt x="5863" y="14710"/>
                  <a:pt x="1091" y="23069"/>
                  <a:pt x="483" y="32005"/>
                </a:cubicBezTo>
                <a:cubicBezTo>
                  <a:pt x="0" y="38734"/>
                  <a:pt x="3681" y="55139"/>
                  <a:pt x="12448" y="55139"/>
                </a:cubicBezTo>
                <a:cubicBezTo>
                  <a:pt x="12512" y="55139"/>
                  <a:pt x="12577" y="55138"/>
                  <a:pt x="12641" y="55136"/>
                </a:cubicBezTo>
                <a:cubicBezTo>
                  <a:pt x="17049" y="55015"/>
                  <a:pt x="22368" y="51094"/>
                  <a:pt x="26866" y="50091"/>
                </a:cubicBezTo>
                <a:cubicBezTo>
                  <a:pt x="32338" y="48844"/>
                  <a:pt x="37900" y="48449"/>
                  <a:pt x="43462" y="47932"/>
                </a:cubicBezTo>
                <a:cubicBezTo>
                  <a:pt x="54800" y="46899"/>
                  <a:pt x="67171" y="44954"/>
                  <a:pt x="74861" y="36261"/>
                </a:cubicBezTo>
                <a:cubicBezTo>
                  <a:pt x="78235" y="32431"/>
                  <a:pt x="80454" y="27111"/>
                  <a:pt x="79299" y="22066"/>
                </a:cubicBezTo>
                <a:cubicBezTo>
                  <a:pt x="78387" y="18114"/>
                  <a:pt x="75530" y="14923"/>
                  <a:pt x="72521" y="12309"/>
                </a:cubicBezTo>
                <a:cubicBezTo>
                  <a:pt x="63391" y="4415"/>
                  <a:pt x="51509" y="0"/>
                  <a:pt x="39610"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8" name="Google Shape;288;p31"/>
          <p:cNvSpPr/>
          <p:nvPr/>
        </p:nvSpPr>
        <p:spPr>
          <a:xfrm>
            <a:off x="3370740" y="9142208"/>
            <a:ext cx="8055820" cy="3662716"/>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9" name="Google Shape;289;p31"/>
          <p:cNvSpPr/>
          <p:nvPr/>
        </p:nvSpPr>
        <p:spPr>
          <a:xfrm rot="6921510">
            <a:off x="7688502" y="-2428308"/>
            <a:ext cx="8055772" cy="4548238"/>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CUSTOM_21_1_1_1_1">
    <p:spTree>
      <p:nvGrpSpPr>
        <p:cNvPr id="1" name="Shape 290"/>
        <p:cNvGrpSpPr/>
        <p:nvPr/>
      </p:nvGrpSpPr>
      <p:grpSpPr>
        <a:xfrm>
          <a:off x="0" y="0"/>
          <a:ext cx="0" cy="0"/>
          <a:chOff x="0" y="0"/>
          <a:chExt cx="0" cy="0"/>
        </a:xfrm>
      </p:grpSpPr>
      <p:sp>
        <p:nvSpPr>
          <p:cNvPr id="291" name="Google Shape;291;p32"/>
          <p:cNvSpPr/>
          <p:nvPr/>
        </p:nvSpPr>
        <p:spPr>
          <a:xfrm rot="8999889">
            <a:off x="15334156" y="7571406"/>
            <a:ext cx="4981880" cy="4163900"/>
          </a:xfrm>
          <a:custGeom>
            <a:avLst/>
            <a:gdLst/>
            <a:ahLst/>
            <a:cxnLst/>
            <a:rect l="l" t="t" r="r" b="b"/>
            <a:pathLst>
              <a:path w="65503" h="54748" extrusionOk="0">
                <a:moveTo>
                  <a:pt x="25723" y="0"/>
                </a:moveTo>
                <a:cubicBezTo>
                  <a:pt x="24144" y="0"/>
                  <a:pt x="22575" y="187"/>
                  <a:pt x="21064" y="677"/>
                </a:cubicBezTo>
                <a:cubicBezTo>
                  <a:pt x="15259" y="2561"/>
                  <a:pt x="11702" y="8306"/>
                  <a:pt x="8784" y="13625"/>
                </a:cubicBezTo>
                <a:cubicBezTo>
                  <a:pt x="5563" y="19431"/>
                  <a:pt x="2401" y="25388"/>
                  <a:pt x="1186" y="31863"/>
                </a:cubicBezTo>
                <a:cubicBezTo>
                  <a:pt x="0" y="38337"/>
                  <a:pt x="1034" y="45450"/>
                  <a:pt x="5411" y="50222"/>
                </a:cubicBezTo>
                <a:cubicBezTo>
                  <a:pt x="8030" y="53078"/>
                  <a:pt x="12001" y="54747"/>
                  <a:pt x="15894" y="54747"/>
                </a:cubicBezTo>
                <a:cubicBezTo>
                  <a:pt x="18505" y="54747"/>
                  <a:pt x="21081" y="53997"/>
                  <a:pt x="23192" y="52349"/>
                </a:cubicBezTo>
                <a:cubicBezTo>
                  <a:pt x="28785" y="47972"/>
                  <a:pt x="29727" y="39158"/>
                  <a:pt x="35867" y="35601"/>
                </a:cubicBezTo>
                <a:cubicBezTo>
                  <a:pt x="38002" y="34383"/>
                  <a:pt x="40368" y="34028"/>
                  <a:pt x="42803" y="34028"/>
                </a:cubicBezTo>
                <a:cubicBezTo>
                  <a:pt x="45289" y="34028"/>
                  <a:pt x="47848" y="34399"/>
                  <a:pt x="50305" y="34598"/>
                </a:cubicBezTo>
                <a:cubicBezTo>
                  <a:pt x="51011" y="34660"/>
                  <a:pt x="51739" y="34694"/>
                  <a:pt x="52475" y="34694"/>
                </a:cubicBezTo>
                <a:cubicBezTo>
                  <a:pt x="56811" y="34694"/>
                  <a:pt x="61422" y="33507"/>
                  <a:pt x="63345" y="29765"/>
                </a:cubicBezTo>
                <a:cubicBezTo>
                  <a:pt x="65503" y="25571"/>
                  <a:pt x="63010" y="20677"/>
                  <a:pt x="60123" y="17151"/>
                </a:cubicBezTo>
                <a:cubicBezTo>
                  <a:pt x="52554" y="8002"/>
                  <a:pt x="42980" y="2713"/>
                  <a:pt x="31247" y="586"/>
                </a:cubicBezTo>
                <a:cubicBezTo>
                  <a:pt x="29442" y="258"/>
                  <a:pt x="27575" y="0"/>
                  <a:pt x="25723"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92" name="Google Shape;292;p32"/>
          <p:cNvSpPr/>
          <p:nvPr/>
        </p:nvSpPr>
        <p:spPr>
          <a:xfrm>
            <a:off x="16066100" y="-1092418"/>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93" name="Google Shape;293;p32"/>
          <p:cNvSpPr/>
          <p:nvPr/>
        </p:nvSpPr>
        <p:spPr>
          <a:xfrm>
            <a:off x="-103602" y="9535204"/>
            <a:ext cx="6590416" cy="2996446"/>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94" name="Google Shape;294;p32"/>
          <p:cNvSpPr/>
          <p:nvPr/>
        </p:nvSpPr>
        <p:spPr>
          <a:xfrm rot="-3863648">
            <a:off x="-4076850" y="166220"/>
            <a:ext cx="6601482" cy="3726846"/>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E80700-5D63-4E81-AC36-D158E29CA293}" type="datetimeFigureOut">
              <a:rPr lang="en-US" smtClean="0"/>
              <a:t>6/29/2024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B67AAB-2A24-440F-9378-4B79BFB1E53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6"/>
        <p:cNvGrpSpPr/>
        <p:nvPr/>
      </p:nvGrpSpPr>
      <p:grpSpPr>
        <a:xfrm>
          <a:off x="0" y="0"/>
          <a:ext cx="0" cy="0"/>
          <a:chOff x="0" y="0"/>
          <a:chExt cx="0" cy="0"/>
        </a:xfrm>
      </p:grpSpPr>
      <p:sp>
        <p:nvSpPr>
          <p:cNvPr id="27" name="Google Shape;27;p4"/>
          <p:cNvSpPr txBox="1">
            <a:spLocks noGrp="1"/>
          </p:cNvSpPr>
          <p:nvPr>
            <p:ph type="body" idx="1"/>
          </p:nvPr>
        </p:nvSpPr>
        <p:spPr>
          <a:xfrm>
            <a:off x="1429150" y="2017250"/>
            <a:ext cx="15415200" cy="7194600"/>
          </a:xfrm>
          <a:prstGeom prst="rect">
            <a:avLst/>
          </a:prstGeom>
        </p:spPr>
        <p:txBody>
          <a:bodyPr spcFirstLastPara="1" wrap="square" lIns="91425" tIns="91425" rIns="91425" bIns="91425" anchor="t" anchorCtr="0">
            <a:noAutofit/>
          </a:bodyPr>
          <a:lstStyle>
            <a:lvl1pPr marL="914400" lvl="0" indent="-685800" rtl="0">
              <a:spcBef>
                <a:spcPct val="1000"/>
              </a:spcBef>
              <a:spcAft>
                <a:spcPts val="0"/>
              </a:spcAft>
              <a:buSzPts val="1800"/>
              <a:buChar char="●"/>
              <a:defRPr sz="2400"/>
            </a:lvl1pPr>
            <a:lvl2pPr marL="1828800" lvl="1" indent="-635000" rtl="0">
              <a:spcBef>
                <a:spcPct val="1000"/>
              </a:spcBef>
              <a:spcAft>
                <a:spcPts val="0"/>
              </a:spcAft>
              <a:buSzPts val="1400"/>
              <a:buFont typeface="Arial" panose="020B0604020202020204"/>
              <a:buChar char="○"/>
              <a:defRPr/>
            </a:lvl2pPr>
            <a:lvl3pPr marL="2743200" lvl="2" indent="-635000" rtl="0">
              <a:spcBef>
                <a:spcPct val="1000"/>
              </a:spcBef>
              <a:spcAft>
                <a:spcPts val="0"/>
              </a:spcAft>
              <a:buSzPts val="1400"/>
              <a:buFont typeface="Arial" panose="020B0604020202020204"/>
              <a:buChar char="■"/>
              <a:defRPr/>
            </a:lvl3pPr>
            <a:lvl4pPr marL="3657600" lvl="3" indent="-635000" rtl="0">
              <a:spcBef>
                <a:spcPct val="1000"/>
              </a:spcBef>
              <a:spcAft>
                <a:spcPts val="0"/>
              </a:spcAft>
              <a:buSzPts val="1400"/>
              <a:buFont typeface="Arial" panose="020B0604020202020204"/>
              <a:buChar char="●"/>
              <a:defRPr/>
            </a:lvl4pPr>
            <a:lvl5pPr marL="4572000" lvl="4" indent="-635000" rtl="0">
              <a:spcBef>
                <a:spcPct val="1000"/>
              </a:spcBef>
              <a:spcAft>
                <a:spcPts val="0"/>
              </a:spcAft>
              <a:buSzPts val="1400"/>
              <a:buFont typeface="Arial" panose="020B0604020202020204"/>
              <a:buChar char="○"/>
              <a:defRPr/>
            </a:lvl5pPr>
            <a:lvl6pPr marL="5486400" lvl="5" indent="-635000" rtl="0">
              <a:spcBef>
                <a:spcPct val="1000"/>
              </a:spcBef>
              <a:spcAft>
                <a:spcPts val="0"/>
              </a:spcAft>
              <a:buSzPts val="1400"/>
              <a:buFont typeface="Arial" panose="020B0604020202020204"/>
              <a:buChar char="■"/>
              <a:defRPr/>
            </a:lvl6pPr>
            <a:lvl7pPr marL="6400800" lvl="6" indent="-635000" rtl="0">
              <a:spcBef>
                <a:spcPct val="1000"/>
              </a:spcBef>
              <a:spcAft>
                <a:spcPts val="0"/>
              </a:spcAft>
              <a:buSzPts val="1400"/>
              <a:buFont typeface="Arial" panose="020B0604020202020204"/>
              <a:buChar char="●"/>
              <a:defRPr/>
            </a:lvl7pPr>
            <a:lvl8pPr marL="7315200" lvl="7" indent="-635000" rtl="0">
              <a:spcBef>
                <a:spcPct val="1000"/>
              </a:spcBef>
              <a:spcAft>
                <a:spcPts val="0"/>
              </a:spcAft>
              <a:buSzPts val="1400"/>
              <a:buFont typeface="Arial" panose="020B0604020202020204"/>
              <a:buChar char="○"/>
              <a:defRPr/>
            </a:lvl8pPr>
            <a:lvl9pPr marL="8229600" lvl="8" indent="-635000" rtl="0">
              <a:spcBef>
                <a:spcPct val="1000"/>
              </a:spcBef>
              <a:spcAft>
                <a:spcPts val="0"/>
              </a:spcAft>
              <a:buSzPts val="1400"/>
              <a:buFont typeface="Arial" panose="020B0604020202020204"/>
              <a:buChar char="■"/>
              <a:defRPr/>
            </a:lvl9pPr>
          </a:lstStyle>
          <a:p>
            <a:endParaRPr/>
          </a:p>
        </p:txBody>
      </p:sp>
      <p:sp>
        <p:nvSpPr>
          <p:cNvPr id="28" name="Google Shape;28;p4"/>
          <p:cNvSpPr txBox="1">
            <a:spLocks noGrp="1"/>
          </p:cNvSpPr>
          <p:nvPr>
            <p:ph type="title"/>
          </p:nvPr>
        </p:nvSpPr>
        <p:spPr>
          <a:xfrm>
            <a:off x="1945800" y="906150"/>
            <a:ext cx="14396400" cy="1293000"/>
          </a:xfrm>
          <a:prstGeom prst="rect">
            <a:avLst/>
          </a:prstGeom>
        </p:spPr>
        <p:txBody>
          <a:bodyPr spcFirstLastPara="1" wrap="square" lIns="91425" tIns="91425" rIns="91425" bIns="91425" anchor="ctr" anchorCtr="0">
            <a:noAutofit/>
          </a:bodyPr>
          <a:lstStyle>
            <a:lvl1pPr lvl="0" rtl="0">
              <a:spcBef>
                <a:spcPct val="1000"/>
              </a:spcBef>
              <a:spcAft>
                <a:spcPts val="0"/>
              </a:spcAft>
              <a:buSzPts val="3000"/>
              <a:buNone/>
              <a:defRPr sz="6000" b="0"/>
            </a:lvl1pPr>
            <a:lvl2pPr lvl="1" rtl="0">
              <a:spcBef>
                <a:spcPct val="1000"/>
              </a:spcBef>
              <a:spcAft>
                <a:spcPts val="0"/>
              </a:spcAft>
              <a:buSzPts val="3000"/>
              <a:buNone/>
              <a:defRPr/>
            </a:lvl2pPr>
            <a:lvl3pPr lvl="2" rtl="0">
              <a:spcBef>
                <a:spcPct val="1000"/>
              </a:spcBef>
              <a:spcAft>
                <a:spcPts val="0"/>
              </a:spcAft>
              <a:buSzPts val="3000"/>
              <a:buNone/>
              <a:defRPr/>
            </a:lvl3pPr>
            <a:lvl4pPr lvl="3" rtl="0">
              <a:spcBef>
                <a:spcPct val="1000"/>
              </a:spcBef>
              <a:spcAft>
                <a:spcPts val="0"/>
              </a:spcAft>
              <a:buSzPts val="3000"/>
              <a:buNone/>
              <a:defRPr/>
            </a:lvl4pPr>
            <a:lvl5pPr lvl="4" rtl="0">
              <a:spcBef>
                <a:spcPct val="1000"/>
              </a:spcBef>
              <a:spcAft>
                <a:spcPts val="0"/>
              </a:spcAft>
              <a:buSzPts val="3000"/>
              <a:buNone/>
              <a:defRPr/>
            </a:lvl5pPr>
            <a:lvl6pPr lvl="5" rtl="0">
              <a:spcBef>
                <a:spcPct val="1000"/>
              </a:spcBef>
              <a:spcAft>
                <a:spcPts val="0"/>
              </a:spcAft>
              <a:buSzPts val="3000"/>
              <a:buNone/>
              <a:defRPr/>
            </a:lvl6pPr>
            <a:lvl7pPr lvl="6" rtl="0">
              <a:spcBef>
                <a:spcPct val="1000"/>
              </a:spcBef>
              <a:spcAft>
                <a:spcPts val="0"/>
              </a:spcAft>
              <a:buSzPts val="3000"/>
              <a:buNone/>
              <a:defRPr/>
            </a:lvl7pPr>
            <a:lvl8pPr lvl="7" rtl="0">
              <a:spcBef>
                <a:spcPct val="1000"/>
              </a:spcBef>
              <a:spcAft>
                <a:spcPts val="0"/>
              </a:spcAft>
              <a:buSzPts val="3000"/>
              <a:buNone/>
              <a:defRPr/>
            </a:lvl8pPr>
            <a:lvl9pPr lvl="8" rtl="0">
              <a:spcBef>
                <a:spcPct val="1000"/>
              </a:spcBef>
              <a:spcAft>
                <a:spcPts val="0"/>
              </a:spcAft>
              <a:buSzPts val="3000"/>
              <a:buNone/>
              <a:defRPr/>
            </a:lvl9pPr>
          </a:lstStyle>
          <a:p>
            <a:endParaRPr/>
          </a:p>
        </p:txBody>
      </p:sp>
      <p:sp>
        <p:nvSpPr>
          <p:cNvPr id="29" name="Google Shape;29;p4"/>
          <p:cNvSpPr/>
          <p:nvPr/>
        </p:nvSpPr>
        <p:spPr>
          <a:xfrm rot="6085008">
            <a:off x="15239476" y="4429240"/>
            <a:ext cx="8055604" cy="4547844"/>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0" name="Google Shape;30;p4"/>
          <p:cNvSpPr/>
          <p:nvPr/>
        </p:nvSpPr>
        <p:spPr>
          <a:xfrm>
            <a:off x="-1490614" y="-3356432"/>
            <a:ext cx="7478694" cy="5125446"/>
          </a:xfrm>
          <a:custGeom>
            <a:avLst/>
            <a:gdLst/>
            <a:ahLst/>
            <a:cxnLst/>
            <a:rect l="l" t="t" r="r" b="b"/>
            <a:pathLst>
              <a:path w="80455" h="55139" extrusionOk="0">
                <a:moveTo>
                  <a:pt x="39610" y="0"/>
                </a:moveTo>
                <a:cubicBezTo>
                  <a:pt x="38635" y="0"/>
                  <a:pt x="37659" y="30"/>
                  <a:pt x="36684" y="90"/>
                </a:cubicBezTo>
                <a:cubicBezTo>
                  <a:pt x="28021" y="637"/>
                  <a:pt x="19389" y="3555"/>
                  <a:pt x="12641" y="9117"/>
                </a:cubicBezTo>
                <a:cubicBezTo>
                  <a:pt x="5863" y="14710"/>
                  <a:pt x="1091" y="23069"/>
                  <a:pt x="483" y="32005"/>
                </a:cubicBezTo>
                <a:cubicBezTo>
                  <a:pt x="0" y="38734"/>
                  <a:pt x="3681" y="55139"/>
                  <a:pt x="12448" y="55139"/>
                </a:cubicBezTo>
                <a:cubicBezTo>
                  <a:pt x="12512" y="55139"/>
                  <a:pt x="12577" y="55138"/>
                  <a:pt x="12641" y="55136"/>
                </a:cubicBezTo>
                <a:cubicBezTo>
                  <a:pt x="17049" y="55015"/>
                  <a:pt x="22368" y="51094"/>
                  <a:pt x="26866" y="50091"/>
                </a:cubicBezTo>
                <a:cubicBezTo>
                  <a:pt x="32338" y="48844"/>
                  <a:pt x="37900" y="48449"/>
                  <a:pt x="43462" y="47932"/>
                </a:cubicBezTo>
                <a:cubicBezTo>
                  <a:pt x="54800" y="46899"/>
                  <a:pt x="67171" y="44954"/>
                  <a:pt x="74861" y="36261"/>
                </a:cubicBezTo>
                <a:cubicBezTo>
                  <a:pt x="78235" y="32431"/>
                  <a:pt x="80454" y="27111"/>
                  <a:pt x="79299" y="22066"/>
                </a:cubicBezTo>
                <a:cubicBezTo>
                  <a:pt x="78387" y="18114"/>
                  <a:pt x="75530" y="14923"/>
                  <a:pt x="72521" y="12309"/>
                </a:cubicBezTo>
                <a:cubicBezTo>
                  <a:pt x="63391" y="4415"/>
                  <a:pt x="51509" y="0"/>
                  <a:pt x="39610"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1" name="Google Shape;31;p4"/>
          <p:cNvSpPr/>
          <p:nvPr/>
        </p:nvSpPr>
        <p:spPr>
          <a:xfrm>
            <a:off x="-80650" y="9579150"/>
            <a:ext cx="3867000" cy="2095800"/>
          </a:xfrm>
          <a:prstGeom prst="ellipse">
            <a:avLst/>
          </a:pr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2"/>
        <p:cNvGrpSpPr/>
        <p:nvPr/>
      </p:nvGrpSpPr>
      <p:grpSpPr>
        <a:xfrm>
          <a:off x="0" y="0"/>
          <a:ext cx="0" cy="0"/>
          <a:chOff x="0" y="0"/>
          <a:chExt cx="0" cy="0"/>
        </a:xfrm>
      </p:grpSpPr>
      <p:sp>
        <p:nvSpPr>
          <p:cNvPr id="33" name="Google Shape;33;p5"/>
          <p:cNvSpPr txBox="1">
            <a:spLocks noGrp="1"/>
          </p:cNvSpPr>
          <p:nvPr>
            <p:ph type="subTitle" idx="1"/>
          </p:nvPr>
        </p:nvSpPr>
        <p:spPr>
          <a:xfrm>
            <a:off x="3345800" y="6636950"/>
            <a:ext cx="5302200" cy="1398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34" name="Google Shape;34;p5"/>
          <p:cNvSpPr txBox="1">
            <a:spLocks noGrp="1"/>
          </p:cNvSpPr>
          <p:nvPr>
            <p:ph type="title"/>
          </p:nvPr>
        </p:nvSpPr>
        <p:spPr>
          <a:xfrm>
            <a:off x="4481300" y="5850724"/>
            <a:ext cx="3031200" cy="803400"/>
          </a:xfrm>
          <a:prstGeom prst="rect">
            <a:avLst/>
          </a:prstGeom>
          <a:noFill/>
          <a:ln>
            <a:noFill/>
          </a:ln>
        </p:spPr>
        <p:txBody>
          <a:bodyPr spcFirstLastPara="1" wrap="square" lIns="0" tIns="0" rIns="0" bIns="0" anchor="b" anchorCtr="0">
            <a:noAutofit/>
          </a:bodyPr>
          <a:lstStyle>
            <a:lvl1pPr lvl="0" algn="ctr" rtl="0">
              <a:spcBef>
                <a:spcPct val="1000"/>
              </a:spcBef>
              <a:spcAft>
                <a:spcPts val="0"/>
              </a:spcAft>
              <a:buSzPts val="2200"/>
              <a:buNone/>
              <a:defRPr sz="4000" i="0"/>
            </a:lvl1pPr>
            <a:lvl2pPr lvl="1" algn="ctr" rtl="0">
              <a:spcBef>
                <a:spcPct val="1000"/>
              </a:spcBef>
              <a:spcAft>
                <a:spcPts val="0"/>
              </a:spcAft>
              <a:buSzPts val="2200"/>
              <a:buNone/>
              <a:defRPr sz="4400"/>
            </a:lvl2pPr>
            <a:lvl3pPr lvl="2" algn="ctr" rtl="0">
              <a:spcBef>
                <a:spcPct val="1000"/>
              </a:spcBef>
              <a:spcAft>
                <a:spcPts val="0"/>
              </a:spcAft>
              <a:buSzPts val="2200"/>
              <a:buNone/>
              <a:defRPr sz="4400"/>
            </a:lvl3pPr>
            <a:lvl4pPr lvl="3" algn="ctr" rtl="0">
              <a:spcBef>
                <a:spcPct val="1000"/>
              </a:spcBef>
              <a:spcAft>
                <a:spcPts val="0"/>
              </a:spcAft>
              <a:buSzPts val="2200"/>
              <a:buNone/>
              <a:defRPr sz="4400"/>
            </a:lvl4pPr>
            <a:lvl5pPr lvl="4" algn="ctr" rtl="0">
              <a:spcBef>
                <a:spcPct val="1000"/>
              </a:spcBef>
              <a:spcAft>
                <a:spcPts val="0"/>
              </a:spcAft>
              <a:buSzPts val="2200"/>
              <a:buNone/>
              <a:defRPr sz="4400"/>
            </a:lvl5pPr>
            <a:lvl6pPr lvl="5" algn="ctr" rtl="0">
              <a:spcBef>
                <a:spcPct val="1000"/>
              </a:spcBef>
              <a:spcAft>
                <a:spcPts val="0"/>
              </a:spcAft>
              <a:buSzPts val="2200"/>
              <a:buNone/>
              <a:defRPr sz="4400"/>
            </a:lvl6pPr>
            <a:lvl7pPr lvl="6" algn="ctr" rtl="0">
              <a:spcBef>
                <a:spcPct val="1000"/>
              </a:spcBef>
              <a:spcAft>
                <a:spcPts val="0"/>
              </a:spcAft>
              <a:buSzPts val="2200"/>
              <a:buNone/>
              <a:defRPr sz="4400"/>
            </a:lvl7pPr>
            <a:lvl8pPr lvl="7" algn="ctr" rtl="0">
              <a:spcBef>
                <a:spcPct val="1000"/>
              </a:spcBef>
              <a:spcAft>
                <a:spcPts val="0"/>
              </a:spcAft>
              <a:buSzPts val="2200"/>
              <a:buNone/>
              <a:defRPr sz="4400"/>
            </a:lvl8pPr>
            <a:lvl9pPr lvl="8" algn="ctr" rtl="0">
              <a:spcBef>
                <a:spcPct val="1000"/>
              </a:spcBef>
              <a:spcAft>
                <a:spcPts val="0"/>
              </a:spcAft>
              <a:buSzPts val="2200"/>
              <a:buNone/>
              <a:defRPr sz="4400"/>
            </a:lvl9pPr>
          </a:lstStyle>
          <a:p>
            <a:endParaRPr/>
          </a:p>
        </p:txBody>
      </p:sp>
      <p:sp>
        <p:nvSpPr>
          <p:cNvPr id="35" name="Google Shape;35;p5"/>
          <p:cNvSpPr txBox="1">
            <a:spLocks noGrp="1"/>
          </p:cNvSpPr>
          <p:nvPr>
            <p:ph type="subTitle" idx="2"/>
          </p:nvPr>
        </p:nvSpPr>
        <p:spPr>
          <a:xfrm>
            <a:off x="9640000" y="6636950"/>
            <a:ext cx="5302200" cy="13980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36" name="Google Shape;36;p5"/>
          <p:cNvSpPr txBox="1">
            <a:spLocks noGrp="1"/>
          </p:cNvSpPr>
          <p:nvPr>
            <p:ph type="title" idx="3"/>
          </p:nvPr>
        </p:nvSpPr>
        <p:spPr>
          <a:xfrm>
            <a:off x="10775500" y="5850724"/>
            <a:ext cx="3031200" cy="803400"/>
          </a:xfrm>
          <a:prstGeom prst="rect">
            <a:avLst/>
          </a:prstGeom>
          <a:noFill/>
          <a:ln>
            <a:noFill/>
          </a:ln>
        </p:spPr>
        <p:txBody>
          <a:bodyPr spcFirstLastPara="1" wrap="square" lIns="0" tIns="0" rIns="0" bIns="0" anchor="b" anchorCtr="0">
            <a:noAutofit/>
          </a:bodyPr>
          <a:lstStyle>
            <a:lvl1pPr lvl="0" algn="ctr" rtl="0">
              <a:spcBef>
                <a:spcPct val="1000"/>
              </a:spcBef>
              <a:spcAft>
                <a:spcPts val="0"/>
              </a:spcAft>
              <a:buSzPts val="2200"/>
              <a:buNone/>
              <a:defRPr sz="4400" i="0"/>
            </a:lvl1pPr>
            <a:lvl2pPr lvl="1" algn="ctr" rtl="0">
              <a:spcBef>
                <a:spcPct val="1000"/>
              </a:spcBef>
              <a:spcAft>
                <a:spcPts val="0"/>
              </a:spcAft>
              <a:buSzPts val="2200"/>
              <a:buNone/>
              <a:defRPr sz="4400"/>
            </a:lvl2pPr>
            <a:lvl3pPr lvl="2" algn="ctr" rtl="0">
              <a:spcBef>
                <a:spcPct val="1000"/>
              </a:spcBef>
              <a:spcAft>
                <a:spcPts val="0"/>
              </a:spcAft>
              <a:buSzPts val="2200"/>
              <a:buNone/>
              <a:defRPr sz="4400"/>
            </a:lvl3pPr>
            <a:lvl4pPr lvl="3" algn="ctr" rtl="0">
              <a:spcBef>
                <a:spcPct val="1000"/>
              </a:spcBef>
              <a:spcAft>
                <a:spcPts val="0"/>
              </a:spcAft>
              <a:buSzPts val="2200"/>
              <a:buNone/>
              <a:defRPr sz="4400"/>
            </a:lvl4pPr>
            <a:lvl5pPr lvl="4" algn="ctr" rtl="0">
              <a:spcBef>
                <a:spcPct val="1000"/>
              </a:spcBef>
              <a:spcAft>
                <a:spcPts val="0"/>
              </a:spcAft>
              <a:buSzPts val="2200"/>
              <a:buNone/>
              <a:defRPr sz="4400"/>
            </a:lvl5pPr>
            <a:lvl6pPr lvl="5" algn="ctr" rtl="0">
              <a:spcBef>
                <a:spcPct val="1000"/>
              </a:spcBef>
              <a:spcAft>
                <a:spcPts val="0"/>
              </a:spcAft>
              <a:buSzPts val="2200"/>
              <a:buNone/>
              <a:defRPr sz="4400"/>
            </a:lvl6pPr>
            <a:lvl7pPr lvl="6" algn="ctr" rtl="0">
              <a:spcBef>
                <a:spcPct val="1000"/>
              </a:spcBef>
              <a:spcAft>
                <a:spcPts val="0"/>
              </a:spcAft>
              <a:buSzPts val="2200"/>
              <a:buNone/>
              <a:defRPr sz="4400"/>
            </a:lvl7pPr>
            <a:lvl8pPr lvl="7" algn="ctr" rtl="0">
              <a:spcBef>
                <a:spcPct val="1000"/>
              </a:spcBef>
              <a:spcAft>
                <a:spcPts val="0"/>
              </a:spcAft>
              <a:buSzPts val="2200"/>
              <a:buNone/>
              <a:defRPr sz="4400"/>
            </a:lvl8pPr>
            <a:lvl9pPr lvl="8" algn="ctr" rtl="0">
              <a:spcBef>
                <a:spcPct val="1000"/>
              </a:spcBef>
              <a:spcAft>
                <a:spcPts val="0"/>
              </a:spcAft>
              <a:buSzPts val="2200"/>
              <a:buNone/>
              <a:defRPr sz="4400"/>
            </a:lvl9pPr>
          </a:lstStyle>
          <a:p>
            <a:endParaRPr/>
          </a:p>
        </p:txBody>
      </p:sp>
      <p:sp>
        <p:nvSpPr>
          <p:cNvPr id="37" name="Google Shape;37;p5"/>
          <p:cNvSpPr/>
          <p:nvPr/>
        </p:nvSpPr>
        <p:spPr>
          <a:xfrm>
            <a:off x="15391350" y="8879982"/>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8" name="Google Shape;38;p5"/>
          <p:cNvSpPr/>
          <p:nvPr/>
        </p:nvSpPr>
        <p:spPr>
          <a:xfrm rot="-9695874">
            <a:off x="-1675292" y="8730910"/>
            <a:ext cx="8876752" cy="5125716"/>
          </a:xfrm>
          <a:custGeom>
            <a:avLst/>
            <a:gdLst/>
            <a:ahLst/>
            <a:cxnLst/>
            <a:rect l="l" t="t" r="r" b="b"/>
            <a:pathLst>
              <a:path w="80455" h="55139" extrusionOk="0">
                <a:moveTo>
                  <a:pt x="39610" y="0"/>
                </a:moveTo>
                <a:cubicBezTo>
                  <a:pt x="38635" y="0"/>
                  <a:pt x="37659" y="30"/>
                  <a:pt x="36684" y="90"/>
                </a:cubicBezTo>
                <a:cubicBezTo>
                  <a:pt x="28021" y="637"/>
                  <a:pt x="19389" y="3555"/>
                  <a:pt x="12641" y="9117"/>
                </a:cubicBezTo>
                <a:cubicBezTo>
                  <a:pt x="5863" y="14710"/>
                  <a:pt x="1091" y="23069"/>
                  <a:pt x="483" y="32005"/>
                </a:cubicBezTo>
                <a:cubicBezTo>
                  <a:pt x="0" y="38734"/>
                  <a:pt x="3681" y="55139"/>
                  <a:pt x="12448" y="55139"/>
                </a:cubicBezTo>
                <a:cubicBezTo>
                  <a:pt x="12512" y="55139"/>
                  <a:pt x="12577" y="55138"/>
                  <a:pt x="12641" y="55136"/>
                </a:cubicBezTo>
                <a:cubicBezTo>
                  <a:pt x="17049" y="55015"/>
                  <a:pt x="22368" y="51094"/>
                  <a:pt x="26866" y="50091"/>
                </a:cubicBezTo>
                <a:cubicBezTo>
                  <a:pt x="32338" y="48844"/>
                  <a:pt x="37900" y="48449"/>
                  <a:pt x="43462" y="47932"/>
                </a:cubicBezTo>
                <a:cubicBezTo>
                  <a:pt x="54800" y="46899"/>
                  <a:pt x="67171" y="44954"/>
                  <a:pt x="74861" y="36261"/>
                </a:cubicBezTo>
                <a:cubicBezTo>
                  <a:pt x="78235" y="32431"/>
                  <a:pt x="80454" y="27111"/>
                  <a:pt x="79299" y="22066"/>
                </a:cubicBezTo>
                <a:cubicBezTo>
                  <a:pt x="78387" y="18114"/>
                  <a:pt x="75530" y="14923"/>
                  <a:pt x="72521" y="12309"/>
                </a:cubicBezTo>
                <a:cubicBezTo>
                  <a:pt x="63391" y="4415"/>
                  <a:pt x="51509" y="0"/>
                  <a:pt x="39610"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9" name="Google Shape;39;p5"/>
          <p:cNvSpPr/>
          <p:nvPr/>
        </p:nvSpPr>
        <p:spPr>
          <a:xfrm rot="8885774">
            <a:off x="-1495806" y="-1236180"/>
            <a:ext cx="6681098" cy="4015582"/>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0" name="Google Shape;40;p5"/>
          <p:cNvSpPr/>
          <p:nvPr/>
        </p:nvSpPr>
        <p:spPr>
          <a:xfrm>
            <a:off x="15391350" y="-394768"/>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1" name="Google Shape;41;p5"/>
          <p:cNvSpPr txBox="1">
            <a:spLocks noGrp="1"/>
          </p:cNvSpPr>
          <p:nvPr>
            <p:ph type="title" idx="4"/>
          </p:nvPr>
        </p:nvSpPr>
        <p:spPr>
          <a:xfrm>
            <a:off x="1945800" y="906150"/>
            <a:ext cx="14396400" cy="1293000"/>
          </a:xfrm>
          <a:prstGeom prst="rect">
            <a:avLst/>
          </a:prstGeom>
        </p:spPr>
        <p:txBody>
          <a:bodyPr spcFirstLastPara="1" wrap="square" lIns="91425" tIns="91425" rIns="91425" bIns="91425" anchor="ctr" anchorCtr="0">
            <a:noAutofit/>
          </a:bodyPr>
          <a:lstStyle>
            <a:lvl1pPr lvl="0" rtl="0">
              <a:spcBef>
                <a:spcPct val="1000"/>
              </a:spcBef>
              <a:spcAft>
                <a:spcPts val="0"/>
              </a:spcAft>
              <a:buSzPts val="3000"/>
              <a:buNone/>
              <a:defRPr sz="6000" b="0"/>
            </a:lvl1pPr>
            <a:lvl2pPr lvl="1" rtl="0">
              <a:spcBef>
                <a:spcPct val="1000"/>
              </a:spcBef>
              <a:spcAft>
                <a:spcPts val="0"/>
              </a:spcAft>
              <a:buSzPts val="3000"/>
              <a:buNone/>
              <a:defRPr/>
            </a:lvl2pPr>
            <a:lvl3pPr lvl="2" rtl="0">
              <a:spcBef>
                <a:spcPct val="1000"/>
              </a:spcBef>
              <a:spcAft>
                <a:spcPts val="0"/>
              </a:spcAft>
              <a:buSzPts val="3000"/>
              <a:buNone/>
              <a:defRPr/>
            </a:lvl3pPr>
            <a:lvl4pPr lvl="3" rtl="0">
              <a:spcBef>
                <a:spcPct val="1000"/>
              </a:spcBef>
              <a:spcAft>
                <a:spcPts val="0"/>
              </a:spcAft>
              <a:buSzPts val="3000"/>
              <a:buNone/>
              <a:defRPr/>
            </a:lvl4pPr>
            <a:lvl5pPr lvl="4" rtl="0">
              <a:spcBef>
                <a:spcPct val="1000"/>
              </a:spcBef>
              <a:spcAft>
                <a:spcPts val="0"/>
              </a:spcAft>
              <a:buSzPts val="3000"/>
              <a:buNone/>
              <a:defRPr/>
            </a:lvl5pPr>
            <a:lvl6pPr lvl="5" rtl="0">
              <a:spcBef>
                <a:spcPct val="1000"/>
              </a:spcBef>
              <a:spcAft>
                <a:spcPts val="0"/>
              </a:spcAft>
              <a:buSzPts val="3000"/>
              <a:buNone/>
              <a:defRPr/>
            </a:lvl6pPr>
            <a:lvl7pPr lvl="6" rtl="0">
              <a:spcBef>
                <a:spcPct val="1000"/>
              </a:spcBef>
              <a:spcAft>
                <a:spcPts val="0"/>
              </a:spcAft>
              <a:buSzPts val="3000"/>
              <a:buNone/>
              <a:defRPr/>
            </a:lvl7pPr>
            <a:lvl8pPr lvl="7" rtl="0">
              <a:spcBef>
                <a:spcPct val="1000"/>
              </a:spcBef>
              <a:spcAft>
                <a:spcPts val="0"/>
              </a:spcAft>
              <a:buSzPts val="3000"/>
              <a:buNone/>
              <a:defRPr/>
            </a:lvl8pPr>
            <a:lvl9pPr lvl="8" rtl="0">
              <a:spcBef>
                <a:spcPct val="1000"/>
              </a:spcBef>
              <a:spcAft>
                <a:spcPts val="0"/>
              </a:spcAft>
              <a:buSzPts val="30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6"/>
          <p:cNvSpPr/>
          <p:nvPr/>
        </p:nvSpPr>
        <p:spPr>
          <a:xfrm>
            <a:off x="14432832" y="8911060"/>
            <a:ext cx="6089158" cy="5089374"/>
          </a:xfrm>
          <a:custGeom>
            <a:avLst/>
            <a:gdLst/>
            <a:ahLst/>
            <a:cxnLst/>
            <a:rect l="l" t="t" r="r" b="b"/>
            <a:pathLst>
              <a:path w="65503" h="54748" extrusionOk="0">
                <a:moveTo>
                  <a:pt x="25723" y="0"/>
                </a:moveTo>
                <a:cubicBezTo>
                  <a:pt x="24144" y="0"/>
                  <a:pt x="22575" y="187"/>
                  <a:pt x="21064" y="677"/>
                </a:cubicBezTo>
                <a:cubicBezTo>
                  <a:pt x="15259" y="2561"/>
                  <a:pt x="11702" y="8306"/>
                  <a:pt x="8784" y="13625"/>
                </a:cubicBezTo>
                <a:cubicBezTo>
                  <a:pt x="5563" y="19431"/>
                  <a:pt x="2401" y="25388"/>
                  <a:pt x="1186" y="31863"/>
                </a:cubicBezTo>
                <a:cubicBezTo>
                  <a:pt x="0" y="38337"/>
                  <a:pt x="1034" y="45450"/>
                  <a:pt x="5411" y="50222"/>
                </a:cubicBezTo>
                <a:cubicBezTo>
                  <a:pt x="8030" y="53078"/>
                  <a:pt x="12001" y="54747"/>
                  <a:pt x="15894" y="54747"/>
                </a:cubicBezTo>
                <a:cubicBezTo>
                  <a:pt x="18505" y="54747"/>
                  <a:pt x="21081" y="53997"/>
                  <a:pt x="23192" y="52349"/>
                </a:cubicBezTo>
                <a:cubicBezTo>
                  <a:pt x="28785" y="47972"/>
                  <a:pt x="29727" y="39158"/>
                  <a:pt x="35867" y="35601"/>
                </a:cubicBezTo>
                <a:cubicBezTo>
                  <a:pt x="38002" y="34383"/>
                  <a:pt x="40368" y="34028"/>
                  <a:pt x="42803" y="34028"/>
                </a:cubicBezTo>
                <a:cubicBezTo>
                  <a:pt x="45289" y="34028"/>
                  <a:pt x="47848" y="34399"/>
                  <a:pt x="50305" y="34598"/>
                </a:cubicBezTo>
                <a:cubicBezTo>
                  <a:pt x="51011" y="34660"/>
                  <a:pt x="51739" y="34694"/>
                  <a:pt x="52475" y="34694"/>
                </a:cubicBezTo>
                <a:cubicBezTo>
                  <a:pt x="56811" y="34694"/>
                  <a:pt x="61422" y="33507"/>
                  <a:pt x="63345" y="29765"/>
                </a:cubicBezTo>
                <a:cubicBezTo>
                  <a:pt x="65503" y="25571"/>
                  <a:pt x="63010" y="20677"/>
                  <a:pt x="60123" y="17151"/>
                </a:cubicBezTo>
                <a:cubicBezTo>
                  <a:pt x="52554" y="8002"/>
                  <a:pt x="42980" y="2713"/>
                  <a:pt x="31247" y="586"/>
                </a:cubicBezTo>
                <a:cubicBezTo>
                  <a:pt x="29442" y="258"/>
                  <a:pt x="27575" y="0"/>
                  <a:pt x="25723"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4" name="Google Shape;44;p6"/>
          <p:cNvSpPr/>
          <p:nvPr/>
        </p:nvSpPr>
        <p:spPr>
          <a:xfrm>
            <a:off x="15701300" y="-849268"/>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5" name="Google Shape;45;p6"/>
          <p:cNvSpPr/>
          <p:nvPr/>
        </p:nvSpPr>
        <p:spPr>
          <a:xfrm>
            <a:off x="-10" y="9444958"/>
            <a:ext cx="8055820" cy="3662716"/>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6" name="Google Shape;46;p6"/>
          <p:cNvSpPr/>
          <p:nvPr/>
        </p:nvSpPr>
        <p:spPr>
          <a:xfrm rot="-3863724">
            <a:off x="-5392402" y="217818"/>
            <a:ext cx="8055622" cy="4547866"/>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7" name="Google Shape;47;p6"/>
          <p:cNvSpPr/>
          <p:nvPr/>
        </p:nvSpPr>
        <p:spPr>
          <a:xfrm rot="851619">
            <a:off x="3679278" y="-4011792"/>
            <a:ext cx="8056144" cy="4547794"/>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8" name="Google Shape;48;p6"/>
          <p:cNvSpPr txBox="1">
            <a:spLocks noGrp="1"/>
          </p:cNvSpPr>
          <p:nvPr>
            <p:ph type="title"/>
          </p:nvPr>
        </p:nvSpPr>
        <p:spPr>
          <a:xfrm>
            <a:off x="1945800" y="906150"/>
            <a:ext cx="14396400" cy="1293000"/>
          </a:xfrm>
          <a:prstGeom prst="rect">
            <a:avLst/>
          </a:prstGeom>
        </p:spPr>
        <p:txBody>
          <a:bodyPr spcFirstLastPara="1" wrap="square" lIns="91425" tIns="91425" rIns="91425" bIns="91425" anchor="ctr" anchorCtr="0">
            <a:noAutofit/>
          </a:bodyPr>
          <a:lstStyle>
            <a:lvl1pPr lvl="0" rtl="0">
              <a:spcBef>
                <a:spcPct val="1000"/>
              </a:spcBef>
              <a:spcAft>
                <a:spcPts val="0"/>
              </a:spcAft>
              <a:buSzPts val="3000"/>
              <a:buNone/>
              <a:defRPr sz="6000" b="0"/>
            </a:lvl1pPr>
            <a:lvl2pPr lvl="1" rtl="0">
              <a:spcBef>
                <a:spcPct val="1000"/>
              </a:spcBef>
              <a:spcAft>
                <a:spcPts val="0"/>
              </a:spcAft>
              <a:buSzPts val="3000"/>
              <a:buNone/>
              <a:defRPr/>
            </a:lvl2pPr>
            <a:lvl3pPr lvl="2" rtl="0">
              <a:spcBef>
                <a:spcPct val="1000"/>
              </a:spcBef>
              <a:spcAft>
                <a:spcPts val="0"/>
              </a:spcAft>
              <a:buSzPts val="3000"/>
              <a:buNone/>
              <a:defRPr/>
            </a:lvl3pPr>
            <a:lvl4pPr lvl="3" rtl="0">
              <a:spcBef>
                <a:spcPct val="1000"/>
              </a:spcBef>
              <a:spcAft>
                <a:spcPts val="0"/>
              </a:spcAft>
              <a:buSzPts val="3000"/>
              <a:buNone/>
              <a:defRPr/>
            </a:lvl4pPr>
            <a:lvl5pPr lvl="4" rtl="0">
              <a:spcBef>
                <a:spcPct val="1000"/>
              </a:spcBef>
              <a:spcAft>
                <a:spcPts val="0"/>
              </a:spcAft>
              <a:buSzPts val="3000"/>
              <a:buNone/>
              <a:defRPr/>
            </a:lvl5pPr>
            <a:lvl6pPr lvl="5" rtl="0">
              <a:spcBef>
                <a:spcPct val="1000"/>
              </a:spcBef>
              <a:spcAft>
                <a:spcPts val="0"/>
              </a:spcAft>
              <a:buSzPts val="3000"/>
              <a:buNone/>
              <a:defRPr/>
            </a:lvl6pPr>
            <a:lvl7pPr lvl="6" rtl="0">
              <a:spcBef>
                <a:spcPct val="1000"/>
              </a:spcBef>
              <a:spcAft>
                <a:spcPts val="0"/>
              </a:spcAft>
              <a:buSzPts val="3000"/>
              <a:buNone/>
              <a:defRPr/>
            </a:lvl7pPr>
            <a:lvl8pPr lvl="7" rtl="0">
              <a:spcBef>
                <a:spcPct val="1000"/>
              </a:spcBef>
              <a:spcAft>
                <a:spcPts val="0"/>
              </a:spcAft>
              <a:buSzPts val="3000"/>
              <a:buNone/>
              <a:defRPr/>
            </a:lvl8pPr>
            <a:lvl9pPr lvl="8" rtl="0">
              <a:spcBef>
                <a:spcPct val="1000"/>
              </a:spcBef>
              <a:spcAft>
                <a:spcPts val="0"/>
              </a:spcAft>
              <a:buSzPts val="30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6"/>
        <p:cNvGrpSpPr/>
        <p:nvPr/>
      </p:nvGrpSpPr>
      <p:grpSpPr>
        <a:xfrm>
          <a:off x="0" y="0"/>
          <a:ext cx="0" cy="0"/>
          <a:chOff x="0" y="0"/>
          <a:chExt cx="0" cy="0"/>
        </a:xfrm>
      </p:grpSpPr>
      <p:sp>
        <p:nvSpPr>
          <p:cNvPr id="57" name="Google Shape;57;p8"/>
          <p:cNvSpPr txBox="1">
            <a:spLocks noGrp="1"/>
          </p:cNvSpPr>
          <p:nvPr>
            <p:ph type="title"/>
          </p:nvPr>
        </p:nvSpPr>
        <p:spPr>
          <a:xfrm>
            <a:off x="3558300" y="2913300"/>
            <a:ext cx="11171400" cy="4460400"/>
          </a:xfrm>
          <a:prstGeom prst="rect">
            <a:avLst/>
          </a:prstGeom>
        </p:spPr>
        <p:txBody>
          <a:bodyPr spcFirstLastPara="1" wrap="square" lIns="91425" tIns="91425" rIns="91425" bIns="91425" anchor="ctr" anchorCtr="0">
            <a:noAutofit/>
          </a:bodyPr>
          <a:lstStyle>
            <a:lvl1pPr lvl="0">
              <a:spcBef>
                <a:spcPct val="1000"/>
              </a:spcBef>
              <a:spcAft>
                <a:spcPts val="0"/>
              </a:spcAft>
              <a:buSzPts val="4800"/>
              <a:buNone/>
              <a:defRPr sz="19200"/>
            </a:lvl1pPr>
            <a:lvl2pPr lvl="1">
              <a:spcBef>
                <a:spcPct val="1000"/>
              </a:spcBef>
              <a:spcAft>
                <a:spcPts val="0"/>
              </a:spcAft>
              <a:buSzPts val="4800"/>
              <a:buNone/>
              <a:defRPr sz="9600"/>
            </a:lvl2pPr>
            <a:lvl3pPr lvl="2">
              <a:spcBef>
                <a:spcPct val="1000"/>
              </a:spcBef>
              <a:spcAft>
                <a:spcPts val="0"/>
              </a:spcAft>
              <a:buSzPts val="4800"/>
              <a:buNone/>
              <a:defRPr sz="9600"/>
            </a:lvl3pPr>
            <a:lvl4pPr lvl="3">
              <a:spcBef>
                <a:spcPct val="1000"/>
              </a:spcBef>
              <a:spcAft>
                <a:spcPts val="0"/>
              </a:spcAft>
              <a:buSzPts val="4800"/>
              <a:buNone/>
              <a:defRPr sz="9600"/>
            </a:lvl4pPr>
            <a:lvl5pPr lvl="4">
              <a:spcBef>
                <a:spcPct val="1000"/>
              </a:spcBef>
              <a:spcAft>
                <a:spcPts val="0"/>
              </a:spcAft>
              <a:buSzPts val="4800"/>
              <a:buNone/>
              <a:defRPr sz="9600"/>
            </a:lvl5pPr>
            <a:lvl6pPr lvl="5">
              <a:spcBef>
                <a:spcPct val="1000"/>
              </a:spcBef>
              <a:spcAft>
                <a:spcPts val="0"/>
              </a:spcAft>
              <a:buSzPts val="4800"/>
              <a:buNone/>
              <a:defRPr sz="9600"/>
            </a:lvl6pPr>
            <a:lvl7pPr lvl="6">
              <a:spcBef>
                <a:spcPct val="1000"/>
              </a:spcBef>
              <a:spcAft>
                <a:spcPts val="0"/>
              </a:spcAft>
              <a:buSzPts val="4800"/>
              <a:buNone/>
              <a:defRPr sz="9600"/>
            </a:lvl7pPr>
            <a:lvl8pPr lvl="7">
              <a:spcBef>
                <a:spcPct val="1000"/>
              </a:spcBef>
              <a:spcAft>
                <a:spcPts val="0"/>
              </a:spcAft>
              <a:buSzPts val="4800"/>
              <a:buNone/>
              <a:defRPr sz="9600"/>
            </a:lvl8pPr>
            <a:lvl9pPr lvl="8">
              <a:spcBef>
                <a:spcPct val="1000"/>
              </a:spcBef>
              <a:spcAft>
                <a:spcPts val="0"/>
              </a:spcAft>
              <a:buSzPts val="4800"/>
              <a:buNone/>
              <a:defRPr sz="9600"/>
            </a:lvl9pPr>
          </a:lstStyle>
          <a:p>
            <a:endParaRPr/>
          </a:p>
        </p:txBody>
      </p:sp>
      <p:sp>
        <p:nvSpPr>
          <p:cNvPr id="58" name="Google Shape;58;p8"/>
          <p:cNvSpPr/>
          <p:nvPr/>
        </p:nvSpPr>
        <p:spPr>
          <a:xfrm>
            <a:off x="-2190902" y="6536652"/>
            <a:ext cx="5019662" cy="5125618"/>
          </a:xfrm>
          <a:custGeom>
            <a:avLst/>
            <a:gdLst/>
            <a:ahLst/>
            <a:cxnLst/>
            <a:rect l="l" t="t" r="r" b="b"/>
            <a:pathLst>
              <a:path w="39455" h="40762" extrusionOk="0">
                <a:moveTo>
                  <a:pt x="19728" y="1"/>
                </a:moveTo>
                <a:cubicBezTo>
                  <a:pt x="8816" y="1"/>
                  <a:pt x="1" y="9119"/>
                  <a:pt x="1" y="20366"/>
                </a:cubicBezTo>
                <a:cubicBezTo>
                  <a:pt x="1" y="31612"/>
                  <a:pt x="8816" y="40761"/>
                  <a:pt x="19728" y="40761"/>
                </a:cubicBezTo>
                <a:cubicBezTo>
                  <a:pt x="30640" y="40761"/>
                  <a:pt x="39454" y="31612"/>
                  <a:pt x="39454" y="20366"/>
                </a:cubicBezTo>
                <a:cubicBezTo>
                  <a:pt x="39454" y="9119"/>
                  <a:pt x="30640" y="1"/>
                  <a:pt x="19728"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9" name="Google Shape;59;p8"/>
          <p:cNvSpPr/>
          <p:nvPr/>
        </p:nvSpPr>
        <p:spPr>
          <a:xfrm>
            <a:off x="14729692" y="-738548"/>
            <a:ext cx="4862186" cy="4547910"/>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0" name="Google Shape;60;p8"/>
          <p:cNvSpPr/>
          <p:nvPr/>
        </p:nvSpPr>
        <p:spPr>
          <a:xfrm rot="10800000">
            <a:off x="8161750" y="8181350"/>
            <a:ext cx="9862978" cy="5125722"/>
          </a:xfrm>
          <a:custGeom>
            <a:avLst/>
            <a:gdLst/>
            <a:ahLst/>
            <a:cxnLst/>
            <a:rect l="l" t="t" r="r" b="b"/>
            <a:pathLst>
              <a:path w="80455" h="55139" extrusionOk="0">
                <a:moveTo>
                  <a:pt x="39610" y="0"/>
                </a:moveTo>
                <a:cubicBezTo>
                  <a:pt x="38635" y="0"/>
                  <a:pt x="37659" y="30"/>
                  <a:pt x="36684" y="90"/>
                </a:cubicBezTo>
                <a:cubicBezTo>
                  <a:pt x="28021" y="637"/>
                  <a:pt x="19389" y="3555"/>
                  <a:pt x="12641" y="9117"/>
                </a:cubicBezTo>
                <a:cubicBezTo>
                  <a:pt x="5863" y="14710"/>
                  <a:pt x="1091" y="23069"/>
                  <a:pt x="483" y="32005"/>
                </a:cubicBezTo>
                <a:cubicBezTo>
                  <a:pt x="0" y="38734"/>
                  <a:pt x="3681" y="55139"/>
                  <a:pt x="12448" y="55139"/>
                </a:cubicBezTo>
                <a:cubicBezTo>
                  <a:pt x="12512" y="55139"/>
                  <a:pt x="12577" y="55138"/>
                  <a:pt x="12641" y="55136"/>
                </a:cubicBezTo>
                <a:cubicBezTo>
                  <a:pt x="17049" y="55015"/>
                  <a:pt x="22368" y="51094"/>
                  <a:pt x="26866" y="50091"/>
                </a:cubicBezTo>
                <a:cubicBezTo>
                  <a:pt x="32338" y="48844"/>
                  <a:pt x="37900" y="48449"/>
                  <a:pt x="43462" y="47932"/>
                </a:cubicBezTo>
                <a:cubicBezTo>
                  <a:pt x="54800" y="46899"/>
                  <a:pt x="67171" y="44954"/>
                  <a:pt x="74861" y="36261"/>
                </a:cubicBezTo>
                <a:cubicBezTo>
                  <a:pt x="78235" y="32431"/>
                  <a:pt x="80454" y="27111"/>
                  <a:pt x="79299" y="22066"/>
                </a:cubicBezTo>
                <a:cubicBezTo>
                  <a:pt x="78387" y="18114"/>
                  <a:pt x="75530" y="14923"/>
                  <a:pt x="72521" y="12309"/>
                </a:cubicBezTo>
                <a:cubicBezTo>
                  <a:pt x="63391" y="4415"/>
                  <a:pt x="51509" y="0"/>
                  <a:pt x="39610"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1" name="Google Shape;61;p8"/>
          <p:cNvSpPr/>
          <p:nvPr/>
        </p:nvSpPr>
        <p:spPr>
          <a:xfrm>
            <a:off x="-410550" y="-2834700"/>
            <a:ext cx="8055816" cy="4547882"/>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2"/>
        <p:cNvGrpSpPr/>
        <p:nvPr/>
      </p:nvGrpSpPr>
      <p:grpSpPr>
        <a:xfrm>
          <a:off x="0" y="0"/>
          <a:ext cx="0" cy="0"/>
          <a:chOff x="0" y="0"/>
          <a:chExt cx="0" cy="0"/>
        </a:xfrm>
      </p:grpSpPr>
      <p:sp>
        <p:nvSpPr>
          <p:cNvPr id="63" name="Google Shape;63;p9"/>
          <p:cNvSpPr txBox="1">
            <a:spLocks noGrp="1"/>
          </p:cNvSpPr>
          <p:nvPr>
            <p:ph type="title"/>
          </p:nvPr>
        </p:nvSpPr>
        <p:spPr>
          <a:xfrm>
            <a:off x="4690800" y="3259626"/>
            <a:ext cx="8906400" cy="2280600"/>
          </a:xfrm>
          <a:prstGeom prst="rect">
            <a:avLst/>
          </a:prstGeom>
        </p:spPr>
        <p:txBody>
          <a:bodyPr spcFirstLastPara="1" wrap="square" lIns="91425" tIns="91425" rIns="91425" bIns="91425" anchor="ctr" anchorCtr="0">
            <a:noAutofit/>
          </a:bodyPr>
          <a:lstStyle>
            <a:lvl1pPr lvl="0" algn="ctr" rtl="0">
              <a:spcBef>
                <a:spcPct val="1000"/>
              </a:spcBef>
              <a:spcAft>
                <a:spcPts val="0"/>
              </a:spcAft>
              <a:buSzPts val="6000"/>
              <a:buNone/>
              <a:defRPr sz="19200" b="0"/>
            </a:lvl1pPr>
            <a:lvl2pPr lvl="1" algn="ctr" rtl="0">
              <a:spcBef>
                <a:spcPct val="1000"/>
              </a:spcBef>
              <a:spcAft>
                <a:spcPts val="0"/>
              </a:spcAft>
              <a:buSzPts val="6000"/>
              <a:buNone/>
              <a:defRPr sz="12000"/>
            </a:lvl2pPr>
            <a:lvl3pPr lvl="2" algn="ctr" rtl="0">
              <a:spcBef>
                <a:spcPct val="1000"/>
              </a:spcBef>
              <a:spcAft>
                <a:spcPts val="0"/>
              </a:spcAft>
              <a:buSzPts val="6000"/>
              <a:buNone/>
              <a:defRPr sz="12000"/>
            </a:lvl3pPr>
            <a:lvl4pPr lvl="3" algn="ctr" rtl="0">
              <a:spcBef>
                <a:spcPct val="1000"/>
              </a:spcBef>
              <a:spcAft>
                <a:spcPts val="0"/>
              </a:spcAft>
              <a:buSzPts val="6000"/>
              <a:buNone/>
              <a:defRPr sz="12000"/>
            </a:lvl4pPr>
            <a:lvl5pPr lvl="4" algn="ctr" rtl="0">
              <a:spcBef>
                <a:spcPct val="1000"/>
              </a:spcBef>
              <a:spcAft>
                <a:spcPts val="0"/>
              </a:spcAft>
              <a:buSzPts val="6000"/>
              <a:buNone/>
              <a:defRPr sz="12000"/>
            </a:lvl5pPr>
            <a:lvl6pPr lvl="5" algn="ctr" rtl="0">
              <a:spcBef>
                <a:spcPct val="1000"/>
              </a:spcBef>
              <a:spcAft>
                <a:spcPts val="0"/>
              </a:spcAft>
              <a:buSzPts val="6000"/>
              <a:buNone/>
              <a:defRPr sz="12000"/>
            </a:lvl6pPr>
            <a:lvl7pPr lvl="6" algn="ctr" rtl="0">
              <a:spcBef>
                <a:spcPct val="1000"/>
              </a:spcBef>
              <a:spcAft>
                <a:spcPts val="0"/>
              </a:spcAft>
              <a:buSzPts val="6000"/>
              <a:buNone/>
              <a:defRPr sz="12000"/>
            </a:lvl7pPr>
            <a:lvl8pPr lvl="7" algn="ctr" rtl="0">
              <a:spcBef>
                <a:spcPct val="1000"/>
              </a:spcBef>
              <a:spcAft>
                <a:spcPts val="0"/>
              </a:spcAft>
              <a:buSzPts val="6000"/>
              <a:buNone/>
              <a:defRPr sz="12000"/>
            </a:lvl8pPr>
            <a:lvl9pPr lvl="8" algn="ctr" rtl="0">
              <a:spcBef>
                <a:spcPct val="1000"/>
              </a:spcBef>
              <a:spcAft>
                <a:spcPts val="0"/>
              </a:spcAft>
              <a:buSzPts val="6000"/>
              <a:buNone/>
              <a:defRPr sz="12000"/>
            </a:lvl9pPr>
          </a:lstStyle>
          <a:p>
            <a:endParaRPr/>
          </a:p>
        </p:txBody>
      </p:sp>
      <p:sp>
        <p:nvSpPr>
          <p:cNvPr id="64" name="Google Shape;64;p9"/>
          <p:cNvSpPr txBox="1">
            <a:spLocks noGrp="1"/>
          </p:cNvSpPr>
          <p:nvPr>
            <p:ph type="subTitle" idx="1"/>
          </p:nvPr>
        </p:nvSpPr>
        <p:spPr>
          <a:xfrm>
            <a:off x="4312200" y="5692626"/>
            <a:ext cx="9663600" cy="1285800"/>
          </a:xfrm>
          <a:prstGeom prst="rect">
            <a:avLst/>
          </a:prstGeom>
        </p:spPr>
        <p:txBody>
          <a:bodyPr spcFirstLastPara="1" wrap="square" lIns="91425" tIns="91425" rIns="91425" bIns="91425" anchor="t" anchorCtr="0">
            <a:noAutofit/>
          </a:bodyPr>
          <a:lstStyle>
            <a:lvl1pPr lvl="0" algn="ctr"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1pPr>
            <a:lvl2pPr lvl="1"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2pPr>
            <a:lvl3pPr lvl="2"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3pPr>
            <a:lvl4pPr lvl="3"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4pPr>
            <a:lvl5pPr lvl="4"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5pPr>
            <a:lvl6pPr lvl="5"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6pPr>
            <a:lvl7pPr lvl="6"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7pPr>
            <a:lvl8pPr lvl="7"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8pPr>
            <a:lvl9pPr lvl="8" rtl="0">
              <a:spcBef>
                <a:spcPct val="1000"/>
              </a:spcBef>
              <a:spcAft>
                <a:spcPts val="0"/>
              </a:spcAft>
              <a:buNone/>
              <a:defRPr sz="2800">
                <a:latin typeface="Roboto" panose="02000000000000000000"/>
                <a:ea typeface="Roboto" panose="02000000000000000000"/>
                <a:cs typeface="Roboto" panose="02000000000000000000"/>
                <a:sym typeface="Roboto" panose="02000000000000000000"/>
              </a:defRPr>
            </a:lvl9pPr>
          </a:lstStyle>
          <a:p>
            <a:endParaRPr/>
          </a:p>
        </p:txBody>
      </p:sp>
      <p:sp>
        <p:nvSpPr>
          <p:cNvPr id="65" name="Google Shape;65;p9"/>
          <p:cNvSpPr/>
          <p:nvPr/>
        </p:nvSpPr>
        <p:spPr>
          <a:xfrm>
            <a:off x="16046032" y="7331260"/>
            <a:ext cx="6089158" cy="5089374"/>
          </a:xfrm>
          <a:custGeom>
            <a:avLst/>
            <a:gdLst/>
            <a:ahLst/>
            <a:cxnLst/>
            <a:rect l="l" t="t" r="r" b="b"/>
            <a:pathLst>
              <a:path w="65503" h="54748" extrusionOk="0">
                <a:moveTo>
                  <a:pt x="25723" y="0"/>
                </a:moveTo>
                <a:cubicBezTo>
                  <a:pt x="24144" y="0"/>
                  <a:pt x="22575" y="187"/>
                  <a:pt x="21064" y="677"/>
                </a:cubicBezTo>
                <a:cubicBezTo>
                  <a:pt x="15259" y="2561"/>
                  <a:pt x="11702" y="8306"/>
                  <a:pt x="8784" y="13625"/>
                </a:cubicBezTo>
                <a:cubicBezTo>
                  <a:pt x="5563" y="19431"/>
                  <a:pt x="2401" y="25388"/>
                  <a:pt x="1186" y="31863"/>
                </a:cubicBezTo>
                <a:cubicBezTo>
                  <a:pt x="0" y="38337"/>
                  <a:pt x="1034" y="45450"/>
                  <a:pt x="5411" y="50222"/>
                </a:cubicBezTo>
                <a:cubicBezTo>
                  <a:pt x="8030" y="53078"/>
                  <a:pt x="12001" y="54747"/>
                  <a:pt x="15894" y="54747"/>
                </a:cubicBezTo>
                <a:cubicBezTo>
                  <a:pt x="18505" y="54747"/>
                  <a:pt x="21081" y="53997"/>
                  <a:pt x="23192" y="52349"/>
                </a:cubicBezTo>
                <a:cubicBezTo>
                  <a:pt x="28785" y="47972"/>
                  <a:pt x="29727" y="39158"/>
                  <a:pt x="35867" y="35601"/>
                </a:cubicBezTo>
                <a:cubicBezTo>
                  <a:pt x="38002" y="34383"/>
                  <a:pt x="40368" y="34028"/>
                  <a:pt x="42803" y="34028"/>
                </a:cubicBezTo>
                <a:cubicBezTo>
                  <a:pt x="45289" y="34028"/>
                  <a:pt x="47848" y="34399"/>
                  <a:pt x="50305" y="34598"/>
                </a:cubicBezTo>
                <a:cubicBezTo>
                  <a:pt x="51011" y="34660"/>
                  <a:pt x="51739" y="34694"/>
                  <a:pt x="52475" y="34694"/>
                </a:cubicBezTo>
                <a:cubicBezTo>
                  <a:pt x="56811" y="34694"/>
                  <a:pt x="61422" y="33507"/>
                  <a:pt x="63345" y="29765"/>
                </a:cubicBezTo>
                <a:cubicBezTo>
                  <a:pt x="65503" y="25571"/>
                  <a:pt x="63010" y="20677"/>
                  <a:pt x="60123" y="17151"/>
                </a:cubicBezTo>
                <a:cubicBezTo>
                  <a:pt x="52554" y="8002"/>
                  <a:pt x="42980" y="2713"/>
                  <a:pt x="31247" y="586"/>
                </a:cubicBezTo>
                <a:cubicBezTo>
                  <a:pt x="29442" y="258"/>
                  <a:pt x="27575" y="0"/>
                  <a:pt x="25723"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6" name="Google Shape;66;p9"/>
          <p:cNvSpPr/>
          <p:nvPr/>
        </p:nvSpPr>
        <p:spPr>
          <a:xfrm>
            <a:off x="-2093958" y="7843902"/>
            <a:ext cx="3667736" cy="3789236"/>
          </a:xfrm>
          <a:custGeom>
            <a:avLst/>
            <a:gdLst/>
            <a:ahLst/>
            <a:cxnLst/>
            <a:rect l="l" t="t" r="r" b="b"/>
            <a:pathLst>
              <a:path w="39455" h="40762" extrusionOk="0">
                <a:moveTo>
                  <a:pt x="19728" y="1"/>
                </a:moveTo>
                <a:cubicBezTo>
                  <a:pt x="8816" y="1"/>
                  <a:pt x="1" y="9119"/>
                  <a:pt x="1" y="20366"/>
                </a:cubicBezTo>
                <a:cubicBezTo>
                  <a:pt x="1" y="31612"/>
                  <a:pt x="8816" y="40761"/>
                  <a:pt x="19728" y="40761"/>
                </a:cubicBezTo>
                <a:cubicBezTo>
                  <a:pt x="30640" y="40761"/>
                  <a:pt x="39454" y="31612"/>
                  <a:pt x="39454" y="20366"/>
                </a:cubicBezTo>
                <a:cubicBezTo>
                  <a:pt x="39454" y="9119"/>
                  <a:pt x="30640" y="1"/>
                  <a:pt x="19728"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7" name="Google Shape;67;p9"/>
          <p:cNvSpPr/>
          <p:nvPr/>
        </p:nvSpPr>
        <p:spPr>
          <a:xfrm rot="10800000">
            <a:off x="16318250" y="-216918"/>
            <a:ext cx="4326080" cy="4046456"/>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8" name="Google Shape;68;p9"/>
          <p:cNvSpPr/>
          <p:nvPr/>
        </p:nvSpPr>
        <p:spPr>
          <a:xfrm rot="-2426310">
            <a:off x="-3782566" y="-2029190"/>
            <a:ext cx="7478876" cy="5125570"/>
          </a:xfrm>
          <a:custGeom>
            <a:avLst/>
            <a:gdLst/>
            <a:ahLst/>
            <a:cxnLst/>
            <a:rect l="l" t="t" r="r" b="b"/>
            <a:pathLst>
              <a:path w="80455" h="55139" extrusionOk="0">
                <a:moveTo>
                  <a:pt x="39610" y="0"/>
                </a:moveTo>
                <a:cubicBezTo>
                  <a:pt x="38635" y="0"/>
                  <a:pt x="37659" y="30"/>
                  <a:pt x="36684" y="90"/>
                </a:cubicBezTo>
                <a:cubicBezTo>
                  <a:pt x="28021" y="637"/>
                  <a:pt x="19389" y="3555"/>
                  <a:pt x="12641" y="9117"/>
                </a:cubicBezTo>
                <a:cubicBezTo>
                  <a:pt x="5863" y="14710"/>
                  <a:pt x="1091" y="23069"/>
                  <a:pt x="483" y="32005"/>
                </a:cubicBezTo>
                <a:cubicBezTo>
                  <a:pt x="0" y="38734"/>
                  <a:pt x="3681" y="55139"/>
                  <a:pt x="12448" y="55139"/>
                </a:cubicBezTo>
                <a:cubicBezTo>
                  <a:pt x="12512" y="55139"/>
                  <a:pt x="12577" y="55138"/>
                  <a:pt x="12641" y="55136"/>
                </a:cubicBezTo>
                <a:cubicBezTo>
                  <a:pt x="17049" y="55015"/>
                  <a:pt x="22368" y="51094"/>
                  <a:pt x="26866" y="50091"/>
                </a:cubicBezTo>
                <a:cubicBezTo>
                  <a:pt x="32338" y="48844"/>
                  <a:pt x="37900" y="48449"/>
                  <a:pt x="43462" y="47932"/>
                </a:cubicBezTo>
                <a:cubicBezTo>
                  <a:pt x="54800" y="46899"/>
                  <a:pt x="67171" y="44954"/>
                  <a:pt x="74861" y="36261"/>
                </a:cubicBezTo>
                <a:cubicBezTo>
                  <a:pt x="78235" y="32431"/>
                  <a:pt x="80454" y="27111"/>
                  <a:pt x="79299" y="22066"/>
                </a:cubicBezTo>
                <a:cubicBezTo>
                  <a:pt x="78387" y="18114"/>
                  <a:pt x="75530" y="14923"/>
                  <a:pt x="72521" y="12309"/>
                </a:cubicBezTo>
                <a:cubicBezTo>
                  <a:pt x="63391" y="4415"/>
                  <a:pt x="51509" y="0"/>
                  <a:pt x="39610"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9" name="Google Shape;69;p9"/>
          <p:cNvSpPr/>
          <p:nvPr/>
        </p:nvSpPr>
        <p:spPr>
          <a:xfrm>
            <a:off x="4176340" y="9328158"/>
            <a:ext cx="8055820" cy="3662716"/>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70" name="Google Shape;70;p9"/>
          <p:cNvSpPr/>
          <p:nvPr/>
        </p:nvSpPr>
        <p:spPr>
          <a:xfrm rot="803305">
            <a:off x="4363414" y="-3483940"/>
            <a:ext cx="8055808" cy="4547948"/>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1"/>
        <p:cNvGrpSpPr/>
        <p:nvPr/>
      </p:nvGrpSpPr>
      <p:grpSpPr>
        <a:xfrm>
          <a:off x="0" y="0"/>
          <a:ext cx="0" cy="0"/>
          <a:chOff x="0" y="0"/>
          <a:chExt cx="0" cy="0"/>
        </a:xfrm>
      </p:grpSpPr>
      <p:sp>
        <p:nvSpPr>
          <p:cNvPr id="72" name="Google Shape;72;p10"/>
          <p:cNvSpPr/>
          <p:nvPr/>
        </p:nvSpPr>
        <p:spPr>
          <a:xfrm rot="-4809157">
            <a:off x="563496" y="-941832"/>
            <a:ext cx="4991808" cy="8208188"/>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73" name="Google Shape;73;p10"/>
          <p:cNvSpPr/>
          <p:nvPr/>
        </p:nvSpPr>
        <p:spPr>
          <a:xfrm rot="10297315">
            <a:off x="12832450" y="6678762"/>
            <a:ext cx="6089294" cy="5089488"/>
          </a:xfrm>
          <a:custGeom>
            <a:avLst/>
            <a:gdLst/>
            <a:ahLst/>
            <a:cxnLst/>
            <a:rect l="l" t="t" r="r" b="b"/>
            <a:pathLst>
              <a:path w="65503" h="54748" extrusionOk="0">
                <a:moveTo>
                  <a:pt x="25723" y="0"/>
                </a:moveTo>
                <a:cubicBezTo>
                  <a:pt x="24144" y="0"/>
                  <a:pt x="22575" y="187"/>
                  <a:pt x="21064" y="677"/>
                </a:cubicBezTo>
                <a:cubicBezTo>
                  <a:pt x="15259" y="2561"/>
                  <a:pt x="11702" y="8306"/>
                  <a:pt x="8784" y="13625"/>
                </a:cubicBezTo>
                <a:cubicBezTo>
                  <a:pt x="5563" y="19431"/>
                  <a:pt x="2401" y="25388"/>
                  <a:pt x="1186" y="31863"/>
                </a:cubicBezTo>
                <a:cubicBezTo>
                  <a:pt x="0" y="38337"/>
                  <a:pt x="1034" y="45450"/>
                  <a:pt x="5411" y="50222"/>
                </a:cubicBezTo>
                <a:cubicBezTo>
                  <a:pt x="8030" y="53078"/>
                  <a:pt x="12001" y="54747"/>
                  <a:pt x="15894" y="54747"/>
                </a:cubicBezTo>
                <a:cubicBezTo>
                  <a:pt x="18505" y="54747"/>
                  <a:pt x="21081" y="53997"/>
                  <a:pt x="23192" y="52349"/>
                </a:cubicBezTo>
                <a:cubicBezTo>
                  <a:pt x="28785" y="47972"/>
                  <a:pt x="29727" y="39158"/>
                  <a:pt x="35867" y="35601"/>
                </a:cubicBezTo>
                <a:cubicBezTo>
                  <a:pt x="38002" y="34383"/>
                  <a:pt x="40368" y="34028"/>
                  <a:pt x="42803" y="34028"/>
                </a:cubicBezTo>
                <a:cubicBezTo>
                  <a:pt x="45289" y="34028"/>
                  <a:pt x="47848" y="34399"/>
                  <a:pt x="50305" y="34598"/>
                </a:cubicBezTo>
                <a:cubicBezTo>
                  <a:pt x="51011" y="34660"/>
                  <a:pt x="51739" y="34694"/>
                  <a:pt x="52475" y="34694"/>
                </a:cubicBezTo>
                <a:cubicBezTo>
                  <a:pt x="56811" y="34694"/>
                  <a:pt x="61422" y="33507"/>
                  <a:pt x="63345" y="29765"/>
                </a:cubicBezTo>
                <a:cubicBezTo>
                  <a:pt x="65503" y="25571"/>
                  <a:pt x="63010" y="20677"/>
                  <a:pt x="60123" y="17151"/>
                </a:cubicBezTo>
                <a:cubicBezTo>
                  <a:pt x="52554" y="8002"/>
                  <a:pt x="42980" y="2713"/>
                  <a:pt x="31247" y="586"/>
                </a:cubicBezTo>
                <a:cubicBezTo>
                  <a:pt x="29442" y="258"/>
                  <a:pt x="27575" y="0"/>
                  <a:pt x="25723"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74" name="Google Shape;74;p10"/>
          <p:cNvSpPr/>
          <p:nvPr/>
        </p:nvSpPr>
        <p:spPr>
          <a:xfrm rot="362433" flipH="1">
            <a:off x="13453234" y="-1568120"/>
            <a:ext cx="5178224" cy="2923490"/>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75" name="Google Shape;75;p10"/>
          <p:cNvSpPr txBox="1">
            <a:spLocks noGrp="1"/>
          </p:cNvSpPr>
          <p:nvPr>
            <p:ph type="body" idx="1"/>
          </p:nvPr>
        </p:nvSpPr>
        <p:spPr>
          <a:xfrm>
            <a:off x="1320900" y="1600200"/>
            <a:ext cx="5148600" cy="2184600"/>
          </a:xfrm>
          <a:prstGeom prst="rect">
            <a:avLst/>
          </a:prstGeom>
        </p:spPr>
        <p:txBody>
          <a:bodyPr spcFirstLastPara="1" wrap="square" lIns="91425" tIns="91425" rIns="91425" bIns="91425" anchor="t" anchorCtr="0">
            <a:noAutofit/>
          </a:bodyPr>
          <a:lstStyle>
            <a:lvl1pPr marL="914400" lvl="0" indent="-457200">
              <a:lnSpc>
                <a:spcPct val="100000"/>
              </a:lnSpc>
              <a:spcBef>
                <a:spcPct val="1000"/>
              </a:spcBef>
              <a:spcAft>
                <a:spcPts val="0"/>
              </a:spcAft>
              <a:buSzPts val="1400"/>
              <a:buNone/>
              <a:defRPr sz="5200">
                <a:latin typeface="Chewy" panose="020B0704020202020204"/>
                <a:ea typeface="Chewy" panose="020B0704020202020204"/>
                <a:cs typeface="Chewy" panose="020B0704020202020204"/>
                <a:sym typeface="Chewy" panose="020B0704020202020204"/>
              </a:defRPr>
            </a:lvl1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6"/>
        <p:cNvGrpSpPr/>
        <p:nvPr/>
      </p:nvGrpSpPr>
      <p:grpSpPr>
        <a:xfrm>
          <a:off x="0" y="0"/>
          <a:ext cx="0" cy="0"/>
          <a:chOff x="0" y="0"/>
          <a:chExt cx="0" cy="0"/>
        </a:xfrm>
      </p:grpSpPr>
      <p:sp>
        <p:nvSpPr>
          <p:cNvPr id="77" name="Google Shape;77;p11"/>
          <p:cNvSpPr txBox="1">
            <a:spLocks noGrp="1"/>
          </p:cNvSpPr>
          <p:nvPr>
            <p:ph type="title" hasCustomPrompt="1"/>
          </p:nvPr>
        </p:nvSpPr>
        <p:spPr>
          <a:xfrm>
            <a:off x="3499500" y="3875850"/>
            <a:ext cx="11289000" cy="1875600"/>
          </a:xfrm>
          <a:prstGeom prst="rect">
            <a:avLst/>
          </a:prstGeom>
        </p:spPr>
        <p:txBody>
          <a:bodyPr spcFirstLastPara="1" wrap="square" lIns="91425" tIns="91425" rIns="91425" bIns="91425" anchor="ctr" anchorCtr="0">
            <a:noAutofit/>
          </a:bodyPr>
          <a:lstStyle>
            <a:lvl1pPr lvl="0">
              <a:spcBef>
                <a:spcPct val="1000"/>
              </a:spcBef>
              <a:spcAft>
                <a:spcPts val="0"/>
              </a:spcAft>
              <a:buSzPts val="12000"/>
              <a:buNone/>
              <a:defRPr sz="16200"/>
            </a:lvl1pPr>
            <a:lvl2pPr lvl="1">
              <a:spcBef>
                <a:spcPct val="1000"/>
              </a:spcBef>
              <a:spcAft>
                <a:spcPts val="0"/>
              </a:spcAft>
              <a:buSzPts val="12000"/>
              <a:buNone/>
              <a:defRPr sz="24000"/>
            </a:lvl2pPr>
            <a:lvl3pPr lvl="2">
              <a:spcBef>
                <a:spcPct val="1000"/>
              </a:spcBef>
              <a:spcAft>
                <a:spcPts val="0"/>
              </a:spcAft>
              <a:buSzPts val="12000"/>
              <a:buNone/>
              <a:defRPr sz="24000"/>
            </a:lvl3pPr>
            <a:lvl4pPr lvl="3">
              <a:spcBef>
                <a:spcPct val="1000"/>
              </a:spcBef>
              <a:spcAft>
                <a:spcPts val="0"/>
              </a:spcAft>
              <a:buSzPts val="12000"/>
              <a:buNone/>
              <a:defRPr sz="24000"/>
            </a:lvl4pPr>
            <a:lvl5pPr lvl="4">
              <a:spcBef>
                <a:spcPct val="1000"/>
              </a:spcBef>
              <a:spcAft>
                <a:spcPts val="0"/>
              </a:spcAft>
              <a:buSzPts val="12000"/>
              <a:buNone/>
              <a:defRPr sz="24000"/>
            </a:lvl5pPr>
            <a:lvl6pPr lvl="5">
              <a:spcBef>
                <a:spcPct val="1000"/>
              </a:spcBef>
              <a:spcAft>
                <a:spcPts val="0"/>
              </a:spcAft>
              <a:buSzPts val="12000"/>
              <a:buNone/>
              <a:defRPr sz="24000"/>
            </a:lvl6pPr>
            <a:lvl7pPr lvl="6">
              <a:spcBef>
                <a:spcPct val="1000"/>
              </a:spcBef>
              <a:spcAft>
                <a:spcPts val="0"/>
              </a:spcAft>
              <a:buSzPts val="12000"/>
              <a:buNone/>
              <a:defRPr sz="24000"/>
            </a:lvl7pPr>
            <a:lvl8pPr lvl="7">
              <a:spcBef>
                <a:spcPct val="1000"/>
              </a:spcBef>
              <a:spcAft>
                <a:spcPts val="0"/>
              </a:spcAft>
              <a:buSzPts val="12000"/>
              <a:buNone/>
              <a:defRPr sz="24000"/>
            </a:lvl8pPr>
            <a:lvl9pPr lvl="8">
              <a:spcBef>
                <a:spcPct val="1000"/>
              </a:spcBef>
              <a:spcAft>
                <a:spcPts val="0"/>
              </a:spcAft>
              <a:buSzPts val="12000"/>
              <a:buNone/>
              <a:defRPr sz="24000"/>
            </a:lvl9pPr>
          </a:lstStyle>
          <a:p>
            <a:r>
              <a:t>xx%</a:t>
            </a:r>
          </a:p>
        </p:txBody>
      </p:sp>
      <p:sp>
        <p:nvSpPr>
          <p:cNvPr id="78" name="Google Shape;78;p11"/>
          <p:cNvSpPr txBox="1">
            <a:spLocks noGrp="1"/>
          </p:cNvSpPr>
          <p:nvPr>
            <p:ph type="body" idx="1"/>
          </p:nvPr>
        </p:nvSpPr>
        <p:spPr>
          <a:xfrm>
            <a:off x="5796000" y="6216650"/>
            <a:ext cx="6696000" cy="1061400"/>
          </a:xfrm>
          <a:prstGeom prst="rect">
            <a:avLst/>
          </a:prstGeom>
        </p:spPr>
        <p:txBody>
          <a:bodyPr spcFirstLastPara="1" wrap="square" lIns="91425" tIns="91425" rIns="91425" bIns="91425" anchor="t" anchorCtr="0">
            <a:noAutofit/>
          </a:bodyPr>
          <a:lstStyle>
            <a:lvl1pPr marL="914400" lvl="0" indent="-635000" algn="ctr">
              <a:spcBef>
                <a:spcPct val="1000"/>
              </a:spcBef>
              <a:spcAft>
                <a:spcPts val="0"/>
              </a:spcAft>
              <a:buSzPts val="1400"/>
              <a:buChar char="●"/>
              <a:defRPr sz="3600"/>
            </a:lvl1pPr>
            <a:lvl2pPr marL="1828800" lvl="1" indent="-635000" algn="ctr">
              <a:spcBef>
                <a:spcPct val="1000"/>
              </a:spcBef>
              <a:spcAft>
                <a:spcPts val="0"/>
              </a:spcAft>
              <a:buSzPts val="1400"/>
              <a:buChar char="○"/>
              <a:defRPr/>
            </a:lvl2pPr>
            <a:lvl3pPr marL="2743200" lvl="2" indent="-635000" algn="ctr">
              <a:spcBef>
                <a:spcPct val="1000"/>
              </a:spcBef>
              <a:spcAft>
                <a:spcPts val="0"/>
              </a:spcAft>
              <a:buSzPts val="1400"/>
              <a:buChar char="■"/>
              <a:defRPr/>
            </a:lvl3pPr>
            <a:lvl4pPr marL="3657600" lvl="3" indent="-635000" algn="ctr">
              <a:spcBef>
                <a:spcPct val="1000"/>
              </a:spcBef>
              <a:spcAft>
                <a:spcPts val="0"/>
              </a:spcAft>
              <a:buSzPts val="1400"/>
              <a:buChar char="●"/>
              <a:defRPr/>
            </a:lvl4pPr>
            <a:lvl5pPr marL="4572000" lvl="4" indent="-635000" algn="ctr">
              <a:spcBef>
                <a:spcPct val="1000"/>
              </a:spcBef>
              <a:spcAft>
                <a:spcPts val="0"/>
              </a:spcAft>
              <a:buSzPts val="1400"/>
              <a:buChar char="○"/>
              <a:defRPr/>
            </a:lvl5pPr>
            <a:lvl6pPr marL="5486400" lvl="5" indent="-635000" algn="ctr">
              <a:spcBef>
                <a:spcPct val="1000"/>
              </a:spcBef>
              <a:spcAft>
                <a:spcPts val="0"/>
              </a:spcAft>
              <a:buSzPts val="1400"/>
              <a:buChar char="■"/>
              <a:defRPr/>
            </a:lvl6pPr>
            <a:lvl7pPr marL="6400800" lvl="6" indent="-635000" algn="ctr">
              <a:spcBef>
                <a:spcPct val="1000"/>
              </a:spcBef>
              <a:spcAft>
                <a:spcPts val="0"/>
              </a:spcAft>
              <a:buSzPts val="1400"/>
              <a:buChar char="●"/>
              <a:defRPr/>
            </a:lvl7pPr>
            <a:lvl8pPr marL="7315200" lvl="7" indent="-635000" algn="ctr">
              <a:spcBef>
                <a:spcPct val="1000"/>
              </a:spcBef>
              <a:spcAft>
                <a:spcPts val="0"/>
              </a:spcAft>
              <a:buSzPts val="1400"/>
              <a:buChar char="○"/>
              <a:defRPr/>
            </a:lvl8pPr>
            <a:lvl9pPr marL="8229600" lvl="8" indent="-635000" algn="ctr">
              <a:spcBef>
                <a:spcPct val="1000"/>
              </a:spcBef>
              <a:spcAft>
                <a:spcPts val="0"/>
              </a:spcAft>
              <a:buSzPts val="1400"/>
              <a:buChar char="■"/>
              <a:defRPr/>
            </a:lvl9pPr>
          </a:lstStyle>
          <a:p>
            <a:endParaRPr/>
          </a:p>
        </p:txBody>
      </p:sp>
      <p:sp>
        <p:nvSpPr>
          <p:cNvPr id="79" name="Google Shape;79;p11"/>
          <p:cNvSpPr/>
          <p:nvPr/>
        </p:nvSpPr>
        <p:spPr>
          <a:xfrm>
            <a:off x="15258082" y="8248910"/>
            <a:ext cx="6089158" cy="5089374"/>
          </a:xfrm>
          <a:custGeom>
            <a:avLst/>
            <a:gdLst/>
            <a:ahLst/>
            <a:cxnLst/>
            <a:rect l="l" t="t" r="r" b="b"/>
            <a:pathLst>
              <a:path w="65503" h="54748" extrusionOk="0">
                <a:moveTo>
                  <a:pt x="25723" y="0"/>
                </a:moveTo>
                <a:cubicBezTo>
                  <a:pt x="24144" y="0"/>
                  <a:pt x="22575" y="187"/>
                  <a:pt x="21064" y="677"/>
                </a:cubicBezTo>
                <a:cubicBezTo>
                  <a:pt x="15259" y="2561"/>
                  <a:pt x="11702" y="8306"/>
                  <a:pt x="8784" y="13625"/>
                </a:cubicBezTo>
                <a:cubicBezTo>
                  <a:pt x="5563" y="19431"/>
                  <a:pt x="2401" y="25388"/>
                  <a:pt x="1186" y="31863"/>
                </a:cubicBezTo>
                <a:cubicBezTo>
                  <a:pt x="0" y="38337"/>
                  <a:pt x="1034" y="45450"/>
                  <a:pt x="5411" y="50222"/>
                </a:cubicBezTo>
                <a:cubicBezTo>
                  <a:pt x="8030" y="53078"/>
                  <a:pt x="12001" y="54747"/>
                  <a:pt x="15894" y="54747"/>
                </a:cubicBezTo>
                <a:cubicBezTo>
                  <a:pt x="18505" y="54747"/>
                  <a:pt x="21081" y="53997"/>
                  <a:pt x="23192" y="52349"/>
                </a:cubicBezTo>
                <a:cubicBezTo>
                  <a:pt x="28785" y="47972"/>
                  <a:pt x="29727" y="39158"/>
                  <a:pt x="35867" y="35601"/>
                </a:cubicBezTo>
                <a:cubicBezTo>
                  <a:pt x="38002" y="34383"/>
                  <a:pt x="40368" y="34028"/>
                  <a:pt x="42803" y="34028"/>
                </a:cubicBezTo>
                <a:cubicBezTo>
                  <a:pt x="45289" y="34028"/>
                  <a:pt x="47848" y="34399"/>
                  <a:pt x="50305" y="34598"/>
                </a:cubicBezTo>
                <a:cubicBezTo>
                  <a:pt x="51011" y="34660"/>
                  <a:pt x="51739" y="34694"/>
                  <a:pt x="52475" y="34694"/>
                </a:cubicBezTo>
                <a:cubicBezTo>
                  <a:pt x="56811" y="34694"/>
                  <a:pt x="61422" y="33507"/>
                  <a:pt x="63345" y="29765"/>
                </a:cubicBezTo>
                <a:cubicBezTo>
                  <a:pt x="65503" y="25571"/>
                  <a:pt x="63010" y="20677"/>
                  <a:pt x="60123" y="17151"/>
                </a:cubicBezTo>
                <a:cubicBezTo>
                  <a:pt x="52554" y="8002"/>
                  <a:pt x="42980" y="2713"/>
                  <a:pt x="31247" y="586"/>
                </a:cubicBezTo>
                <a:cubicBezTo>
                  <a:pt x="29442" y="258"/>
                  <a:pt x="27575" y="0"/>
                  <a:pt x="25723"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80" name="Google Shape;80;p11"/>
          <p:cNvSpPr/>
          <p:nvPr/>
        </p:nvSpPr>
        <p:spPr>
          <a:xfrm>
            <a:off x="15613216" y="-1368998"/>
            <a:ext cx="3667736" cy="3789236"/>
          </a:xfrm>
          <a:custGeom>
            <a:avLst/>
            <a:gdLst/>
            <a:ahLst/>
            <a:cxnLst/>
            <a:rect l="l" t="t" r="r" b="b"/>
            <a:pathLst>
              <a:path w="39455" h="40762" extrusionOk="0">
                <a:moveTo>
                  <a:pt x="19728" y="1"/>
                </a:moveTo>
                <a:cubicBezTo>
                  <a:pt x="8816" y="1"/>
                  <a:pt x="1" y="9119"/>
                  <a:pt x="1" y="20366"/>
                </a:cubicBezTo>
                <a:cubicBezTo>
                  <a:pt x="1" y="31612"/>
                  <a:pt x="8816" y="40761"/>
                  <a:pt x="19728" y="40761"/>
                </a:cubicBezTo>
                <a:cubicBezTo>
                  <a:pt x="30640" y="40761"/>
                  <a:pt x="39454" y="31612"/>
                  <a:pt x="39454" y="20366"/>
                </a:cubicBezTo>
                <a:cubicBezTo>
                  <a:pt x="39454" y="9119"/>
                  <a:pt x="30640" y="1"/>
                  <a:pt x="19728" y="1"/>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81" name="Google Shape;81;p11"/>
          <p:cNvSpPr/>
          <p:nvPr/>
        </p:nvSpPr>
        <p:spPr>
          <a:xfrm rot="-1520964" flipH="1">
            <a:off x="-2416958" y="6511008"/>
            <a:ext cx="4326120" cy="4046492"/>
          </a:xfrm>
          <a:custGeom>
            <a:avLst/>
            <a:gdLst/>
            <a:ahLst/>
            <a:cxnLst/>
            <a:rect l="l" t="t" r="r" b="b"/>
            <a:pathLst>
              <a:path w="46537" h="43529" extrusionOk="0">
                <a:moveTo>
                  <a:pt x="20184" y="0"/>
                </a:moveTo>
                <a:cubicBezTo>
                  <a:pt x="17386" y="0"/>
                  <a:pt x="14584" y="453"/>
                  <a:pt x="11885" y="1357"/>
                </a:cubicBezTo>
                <a:cubicBezTo>
                  <a:pt x="7265" y="2877"/>
                  <a:pt x="0" y="6372"/>
                  <a:pt x="1277" y="12664"/>
                </a:cubicBezTo>
                <a:cubicBezTo>
                  <a:pt x="1703" y="14792"/>
                  <a:pt x="3222" y="16524"/>
                  <a:pt x="5259" y="17223"/>
                </a:cubicBezTo>
                <a:cubicBezTo>
                  <a:pt x="6870" y="17771"/>
                  <a:pt x="8663" y="17558"/>
                  <a:pt x="10274" y="18166"/>
                </a:cubicBezTo>
                <a:cubicBezTo>
                  <a:pt x="12767" y="19108"/>
                  <a:pt x="14226" y="21813"/>
                  <a:pt x="14894" y="24458"/>
                </a:cubicBezTo>
                <a:cubicBezTo>
                  <a:pt x="15563" y="27102"/>
                  <a:pt x="15715" y="29898"/>
                  <a:pt x="16718" y="32452"/>
                </a:cubicBezTo>
                <a:cubicBezTo>
                  <a:pt x="18147" y="36160"/>
                  <a:pt x="21277" y="38926"/>
                  <a:pt x="24651" y="40871"/>
                </a:cubicBezTo>
                <a:cubicBezTo>
                  <a:pt x="27330" y="42426"/>
                  <a:pt x="30309" y="43529"/>
                  <a:pt x="33294" y="43529"/>
                </a:cubicBezTo>
                <a:cubicBezTo>
                  <a:pt x="34102" y="43529"/>
                  <a:pt x="34912" y="43447"/>
                  <a:pt x="35715" y="43272"/>
                </a:cubicBezTo>
                <a:cubicBezTo>
                  <a:pt x="39333" y="42482"/>
                  <a:pt x="42403" y="39807"/>
                  <a:pt x="44165" y="36494"/>
                </a:cubicBezTo>
                <a:cubicBezTo>
                  <a:pt x="45959" y="33151"/>
                  <a:pt x="46536" y="29260"/>
                  <a:pt x="46324" y="25461"/>
                </a:cubicBezTo>
                <a:cubicBezTo>
                  <a:pt x="45716" y="15278"/>
                  <a:pt x="39089" y="5734"/>
                  <a:pt x="29940" y="1904"/>
                </a:cubicBezTo>
                <a:cubicBezTo>
                  <a:pt x="26809" y="635"/>
                  <a:pt x="23498" y="0"/>
                  <a:pt x="20184"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82" name="Google Shape;82;p11"/>
          <p:cNvSpPr/>
          <p:nvPr/>
        </p:nvSpPr>
        <p:spPr>
          <a:xfrm>
            <a:off x="-4121650" y="-2168374"/>
            <a:ext cx="7479096" cy="5125722"/>
          </a:xfrm>
          <a:custGeom>
            <a:avLst/>
            <a:gdLst/>
            <a:ahLst/>
            <a:cxnLst/>
            <a:rect l="l" t="t" r="r" b="b"/>
            <a:pathLst>
              <a:path w="80455" h="55139" extrusionOk="0">
                <a:moveTo>
                  <a:pt x="39610" y="0"/>
                </a:moveTo>
                <a:cubicBezTo>
                  <a:pt x="38635" y="0"/>
                  <a:pt x="37659" y="30"/>
                  <a:pt x="36684" y="90"/>
                </a:cubicBezTo>
                <a:cubicBezTo>
                  <a:pt x="28021" y="637"/>
                  <a:pt x="19389" y="3555"/>
                  <a:pt x="12641" y="9117"/>
                </a:cubicBezTo>
                <a:cubicBezTo>
                  <a:pt x="5863" y="14710"/>
                  <a:pt x="1091" y="23069"/>
                  <a:pt x="483" y="32005"/>
                </a:cubicBezTo>
                <a:cubicBezTo>
                  <a:pt x="0" y="38734"/>
                  <a:pt x="3681" y="55139"/>
                  <a:pt x="12448" y="55139"/>
                </a:cubicBezTo>
                <a:cubicBezTo>
                  <a:pt x="12512" y="55139"/>
                  <a:pt x="12577" y="55138"/>
                  <a:pt x="12641" y="55136"/>
                </a:cubicBezTo>
                <a:cubicBezTo>
                  <a:pt x="17049" y="55015"/>
                  <a:pt x="22368" y="51094"/>
                  <a:pt x="26866" y="50091"/>
                </a:cubicBezTo>
                <a:cubicBezTo>
                  <a:pt x="32338" y="48844"/>
                  <a:pt x="37900" y="48449"/>
                  <a:pt x="43462" y="47932"/>
                </a:cubicBezTo>
                <a:cubicBezTo>
                  <a:pt x="54800" y="46899"/>
                  <a:pt x="67171" y="44954"/>
                  <a:pt x="74861" y="36261"/>
                </a:cubicBezTo>
                <a:cubicBezTo>
                  <a:pt x="78235" y="32431"/>
                  <a:pt x="80454" y="27111"/>
                  <a:pt x="79299" y="22066"/>
                </a:cubicBezTo>
                <a:cubicBezTo>
                  <a:pt x="78387" y="18114"/>
                  <a:pt x="75530" y="14923"/>
                  <a:pt x="72521" y="12309"/>
                </a:cubicBezTo>
                <a:cubicBezTo>
                  <a:pt x="63391" y="4415"/>
                  <a:pt x="51509" y="0"/>
                  <a:pt x="39610"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83" name="Google Shape;83;p11"/>
          <p:cNvSpPr/>
          <p:nvPr/>
        </p:nvSpPr>
        <p:spPr>
          <a:xfrm>
            <a:off x="3370740" y="9142208"/>
            <a:ext cx="8055820" cy="3662716"/>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84" name="Google Shape;84;p11"/>
          <p:cNvSpPr/>
          <p:nvPr/>
        </p:nvSpPr>
        <p:spPr>
          <a:xfrm>
            <a:off x="5116100" y="-3090000"/>
            <a:ext cx="8055816" cy="4547882"/>
          </a:xfrm>
          <a:custGeom>
            <a:avLst/>
            <a:gdLst/>
            <a:ahLst/>
            <a:cxnLst/>
            <a:rect l="l" t="t" r="r" b="b"/>
            <a:pathLst>
              <a:path w="75109" h="48923" extrusionOk="0">
                <a:moveTo>
                  <a:pt x="31338" y="0"/>
                </a:moveTo>
                <a:cubicBezTo>
                  <a:pt x="26496" y="0"/>
                  <a:pt x="21711" y="664"/>
                  <a:pt x="17296" y="2585"/>
                </a:cubicBezTo>
                <a:cubicBezTo>
                  <a:pt x="2888" y="8847"/>
                  <a:pt x="1" y="29698"/>
                  <a:pt x="10852" y="40641"/>
                </a:cubicBezTo>
                <a:cubicBezTo>
                  <a:pt x="16050" y="45869"/>
                  <a:pt x="23496" y="48483"/>
                  <a:pt x="30883" y="48878"/>
                </a:cubicBezTo>
                <a:cubicBezTo>
                  <a:pt x="31465" y="48907"/>
                  <a:pt x="32050" y="48923"/>
                  <a:pt x="32637" y="48923"/>
                </a:cubicBezTo>
                <a:cubicBezTo>
                  <a:pt x="36893" y="48923"/>
                  <a:pt x="41217" y="48101"/>
                  <a:pt x="44743" y="45777"/>
                </a:cubicBezTo>
                <a:cubicBezTo>
                  <a:pt x="47691" y="43802"/>
                  <a:pt x="50062" y="40823"/>
                  <a:pt x="53375" y="39607"/>
                </a:cubicBezTo>
                <a:cubicBezTo>
                  <a:pt x="57570" y="38087"/>
                  <a:pt x="62494" y="39668"/>
                  <a:pt x="66598" y="37905"/>
                </a:cubicBezTo>
                <a:cubicBezTo>
                  <a:pt x="69516" y="36628"/>
                  <a:pt x="71552" y="33802"/>
                  <a:pt x="72555" y="30762"/>
                </a:cubicBezTo>
                <a:cubicBezTo>
                  <a:pt x="75108" y="22798"/>
                  <a:pt x="70853" y="13832"/>
                  <a:pt x="64196" y="8725"/>
                </a:cubicBezTo>
                <a:cubicBezTo>
                  <a:pt x="57540" y="3649"/>
                  <a:pt x="49029" y="1704"/>
                  <a:pt x="40700" y="670"/>
                </a:cubicBezTo>
                <a:cubicBezTo>
                  <a:pt x="37612" y="277"/>
                  <a:pt x="34463" y="0"/>
                  <a:pt x="31338"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FFFFD">
            <a:alpha val="71240"/>
          </a:srgbClr>
        </a:solidFill>
        <a:effectLst/>
      </p:bgPr>
    </p:bg>
    <p:spTree>
      <p:nvGrpSpPr>
        <p:cNvPr id="1" name="Shape 5"/>
        <p:cNvGrpSpPr/>
        <p:nvPr/>
      </p:nvGrpSpPr>
      <p:grpSpPr>
        <a:xfrm>
          <a:off x="0" y="0"/>
          <a:ext cx="0" cy="0"/>
          <a:chOff x="0" y="0"/>
          <a:chExt cx="0" cy="0"/>
        </a:xfrm>
      </p:grpSpPr>
      <p:sp>
        <p:nvSpPr>
          <p:cNvPr id="4" name="9Slide.vn - 2019"/>
          <p:cNvSpPr txBox="1"/>
          <p:nvPr userDrawn="1"/>
        </p:nvSpPr>
        <p:spPr>
          <a:xfrm>
            <a:off x="0" y="-1789331"/>
            <a:ext cx="18288000" cy="646331"/>
          </a:xfrm>
          <a:prstGeom prst="rect">
            <a:avLst/>
          </a:prstGeom>
          <a:noFill/>
        </p:spPr>
        <p:txBody>
          <a:bodyPr vert="horz" rtlCol="0">
            <a:spAutoFit/>
          </a:bodyPr>
          <a:lstStyle/>
          <a:p>
            <a:pPr algn="ctr"/>
            <a:r>
              <a:rPr lang="en-US" sz="3600">
                <a:solidFill>
                  <a:srgbClr val="CFCFCF"/>
                </a:solidFill>
              </a:rPr>
              <a:t>www.9slide.vn</a:t>
            </a:r>
          </a:p>
        </p:txBody>
      </p:sp>
      <p:sp>
        <p:nvSpPr>
          <p:cNvPr id="6" name="Google Shape;6;p1"/>
          <p:cNvSpPr txBox="1">
            <a:spLocks noGrp="1"/>
          </p:cNvSpPr>
          <p:nvPr>
            <p:ph type="title"/>
          </p:nvPr>
        </p:nvSpPr>
        <p:spPr>
          <a:xfrm>
            <a:off x="1660050" y="455950"/>
            <a:ext cx="14056800" cy="1023000"/>
          </a:xfrm>
          <a:prstGeom prst="rect">
            <a:avLst/>
          </a:prstGeom>
          <a:noFill/>
          <a:ln>
            <a:noFill/>
          </a:ln>
        </p:spPr>
        <p:txBody>
          <a:bodyPr spcFirstLastPara="1" wrap="square" lIns="91425" tIns="91425" rIns="91425" bIns="91425" anchor="t" anchorCtr="0">
            <a:noAutofit/>
          </a:bodyPr>
          <a:lstStyle>
            <a:lvl1pPr lvl="0" algn="ctr">
              <a:spcBef>
                <a:spcPct val="1000"/>
              </a:spcBef>
              <a:spcAft>
                <a:spcPts val="0"/>
              </a:spcAft>
              <a:buClr>
                <a:schemeClr val="dk1"/>
              </a:buClr>
              <a:buSzPts val="3000"/>
              <a:buFont typeface="Chewy" panose="020B0704020202020204"/>
              <a:buNone/>
              <a:defRPr sz="6000">
                <a:solidFill>
                  <a:schemeClr val="dk1"/>
                </a:solidFill>
                <a:latin typeface="Chewy" panose="020B0704020202020204"/>
                <a:ea typeface="Chewy" panose="020B0704020202020204"/>
                <a:cs typeface="Chewy" panose="020B0704020202020204"/>
                <a:sym typeface="Chewy" panose="020B0704020202020204"/>
              </a:defRPr>
            </a:lvl1pPr>
            <a:lvl2pPr lvl="1" algn="ctr">
              <a:spcBef>
                <a:spcPct val="1000"/>
              </a:spcBef>
              <a:spcAft>
                <a:spcPts val="0"/>
              </a:spcAft>
              <a:buClr>
                <a:schemeClr val="dk1"/>
              </a:buClr>
              <a:buSzPts val="3000"/>
              <a:buFont typeface="Chewy" panose="020B0704020202020204"/>
              <a:buNone/>
              <a:defRPr sz="6000">
                <a:solidFill>
                  <a:schemeClr val="dk1"/>
                </a:solidFill>
                <a:latin typeface="Chewy" panose="020B0704020202020204"/>
                <a:ea typeface="Chewy" panose="020B0704020202020204"/>
                <a:cs typeface="Chewy" panose="020B0704020202020204"/>
                <a:sym typeface="Chewy" panose="020B0704020202020204"/>
              </a:defRPr>
            </a:lvl2pPr>
            <a:lvl3pPr lvl="2" algn="ctr">
              <a:spcBef>
                <a:spcPct val="1000"/>
              </a:spcBef>
              <a:spcAft>
                <a:spcPts val="0"/>
              </a:spcAft>
              <a:buClr>
                <a:schemeClr val="dk1"/>
              </a:buClr>
              <a:buSzPts val="3000"/>
              <a:buFont typeface="Chewy" panose="020B0704020202020204"/>
              <a:buNone/>
              <a:defRPr sz="6000">
                <a:solidFill>
                  <a:schemeClr val="dk1"/>
                </a:solidFill>
                <a:latin typeface="Chewy" panose="020B0704020202020204"/>
                <a:ea typeface="Chewy" panose="020B0704020202020204"/>
                <a:cs typeface="Chewy" panose="020B0704020202020204"/>
                <a:sym typeface="Chewy" panose="020B0704020202020204"/>
              </a:defRPr>
            </a:lvl3pPr>
            <a:lvl4pPr lvl="3" algn="ctr">
              <a:spcBef>
                <a:spcPct val="1000"/>
              </a:spcBef>
              <a:spcAft>
                <a:spcPts val="0"/>
              </a:spcAft>
              <a:buClr>
                <a:schemeClr val="dk1"/>
              </a:buClr>
              <a:buSzPts val="3000"/>
              <a:buFont typeface="Chewy" panose="020B0704020202020204"/>
              <a:buNone/>
              <a:defRPr sz="6000">
                <a:solidFill>
                  <a:schemeClr val="dk1"/>
                </a:solidFill>
                <a:latin typeface="Chewy" panose="020B0704020202020204"/>
                <a:ea typeface="Chewy" panose="020B0704020202020204"/>
                <a:cs typeface="Chewy" panose="020B0704020202020204"/>
                <a:sym typeface="Chewy" panose="020B0704020202020204"/>
              </a:defRPr>
            </a:lvl4pPr>
            <a:lvl5pPr lvl="4" algn="ctr">
              <a:spcBef>
                <a:spcPct val="1000"/>
              </a:spcBef>
              <a:spcAft>
                <a:spcPts val="0"/>
              </a:spcAft>
              <a:buClr>
                <a:schemeClr val="dk1"/>
              </a:buClr>
              <a:buSzPts val="3000"/>
              <a:buFont typeface="Chewy" panose="020B0704020202020204"/>
              <a:buNone/>
              <a:defRPr sz="6000">
                <a:solidFill>
                  <a:schemeClr val="dk1"/>
                </a:solidFill>
                <a:latin typeface="Chewy" panose="020B0704020202020204"/>
                <a:ea typeface="Chewy" panose="020B0704020202020204"/>
                <a:cs typeface="Chewy" panose="020B0704020202020204"/>
                <a:sym typeface="Chewy" panose="020B0704020202020204"/>
              </a:defRPr>
            </a:lvl5pPr>
            <a:lvl6pPr lvl="5" algn="ctr">
              <a:spcBef>
                <a:spcPct val="1000"/>
              </a:spcBef>
              <a:spcAft>
                <a:spcPts val="0"/>
              </a:spcAft>
              <a:buClr>
                <a:schemeClr val="dk1"/>
              </a:buClr>
              <a:buSzPts val="3000"/>
              <a:buFont typeface="Chewy" panose="020B0704020202020204"/>
              <a:buNone/>
              <a:defRPr sz="6000">
                <a:solidFill>
                  <a:schemeClr val="dk1"/>
                </a:solidFill>
                <a:latin typeface="Chewy" panose="020B0704020202020204"/>
                <a:ea typeface="Chewy" panose="020B0704020202020204"/>
                <a:cs typeface="Chewy" panose="020B0704020202020204"/>
                <a:sym typeface="Chewy" panose="020B0704020202020204"/>
              </a:defRPr>
            </a:lvl6pPr>
            <a:lvl7pPr lvl="6" algn="ctr">
              <a:spcBef>
                <a:spcPct val="1000"/>
              </a:spcBef>
              <a:spcAft>
                <a:spcPts val="0"/>
              </a:spcAft>
              <a:buClr>
                <a:schemeClr val="dk1"/>
              </a:buClr>
              <a:buSzPts val="3000"/>
              <a:buFont typeface="Chewy" panose="020B0704020202020204"/>
              <a:buNone/>
              <a:defRPr sz="6000">
                <a:solidFill>
                  <a:schemeClr val="dk1"/>
                </a:solidFill>
                <a:latin typeface="Chewy" panose="020B0704020202020204"/>
                <a:ea typeface="Chewy" panose="020B0704020202020204"/>
                <a:cs typeface="Chewy" panose="020B0704020202020204"/>
                <a:sym typeface="Chewy" panose="020B0704020202020204"/>
              </a:defRPr>
            </a:lvl7pPr>
            <a:lvl8pPr lvl="7" algn="ctr">
              <a:spcBef>
                <a:spcPct val="1000"/>
              </a:spcBef>
              <a:spcAft>
                <a:spcPts val="0"/>
              </a:spcAft>
              <a:buClr>
                <a:schemeClr val="dk1"/>
              </a:buClr>
              <a:buSzPts val="3000"/>
              <a:buFont typeface="Chewy" panose="020B0704020202020204"/>
              <a:buNone/>
              <a:defRPr sz="6000">
                <a:solidFill>
                  <a:schemeClr val="dk1"/>
                </a:solidFill>
                <a:latin typeface="Chewy" panose="020B0704020202020204"/>
                <a:ea typeface="Chewy" panose="020B0704020202020204"/>
                <a:cs typeface="Chewy" panose="020B0704020202020204"/>
                <a:sym typeface="Chewy" panose="020B0704020202020204"/>
              </a:defRPr>
            </a:lvl8pPr>
            <a:lvl9pPr lvl="8" algn="ctr">
              <a:spcBef>
                <a:spcPct val="1000"/>
              </a:spcBef>
              <a:spcAft>
                <a:spcPts val="0"/>
              </a:spcAft>
              <a:buClr>
                <a:schemeClr val="dk1"/>
              </a:buClr>
              <a:buSzPts val="3000"/>
              <a:buFont typeface="Chewy" panose="020B0704020202020204"/>
              <a:buNone/>
              <a:defRPr sz="6000">
                <a:solidFill>
                  <a:schemeClr val="dk1"/>
                </a:solidFill>
                <a:latin typeface="Chewy" panose="020B0704020202020204"/>
                <a:ea typeface="Chewy" panose="020B0704020202020204"/>
                <a:cs typeface="Chewy" panose="020B0704020202020204"/>
                <a:sym typeface="Chewy" panose="020B0704020202020204"/>
              </a:defRPr>
            </a:lvl9pPr>
          </a:lstStyle>
          <a:p>
            <a:endParaRPr/>
          </a:p>
        </p:txBody>
      </p:sp>
      <p:sp>
        <p:nvSpPr>
          <p:cNvPr id="7" name="Google Shape;7;p1"/>
          <p:cNvSpPr txBox="1">
            <a:spLocks noGrp="1"/>
          </p:cNvSpPr>
          <p:nvPr>
            <p:ph type="body" idx="1"/>
          </p:nvPr>
        </p:nvSpPr>
        <p:spPr>
          <a:xfrm>
            <a:off x="1660050" y="3733400"/>
            <a:ext cx="8866200" cy="3523800"/>
          </a:xfrm>
          <a:prstGeom prst="rect">
            <a:avLst/>
          </a:prstGeom>
          <a:noFill/>
          <a:ln>
            <a:noFill/>
          </a:ln>
        </p:spPr>
        <p:txBody>
          <a:bodyPr spcFirstLastPara="1" wrap="square" lIns="91425" tIns="91425" rIns="91425" bIns="91425" anchor="t" anchorCtr="0">
            <a:noAutofit/>
          </a:bodyPr>
          <a:lstStyle>
            <a:lvl1pPr marL="914400" lvl="0" indent="-635000">
              <a:spcBef>
                <a:spcPct val="100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1pPr>
            <a:lvl2pPr marL="1828800" lvl="1" indent="-635000">
              <a:spcBef>
                <a:spcPct val="100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2pPr>
            <a:lvl3pPr marL="2743200" lvl="2" indent="-635000">
              <a:spcBef>
                <a:spcPct val="100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3pPr>
            <a:lvl4pPr marL="3657600" lvl="3" indent="-635000">
              <a:spcBef>
                <a:spcPct val="100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4pPr>
            <a:lvl5pPr marL="4572000" lvl="4" indent="-635000">
              <a:spcBef>
                <a:spcPct val="100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5pPr>
            <a:lvl6pPr marL="5486400" lvl="5" indent="-635000">
              <a:spcBef>
                <a:spcPct val="100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6pPr>
            <a:lvl7pPr marL="6400800" lvl="6" indent="-635000">
              <a:spcBef>
                <a:spcPct val="100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7pPr>
            <a:lvl8pPr marL="7315200" lvl="7" indent="-635000">
              <a:spcBef>
                <a:spcPct val="100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8pPr>
            <a:lvl9pPr marL="8229600" lvl="8" indent="-635000">
              <a:spcBef>
                <a:spcPct val="1000"/>
              </a:spcBef>
              <a:spcAft>
                <a:spcPts val="0"/>
              </a:spcAft>
              <a:buClr>
                <a:schemeClr val="dk1"/>
              </a:buClr>
              <a:buSzPts val="1400"/>
              <a:buFont typeface="Roboto" panose="02000000000000000000"/>
              <a:buChar char="■"/>
              <a:defRPr>
                <a:solidFill>
                  <a:schemeClr val="dk1"/>
                </a:solidFill>
                <a:latin typeface="Roboto" panose="02000000000000000000"/>
                <a:ea typeface="Roboto" panose="02000000000000000000"/>
                <a:cs typeface="Roboto" panose="02000000000000000000"/>
                <a:sym typeface="Roboto" panose="02000000000000000000"/>
              </a:defRPr>
            </a:lvl9pPr>
          </a:lstStyle>
          <a:p>
            <a:endParaRPr/>
          </a:p>
        </p:txBody>
      </p:sp>
      <p:pic>
        <p:nvPicPr>
          <p:cNvPr id="40" name="Picture 39" descr="Picture5"/>
          <p:cNvPicPr>
            <a:picLocks noChangeAspect="1"/>
          </p:cNvPicPr>
          <p:nvPr userDrawn="1"/>
        </p:nvPicPr>
        <p:blipFill>
          <a:blip r:embed="rId28">
            <a:clrChange>
              <a:clrFrom>
                <a:srgbClr val="FFFDE8">
                  <a:alpha val="100000"/>
                </a:srgbClr>
              </a:clrFrom>
              <a:clrTo>
                <a:srgbClr val="FFFDE8">
                  <a:alpha val="100000"/>
                  <a:alpha val="0"/>
                </a:srgbClr>
              </a:clrTo>
            </a:clrChange>
          </a:blip>
          <a:stretch>
            <a:fillRect/>
          </a:stretch>
        </p:blipFill>
        <p:spPr>
          <a:xfrm>
            <a:off x="-2667000" y="38100"/>
            <a:ext cx="1783715" cy="1783715"/>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Lst>
  <p:hf sldNum="0" hdr="0" ftr="0" dt="0"/>
  <p:txStyles>
    <p:titleStyle>
      <a:defPPr marR="0" lvl="0" algn="l" rtl="0">
        <a:lnSpc>
          <a:spcPct val="100000"/>
        </a:lnSpc>
        <a:spcBef>
          <a:spcPts val="0"/>
        </a:spcBef>
        <a:spcAft>
          <a:spcPts val="0"/>
        </a:spcAft>
      </a:defPPr>
      <a:lvl1pPr marR="0" lvl="0"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ct val="1000"/>
        </a:spcBef>
        <a:spcAft>
          <a:spcPts val="0"/>
        </a:spcAft>
        <a:buClr>
          <a:srgbClr val="000000"/>
        </a:buClr>
        <a:buFont typeface="Arial" panose="020B0604020202020204"/>
        <a:defRPr sz="2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32.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25.xml"/><Relationship Id="rId5" Type="http://schemas.openxmlformats.org/officeDocument/2006/relationships/image" Target="../media/image36.jpe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25.xml"/><Relationship Id="rId5" Type="http://schemas.openxmlformats.org/officeDocument/2006/relationships/image" Target="../media/image36.jpe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5.xml"/><Relationship Id="rId5" Type="http://schemas.openxmlformats.org/officeDocument/2006/relationships/image" Target="../media/image40.png"/><Relationship Id="rId4" Type="http://schemas.openxmlformats.org/officeDocument/2006/relationships/image" Target="../media/image38.svg"/></Relationships>
</file>

<file path=ppt/slides/_rels/slide14.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25.xml"/><Relationship Id="rId5" Type="http://schemas.openxmlformats.org/officeDocument/2006/relationships/image" Target="../media/image41.png"/><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3.png"/><Relationship Id="rId7" Type="http://schemas.openxmlformats.org/officeDocument/2006/relationships/image" Target="../media/image46.pn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1.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30.png"/><Relationship Id="rId5" Type="http://schemas.openxmlformats.org/officeDocument/2006/relationships/image" Target="../media/image49.png"/><Relationship Id="rId10" Type="http://schemas.openxmlformats.org/officeDocument/2006/relationships/image" Target="../media/image32.png"/><Relationship Id="rId4" Type="http://schemas.openxmlformats.org/officeDocument/2006/relationships/image" Target="../media/image48.png"/><Relationship Id="rId9"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0.png"/><Relationship Id="rId1" Type="http://schemas.openxmlformats.org/officeDocument/2006/relationships/slideLayout" Target="../slideLayouts/slideLayout10.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openxmlformats.org/officeDocument/2006/relationships/slide" Target="slide3.xml"/><Relationship Id="rId2" Type="http://schemas.openxmlformats.org/officeDocument/2006/relationships/image" Target="../media/image5.jpeg"/><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GIF"/></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10.xml"/><Relationship Id="rId6" Type="http://schemas.openxmlformats.org/officeDocument/2006/relationships/image" Target="../media/image57.jpeg"/><Relationship Id="rId5" Type="http://schemas.openxmlformats.org/officeDocument/2006/relationships/image" Target="../media/image56.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58.png"/><Relationship Id="rId7"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30.png"/><Relationship Id="rId9"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9.png"/><Relationship Id="rId5" Type="http://schemas.openxmlformats.org/officeDocument/2006/relationships/image" Target="../media/image20.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60.png"/><Relationship Id="rId5" Type="http://schemas.openxmlformats.org/officeDocument/2006/relationships/image" Target="../media/image20.png"/><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61.png"/><Relationship Id="rId5" Type="http://schemas.openxmlformats.org/officeDocument/2006/relationships/image" Target="../media/image20.pn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2.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64.svg"/></Relationships>
</file>

<file path=ppt/slides/_rels/slide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audio" Target="../media/audio2.wav"/><Relationship Id="rId7" Type="http://schemas.openxmlformats.org/officeDocument/2006/relationships/image" Target="../media/image11.jpeg"/><Relationship Id="rId12"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10.xml"/><Relationship Id="rId6" Type="http://schemas.openxmlformats.org/officeDocument/2006/relationships/image" Target="../media/image9.png"/><Relationship Id="rId11" Type="http://schemas.openxmlformats.org/officeDocument/2006/relationships/slide" Target="slide4.xml"/><Relationship Id="rId5" Type="http://schemas.openxmlformats.org/officeDocument/2006/relationships/image" Target="../media/image7.GIF"/><Relationship Id="rId10" Type="http://schemas.openxmlformats.org/officeDocument/2006/relationships/image" Target="../media/image14.png"/><Relationship Id="rId4" Type="http://schemas.openxmlformats.org/officeDocument/2006/relationships/image" Target="../media/image5.jpeg"/><Relationship Id="rId9" Type="http://schemas.openxmlformats.org/officeDocument/2006/relationships/image" Target="../media/image13.GIF"/></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audio" Target="../media/audio2.wav"/><Relationship Id="rId7" Type="http://schemas.openxmlformats.org/officeDocument/2006/relationships/image" Target="../media/image7.GIF"/><Relationship Id="rId12" Type="http://schemas.openxmlformats.org/officeDocument/2006/relationships/image" Target="../media/image18.GIF"/><Relationship Id="rId2" Type="http://schemas.openxmlformats.org/officeDocument/2006/relationships/audio" Target="../media/audio1.wav"/><Relationship Id="rId1" Type="http://schemas.openxmlformats.org/officeDocument/2006/relationships/slideLayout" Target="../slideLayouts/slideLayout10.xml"/><Relationship Id="rId6" Type="http://schemas.openxmlformats.org/officeDocument/2006/relationships/image" Target="../media/image16.png"/><Relationship Id="rId11" Type="http://schemas.openxmlformats.org/officeDocument/2006/relationships/image" Target="../media/image13.GIF"/><Relationship Id="rId5" Type="http://schemas.openxmlformats.org/officeDocument/2006/relationships/image" Target="../media/image5.jpeg"/><Relationship Id="rId10" Type="http://schemas.openxmlformats.org/officeDocument/2006/relationships/image" Target="../media/image12.jpeg"/><Relationship Id="rId4" Type="http://schemas.openxmlformats.org/officeDocument/2006/relationships/audio" Target="../media/audio3.wav"/><Relationship Id="rId9"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23.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9.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30.png"/><Relationship Id="rId9"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009766" y="647975"/>
            <a:ext cx="14814270" cy="1938020"/>
          </a:xfrm>
          <a:prstGeom prst="rect">
            <a:avLst/>
          </a:prstGeom>
        </p:spPr>
        <p:txBody>
          <a:bodyPr wrap="square">
            <a:spAutoFit/>
          </a:bodyPr>
          <a:lstStyle/>
          <a:p>
            <a:pPr algn="ctr"/>
            <a:r>
              <a:rPr lang="en-US" altLang="zh-CN" sz="120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inpin heiti" charset="-122"/>
                <a:cs typeface="Times New Roman" panose="02020603050405020304" pitchFamily="18" charset="0"/>
              </a:rPr>
              <a:t>KHOA HỌC LỚP 5</a:t>
            </a:r>
            <a:endParaRPr lang="en-US" altLang="zh-CN" sz="12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inpin heiti" charset="-122"/>
              <a:cs typeface="Times New Roman" panose="02020603050405020304" pitchFamily="18" charset="0"/>
            </a:endParaRPr>
          </a:p>
        </p:txBody>
      </p:sp>
      <p:pic>
        <p:nvPicPr>
          <p:cNvPr id="12" name="图片 11"/>
          <p:cNvPicPr>
            <a:picLocks noChangeAspect="1"/>
          </p:cNvPicPr>
          <p:nvPr/>
        </p:nvPicPr>
        <p:blipFill rotWithShape="1">
          <a:blip r:embed="rId3" cstate="screen"/>
          <a:srcRect/>
          <a:stretch>
            <a:fillRect/>
          </a:stretch>
        </p:blipFill>
        <p:spPr>
          <a:xfrm>
            <a:off x="14234406" y="1954580"/>
            <a:ext cx="1276538" cy="1167899"/>
          </a:xfrm>
          <a:prstGeom prst="rect">
            <a:avLst/>
          </a:prstGeom>
        </p:spPr>
      </p:pic>
      <p:pic>
        <p:nvPicPr>
          <p:cNvPr id="13" name="图片 12"/>
          <p:cNvPicPr>
            <a:picLocks noChangeAspect="1"/>
          </p:cNvPicPr>
          <p:nvPr/>
        </p:nvPicPr>
        <p:blipFill rotWithShape="1">
          <a:blip r:embed="rId4" cstate="screen"/>
          <a:srcRect/>
          <a:stretch>
            <a:fillRect/>
          </a:stretch>
        </p:blipFill>
        <p:spPr>
          <a:xfrm>
            <a:off x="3725939" y="1406044"/>
            <a:ext cx="896292" cy="991355"/>
          </a:xfrm>
          <a:prstGeom prst="rect">
            <a:avLst/>
          </a:prstGeom>
        </p:spPr>
      </p:pic>
      <p:pic>
        <p:nvPicPr>
          <p:cNvPr id="14" name="图片 13"/>
          <p:cNvPicPr>
            <a:picLocks noChangeAspect="1"/>
          </p:cNvPicPr>
          <p:nvPr/>
        </p:nvPicPr>
        <p:blipFill rotWithShape="1">
          <a:blip r:embed="rId5" cstate="screen"/>
          <a:srcRect/>
          <a:stretch>
            <a:fillRect/>
          </a:stretch>
        </p:blipFill>
        <p:spPr>
          <a:xfrm>
            <a:off x="1717166" y="626313"/>
            <a:ext cx="1561724" cy="1559460"/>
          </a:xfrm>
          <a:prstGeom prst="rect">
            <a:avLst/>
          </a:prstGeom>
        </p:spPr>
      </p:pic>
      <p:grpSp>
        <p:nvGrpSpPr>
          <p:cNvPr id="16" name="Google Shape;305;p35"/>
          <p:cNvGrpSpPr/>
          <p:nvPr/>
        </p:nvGrpSpPr>
        <p:grpSpPr>
          <a:xfrm flipH="1">
            <a:off x="1717040" y="7124700"/>
            <a:ext cx="936625" cy="2371725"/>
            <a:chOff x="517131" y="1513337"/>
            <a:chExt cx="2158662" cy="2816053"/>
          </a:xfrm>
        </p:grpSpPr>
        <p:sp>
          <p:nvSpPr>
            <p:cNvPr id="292" name="Google Shape;306;p35"/>
            <p:cNvSpPr/>
            <p:nvPr/>
          </p:nvSpPr>
          <p:spPr>
            <a:xfrm rot="2868544">
              <a:off x="851449" y="3508729"/>
              <a:ext cx="755267" cy="478374"/>
            </a:xfrm>
            <a:custGeom>
              <a:avLst/>
              <a:gdLst/>
              <a:ahLst/>
              <a:cxnLst/>
              <a:rect l="l" t="t" r="r" b="b"/>
              <a:pathLst>
                <a:path w="9228" h="5845" extrusionOk="0">
                  <a:moveTo>
                    <a:pt x="2657" y="1"/>
                  </a:moveTo>
                  <a:lnTo>
                    <a:pt x="2287" y="175"/>
                  </a:lnTo>
                  <a:lnTo>
                    <a:pt x="625" y="966"/>
                  </a:lnTo>
                  <a:lnTo>
                    <a:pt x="0" y="1264"/>
                  </a:lnTo>
                  <a:cubicBezTo>
                    <a:pt x="0" y="1264"/>
                    <a:pt x="225" y="1446"/>
                    <a:pt x="610" y="1743"/>
                  </a:cubicBezTo>
                  <a:cubicBezTo>
                    <a:pt x="1235" y="2208"/>
                    <a:pt x="2273" y="2963"/>
                    <a:pt x="3485" y="3703"/>
                  </a:cubicBezTo>
                  <a:cubicBezTo>
                    <a:pt x="5118" y="4691"/>
                    <a:pt x="7144" y="5634"/>
                    <a:pt x="8835" y="5845"/>
                  </a:cubicBezTo>
                  <a:lnTo>
                    <a:pt x="9227" y="4066"/>
                  </a:lnTo>
                  <a:lnTo>
                    <a:pt x="9227" y="4066"/>
                  </a:lnTo>
                  <a:cubicBezTo>
                    <a:pt x="9223" y="4077"/>
                    <a:pt x="9206" y="4082"/>
                    <a:pt x="9179" y="4082"/>
                  </a:cubicBezTo>
                  <a:cubicBezTo>
                    <a:pt x="8850" y="4082"/>
                    <a:pt x="6952" y="3340"/>
                    <a:pt x="5191" y="2208"/>
                  </a:cubicBezTo>
                  <a:cubicBezTo>
                    <a:pt x="4422" y="1707"/>
                    <a:pt x="3674" y="1141"/>
                    <a:pt x="3093" y="524"/>
                  </a:cubicBezTo>
                  <a:cubicBezTo>
                    <a:pt x="2933" y="349"/>
                    <a:pt x="2788" y="182"/>
                    <a:pt x="2657" y="1"/>
                  </a:cubicBezTo>
                  <a:close/>
                </a:path>
              </a:pathLst>
            </a:custGeom>
            <a:solidFill>
              <a:srgbClr val="FECEB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93" name="Google Shape;307;p35"/>
            <p:cNvSpPr/>
            <p:nvPr/>
          </p:nvSpPr>
          <p:spPr>
            <a:xfrm rot="2868544">
              <a:off x="1280664" y="4051955"/>
              <a:ext cx="130134" cy="274257"/>
            </a:xfrm>
            <a:custGeom>
              <a:avLst/>
              <a:gdLst/>
              <a:ahLst/>
              <a:cxnLst/>
              <a:rect l="l" t="t" r="r" b="b"/>
              <a:pathLst>
                <a:path w="1590" h="3351" extrusionOk="0">
                  <a:moveTo>
                    <a:pt x="827" y="1"/>
                  </a:moveTo>
                  <a:cubicBezTo>
                    <a:pt x="587" y="1"/>
                    <a:pt x="341" y="277"/>
                    <a:pt x="341" y="277"/>
                  </a:cubicBezTo>
                  <a:lnTo>
                    <a:pt x="189" y="996"/>
                  </a:lnTo>
                  <a:lnTo>
                    <a:pt x="0" y="1932"/>
                  </a:lnTo>
                  <a:cubicBezTo>
                    <a:pt x="0" y="1932"/>
                    <a:pt x="407" y="2578"/>
                    <a:pt x="777" y="3000"/>
                  </a:cubicBezTo>
                  <a:cubicBezTo>
                    <a:pt x="954" y="3203"/>
                    <a:pt x="1124" y="3350"/>
                    <a:pt x="1234" y="3350"/>
                  </a:cubicBezTo>
                  <a:cubicBezTo>
                    <a:pt x="1242" y="3350"/>
                    <a:pt x="1249" y="3349"/>
                    <a:pt x="1256" y="3348"/>
                  </a:cubicBezTo>
                  <a:cubicBezTo>
                    <a:pt x="1590" y="3290"/>
                    <a:pt x="1350" y="538"/>
                    <a:pt x="1082" y="146"/>
                  </a:cubicBezTo>
                  <a:cubicBezTo>
                    <a:pt x="1007" y="40"/>
                    <a:pt x="917" y="1"/>
                    <a:pt x="827"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94" name="Google Shape;308;p35"/>
            <p:cNvSpPr/>
            <p:nvPr/>
          </p:nvSpPr>
          <p:spPr>
            <a:xfrm rot="2868773">
              <a:off x="1289626" y="4054914"/>
              <a:ext cx="79150" cy="222844"/>
            </a:xfrm>
            <a:custGeom>
              <a:avLst/>
              <a:gdLst/>
              <a:ahLst/>
              <a:cxnLst/>
              <a:rect l="l" t="t" r="r" b="b"/>
              <a:pathLst>
                <a:path w="937" h="2723" extrusionOk="0">
                  <a:moveTo>
                    <a:pt x="341" y="0"/>
                  </a:moveTo>
                  <a:lnTo>
                    <a:pt x="0" y="1655"/>
                  </a:lnTo>
                  <a:cubicBezTo>
                    <a:pt x="0" y="1655"/>
                    <a:pt x="44" y="1728"/>
                    <a:pt x="123" y="1837"/>
                  </a:cubicBezTo>
                  <a:cubicBezTo>
                    <a:pt x="189" y="1946"/>
                    <a:pt x="290" y="2091"/>
                    <a:pt x="399" y="2243"/>
                  </a:cubicBezTo>
                  <a:cubicBezTo>
                    <a:pt x="516" y="2403"/>
                    <a:pt x="646" y="2577"/>
                    <a:pt x="777" y="2723"/>
                  </a:cubicBezTo>
                  <a:cubicBezTo>
                    <a:pt x="929" y="2606"/>
                    <a:pt x="937" y="2236"/>
                    <a:pt x="878" y="1808"/>
                  </a:cubicBezTo>
                  <a:cubicBezTo>
                    <a:pt x="849" y="1634"/>
                    <a:pt x="813" y="1452"/>
                    <a:pt x="777" y="1278"/>
                  </a:cubicBezTo>
                  <a:cubicBezTo>
                    <a:pt x="646" y="733"/>
                    <a:pt x="465" y="203"/>
                    <a:pt x="341" y="0"/>
                  </a:cubicBezTo>
                  <a:close/>
                </a:path>
              </a:pathLst>
            </a:custGeom>
            <a:solidFill>
              <a:srgbClr val="FECEB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95" name="Google Shape;309;p35"/>
            <p:cNvSpPr/>
            <p:nvPr/>
          </p:nvSpPr>
          <p:spPr>
            <a:xfrm rot="2868617">
              <a:off x="1270088" y="4165646"/>
              <a:ext cx="70922" cy="78580"/>
            </a:xfrm>
            <a:custGeom>
              <a:avLst/>
              <a:gdLst/>
              <a:ahLst/>
              <a:cxnLst/>
              <a:rect l="l" t="t" r="r" b="b"/>
              <a:pathLst>
                <a:path w="763" h="960" extrusionOk="0">
                  <a:moveTo>
                    <a:pt x="661" y="1"/>
                  </a:moveTo>
                  <a:cubicBezTo>
                    <a:pt x="356" y="102"/>
                    <a:pt x="116" y="393"/>
                    <a:pt x="0" y="560"/>
                  </a:cubicBezTo>
                  <a:cubicBezTo>
                    <a:pt x="73" y="669"/>
                    <a:pt x="174" y="814"/>
                    <a:pt x="276" y="959"/>
                  </a:cubicBezTo>
                  <a:cubicBezTo>
                    <a:pt x="349" y="799"/>
                    <a:pt x="574" y="632"/>
                    <a:pt x="762" y="531"/>
                  </a:cubicBezTo>
                  <a:cubicBezTo>
                    <a:pt x="733" y="357"/>
                    <a:pt x="697" y="175"/>
                    <a:pt x="661"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96" name="Google Shape;310;p35"/>
            <p:cNvSpPr/>
            <p:nvPr/>
          </p:nvSpPr>
          <p:spPr>
            <a:xfrm rot="2868544">
              <a:off x="1337025" y="3351317"/>
              <a:ext cx="533713" cy="448092"/>
            </a:xfrm>
            <a:custGeom>
              <a:avLst/>
              <a:gdLst/>
              <a:ahLst/>
              <a:cxnLst/>
              <a:rect l="l" t="t" r="r" b="b"/>
              <a:pathLst>
                <a:path w="6521" h="5475" extrusionOk="0">
                  <a:moveTo>
                    <a:pt x="4952" y="1"/>
                  </a:moveTo>
                  <a:cubicBezTo>
                    <a:pt x="4952" y="1"/>
                    <a:pt x="4546" y="1220"/>
                    <a:pt x="4074" y="2084"/>
                  </a:cubicBezTo>
                  <a:cubicBezTo>
                    <a:pt x="3810" y="2556"/>
                    <a:pt x="3533" y="2921"/>
                    <a:pt x="3287" y="2921"/>
                  </a:cubicBezTo>
                  <a:cubicBezTo>
                    <a:pt x="3276" y="2921"/>
                    <a:pt x="3265" y="2921"/>
                    <a:pt x="3253" y="2919"/>
                  </a:cubicBezTo>
                  <a:cubicBezTo>
                    <a:pt x="2556" y="2817"/>
                    <a:pt x="1366" y="1961"/>
                    <a:pt x="1366" y="1961"/>
                  </a:cubicBezTo>
                  <a:lnTo>
                    <a:pt x="1" y="4523"/>
                  </a:lnTo>
                  <a:cubicBezTo>
                    <a:pt x="1" y="4523"/>
                    <a:pt x="2354" y="5474"/>
                    <a:pt x="3816" y="5474"/>
                  </a:cubicBezTo>
                  <a:cubicBezTo>
                    <a:pt x="3827" y="5474"/>
                    <a:pt x="3838" y="5474"/>
                    <a:pt x="3849" y="5474"/>
                  </a:cubicBezTo>
                  <a:cubicBezTo>
                    <a:pt x="4270" y="5474"/>
                    <a:pt x="4604" y="5387"/>
                    <a:pt x="4792" y="5184"/>
                  </a:cubicBezTo>
                  <a:cubicBezTo>
                    <a:pt x="5649" y="4247"/>
                    <a:pt x="6520" y="625"/>
                    <a:pt x="6520" y="625"/>
                  </a:cubicBezTo>
                  <a:lnTo>
                    <a:pt x="4952" y="1"/>
                  </a:lnTo>
                  <a:close/>
                </a:path>
              </a:pathLst>
            </a:custGeom>
            <a:solidFill>
              <a:srgbClr val="FECEB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97" name="Google Shape;311;p35"/>
            <p:cNvSpPr/>
            <p:nvPr/>
          </p:nvSpPr>
          <p:spPr>
            <a:xfrm rot="2868544">
              <a:off x="1796181" y="3546210"/>
              <a:ext cx="296607" cy="118509"/>
            </a:xfrm>
            <a:custGeom>
              <a:avLst/>
              <a:gdLst/>
              <a:ahLst/>
              <a:cxnLst/>
              <a:rect l="l" t="t" r="r" b="b"/>
              <a:pathLst>
                <a:path w="3624" h="1448" extrusionOk="0">
                  <a:moveTo>
                    <a:pt x="1084" y="0"/>
                  </a:moveTo>
                  <a:cubicBezTo>
                    <a:pt x="779" y="0"/>
                    <a:pt x="540" y="21"/>
                    <a:pt x="436" y="69"/>
                  </a:cubicBezTo>
                  <a:cubicBezTo>
                    <a:pt x="0" y="265"/>
                    <a:pt x="429" y="816"/>
                    <a:pt x="429" y="816"/>
                  </a:cubicBezTo>
                  <a:lnTo>
                    <a:pt x="1118" y="1092"/>
                  </a:lnTo>
                  <a:lnTo>
                    <a:pt x="2004" y="1448"/>
                  </a:lnTo>
                  <a:cubicBezTo>
                    <a:pt x="2004" y="1448"/>
                    <a:pt x="2708" y="1165"/>
                    <a:pt x="3187" y="874"/>
                  </a:cubicBezTo>
                  <a:cubicBezTo>
                    <a:pt x="3434" y="729"/>
                    <a:pt x="3623" y="577"/>
                    <a:pt x="3623" y="461"/>
                  </a:cubicBezTo>
                  <a:cubicBezTo>
                    <a:pt x="3623" y="207"/>
                    <a:pt x="2037" y="0"/>
                    <a:pt x="1084"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98" name="Google Shape;312;p35"/>
            <p:cNvSpPr/>
            <p:nvPr/>
          </p:nvSpPr>
          <p:spPr>
            <a:xfrm rot="2868643">
              <a:off x="1810659" y="3586731"/>
              <a:ext cx="226855" cy="72239"/>
            </a:xfrm>
            <a:custGeom>
              <a:avLst/>
              <a:gdLst/>
              <a:ahLst/>
              <a:cxnLst/>
              <a:rect l="l" t="t" r="r" b="b"/>
              <a:pathLst>
                <a:path w="2760" h="838" extrusionOk="0">
                  <a:moveTo>
                    <a:pt x="1730" y="0"/>
                  </a:moveTo>
                  <a:cubicBezTo>
                    <a:pt x="1681" y="0"/>
                    <a:pt x="1632" y="1"/>
                    <a:pt x="1583" y="3"/>
                  </a:cubicBezTo>
                  <a:cubicBezTo>
                    <a:pt x="952" y="10"/>
                    <a:pt x="255" y="112"/>
                    <a:pt x="1" y="206"/>
                  </a:cubicBezTo>
                  <a:lnTo>
                    <a:pt x="1576" y="838"/>
                  </a:lnTo>
                  <a:cubicBezTo>
                    <a:pt x="1576" y="838"/>
                    <a:pt x="1620" y="823"/>
                    <a:pt x="1692" y="794"/>
                  </a:cubicBezTo>
                  <a:cubicBezTo>
                    <a:pt x="1823" y="736"/>
                    <a:pt x="2048" y="635"/>
                    <a:pt x="2280" y="526"/>
                  </a:cubicBezTo>
                  <a:cubicBezTo>
                    <a:pt x="2440" y="439"/>
                    <a:pt x="2614" y="351"/>
                    <a:pt x="2759" y="264"/>
                  </a:cubicBezTo>
                  <a:cubicBezTo>
                    <a:pt x="2694" y="134"/>
                    <a:pt x="2455" y="54"/>
                    <a:pt x="2150" y="25"/>
                  </a:cubicBezTo>
                  <a:cubicBezTo>
                    <a:pt x="2019" y="8"/>
                    <a:pt x="1876" y="0"/>
                    <a:pt x="1730" y="0"/>
                  </a:cubicBezTo>
                  <a:close/>
                </a:path>
              </a:pathLst>
            </a:custGeom>
            <a:solidFill>
              <a:srgbClr val="FECEB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99" name="Google Shape;313;p35"/>
            <p:cNvSpPr/>
            <p:nvPr/>
          </p:nvSpPr>
          <p:spPr>
            <a:xfrm rot="2868184">
              <a:off x="1937064" y="3620928"/>
              <a:ext cx="57124" cy="73193"/>
            </a:xfrm>
            <a:custGeom>
              <a:avLst/>
              <a:gdLst/>
              <a:ahLst/>
              <a:cxnLst/>
              <a:rect l="l" t="t" r="r" b="b"/>
              <a:pathLst>
                <a:path w="698" h="795" extrusionOk="0">
                  <a:moveTo>
                    <a:pt x="147" y="0"/>
                  </a:moveTo>
                  <a:cubicBezTo>
                    <a:pt x="98" y="0"/>
                    <a:pt x="49" y="1"/>
                    <a:pt x="0" y="3"/>
                  </a:cubicBezTo>
                  <a:cubicBezTo>
                    <a:pt x="117" y="250"/>
                    <a:pt x="117" y="635"/>
                    <a:pt x="109" y="794"/>
                  </a:cubicBezTo>
                  <a:cubicBezTo>
                    <a:pt x="240" y="736"/>
                    <a:pt x="465" y="635"/>
                    <a:pt x="697" y="526"/>
                  </a:cubicBezTo>
                  <a:cubicBezTo>
                    <a:pt x="683" y="373"/>
                    <a:pt x="625" y="177"/>
                    <a:pt x="567" y="25"/>
                  </a:cubicBezTo>
                  <a:cubicBezTo>
                    <a:pt x="436" y="8"/>
                    <a:pt x="293" y="0"/>
                    <a:pt x="147"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00" name="Google Shape;314;p35"/>
            <p:cNvSpPr/>
            <p:nvPr/>
          </p:nvSpPr>
          <p:spPr>
            <a:xfrm rot="2868544">
              <a:off x="990658" y="3076361"/>
              <a:ext cx="666138" cy="757624"/>
            </a:xfrm>
            <a:custGeom>
              <a:avLst/>
              <a:gdLst/>
              <a:ahLst/>
              <a:cxnLst/>
              <a:rect l="l" t="t" r="r" b="b"/>
              <a:pathLst>
                <a:path w="8139" h="9257" extrusionOk="0">
                  <a:moveTo>
                    <a:pt x="7624" y="0"/>
                  </a:moveTo>
                  <a:lnTo>
                    <a:pt x="4023" y="1387"/>
                  </a:lnTo>
                  <a:lnTo>
                    <a:pt x="1" y="5692"/>
                  </a:lnTo>
                  <a:lnTo>
                    <a:pt x="2513" y="9256"/>
                  </a:lnTo>
                  <a:cubicBezTo>
                    <a:pt x="2513" y="9256"/>
                    <a:pt x="2898" y="8516"/>
                    <a:pt x="3899" y="8189"/>
                  </a:cubicBezTo>
                  <a:cubicBezTo>
                    <a:pt x="4901" y="7863"/>
                    <a:pt x="5526" y="7630"/>
                    <a:pt x="5903" y="6846"/>
                  </a:cubicBezTo>
                  <a:cubicBezTo>
                    <a:pt x="6281" y="6062"/>
                    <a:pt x="6629" y="5365"/>
                    <a:pt x="7108" y="4922"/>
                  </a:cubicBezTo>
                  <a:cubicBezTo>
                    <a:pt x="7580" y="4480"/>
                    <a:pt x="8139" y="3942"/>
                    <a:pt x="7907" y="3137"/>
                  </a:cubicBezTo>
                  <a:cubicBezTo>
                    <a:pt x="7674" y="2323"/>
                    <a:pt x="7464" y="1910"/>
                    <a:pt x="7696" y="1438"/>
                  </a:cubicBezTo>
                  <a:cubicBezTo>
                    <a:pt x="7921" y="959"/>
                    <a:pt x="7972" y="472"/>
                    <a:pt x="7624"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01" name="Google Shape;315;p35"/>
            <p:cNvSpPr/>
            <p:nvPr/>
          </p:nvSpPr>
          <p:spPr>
            <a:xfrm rot="-2699926">
              <a:off x="495827" y="2836663"/>
              <a:ext cx="935089" cy="327049"/>
            </a:xfrm>
            <a:custGeom>
              <a:avLst/>
              <a:gdLst/>
              <a:ahLst/>
              <a:cxnLst/>
              <a:rect l="l" t="t" r="r" b="b"/>
              <a:pathLst>
                <a:path w="11425" h="3996" extrusionOk="0">
                  <a:moveTo>
                    <a:pt x="1748" y="1"/>
                  </a:moveTo>
                  <a:cubicBezTo>
                    <a:pt x="1479" y="1"/>
                    <a:pt x="1610" y="560"/>
                    <a:pt x="1733" y="923"/>
                  </a:cubicBezTo>
                  <a:cubicBezTo>
                    <a:pt x="1516" y="734"/>
                    <a:pt x="1291" y="560"/>
                    <a:pt x="1051" y="408"/>
                  </a:cubicBezTo>
                  <a:cubicBezTo>
                    <a:pt x="943" y="339"/>
                    <a:pt x="738" y="174"/>
                    <a:pt x="574" y="174"/>
                  </a:cubicBezTo>
                  <a:cubicBezTo>
                    <a:pt x="528" y="174"/>
                    <a:pt x="485" y="187"/>
                    <a:pt x="448" y="219"/>
                  </a:cubicBezTo>
                  <a:cubicBezTo>
                    <a:pt x="296" y="357"/>
                    <a:pt x="427" y="545"/>
                    <a:pt x="536" y="647"/>
                  </a:cubicBezTo>
                  <a:cubicBezTo>
                    <a:pt x="724" y="836"/>
                    <a:pt x="942" y="1017"/>
                    <a:pt x="1167" y="1170"/>
                  </a:cubicBezTo>
                  <a:cubicBezTo>
                    <a:pt x="1130" y="1174"/>
                    <a:pt x="1093" y="1176"/>
                    <a:pt x="1056" y="1176"/>
                  </a:cubicBezTo>
                  <a:cubicBezTo>
                    <a:pt x="797" y="1176"/>
                    <a:pt x="521" y="1079"/>
                    <a:pt x="267" y="1054"/>
                  </a:cubicBezTo>
                  <a:cubicBezTo>
                    <a:pt x="254" y="1053"/>
                    <a:pt x="240" y="1052"/>
                    <a:pt x="226" y="1052"/>
                  </a:cubicBezTo>
                  <a:cubicBezTo>
                    <a:pt x="132" y="1052"/>
                    <a:pt x="27" y="1079"/>
                    <a:pt x="27" y="1199"/>
                  </a:cubicBezTo>
                  <a:cubicBezTo>
                    <a:pt x="20" y="1359"/>
                    <a:pt x="274" y="1475"/>
                    <a:pt x="390" y="1525"/>
                  </a:cubicBezTo>
                  <a:cubicBezTo>
                    <a:pt x="543" y="1598"/>
                    <a:pt x="703" y="1649"/>
                    <a:pt x="862" y="1692"/>
                  </a:cubicBezTo>
                  <a:cubicBezTo>
                    <a:pt x="835" y="1692"/>
                    <a:pt x="805" y="1691"/>
                    <a:pt x="773" y="1691"/>
                  </a:cubicBezTo>
                  <a:cubicBezTo>
                    <a:pt x="464" y="1691"/>
                    <a:pt x="0" y="1732"/>
                    <a:pt x="93" y="1976"/>
                  </a:cubicBezTo>
                  <a:cubicBezTo>
                    <a:pt x="151" y="2121"/>
                    <a:pt x="405" y="2164"/>
                    <a:pt x="536" y="2193"/>
                  </a:cubicBezTo>
                  <a:cubicBezTo>
                    <a:pt x="681" y="2222"/>
                    <a:pt x="819" y="2237"/>
                    <a:pt x="964" y="2244"/>
                  </a:cubicBezTo>
                  <a:cubicBezTo>
                    <a:pt x="666" y="2288"/>
                    <a:pt x="93" y="2389"/>
                    <a:pt x="260" y="2629"/>
                  </a:cubicBezTo>
                  <a:cubicBezTo>
                    <a:pt x="347" y="2760"/>
                    <a:pt x="608" y="2774"/>
                    <a:pt x="739" y="2781"/>
                  </a:cubicBezTo>
                  <a:cubicBezTo>
                    <a:pt x="828" y="2791"/>
                    <a:pt x="918" y="2795"/>
                    <a:pt x="1007" y="2795"/>
                  </a:cubicBezTo>
                  <a:cubicBezTo>
                    <a:pt x="1186" y="2795"/>
                    <a:pt x="1363" y="2779"/>
                    <a:pt x="1537" y="2760"/>
                  </a:cubicBezTo>
                  <a:cubicBezTo>
                    <a:pt x="1545" y="2760"/>
                    <a:pt x="1545" y="2767"/>
                    <a:pt x="1552" y="2774"/>
                  </a:cubicBezTo>
                  <a:cubicBezTo>
                    <a:pt x="1700" y="2875"/>
                    <a:pt x="1872" y="2925"/>
                    <a:pt x="2050" y="2925"/>
                  </a:cubicBezTo>
                  <a:cubicBezTo>
                    <a:pt x="2116" y="2925"/>
                    <a:pt x="2182" y="2919"/>
                    <a:pt x="2249" y="2905"/>
                  </a:cubicBezTo>
                  <a:cubicBezTo>
                    <a:pt x="2263" y="2905"/>
                    <a:pt x="2271" y="2898"/>
                    <a:pt x="2278" y="2890"/>
                  </a:cubicBezTo>
                  <a:cubicBezTo>
                    <a:pt x="2875" y="3150"/>
                    <a:pt x="5012" y="3996"/>
                    <a:pt x="7387" y="3996"/>
                  </a:cubicBezTo>
                  <a:cubicBezTo>
                    <a:pt x="8736" y="3996"/>
                    <a:pt x="10162" y="3722"/>
                    <a:pt x="11425" y="2912"/>
                  </a:cubicBezTo>
                  <a:lnTo>
                    <a:pt x="9850" y="1003"/>
                  </a:lnTo>
                  <a:cubicBezTo>
                    <a:pt x="9850" y="1003"/>
                    <a:pt x="7725" y="1775"/>
                    <a:pt x="5621" y="1775"/>
                  </a:cubicBezTo>
                  <a:cubicBezTo>
                    <a:pt x="5337" y="1775"/>
                    <a:pt x="5053" y="1761"/>
                    <a:pt x="4775" y="1729"/>
                  </a:cubicBezTo>
                  <a:cubicBezTo>
                    <a:pt x="3193" y="1547"/>
                    <a:pt x="2568" y="1373"/>
                    <a:pt x="2343" y="1300"/>
                  </a:cubicBezTo>
                  <a:cubicBezTo>
                    <a:pt x="2278" y="967"/>
                    <a:pt x="2183" y="640"/>
                    <a:pt x="2046" y="328"/>
                  </a:cubicBezTo>
                  <a:cubicBezTo>
                    <a:pt x="1995" y="226"/>
                    <a:pt x="1900" y="8"/>
                    <a:pt x="1748" y="1"/>
                  </a:cubicBezTo>
                  <a:close/>
                </a:path>
              </a:pathLst>
            </a:custGeom>
            <a:solidFill>
              <a:srgbClr val="FEC7B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02" name="Google Shape;316;p35"/>
            <p:cNvSpPr/>
            <p:nvPr/>
          </p:nvSpPr>
          <p:spPr>
            <a:xfrm rot="2868544">
              <a:off x="880486" y="2778930"/>
              <a:ext cx="700595" cy="565128"/>
            </a:xfrm>
            <a:custGeom>
              <a:avLst/>
              <a:gdLst/>
              <a:ahLst/>
              <a:cxnLst/>
              <a:rect l="l" t="t" r="r" b="b"/>
              <a:pathLst>
                <a:path w="8560" h="6905" extrusionOk="0">
                  <a:moveTo>
                    <a:pt x="3297" y="1"/>
                  </a:moveTo>
                  <a:lnTo>
                    <a:pt x="1" y="1366"/>
                  </a:lnTo>
                  <a:cubicBezTo>
                    <a:pt x="1" y="1366"/>
                    <a:pt x="197" y="1809"/>
                    <a:pt x="596" y="2477"/>
                  </a:cubicBezTo>
                  <a:cubicBezTo>
                    <a:pt x="799" y="2825"/>
                    <a:pt x="1053" y="3232"/>
                    <a:pt x="1365" y="3660"/>
                  </a:cubicBezTo>
                  <a:cubicBezTo>
                    <a:pt x="1482" y="3820"/>
                    <a:pt x="1605" y="3987"/>
                    <a:pt x="1736" y="4154"/>
                  </a:cubicBezTo>
                  <a:cubicBezTo>
                    <a:pt x="1983" y="4480"/>
                    <a:pt x="2266" y="4821"/>
                    <a:pt x="2571" y="5155"/>
                  </a:cubicBezTo>
                  <a:cubicBezTo>
                    <a:pt x="2716" y="5308"/>
                    <a:pt x="2861" y="5460"/>
                    <a:pt x="3013" y="5613"/>
                  </a:cubicBezTo>
                  <a:cubicBezTo>
                    <a:pt x="3384" y="5983"/>
                    <a:pt x="3790" y="6339"/>
                    <a:pt x="4226" y="6680"/>
                  </a:cubicBezTo>
                  <a:cubicBezTo>
                    <a:pt x="4327" y="6752"/>
                    <a:pt x="4429" y="6832"/>
                    <a:pt x="4538" y="6905"/>
                  </a:cubicBezTo>
                  <a:cubicBezTo>
                    <a:pt x="4538" y="6905"/>
                    <a:pt x="7768" y="6012"/>
                    <a:pt x="8560" y="2607"/>
                  </a:cubicBezTo>
                  <a:cubicBezTo>
                    <a:pt x="8560" y="2607"/>
                    <a:pt x="8465" y="2571"/>
                    <a:pt x="8284" y="2513"/>
                  </a:cubicBezTo>
                  <a:cubicBezTo>
                    <a:pt x="8059" y="2433"/>
                    <a:pt x="7696" y="2310"/>
                    <a:pt x="7275" y="2157"/>
                  </a:cubicBezTo>
                  <a:cubicBezTo>
                    <a:pt x="7130" y="2099"/>
                    <a:pt x="6977" y="2041"/>
                    <a:pt x="6825" y="1983"/>
                  </a:cubicBezTo>
                  <a:cubicBezTo>
                    <a:pt x="6425" y="1823"/>
                    <a:pt x="5990" y="1649"/>
                    <a:pt x="5569" y="1453"/>
                  </a:cubicBezTo>
                  <a:cubicBezTo>
                    <a:pt x="5453" y="1402"/>
                    <a:pt x="5336" y="1351"/>
                    <a:pt x="5220" y="1293"/>
                  </a:cubicBezTo>
                  <a:cubicBezTo>
                    <a:pt x="4727" y="1061"/>
                    <a:pt x="4262" y="807"/>
                    <a:pt x="3906" y="553"/>
                  </a:cubicBezTo>
                  <a:cubicBezTo>
                    <a:pt x="3638" y="364"/>
                    <a:pt x="3427" y="182"/>
                    <a:pt x="3297" y="1"/>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03" name="Google Shape;317;p35"/>
            <p:cNvSpPr/>
            <p:nvPr/>
          </p:nvSpPr>
          <p:spPr>
            <a:xfrm rot="2868544">
              <a:off x="1031245" y="2902305"/>
              <a:ext cx="416592" cy="302493"/>
            </a:xfrm>
            <a:custGeom>
              <a:avLst/>
              <a:gdLst/>
              <a:ahLst/>
              <a:cxnLst/>
              <a:rect l="l" t="t" r="r" b="b"/>
              <a:pathLst>
                <a:path w="5090" h="3696" extrusionOk="0">
                  <a:moveTo>
                    <a:pt x="3834" y="0"/>
                  </a:moveTo>
                  <a:cubicBezTo>
                    <a:pt x="2759" y="1285"/>
                    <a:pt x="1090" y="2200"/>
                    <a:pt x="1" y="2694"/>
                  </a:cubicBezTo>
                  <a:cubicBezTo>
                    <a:pt x="248" y="3027"/>
                    <a:pt x="531" y="3361"/>
                    <a:pt x="836" y="3695"/>
                  </a:cubicBezTo>
                  <a:cubicBezTo>
                    <a:pt x="2672" y="3056"/>
                    <a:pt x="4342" y="1365"/>
                    <a:pt x="5090" y="523"/>
                  </a:cubicBezTo>
                  <a:cubicBezTo>
                    <a:pt x="4690" y="370"/>
                    <a:pt x="4255" y="189"/>
                    <a:pt x="3834"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04" name="Google Shape;318;p35"/>
            <p:cNvSpPr/>
            <p:nvPr/>
          </p:nvSpPr>
          <p:spPr>
            <a:xfrm rot="2868544">
              <a:off x="1031612" y="3012733"/>
              <a:ext cx="432061" cy="370177"/>
            </a:xfrm>
            <a:custGeom>
              <a:avLst/>
              <a:gdLst/>
              <a:ahLst/>
              <a:cxnLst/>
              <a:rect l="l" t="t" r="r" b="b"/>
              <a:pathLst>
                <a:path w="5279" h="4523" extrusionOk="0">
                  <a:moveTo>
                    <a:pt x="4262" y="0"/>
                  </a:moveTo>
                  <a:cubicBezTo>
                    <a:pt x="3362" y="1140"/>
                    <a:pt x="1823" y="2781"/>
                    <a:pt x="0" y="3456"/>
                  </a:cubicBezTo>
                  <a:cubicBezTo>
                    <a:pt x="371" y="3826"/>
                    <a:pt x="777" y="4189"/>
                    <a:pt x="1213" y="4523"/>
                  </a:cubicBezTo>
                  <a:cubicBezTo>
                    <a:pt x="2353" y="4029"/>
                    <a:pt x="4298" y="2860"/>
                    <a:pt x="5278" y="356"/>
                  </a:cubicBezTo>
                  <a:cubicBezTo>
                    <a:pt x="5046" y="276"/>
                    <a:pt x="4683" y="153"/>
                    <a:pt x="4262"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05" name="Google Shape;319;p35"/>
            <p:cNvSpPr/>
            <p:nvPr/>
          </p:nvSpPr>
          <p:spPr>
            <a:xfrm rot="2868544">
              <a:off x="1067961" y="2713067"/>
              <a:ext cx="232359" cy="191186"/>
            </a:xfrm>
            <a:custGeom>
              <a:avLst/>
              <a:gdLst/>
              <a:ahLst/>
              <a:cxnLst/>
              <a:rect l="l" t="t" r="r" b="b"/>
              <a:pathLst>
                <a:path w="2839" h="2336" extrusionOk="0">
                  <a:moveTo>
                    <a:pt x="2519" y="1"/>
                  </a:moveTo>
                  <a:lnTo>
                    <a:pt x="0" y="683"/>
                  </a:lnTo>
                  <a:cubicBezTo>
                    <a:pt x="0" y="683"/>
                    <a:pt x="731" y="2336"/>
                    <a:pt x="1716" y="2336"/>
                  </a:cubicBezTo>
                  <a:cubicBezTo>
                    <a:pt x="1746" y="2336"/>
                    <a:pt x="1777" y="2334"/>
                    <a:pt x="1808" y="2331"/>
                  </a:cubicBezTo>
                  <a:cubicBezTo>
                    <a:pt x="2839" y="2215"/>
                    <a:pt x="2520" y="1"/>
                    <a:pt x="2519" y="1"/>
                  </a:cubicBezTo>
                  <a:close/>
                </a:path>
              </a:pathLst>
            </a:custGeom>
            <a:solidFill>
              <a:srgbClr val="FEC7B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06" name="Google Shape;320;p35"/>
            <p:cNvSpPr/>
            <p:nvPr/>
          </p:nvSpPr>
          <p:spPr>
            <a:xfrm rot="2868544">
              <a:off x="831567" y="2190617"/>
              <a:ext cx="285885" cy="228916"/>
            </a:xfrm>
            <a:custGeom>
              <a:avLst/>
              <a:gdLst/>
              <a:ahLst/>
              <a:cxnLst/>
              <a:rect l="l" t="t" r="r" b="b"/>
              <a:pathLst>
                <a:path w="3493" h="2797" extrusionOk="0">
                  <a:moveTo>
                    <a:pt x="1699" y="1"/>
                  </a:moveTo>
                  <a:cubicBezTo>
                    <a:pt x="820" y="1"/>
                    <a:pt x="92" y="556"/>
                    <a:pt x="44" y="1290"/>
                  </a:cubicBezTo>
                  <a:cubicBezTo>
                    <a:pt x="0" y="2059"/>
                    <a:pt x="719" y="2727"/>
                    <a:pt x="1655" y="2792"/>
                  </a:cubicBezTo>
                  <a:cubicBezTo>
                    <a:pt x="1699" y="2795"/>
                    <a:pt x="1743" y="2796"/>
                    <a:pt x="1786" y="2796"/>
                  </a:cubicBezTo>
                  <a:cubicBezTo>
                    <a:pt x="2665" y="2796"/>
                    <a:pt x="3393" y="2241"/>
                    <a:pt x="3441" y="1507"/>
                  </a:cubicBezTo>
                  <a:cubicBezTo>
                    <a:pt x="3492" y="738"/>
                    <a:pt x="2773" y="63"/>
                    <a:pt x="1830" y="5"/>
                  </a:cubicBezTo>
                  <a:cubicBezTo>
                    <a:pt x="1786" y="2"/>
                    <a:pt x="1742" y="1"/>
                    <a:pt x="1699" y="1"/>
                  </a:cubicBezTo>
                  <a:close/>
                </a:path>
              </a:pathLst>
            </a:custGeom>
            <a:solidFill>
              <a:srgbClr val="FEC7B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07" name="Google Shape;321;p35"/>
            <p:cNvSpPr/>
            <p:nvPr/>
          </p:nvSpPr>
          <p:spPr>
            <a:xfrm rot="2868544">
              <a:off x="888771" y="2269683"/>
              <a:ext cx="149204" cy="42804"/>
            </a:xfrm>
            <a:custGeom>
              <a:avLst/>
              <a:gdLst/>
              <a:ahLst/>
              <a:cxnLst/>
              <a:rect l="l" t="t" r="r" b="b"/>
              <a:pathLst>
                <a:path w="1823" h="523" extrusionOk="0">
                  <a:moveTo>
                    <a:pt x="769" y="1"/>
                  </a:moveTo>
                  <a:cubicBezTo>
                    <a:pt x="305" y="1"/>
                    <a:pt x="19" y="278"/>
                    <a:pt x="15" y="283"/>
                  </a:cubicBezTo>
                  <a:cubicBezTo>
                    <a:pt x="0" y="304"/>
                    <a:pt x="0" y="333"/>
                    <a:pt x="15" y="348"/>
                  </a:cubicBezTo>
                  <a:cubicBezTo>
                    <a:pt x="27" y="356"/>
                    <a:pt x="39" y="362"/>
                    <a:pt x="51" y="362"/>
                  </a:cubicBezTo>
                  <a:cubicBezTo>
                    <a:pt x="60" y="362"/>
                    <a:pt x="70" y="358"/>
                    <a:pt x="80" y="348"/>
                  </a:cubicBezTo>
                  <a:cubicBezTo>
                    <a:pt x="85" y="344"/>
                    <a:pt x="343" y="93"/>
                    <a:pt x="767" y="93"/>
                  </a:cubicBezTo>
                  <a:cubicBezTo>
                    <a:pt x="1034" y="93"/>
                    <a:pt x="1367" y="192"/>
                    <a:pt x="1743" y="515"/>
                  </a:cubicBezTo>
                  <a:cubicBezTo>
                    <a:pt x="1750" y="522"/>
                    <a:pt x="1764" y="522"/>
                    <a:pt x="1772" y="522"/>
                  </a:cubicBezTo>
                  <a:cubicBezTo>
                    <a:pt x="1786" y="522"/>
                    <a:pt x="1801" y="515"/>
                    <a:pt x="1808" y="508"/>
                  </a:cubicBezTo>
                  <a:cubicBezTo>
                    <a:pt x="1822" y="486"/>
                    <a:pt x="1822" y="457"/>
                    <a:pt x="1801" y="442"/>
                  </a:cubicBezTo>
                  <a:cubicBezTo>
                    <a:pt x="1406" y="105"/>
                    <a:pt x="1054" y="1"/>
                    <a:pt x="769"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08" name="Google Shape;322;p35"/>
            <p:cNvSpPr/>
            <p:nvPr/>
          </p:nvSpPr>
          <p:spPr>
            <a:xfrm rot="2868544">
              <a:off x="920488" y="2270084"/>
              <a:ext cx="53609" cy="75132"/>
            </a:xfrm>
            <a:custGeom>
              <a:avLst/>
              <a:gdLst/>
              <a:ahLst/>
              <a:cxnLst/>
              <a:rect l="l" t="t" r="r" b="b"/>
              <a:pathLst>
                <a:path w="655" h="918" extrusionOk="0">
                  <a:moveTo>
                    <a:pt x="608" y="0"/>
                  </a:moveTo>
                  <a:cubicBezTo>
                    <a:pt x="602" y="0"/>
                    <a:pt x="596" y="1"/>
                    <a:pt x="589" y="3"/>
                  </a:cubicBezTo>
                  <a:cubicBezTo>
                    <a:pt x="320" y="83"/>
                    <a:pt x="160" y="206"/>
                    <a:pt x="95" y="380"/>
                  </a:cubicBezTo>
                  <a:cubicBezTo>
                    <a:pt x="1" y="634"/>
                    <a:pt x="168" y="888"/>
                    <a:pt x="175" y="896"/>
                  </a:cubicBezTo>
                  <a:cubicBezTo>
                    <a:pt x="182" y="910"/>
                    <a:pt x="197" y="917"/>
                    <a:pt x="211" y="917"/>
                  </a:cubicBezTo>
                  <a:cubicBezTo>
                    <a:pt x="226" y="917"/>
                    <a:pt x="233" y="917"/>
                    <a:pt x="240" y="910"/>
                  </a:cubicBezTo>
                  <a:cubicBezTo>
                    <a:pt x="262" y="896"/>
                    <a:pt x="269" y="867"/>
                    <a:pt x="255" y="845"/>
                  </a:cubicBezTo>
                  <a:cubicBezTo>
                    <a:pt x="248" y="845"/>
                    <a:pt x="102" y="620"/>
                    <a:pt x="182" y="416"/>
                  </a:cubicBezTo>
                  <a:cubicBezTo>
                    <a:pt x="233" y="264"/>
                    <a:pt x="378" y="155"/>
                    <a:pt x="618" y="90"/>
                  </a:cubicBezTo>
                  <a:cubicBezTo>
                    <a:pt x="640" y="83"/>
                    <a:pt x="654" y="53"/>
                    <a:pt x="647" y="32"/>
                  </a:cubicBezTo>
                  <a:cubicBezTo>
                    <a:pt x="641" y="10"/>
                    <a:pt x="627" y="0"/>
                    <a:pt x="608" y="0"/>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09" name="Google Shape;323;p35"/>
            <p:cNvSpPr/>
            <p:nvPr/>
          </p:nvSpPr>
          <p:spPr>
            <a:xfrm rot="2868544">
              <a:off x="879414" y="1828990"/>
              <a:ext cx="1134374" cy="1053733"/>
            </a:xfrm>
            <a:custGeom>
              <a:avLst/>
              <a:gdLst/>
              <a:ahLst/>
              <a:cxnLst/>
              <a:rect l="l" t="t" r="r" b="b"/>
              <a:pathLst>
                <a:path w="13860" h="12875" extrusionOk="0">
                  <a:moveTo>
                    <a:pt x="7885" y="0"/>
                  </a:moveTo>
                  <a:cubicBezTo>
                    <a:pt x="6872" y="0"/>
                    <a:pt x="5806" y="252"/>
                    <a:pt x="4763" y="792"/>
                  </a:cubicBezTo>
                  <a:cubicBezTo>
                    <a:pt x="2171" y="2127"/>
                    <a:pt x="1" y="4697"/>
                    <a:pt x="2208" y="9126"/>
                  </a:cubicBezTo>
                  <a:cubicBezTo>
                    <a:pt x="2462" y="9634"/>
                    <a:pt x="2563" y="10207"/>
                    <a:pt x="2571" y="10788"/>
                  </a:cubicBezTo>
                  <a:cubicBezTo>
                    <a:pt x="2571" y="11035"/>
                    <a:pt x="2621" y="11282"/>
                    <a:pt x="2723" y="11507"/>
                  </a:cubicBezTo>
                  <a:cubicBezTo>
                    <a:pt x="3115" y="12405"/>
                    <a:pt x="4214" y="12874"/>
                    <a:pt x="5605" y="12874"/>
                  </a:cubicBezTo>
                  <a:cubicBezTo>
                    <a:pt x="6609" y="12874"/>
                    <a:pt x="7765" y="12629"/>
                    <a:pt x="8916" y="12124"/>
                  </a:cubicBezTo>
                  <a:cubicBezTo>
                    <a:pt x="10622" y="11369"/>
                    <a:pt x="11914" y="10222"/>
                    <a:pt x="12487" y="9089"/>
                  </a:cubicBezTo>
                  <a:cubicBezTo>
                    <a:pt x="12582" y="8901"/>
                    <a:pt x="12683" y="8705"/>
                    <a:pt x="12799" y="8523"/>
                  </a:cubicBezTo>
                  <a:cubicBezTo>
                    <a:pt x="13859" y="6926"/>
                    <a:pt x="13787" y="5053"/>
                    <a:pt x="13025" y="3311"/>
                  </a:cubicBezTo>
                  <a:cubicBezTo>
                    <a:pt x="12114" y="1235"/>
                    <a:pt x="10129" y="0"/>
                    <a:pt x="7885" y="0"/>
                  </a:cubicBezTo>
                  <a:close/>
                </a:path>
              </a:pathLst>
            </a:custGeom>
            <a:solidFill>
              <a:srgbClr val="FECEB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10" name="Google Shape;324;p35"/>
            <p:cNvSpPr/>
            <p:nvPr/>
          </p:nvSpPr>
          <p:spPr>
            <a:xfrm rot="2868544">
              <a:off x="1629551" y="2532200"/>
              <a:ext cx="948995" cy="683146"/>
            </a:xfrm>
            <a:custGeom>
              <a:avLst/>
              <a:gdLst/>
              <a:ahLst/>
              <a:cxnLst/>
              <a:rect l="l" t="t" r="r" b="b"/>
              <a:pathLst>
                <a:path w="11595" h="8347" extrusionOk="0">
                  <a:moveTo>
                    <a:pt x="2384" y="1"/>
                  </a:moveTo>
                  <a:cubicBezTo>
                    <a:pt x="2198" y="1"/>
                    <a:pt x="2013" y="21"/>
                    <a:pt x="1830" y="63"/>
                  </a:cubicBezTo>
                  <a:cubicBezTo>
                    <a:pt x="1112" y="222"/>
                    <a:pt x="480" y="730"/>
                    <a:pt x="153" y="1391"/>
                  </a:cubicBezTo>
                  <a:cubicBezTo>
                    <a:pt x="23" y="1660"/>
                    <a:pt x="1" y="1950"/>
                    <a:pt x="37" y="2255"/>
                  </a:cubicBezTo>
                  <a:cubicBezTo>
                    <a:pt x="132" y="2923"/>
                    <a:pt x="531" y="3627"/>
                    <a:pt x="720" y="4230"/>
                  </a:cubicBezTo>
                  <a:cubicBezTo>
                    <a:pt x="937" y="4854"/>
                    <a:pt x="1075" y="5798"/>
                    <a:pt x="1620" y="6226"/>
                  </a:cubicBezTo>
                  <a:cubicBezTo>
                    <a:pt x="1874" y="6429"/>
                    <a:pt x="2193" y="6545"/>
                    <a:pt x="2469" y="6712"/>
                  </a:cubicBezTo>
                  <a:cubicBezTo>
                    <a:pt x="2868" y="6966"/>
                    <a:pt x="3246" y="7235"/>
                    <a:pt x="3667" y="7453"/>
                  </a:cubicBezTo>
                  <a:cubicBezTo>
                    <a:pt x="4495" y="7888"/>
                    <a:pt x="5395" y="8201"/>
                    <a:pt x="6331" y="8310"/>
                  </a:cubicBezTo>
                  <a:cubicBezTo>
                    <a:pt x="6553" y="8334"/>
                    <a:pt x="6778" y="8347"/>
                    <a:pt x="7002" y="8347"/>
                  </a:cubicBezTo>
                  <a:cubicBezTo>
                    <a:pt x="8224" y="8347"/>
                    <a:pt x="9456" y="7975"/>
                    <a:pt x="10382" y="7184"/>
                  </a:cubicBezTo>
                  <a:cubicBezTo>
                    <a:pt x="10999" y="6662"/>
                    <a:pt x="11478" y="5943"/>
                    <a:pt x="11595" y="5152"/>
                  </a:cubicBezTo>
                  <a:lnTo>
                    <a:pt x="11595" y="5152"/>
                  </a:lnTo>
                  <a:cubicBezTo>
                    <a:pt x="10919" y="5645"/>
                    <a:pt x="10172" y="5921"/>
                    <a:pt x="9344" y="5957"/>
                  </a:cubicBezTo>
                  <a:cubicBezTo>
                    <a:pt x="9787" y="5682"/>
                    <a:pt x="10128" y="5246"/>
                    <a:pt x="10302" y="4752"/>
                  </a:cubicBezTo>
                  <a:lnTo>
                    <a:pt x="10302" y="4752"/>
                  </a:lnTo>
                  <a:cubicBezTo>
                    <a:pt x="9817" y="5220"/>
                    <a:pt x="9143" y="5454"/>
                    <a:pt x="8469" y="5454"/>
                  </a:cubicBezTo>
                  <a:cubicBezTo>
                    <a:pt x="7791" y="5454"/>
                    <a:pt x="7113" y="5218"/>
                    <a:pt x="6622" y="4745"/>
                  </a:cubicBezTo>
                  <a:cubicBezTo>
                    <a:pt x="5613" y="3772"/>
                    <a:pt x="5511" y="2168"/>
                    <a:pt x="4625" y="1079"/>
                  </a:cubicBezTo>
                  <a:cubicBezTo>
                    <a:pt x="4083" y="418"/>
                    <a:pt x="3233" y="1"/>
                    <a:pt x="2384" y="1"/>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11" name="Google Shape;325;p35"/>
            <p:cNvSpPr/>
            <p:nvPr/>
          </p:nvSpPr>
          <p:spPr>
            <a:xfrm rot="2868544">
              <a:off x="1646222" y="2179752"/>
              <a:ext cx="377634" cy="716620"/>
            </a:xfrm>
            <a:custGeom>
              <a:avLst/>
              <a:gdLst/>
              <a:ahLst/>
              <a:cxnLst/>
              <a:rect l="l" t="t" r="r" b="b"/>
              <a:pathLst>
                <a:path w="4614" h="8756" extrusionOk="0">
                  <a:moveTo>
                    <a:pt x="1450" y="1"/>
                  </a:moveTo>
                  <a:cubicBezTo>
                    <a:pt x="1044" y="1"/>
                    <a:pt x="717" y="355"/>
                    <a:pt x="574" y="1204"/>
                  </a:cubicBezTo>
                  <a:cubicBezTo>
                    <a:pt x="0" y="4608"/>
                    <a:pt x="2555" y="8754"/>
                    <a:pt x="2555" y="8754"/>
                  </a:cubicBezTo>
                  <a:cubicBezTo>
                    <a:pt x="2555" y="8754"/>
                    <a:pt x="2571" y="8755"/>
                    <a:pt x="2600" y="8755"/>
                  </a:cubicBezTo>
                  <a:cubicBezTo>
                    <a:pt x="2860" y="8755"/>
                    <a:pt x="4178" y="8614"/>
                    <a:pt x="4407" y="5777"/>
                  </a:cubicBezTo>
                  <a:cubicBezTo>
                    <a:pt x="4614" y="3210"/>
                    <a:pt x="2673" y="1"/>
                    <a:pt x="1450"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12" name="Google Shape;326;p35"/>
            <p:cNvSpPr/>
            <p:nvPr/>
          </p:nvSpPr>
          <p:spPr>
            <a:xfrm rot="2868544">
              <a:off x="1457818" y="2735242"/>
              <a:ext cx="304955" cy="235545"/>
            </a:xfrm>
            <a:custGeom>
              <a:avLst/>
              <a:gdLst/>
              <a:ahLst/>
              <a:cxnLst/>
              <a:rect l="l" t="t" r="r" b="b"/>
              <a:pathLst>
                <a:path w="3726" h="2878" extrusionOk="0">
                  <a:moveTo>
                    <a:pt x="2076" y="0"/>
                  </a:moveTo>
                  <a:cubicBezTo>
                    <a:pt x="1847" y="0"/>
                    <a:pt x="1609" y="42"/>
                    <a:pt x="1373" y="128"/>
                  </a:cubicBezTo>
                  <a:cubicBezTo>
                    <a:pt x="495" y="462"/>
                    <a:pt x="1" y="1312"/>
                    <a:pt x="270" y="2031"/>
                  </a:cubicBezTo>
                  <a:cubicBezTo>
                    <a:pt x="467" y="2563"/>
                    <a:pt x="1024" y="2877"/>
                    <a:pt x="1654" y="2877"/>
                  </a:cubicBezTo>
                  <a:cubicBezTo>
                    <a:pt x="1882" y="2877"/>
                    <a:pt x="2120" y="2836"/>
                    <a:pt x="2353" y="2749"/>
                  </a:cubicBezTo>
                  <a:cubicBezTo>
                    <a:pt x="3232" y="2415"/>
                    <a:pt x="3725" y="1566"/>
                    <a:pt x="3457" y="847"/>
                  </a:cubicBezTo>
                  <a:cubicBezTo>
                    <a:pt x="3259" y="314"/>
                    <a:pt x="2706" y="0"/>
                    <a:pt x="2076" y="0"/>
                  </a:cubicBezTo>
                  <a:close/>
                </a:path>
              </a:pathLst>
            </a:custGeom>
            <a:solidFill>
              <a:srgbClr val="FECEB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13" name="Google Shape;327;p35"/>
            <p:cNvSpPr/>
            <p:nvPr/>
          </p:nvSpPr>
          <p:spPr>
            <a:xfrm rot="2868544">
              <a:off x="1553268" y="2833507"/>
              <a:ext cx="139710" cy="68667"/>
            </a:xfrm>
            <a:custGeom>
              <a:avLst/>
              <a:gdLst/>
              <a:ahLst/>
              <a:cxnLst/>
              <a:rect l="l" t="t" r="r" b="b"/>
              <a:pathLst>
                <a:path w="1707" h="839" extrusionOk="0">
                  <a:moveTo>
                    <a:pt x="1204" y="1"/>
                  </a:moveTo>
                  <a:cubicBezTo>
                    <a:pt x="873" y="1"/>
                    <a:pt x="418" y="145"/>
                    <a:pt x="15" y="773"/>
                  </a:cubicBezTo>
                  <a:cubicBezTo>
                    <a:pt x="1" y="788"/>
                    <a:pt x="8" y="817"/>
                    <a:pt x="30" y="831"/>
                  </a:cubicBezTo>
                  <a:cubicBezTo>
                    <a:pt x="37" y="839"/>
                    <a:pt x="44" y="839"/>
                    <a:pt x="59" y="839"/>
                  </a:cubicBezTo>
                  <a:cubicBezTo>
                    <a:pt x="73" y="839"/>
                    <a:pt x="88" y="831"/>
                    <a:pt x="95" y="817"/>
                  </a:cubicBezTo>
                  <a:cubicBezTo>
                    <a:pt x="476" y="223"/>
                    <a:pt x="898" y="86"/>
                    <a:pt x="1203" y="86"/>
                  </a:cubicBezTo>
                  <a:cubicBezTo>
                    <a:pt x="1450" y="86"/>
                    <a:pt x="1621" y="175"/>
                    <a:pt x="1634" y="185"/>
                  </a:cubicBezTo>
                  <a:cubicBezTo>
                    <a:pt x="1640" y="187"/>
                    <a:pt x="1645" y="188"/>
                    <a:pt x="1651" y="188"/>
                  </a:cubicBezTo>
                  <a:cubicBezTo>
                    <a:pt x="1669" y="188"/>
                    <a:pt x="1689" y="180"/>
                    <a:pt x="1699" y="163"/>
                  </a:cubicBezTo>
                  <a:cubicBezTo>
                    <a:pt x="1707" y="142"/>
                    <a:pt x="1699" y="113"/>
                    <a:pt x="1678" y="105"/>
                  </a:cubicBezTo>
                  <a:cubicBezTo>
                    <a:pt x="1674" y="102"/>
                    <a:pt x="1482" y="1"/>
                    <a:pt x="1204"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14" name="Google Shape;328;p35"/>
            <p:cNvSpPr/>
            <p:nvPr/>
          </p:nvSpPr>
          <p:spPr>
            <a:xfrm rot="2868544">
              <a:off x="1577188" y="2847738"/>
              <a:ext cx="64903" cy="63101"/>
            </a:xfrm>
            <a:custGeom>
              <a:avLst/>
              <a:gdLst/>
              <a:ahLst/>
              <a:cxnLst/>
              <a:rect l="l" t="t" r="r" b="b"/>
              <a:pathLst>
                <a:path w="793" h="771" extrusionOk="0">
                  <a:moveTo>
                    <a:pt x="52" y="1"/>
                  </a:moveTo>
                  <a:cubicBezTo>
                    <a:pt x="23" y="1"/>
                    <a:pt x="1" y="22"/>
                    <a:pt x="1" y="44"/>
                  </a:cubicBezTo>
                  <a:cubicBezTo>
                    <a:pt x="1" y="73"/>
                    <a:pt x="23" y="88"/>
                    <a:pt x="44" y="88"/>
                  </a:cubicBezTo>
                  <a:lnTo>
                    <a:pt x="52" y="88"/>
                  </a:lnTo>
                  <a:cubicBezTo>
                    <a:pt x="298" y="88"/>
                    <a:pt x="465" y="153"/>
                    <a:pt x="560" y="276"/>
                  </a:cubicBezTo>
                  <a:cubicBezTo>
                    <a:pt x="690" y="458"/>
                    <a:pt x="618" y="712"/>
                    <a:pt x="618" y="712"/>
                  </a:cubicBezTo>
                  <a:cubicBezTo>
                    <a:pt x="611" y="734"/>
                    <a:pt x="618" y="763"/>
                    <a:pt x="647" y="770"/>
                  </a:cubicBezTo>
                  <a:lnTo>
                    <a:pt x="661" y="770"/>
                  </a:lnTo>
                  <a:cubicBezTo>
                    <a:pt x="676" y="770"/>
                    <a:pt x="698" y="763"/>
                    <a:pt x="705" y="741"/>
                  </a:cubicBezTo>
                  <a:cubicBezTo>
                    <a:pt x="705" y="726"/>
                    <a:pt x="792" y="443"/>
                    <a:pt x="632" y="226"/>
                  </a:cubicBezTo>
                  <a:cubicBezTo>
                    <a:pt x="523" y="73"/>
                    <a:pt x="327" y="1"/>
                    <a:pt x="52"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15" name="Google Shape;329;p35"/>
            <p:cNvSpPr/>
            <p:nvPr/>
          </p:nvSpPr>
          <p:spPr>
            <a:xfrm rot="2868544">
              <a:off x="1086337" y="1676381"/>
              <a:ext cx="848489" cy="921392"/>
            </a:xfrm>
            <a:custGeom>
              <a:avLst/>
              <a:gdLst/>
              <a:ahLst/>
              <a:cxnLst/>
              <a:rect l="l" t="t" r="r" b="b"/>
              <a:pathLst>
                <a:path w="10367" h="11258" extrusionOk="0">
                  <a:moveTo>
                    <a:pt x="7966" y="1"/>
                  </a:moveTo>
                  <a:cubicBezTo>
                    <a:pt x="7837" y="1"/>
                    <a:pt x="7701" y="9"/>
                    <a:pt x="7557" y="27"/>
                  </a:cubicBezTo>
                  <a:cubicBezTo>
                    <a:pt x="5314" y="303"/>
                    <a:pt x="1002" y="1820"/>
                    <a:pt x="269" y="5116"/>
                  </a:cubicBezTo>
                  <a:cubicBezTo>
                    <a:pt x="0" y="6358"/>
                    <a:pt x="189" y="7526"/>
                    <a:pt x="545" y="8514"/>
                  </a:cubicBezTo>
                  <a:cubicBezTo>
                    <a:pt x="1118" y="10147"/>
                    <a:pt x="2134" y="11258"/>
                    <a:pt x="2134" y="11258"/>
                  </a:cubicBezTo>
                  <a:cubicBezTo>
                    <a:pt x="2134" y="11258"/>
                    <a:pt x="1125" y="7926"/>
                    <a:pt x="1605" y="6793"/>
                  </a:cubicBezTo>
                  <a:cubicBezTo>
                    <a:pt x="1605" y="6793"/>
                    <a:pt x="4828" y="5515"/>
                    <a:pt x="6556" y="4339"/>
                  </a:cubicBezTo>
                  <a:lnTo>
                    <a:pt x="6556" y="4339"/>
                  </a:lnTo>
                  <a:cubicBezTo>
                    <a:pt x="6512" y="4390"/>
                    <a:pt x="5801" y="5254"/>
                    <a:pt x="4980" y="5748"/>
                  </a:cubicBezTo>
                  <a:cubicBezTo>
                    <a:pt x="4980" y="5748"/>
                    <a:pt x="8959" y="5552"/>
                    <a:pt x="10338" y="2561"/>
                  </a:cubicBezTo>
                  <a:cubicBezTo>
                    <a:pt x="10367" y="2495"/>
                    <a:pt x="10316" y="1820"/>
                    <a:pt x="9960" y="1181"/>
                  </a:cubicBezTo>
                  <a:cubicBezTo>
                    <a:pt x="9630" y="579"/>
                    <a:pt x="9029" y="1"/>
                    <a:pt x="7966"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16" name="Google Shape;330;p35"/>
            <p:cNvSpPr/>
            <p:nvPr/>
          </p:nvSpPr>
          <p:spPr>
            <a:xfrm rot="2868544">
              <a:off x="1174988" y="1700944"/>
              <a:ext cx="815260" cy="696814"/>
            </a:xfrm>
            <a:custGeom>
              <a:avLst/>
              <a:gdLst/>
              <a:ahLst/>
              <a:cxnLst/>
              <a:rect l="l" t="t" r="r" b="b"/>
              <a:pathLst>
                <a:path w="9961" h="8514" extrusionOk="0">
                  <a:moveTo>
                    <a:pt x="7966" y="1"/>
                  </a:moveTo>
                  <a:cubicBezTo>
                    <a:pt x="7837" y="1"/>
                    <a:pt x="7701" y="9"/>
                    <a:pt x="7557" y="27"/>
                  </a:cubicBezTo>
                  <a:cubicBezTo>
                    <a:pt x="5314" y="303"/>
                    <a:pt x="1002" y="1820"/>
                    <a:pt x="269" y="5116"/>
                  </a:cubicBezTo>
                  <a:cubicBezTo>
                    <a:pt x="0" y="6358"/>
                    <a:pt x="189" y="7534"/>
                    <a:pt x="545" y="8514"/>
                  </a:cubicBezTo>
                  <a:cubicBezTo>
                    <a:pt x="363" y="6750"/>
                    <a:pt x="987" y="4564"/>
                    <a:pt x="3695" y="2488"/>
                  </a:cubicBezTo>
                  <a:cubicBezTo>
                    <a:pt x="5333" y="1238"/>
                    <a:pt x="6911" y="911"/>
                    <a:pt x="8114" y="911"/>
                  </a:cubicBezTo>
                  <a:cubicBezTo>
                    <a:pt x="8943" y="911"/>
                    <a:pt x="9593" y="1066"/>
                    <a:pt x="9960" y="1181"/>
                  </a:cubicBezTo>
                  <a:cubicBezTo>
                    <a:pt x="9630" y="579"/>
                    <a:pt x="9029" y="1"/>
                    <a:pt x="7966" y="1"/>
                  </a:cubicBezTo>
                  <a:close/>
                </a:path>
              </a:pathLst>
            </a:custGeom>
            <a:solidFill>
              <a:srgbClr val="FFD85C"/>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17" name="Google Shape;331;p35"/>
            <p:cNvSpPr/>
            <p:nvPr/>
          </p:nvSpPr>
          <p:spPr>
            <a:xfrm rot="2868544">
              <a:off x="1335429" y="2542449"/>
              <a:ext cx="45833" cy="73986"/>
            </a:xfrm>
            <a:custGeom>
              <a:avLst/>
              <a:gdLst/>
              <a:ahLst/>
              <a:cxnLst/>
              <a:rect l="l" t="t" r="r" b="b"/>
              <a:pathLst>
                <a:path w="560" h="904" extrusionOk="0">
                  <a:moveTo>
                    <a:pt x="168" y="1"/>
                  </a:moveTo>
                  <a:cubicBezTo>
                    <a:pt x="158" y="1"/>
                    <a:pt x="148" y="2"/>
                    <a:pt x="138" y="6"/>
                  </a:cubicBezTo>
                  <a:cubicBezTo>
                    <a:pt x="29" y="42"/>
                    <a:pt x="0" y="274"/>
                    <a:pt x="80" y="514"/>
                  </a:cubicBezTo>
                  <a:cubicBezTo>
                    <a:pt x="153" y="739"/>
                    <a:pt x="286" y="903"/>
                    <a:pt x="391" y="903"/>
                  </a:cubicBezTo>
                  <a:cubicBezTo>
                    <a:pt x="401" y="903"/>
                    <a:pt x="411" y="902"/>
                    <a:pt x="421" y="899"/>
                  </a:cubicBezTo>
                  <a:cubicBezTo>
                    <a:pt x="537" y="862"/>
                    <a:pt x="559" y="637"/>
                    <a:pt x="479" y="390"/>
                  </a:cubicBezTo>
                  <a:cubicBezTo>
                    <a:pt x="413" y="166"/>
                    <a:pt x="275" y="1"/>
                    <a:pt x="168"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18" name="Google Shape;332;p35"/>
            <p:cNvSpPr/>
            <p:nvPr/>
          </p:nvSpPr>
          <p:spPr>
            <a:xfrm rot="2868544">
              <a:off x="1052304" y="2311499"/>
              <a:ext cx="45833" cy="73986"/>
            </a:xfrm>
            <a:custGeom>
              <a:avLst/>
              <a:gdLst/>
              <a:ahLst/>
              <a:cxnLst/>
              <a:rect l="l" t="t" r="r" b="b"/>
              <a:pathLst>
                <a:path w="560" h="904" extrusionOk="0">
                  <a:moveTo>
                    <a:pt x="168" y="1"/>
                  </a:moveTo>
                  <a:cubicBezTo>
                    <a:pt x="158" y="1"/>
                    <a:pt x="148" y="2"/>
                    <a:pt x="138" y="6"/>
                  </a:cubicBezTo>
                  <a:cubicBezTo>
                    <a:pt x="29" y="42"/>
                    <a:pt x="0" y="274"/>
                    <a:pt x="80" y="521"/>
                  </a:cubicBezTo>
                  <a:cubicBezTo>
                    <a:pt x="153" y="739"/>
                    <a:pt x="286" y="903"/>
                    <a:pt x="391" y="903"/>
                  </a:cubicBezTo>
                  <a:cubicBezTo>
                    <a:pt x="402" y="903"/>
                    <a:pt x="412" y="902"/>
                    <a:pt x="421" y="899"/>
                  </a:cubicBezTo>
                  <a:cubicBezTo>
                    <a:pt x="537" y="862"/>
                    <a:pt x="559" y="637"/>
                    <a:pt x="487" y="390"/>
                  </a:cubicBezTo>
                  <a:cubicBezTo>
                    <a:pt x="414" y="165"/>
                    <a:pt x="275" y="1"/>
                    <a:pt x="168"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19" name="Google Shape;333;p35"/>
            <p:cNvSpPr/>
            <p:nvPr/>
          </p:nvSpPr>
          <p:spPr>
            <a:xfrm rot="2868544">
              <a:off x="1439726" y="2369262"/>
              <a:ext cx="162299" cy="51807"/>
            </a:xfrm>
            <a:custGeom>
              <a:avLst/>
              <a:gdLst/>
              <a:ahLst/>
              <a:cxnLst/>
              <a:rect l="l" t="t" r="r" b="b"/>
              <a:pathLst>
                <a:path w="1983" h="633" extrusionOk="0">
                  <a:moveTo>
                    <a:pt x="1024" y="1"/>
                  </a:moveTo>
                  <a:cubicBezTo>
                    <a:pt x="698" y="1"/>
                    <a:pt x="218" y="233"/>
                    <a:pt x="37" y="487"/>
                  </a:cubicBezTo>
                  <a:cubicBezTo>
                    <a:pt x="1" y="523"/>
                    <a:pt x="15" y="581"/>
                    <a:pt x="51" y="610"/>
                  </a:cubicBezTo>
                  <a:cubicBezTo>
                    <a:pt x="66" y="625"/>
                    <a:pt x="88" y="632"/>
                    <a:pt x="110" y="632"/>
                  </a:cubicBezTo>
                  <a:cubicBezTo>
                    <a:pt x="131" y="632"/>
                    <a:pt x="160" y="618"/>
                    <a:pt x="175" y="596"/>
                  </a:cubicBezTo>
                  <a:cubicBezTo>
                    <a:pt x="335" y="385"/>
                    <a:pt x="748" y="182"/>
                    <a:pt x="1032" y="182"/>
                  </a:cubicBezTo>
                  <a:cubicBezTo>
                    <a:pt x="1286" y="182"/>
                    <a:pt x="1641" y="298"/>
                    <a:pt x="1808" y="516"/>
                  </a:cubicBezTo>
                  <a:cubicBezTo>
                    <a:pt x="1829" y="537"/>
                    <a:pt x="1856" y="549"/>
                    <a:pt x="1882" y="549"/>
                  </a:cubicBezTo>
                  <a:cubicBezTo>
                    <a:pt x="1901" y="549"/>
                    <a:pt x="1921" y="543"/>
                    <a:pt x="1939" y="531"/>
                  </a:cubicBezTo>
                  <a:cubicBezTo>
                    <a:pt x="1975" y="502"/>
                    <a:pt x="1983" y="443"/>
                    <a:pt x="1954" y="400"/>
                  </a:cubicBezTo>
                  <a:cubicBezTo>
                    <a:pt x="1750" y="139"/>
                    <a:pt x="1336" y="1"/>
                    <a:pt x="1039"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20" name="Google Shape;334;p35"/>
            <p:cNvSpPr/>
            <p:nvPr/>
          </p:nvSpPr>
          <p:spPr>
            <a:xfrm rot="2868544">
              <a:off x="1130848" y="2098941"/>
              <a:ext cx="120640" cy="69076"/>
            </a:xfrm>
            <a:custGeom>
              <a:avLst/>
              <a:gdLst/>
              <a:ahLst/>
              <a:cxnLst/>
              <a:rect l="l" t="t" r="r" b="b"/>
              <a:pathLst>
                <a:path w="1474" h="844" extrusionOk="0">
                  <a:moveTo>
                    <a:pt x="672" y="1"/>
                  </a:moveTo>
                  <a:cubicBezTo>
                    <a:pt x="613" y="1"/>
                    <a:pt x="551" y="10"/>
                    <a:pt x="487" y="31"/>
                  </a:cubicBezTo>
                  <a:cubicBezTo>
                    <a:pt x="58" y="169"/>
                    <a:pt x="0" y="568"/>
                    <a:pt x="29" y="764"/>
                  </a:cubicBezTo>
                  <a:cubicBezTo>
                    <a:pt x="37" y="808"/>
                    <a:pt x="73" y="844"/>
                    <a:pt x="116" y="844"/>
                  </a:cubicBezTo>
                  <a:lnTo>
                    <a:pt x="131" y="844"/>
                  </a:lnTo>
                  <a:cubicBezTo>
                    <a:pt x="182" y="837"/>
                    <a:pt x="211" y="793"/>
                    <a:pt x="204" y="742"/>
                  </a:cubicBezTo>
                  <a:cubicBezTo>
                    <a:pt x="204" y="721"/>
                    <a:pt x="153" y="329"/>
                    <a:pt x="537" y="205"/>
                  </a:cubicBezTo>
                  <a:cubicBezTo>
                    <a:pt x="581" y="191"/>
                    <a:pt x="623" y="184"/>
                    <a:pt x="665" y="184"/>
                  </a:cubicBezTo>
                  <a:cubicBezTo>
                    <a:pt x="1018" y="184"/>
                    <a:pt x="1285" y="655"/>
                    <a:pt x="1285" y="655"/>
                  </a:cubicBezTo>
                  <a:cubicBezTo>
                    <a:pt x="1305" y="685"/>
                    <a:pt x="1335" y="705"/>
                    <a:pt x="1366" y="705"/>
                  </a:cubicBezTo>
                  <a:cubicBezTo>
                    <a:pt x="1381" y="705"/>
                    <a:pt x="1395" y="701"/>
                    <a:pt x="1409" y="692"/>
                  </a:cubicBezTo>
                  <a:cubicBezTo>
                    <a:pt x="1452" y="670"/>
                    <a:pt x="1474" y="612"/>
                    <a:pt x="1445" y="568"/>
                  </a:cubicBezTo>
                  <a:cubicBezTo>
                    <a:pt x="1432" y="542"/>
                    <a:pt x="1124" y="1"/>
                    <a:pt x="672"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21" name="Google Shape;335;p35"/>
            <p:cNvSpPr/>
            <p:nvPr/>
          </p:nvSpPr>
          <p:spPr>
            <a:xfrm rot="2868544">
              <a:off x="1072961" y="2419780"/>
              <a:ext cx="41741" cy="50579"/>
            </a:xfrm>
            <a:custGeom>
              <a:avLst/>
              <a:gdLst/>
              <a:ahLst/>
              <a:cxnLst/>
              <a:rect l="l" t="t" r="r" b="b"/>
              <a:pathLst>
                <a:path w="510" h="618" extrusionOk="0">
                  <a:moveTo>
                    <a:pt x="436" y="1"/>
                  </a:moveTo>
                  <a:cubicBezTo>
                    <a:pt x="422" y="1"/>
                    <a:pt x="81" y="8"/>
                    <a:pt x="44" y="269"/>
                  </a:cubicBezTo>
                  <a:cubicBezTo>
                    <a:pt x="1" y="538"/>
                    <a:pt x="436" y="611"/>
                    <a:pt x="451" y="618"/>
                  </a:cubicBezTo>
                  <a:lnTo>
                    <a:pt x="458" y="618"/>
                  </a:lnTo>
                  <a:cubicBezTo>
                    <a:pt x="480" y="618"/>
                    <a:pt x="502" y="596"/>
                    <a:pt x="509" y="574"/>
                  </a:cubicBezTo>
                  <a:cubicBezTo>
                    <a:pt x="509" y="553"/>
                    <a:pt x="495" y="531"/>
                    <a:pt x="465" y="524"/>
                  </a:cubicBezTo>
                  <a:cubicBezTo>
                    <a:pt x="465" y="524"/>
                    <a:pt x="102" y="465"/>
                    <a:pt x="132" y="284"/>
                  </a:cubicBezTo>
                  <a:cubicBezTo>
                    <a:pt x="161" y="95"/>
                    <a:pt x="436" y="88"/>
                    <a:pt x="444" y="88"/>
                  </a:cubicBezTo>
                  <a:cubicBezTo>
                    <a:pt x="465" y="88"/>
                    <a:pt x="487" y="66"/>
                    <a:pt x="487" y="44"/>
                  </a:cubicBezTo>
                  <a:cubicBezTo>
                    <a:pt x="487" y="15"/>
                    <a:pt x="465" y="1"/>
                    <a:pt x="436"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22" name="Google Shape;336;p35"/>
            <p:cNvSpPr/>
            <p:nvPr/>
          </p:nvSpPr>
          <p:spPr>
            <a:xfrm rot="2868544">
              <a:off x="1084918" y="2511954"/>
              <a:ext cx="197411" cy="166960"/>
            </a:xfrm>
            <a:custGeom>
              <a:avLst/>
              <a:gdLst/>
              <a:ahLst/>
              <a:cxnLst/>
              <a:rect l="l" t="t" r="r" b="b"/>
              <a:pathLst>
                <a:path w="2412" h="2040" extrusionOk="0">
                  <a:moveTo>
                    <a:pt x="2005" y="0"/>
                  </a:moveTo>
                  <a:cubicBezTo>
                    <a:pt x="1997" y="8"/>
                    <a:pt x="1997" y="15"/>
                    <a:pt x="1990" y="22"/>
                  </a:cubicBezTo>
                  <a:cubicBezTo>
                    <a:pt x="1750" y="392"/>
                    <a:pt x="473" y="1169"/>
                    <a:pt x="103" y="1285"/>
                  </a:cubicBezTo>
                  <a:cubicBezTo>
                    <a:pt x="73" y="1293"/>
                    <a:pt x="52" y="1296"/>
                    <a:pt x="35" y="1296"/>
                  </a:cubicBezTo>
                  <a:cubicBezTo>
                    <a:pt x="19" y="1296"/>
                    <a:pt x="8" y="1293"/>
                    <a:pt x="1" y="1285"/>
                  </a:cubicBezTo>
                  <a:lnTo>
                    <a:pt x="1" y="1285"/>
                  </a:lnTo>
                  <a:cubicBezTo>
                    <a:pt x="30" y="1336"/>
                    <a:pt x="429" y="1968"/>
                    <a:pt x="1054" y="2033"/>
                  </a:cubicBezTo>
                  <a:cubicBezTo>
                    <a:pt x="1089" y="2037"/>
                    <a:pt x="1125" y="2039"/>
                    <a:pt x="1161" y="2039"/>
                  </a:cubicBezTo>
                  <a:cubicBezTo>
                    <a:pt x="1328" y="2039"/>
                    <a:pt x="1509" y="1996"/>
                    <a:pt x="1700" y="1895"/>
                  </a:cubicBezTo>
                  <a:cubicBezTo>
                    <a:pt x="2353" y="1554"/>
                    <a:pt x="2411" y="1046"/>
                    <a:pt x="2317" y="647"/>
                  </a:cubicBezTo>
                  <a:cubicBezTo>
                    <a:pt x="2237" y="305"/>
                    <a:pt x="2048" y="44"/>
                    <a:pt x="2019" y="15"/>
                  </a:cubicBezTo>
                  <a:cubicBezTo>
                    <a:pt x="2012" y="0"/>
                    <a:pt x="2005" y="0"/>
                    <a:pt x="2005" y="0"/>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23" name="Google Shape;337;p35"/>
            <p:cNvSpPr/>
            <p:nvPr/>
          </p:nvSpPr>
          <p:spPr>
            <a:xfrm rot="2868544">
              <a:off x="1137361" y="2588071"/>
              <a:ext cx="111228" cy="114090"/>
            </a:xfrm>
            <a:custGeom>
              <a:avLst/>
              <a:gdLst/>
              <a:ahLst/>
              <a:cxnLst/>
              <a:rect l="l" t="t" r="r" b="b"/>
              <a:pathLst>
                <a:path w="1359" h="1394" extrusionOk="0">
                  <a:moveTo>
                    <a:pt x="1264" y="1"/>
                  </a:moveTo>
                  <a:lnTo>
                    <a:pt x="1264" y="1"/>
                  </a:lnTo>
                  <a:cubicBezTo>
                    <a:pt x="1162" y="30"/>
                    <a:pt x="1053" y="80"/>
                    <a:pt x="959" y="138"/>
                  </a:cubicBezTo>
                  <a:cubicBezTo>
                    <a:pt x="567" y="385"/>
                    <a:pt x="298" y="785"/>
                    <a:pt x="88" y="1198"/>
                  </a:cubicBezTo>
                  <a:cubicBezTo>
                    <a:pt x="59" y="1264"/>
                    <a:pt x="30" y="1322"/>
                    <a:pt x="1" y="1387"/>
                  </a:cubicBezTo>
                  <a:cubicBezTo>
                    <a:pt x="36" y="1391"/>
                    <a:pt x="72" y="1393"/>
                    <a:pt x="108" y="1393"/>
                  </a:cubicBezTo>
                  <a:cubicBezTo>
                    <a:pt x="275" y="1393"/>
                    <a:pt x="456" y="1350"/>
                    <a:pt x="647" y="1249"/>
                  </a:cubicBezTo>
                  <a:cubicBezTo>
                    <a:pt x="1300" y="908"/>
                    <a:pt x="1358" y="400"/>
                    <a:pt x="1264" y="1"/>
                  </a:cubicBezTo>
                  <a:close/>
                </a:path>
              </a:pathLst>
            </a:custGeom>
            <a:solidFill>
              <a:srgbClr val="EB6377"/>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24" name="Google Shape;338;p35"/>
            <p:cNvSpPr/>
            <p:nvPr/>
          </p:nvSpPr>
          <p:spPr>
            <a:xfrm rot="2868544">
              <a:off x="1117789" y="2513015"/>
              <a:ext cx="154524" cy="108770"/>
            </a:xfrm>
            <a:custGeom>
              <a:avLst/>
              <a:gdLst/>
              <a:ahLst/>
              <a:cxnLst/>
              <a:rect l="l" t="t" r="r" b="b"/>
              <a:pathLst>
                <a:path w="1888" h="1329" extrusionOk="0">
                  <a:moveTo>
                    <a:pt x="1888" y="0"/>
                  </a:moveTo>
                  <a:lnTo>
                    <a:pt x="1888" y="0"/>
                  </a:lnTo>
                  <a:cubicBezTo>
                    <a:pt x="1648" y="370"/>
                    <a:pt x="371" y="1147"/>
                    <a:pt x="1" y="1263"/>
                  </a:cubicBezTo>
                  <a:cubicBezTo>
                    <a:pt x="109" y="1306"/>
                    <a:pt x="231" y="1328"/>
                    <a:pt x="352" y="1328"/>
                  </a:cubicBezTo>
                  <a:cubicBezTo>
                    <a:pt x="458" y="1328"/>
                    <a:pt x="563" y="1312"/>
                    <a:pt x="661" y="1278"/>
                  </a:cubicBezTo>
                  <a:cubicBezTo>
                    <a:pt x="973" y="1176"/>
                    <a:pt x="1227" y="959"/>
                    <a:pt x="1452" y="726"/>
                  </a:cubicBezTo>
                  <a:cubicBezTo>
                    <a:pt x="1648" y="516"/>
                    <a:pt x="1830" y="269"/>
                    <a:pt x="1888" y="0"/>
                  </a:cubicBezTo>
                  <a:close/>
                </a:path>
              </a:pathLst>
            </a:custGeom>
            <a:solidFill>
              <a:srgbClr val="FFFFFF"/>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25" name="Google Shape;339;p35"/>
            <p:cNvSpPr/>
            <p:nvPr/>
          </p:nvSpPr>
          <p:spPr>
            <a:xfrm rot="2868544">
              <a:off x="1279834" y="2632536"/>
              <a:ext cx="208623" cy="178991"/>
            </a:xfrm>
            <a:custGeom>
              <a:avLst/>
              <a:gdLst/>
              <a:ahLst/>
              <a:cxnLst/>
              <a:rect l="l" t="t" r="r" b="b"/>
              <a:pathLst>
                <a:path w="2549" h="2187" extrusionOk="0">
                  <a:moveTo>
                    <a:pt x="1312" y="0"/>
                  </a:moveTo>
                  <a:cubicBezTo>
                    <a:pt x="1190" y="0"/>
                    <a:pt x="1066" y="19"/>
                    <a:pt x="944" y="59"/>
                  </a:cubicBezTo>
                  <a:cubicBezTo>
                    <a:pt x="341" y="248"/>
                    <a:pt x="0" y="872"/>
                    <a:pt x="182" y="1446"/>
                  </a:cubicBezTo>
                  <a:cubicBezTo>
                    <a:pt x="326" y="1897"/>
                    <a:pt x="761" y="2187"/>
                    <a:pt x="1237" y="2187"/>
                  </a:cubicBezTo>
                  <a:cubicBezTo>
                    <a:pt x="1358" y="2187"/>
                    <a:pt x="1482" y="2168"/>
                    <a:pt x="1605" y="2128"/>
                  </a:cubicBezTo>
                  <a:cubicBezTo>
                    <a:pt x="2207" y="1939"/>
                    <a:pt x="2548" y="1315"/>
                    <a:pt x="2367" y="742"/>
                  </a:cubicBezTo>
                  <a:cubicBezTo>
                    <a:pt x="2222" y="290"/>
                    <a:pt x="1787" y="0"/>
                    <a:pt x="1312" y="0"/>
                  </a:cubicBezTo>
                  <a:close/>
                </a:path>
              </a:pathLst>
            </a:custGeom>
            <a:solidFill>
              <a:srgbClr val="FF949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26" name="Google Shape;340;p35"/>
            <p:cNvSpPr/>
            <p:nvPr/>
          </p:nvSpPr>
          <p:spPr>
            <a:xfrm rot="2868544">
              <a:off x="911185" y="2312842"/>
              <a:ext cx="130789" cy="156239"/>
            </a:xfrm>
            <a:custGeom>
              <a:avLst/>
              <a:gdLst/>
              <a:ahLst/>
              <a:cxnLst/>
              <a:rect l="l" t="t" r="r" b="b"/>
              <a:pathLst>
                <a:path w="1598" h="1909" extrusionOk="0">
                  <a:moveTo>
                    <a:pt x="642" y="1"/>
                  </a:moveTo>
                  <a:cubicBezTo>
                    <a:pt x="595" y="1"/>
                    <a:pt x="548" y="7"/>
                    <a:pt x="501" y="22"/>
                  </a:cubicBezTo>
                  <a:cubicBezTo>
                    <a:pt x="153" y="138"/>
                    <a:pt x="0" y="646"/>
                    <a:pt x="167" y="1161"/>
                  </a:cubicBezTo>
                  <a:cubicBezTo>
                    <a:pt x="306" y="1603"/>
                    <a:pt x="643" y="1908"/>
                    <a:pt x="958" y="1908"/>
                  </a:cubicBezTo>
                  <a:cubicBezTo>
                    <a:pt x="1005" y="1908"/>
                    <a:pt x="1051" y="1901"/>
                    <a:pt x="1097" y="1887"/>
                  </a:cubicBezTo>
                  <a:cubicBezTo>
                    <a:pt x="1452" y="1771"/>
                    <a:pt x="1598" y="1263"/>
                    <a:pt x="1438" y="755"/>
                  </a:cubicBezTo>
                  <a:cubicBezTo>
                    <a:pt x="1293" y="306"/>
                    <a:pt x="960" y="1"/>
                    <a:pt x="642" y="1"/>
                  </a:cubicBezTo>
                  <a:close/>
                </a:path>
              </a:pathLst>
            </a:custGeom>
            <a:solidFill>
              <a:srgbClr val="FF949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27" name="Google Shape;341;p35"/>
            <p:cNvSpPr/>
            <p:nvPr/>
          </p:nvSpPr>
          <p:spPr>
            <a:xfrm rot="2868544">
              <a:off x="1261450" y="2908244"/>
              <a:ext cx="852090" cy="391948"/>
            </a:xfrm>
            <a:custGeom>
              <a:avLst/>
              <a:gdLst/>
              <a:ahLst/>
              <a:cxnLst/>
              <a:rect l="l" t="t" r="r" b="b"/>
              <a:pathLst>
                <a:path w="10411" h="4789" extrusionOk="0">
                  <a:moveTo>
                    <a:pt x="9396" y="0"/>
                  </a:moveTo>
                  <a:cubicBezTo>
                    <a:pt x="9124" y="0"/>
                    <a:pt x="8797" y="766"/>
                    <a:pt x="8690" y="1006"/>
                  </a:cubicBezTo>
                  <a:cubicBezTo>
                    <a:pt x="8654" y="805"/>
                    <a:pt x="8607" y="257"/>
                    <a:pt x="8417" y="257"/>
                  </a:cubicBezTo>
                  <a:cubicBezTo>
                    <a:pt x="8381" y="257"/>
                    <a:pt x="8339" y="277"/>
                    <a:pt x="8291" y="324"/>
                  </a:cubicBezTo>
                  <a:cubicBezTo>
                    <a:pt x="8167" y="447"/>
                    <a:pt x="8175" y="694"/>
                    <a:pt x="8160" y="854"/>
                  </a:cubicBezTo>
                  <a:cubicBezTo>
                    <a:pt x="8146" y="1115"/>
                    <a:pt x="8160" y="1384"/>
                    <a:pt x="8182" y="1645"/>
                  </a:cubicBezTo>
                  <a:cubicBezTo>
                    <a:pt x="6370" y="2663"/>
                    <a:pt x="3242" y="2808"/>
                    <a:pt x="1609" y="2808"/>
                  </a:cubicBezTo>
                  <a:cubicBezTo>
                    <a:pt x="958" y="2808"/>
                    <a:pt x="545" y="2785"/>
                    <a:pt x="545" y="2785"/>
                  </a:cubicBezTo>
                  <a:lnTo>
                    <a:pt x="0" y="3104"/>
                  </a:lnTo>
                  <a:cubicBezTo>
                    <a:pt x="291" y="4179"/>
                    <a:pt x="2657" y="4789"/>
                    <a:pt x="2657" y="4789"/>
                  </a:cubicBezTo>
                  <a:cubicBezTo>
                    <a:pt x="6084" y="4658"/>
                    <a:pt x="8385" y="2988"/>
                    <a:pt x="8683" y="2756"/>
                  </a:cubicBezTo>
                  <a:cubicBezTo>
                    <a:pt x="8806" y="2879"/>
                    <a:pt x="8922" y="3003"/>
                    <a:pt x="9053" y="3119"/>
                  </a:cubicBezTo>
                  <a:cubicBezTo>
                    <a:pt x="9127" y="3187"/>
                    <a:pt x="9241" y="3300"/>
                    <a:pt x="9354" y="3300"/>
                  </a:cubicBezTo>
                  <a:cubicBezTo>
                    <a:pt x="9385" y="3300"/>
                    <a:pt x="9415" y="3292"/>
                    <a:pt x="9445" y="3271"/>
                  </a:cubicBezTo>
                  <a:cubicBezTo>
                    <a:pt x="9554" y="3199"/>
                    <a:pt x="9540" y="3032"/>
                    <a:pt x="9496" y="2923"/>
                  </a:cubicBezTo>
                  <a:cubicBezTo>
                    <a:pt x="9467" y="2836"/>
                    <a:pt x="9409" y="2763"/>
                    <a:pt x="9351" y="2698"/>
                  </a:cubicBezTo>
                  <a:cubicBezTo>
                    <a:pt x="9271" y="2604"/>
                    <a:pt x="9213" y="2509"/>
                    <a:pt x="9148" y="2408"/>
                  </a:cubicBezTo>
                  <a:cubicBezTo>
                    <a:pt x="9452" y="2255"/>
                    <a:pt x="9743" y="2074"/>
                    <a:pt x="10026" y="1870"/>
                  </a:cubicBezTo>
                  <a:cubicBezTo>
                    <a:pt x="10135" y="1798"/>
                    <a:pt x="10411" y="1660"/>
                    <a:pt x="10411" y="1493"/>
                  </a:cubicBezTo>
                  <a:cubicBezTo>
                    <a:pt x="10408" y="1358"/>
                    <a:pt x="10334" y="1310"/>
                    <a:pt x="10230" y="1310"/>
                  </a:cubicBezTo>
                  <a:cubicBezTo>
                    <a:pt x="10069" y="1310"/>
                    <a:pt x="9836" y="1425"/>
                    <a:pt x="9677" y="1522"/>
                  </a:cubicBezTo>
                  <a:cubicBezTo>
                    <a:pt x="9794" y="1391"/>
                    <a:pt x="9903" y="1253"/>
                    <a:pt x="9975" y="1094"/>
                  </a:cubicBezTo>
                  <a:cubicBezTo>
                    <a:pt x="10033" y="992"/>
                    <a:pt x="10142" y="781"/>
                    <a:pt x="10048" y="665"/>
                  </a:cubicBezTo>
                  <a:cubicBezTo>
                    <a:pt x="10015" y="626"/>
                    <a:pt x="9976" y="609"/>
                    <a:pt x="9933" y="609"/>
                  </a:cubicBezTo>
                  <a:cubicBezTo>
                    <a:pt x="9738" y="609"/>
                    <a:pt x="9461" y="961"/>
                    <a:pt x="9336" y="1152"/>
                  </a:cubicBezTo>
                  <a:lnTo>
                    <a:pt x="9322" y="1152"/>
                  </a:lnTo>
                  <a:cubicBezTo>
                    <a:pt x="9351" y="1043"/>
                    <a:pt x="9431" y="890"/>
                    <a:pt x="9445" y="847"/>
                  </a:cubicBezTo>
                  <a:cubicBezTo>
                    <a:pt x="9481" y="731"/>
                    <a:pt x="9511" y="614"/>
                    <a:pt x="9532" y="498"/>
                  </a:cubicBezTo>
                  <a:cubicBezTo>
                    <a:pt x="9547" y="382"/>
                    <a:pt x="9605" y="92"/>
                    <a:pt x="9467" y="19"/>
                  </a:cubicBezTo>
                  <a:cubicBezTo>
                    <a:pt x="9444" y="6"/>
                    <a:pt x="9420" y="0"/>
                    <a:pt x="9396" y="0"/>
                  </a:cubicBezTo>
                  <a:close/>
                </a:path>
              </a:pathLst>
            </a:custGeom>
            <a:solidFill>
              <a:srgbClr val="FECEB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grpSp>
      <p:grpSp>
        <p:nvGrpSpPr>
          <p:cNvPr id="17" name="Group 16"/>
          <p:cNvGrpSpPr/>
          <p:nvPr/>
        </p:nvGrpSpPr>
        <p:grpSpPr>
          <a:xfrm flipH="1">
            <a:off x="15621000" y="7978140"/>
            <a:ext cx="1245870" cy="2271395"/>
            <a:chOff x="21867" y="5379"/>
            <a:chExt cx="3905" cy="8159"/>
          </a:xfrm>
        </p:grpSpPr>
        <p:sp>
          <p:nvSpPr>
            <p:cNvPr id="261" name="Google Shape;342;p35"/>
            <p:cNvSpPr/>
            <p:nvPr/>
          </p:nvSpPr>
          <p:spPr>
            <a:xfrm>
              <a:off x="21867" y="11929"/>
              <a:ext cx="1411" cy="1608"/>
            </a:xfrm>
            <a:custGeom>
              <a:avLst/>
              <a:gdLst/>
              <a:ahLst/>
              <a:cxnLst/>
              <a:rect l="l" t="t" r="r" b="b"/>
              <a:pathLst>
                <a:path w="5882" h="6702" extrusionOk="0">
                  <a:moveTo>
                    <a:pt x="2934" y="1"/>
                  </a:moveTo>
                  <a:cubicBezTo>
                    <a:pt x="2360" y="1656"/>
                    <a:pt x="1641" y="3297"/>
                    <a:pt x="458" y="4582"/>
                  </a:cubicBezTo>
                  <a:lnTo>
                    <a:pt x="436" y="4582"/>
                  </a:lnTo>
                  <a:cubicBezTo>
                    <a:pt x="226" y="4669"/>
                    <a:pt x="1" y="4966"/>
                    <a:pt x="15" y="5199"/>
                  </a:cubicBezTo>
                  <a:cubicBezTo>
                    <a:pt x="37" y="5431"/>
                    <a:pt x="240" y="5627"/>
                    <a:pt x="415" y="5772"/>
                  </a:cubicBezTo>
                  <a:cubicBezTo>
                    <a:pt x="821" y="6121"/>
                    <a:pt x="1474" y="6556"/>
                    <a:pt x="2041" y="6665"/>
                  </a:cubicBezTo>
                  <a:cubicBezTo>
                    <a:pt x="2138" y="6685"/>
                    <a:pt x="2210" y="6702"/>
                    <a:pt x="2270" y="6702"/>
                  </a:cubicBezTo>
                  <a:cubicBezTo>
                    <a:pt x="2363" y="6702"/>
                    <a:pt x="2426" y="6662"/>
                    <a:pt x="2505" y="6534"/>
                  </a:cubicBezTo>
                  <a:cubicBezTo>
                    <a:pt x="2614" y="6353"/>
                    <a:pt x="2440" y="6019"/>
                    <a:pt x="2353" y="5830"/>
                  </a:cubicBezTo>
                  <a:cubicBezTo>
                    <a:pt x="2244" y="5605"/>
                    <a:pt x="2113" y="5431"/>
                    <a:pt x="1961" y="5279"/>
                  </a:cubicBezTo>
                  <a:cubicBezTo>
                    <a:pt x="3594" y="4313"/>
                    <a:pt x="4923" y="2759"/>
                    <a:pt x="5881" y="1286"/>
                  </a:cubicBezTo>
                  <a:cubicBezTo>
                    <a:pt x="4886" y="886"/>
                    <a:pt x="3899" y="465"/>
                    <a:pt x="2934" y="1"/>
                  </a:cubicBezTo>
                  <a:close/>
                </a:path>
              </a:pathLst>
            </a:custGeom>
            <a:solidFill>
              <a:srgbClr val="BC716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62" name="Google Shape;343;p35"/>
            <p:cNvSpPr/>
            <p:nvPr/>
          </p:nvSpPr>
          <p:spPr>
            <a:xfrm>
              <a:off x="21867" y="13002"/>
              <a:ext cx="628" cy="536"/>
            </a:xfrm>
            <a:custGeom>
              <a:avLst/>
              <a:gdLst/>
              <a:ahLst/>
              <a:cxnLst/>
              <a:rect l="l" t="t" r="r" b="b"/>
              <a:pathLst>
                <a:path w="2615" h="2232" extrusionOk="0">
                  <a:moveTo>
                    <a:pt x="552" y="1"/>
                  </a:moveTo>
                  <a:cubicBezTo>
                    <a:pt x="523" y="37"/>
                    <a:pt x="487" y="73"/>
                    <a:pt x="458" y="110"/>
                  </a:cubicBezTo>
                  <a:lnTo>
                    <a:pt x="436" y="110"/>
                  </a:lnTo>
                  <a:cubicBezTo>
                    <a:pt x="226" y="197"/>
                    <a:pt x="1" y="494"/>
                    <a:pt x="15" y="727"/>
                  </a:cubicBezTo>
                  <a:cubicBezTo>
                    <a:pt x="37" y="959"/>
                    <a:pt x="240" y="1155"/>
                    <a:pt x="415" y="1300"/>
                  </a:cubicBezTo>
                  <a:cubicBezTo>
                    <a:pt x="821" y="1656"/>
                    <a:pt x="1474" y="2084"/>
                    <a:pt x="2041" y="2200"/>
                  </a:cubicBezTo>
                  <a:cubicBezTo>
                    <a:pt x="2135" y="2217"/>
                    <a:pt x="2205" y="2231"/>
                    <a:pt x="2264" y="2231"/>
                  </a:cubicBezTo>
                  <a:cubicBezTo>
                    <a:pt x="2360" y="2231"/>
                    <a:pt x="2424" y="2193"/>
                    <a:pt x="2505" y="2062"/>
                  </a:cubicBezTo>
                  <a:cubicBezTo>
                    <a:pt x="2614" y="1881"/>
                    <a:pt x="2440" y="1540"/>
                    <a:pt x="2346" y="1358"/>
                  </a:cubicBezTo>
                  <a:cubicBezTo>
                    <a:pt x="2244" y="1133"/>
                    <a:pt x="2113" y="959"/>
                    <a:pt x="1961" y="807"/>
                  </a:cubicBezTo>
                  <a:cubicBezTo>
                    <a:pt x="2062" y="748"/>
                    <a:pt x="2164" y="683"/>
                    <a:pt x="2266" y="618"/>
                  </a:cubicBezTo>
                  <a:cubicBezTo>
                    <a:pt x="1678" y="523"/>
                    <a:pt x="1104" y="284"/>
                    <a:pt x="552"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63" name="Google Shape;344;p35"/>
            <p:cNvSpPr/>
            <p:nvPr/>
          </p:nvSpPr>
          <p:spPr>
            <a:xfrm>
              <a:off x="22508" y="10534"/>
              <a:ext cx="1481" cy="1718"/>
            </a:xfrm>
            <a:custGeom>
              <a:avLst/>
              <a:gdLst/>
              <a:ahLst/>
              <a:cxnLst/>
              <a:rect l="l" t="t" r="r" b="b"/>
              <a:pathLst>
                <a:path w="6171" h="7159" extrusionOk="0">
                  <a:moveTo>
                    <a:pt x="2563" y="1"/>
                  </a:moveTo>
                  <a:cubicBezTo>
                    <a:pt x="1576" y="1678"/>
                    <a:pt x="915" y="3195"/>
                    <a:pt x="298" y="5046"/>
                  </a:cubicBezTo>
                  <a:cubicBezTo>
                    <a:pt x="254" y="5191"/>
                    <a:pt x="51" y="5649"/>
                    <a:pt x="0" y="5794"/>
                  </a:cubicBezTo>
                  <a:cubicBezTo>
                    <a:pt x="973" y="6259"/>
                    <a:pt x="2244" y="6760"/>
                    <a:pt x="3238" y="7159"/>
                  </a:cubicBezTo>
                  <a:cubicBezTo>
                    <a:pt x="4443" y="5496"/>
                    <a:pt x="5438" y="3681"/>
                    <a:pt x="6171" y="1758"/>
                  </a:cubicBezTo>
                  <a:cubicBezTo>
                    <a:pt x="4915" y="1293"/>
                    <a:pt x="3703" y="705"/>
                    <a:pt x="2563"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64" name="Google Shape;345;p35"/>
            <p:cNvSpPr/>
            <p:nvPr/>
          </p:nvSpPr>
          <p:spPr>
            <a:xfrm>
              <a:off x="22675" y="11168"/>
              <a:ext cx="357" cy="803"/>
            </a:xfrm>
            <a:custGeom>
              <a:avLst/>
              <a:gdLst/>
              <a:ahLst/>
              <a:cxnLst/>
              <a:rect l="l" t="t" r="r" b="b"/>
              <a:pathLst>
                <a:path w="1489" h="3345" extrusionOk="0">
                  <a:moveTo>
                    <a:pt x="1407" y="1"/>
                  </a:moveTo>
                  <a:cubicBezTo>
                    <a:pt x="1379" y="1"/>
                    <a:pt x="1355" y="19"/>
                    <a:pt x="1343" y="42"/>
                  </a:cubicBezTo>
                  <a:lnTo>
                    <a:pt x="15" y="3251"/>
                  </a:lnTo>
                  <a:cubicBezTo>
                    <a:pt x="0" y="3287"/>
                    <a:pt x="15" y="3323"/>
                    <a:pt x="51" y="3338"/>
                  </a:cubicBezTo>
                  <a:cubicBezTo>
                    <a:pt x="58" y="3345"/>
                    <a:pt x="66" y="3345"/>
                    <a:pt x="80" y="3345"/>
                  </a:cubicBezTo>
                  <a:cubicBezTo>
                    <a:pt x="102" y="3345"/>
                    <a:pt x="131" y="3330"/>
                    <a:pt x="138" y="3301"/>
                  </a:cubicBezTo>
                  <a:lnTo>
                    <a:pt x="1467" y="100"/>
                  </a:lnTo>
                  <a:cubicBezTo>
                    <a:pt x="1488" y="64"/>
                    <a:pt x="1467" y="20"/>
                    <a:pt x="1430" y="6"/>
                  </a:cubicBezTo>
                  <a:cubicBezTo>
                    <a:pt x="1422" y="2"/>
                    <a:pt x="1414" y="1"/>
                    <a:pt x="1407" y="1"/>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65" name="Google Shape;346;p35"/>
            <p:cNvSpPr/>
            <p:nvPr/>
          </p:nvSpPr>
          <p:spPr>
            <a:xfrm>
              <a:off x="22597" y="11759"/>
              <a:ext cx="798" cy="351"/>
            </a:xfrm>
            <a:custGeom>
              <a:avLst/>
              <a:gdLst/>
              <a:ahLst/>
              <a:cxnLst/>
              <a:rect l="l" t="t" r="r" b="b"/>
              <a:pathLst>
                <a:path w="3326" h="1463" extrusionOk="0">
                  <a:moveTo>
                    <a:pt x="81" y="1"/>
                  </a:moveTo>
                  <a:cubicBezTo>
                    <a:pt x="55" y="1"/>
                    <a:pt x="32" y="15"/>
                    <a:pt x="22" y="40"/>
                  </a:cubicBezTo>
                  <a:cubicBezTo>
                    <a:pt x="1" y="76"/>
                    <a:pt x="15" y="112"/>
                    <a:pt x="51" y="134"/>
                  </a:cubicBezTo>
                  <a:cubicBezTo>
                    <a:pt x="1068" y="657"/>
                    <a:pt x="2135" y="1107"/>
                    <a:pt x="3224" y="1463"/>
                  </a:cubicBezTo>
                  <a:lnTo>
                    <a:pt x="3246" y="1463"/>
                  </a:lnTo>
                  <a:cubicBezTo>
                    <a:pt x="3275" y="1463"/>
                    <a:pt x="3304" y="1448"/>
                    <a:pt x="3318" y="1419"/>
                  </a:cubicBezTo>
                  <a:cubicBezTo>
                    <a:pt x="3325" y="1383"/>
                    <a:pt x="3304" y="1339"/>
                    <a:pt x="3267" y="1332"/>
                  </a:cubicBezTo>
                  <a:cubicBezTo>
                    <a:pt x="2186" y="976"/>
                    <a:pt x="1126" y="534"/>
                    <a:pt x="117" y="11"/>
                  </a:cubicBezTo>
                  <a:cubicBezTo>
                    <a:pt x="105" y="4"/>
                    <a:pt x="93" y="1"/>
                    <a:pt x="81" y="1"/>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66" name="Google Shape;347;p35"/>
            <p:cNvSpPr/>
            <p:nvPr/>
          </p:nvSpPr>
          <p:spPr>
            <a:xfrm>
              <a:off x="24229" y="11833"/>
              <a:ext cx="1234" cy="1612"/>
            </a:xfrm>
            <a:custGeom>
              <a:avLst/>
              <a:gdLst/>
              <a:ahLst/>
              <a:cxnLst/>
              <a:rect l="l" t="t" r="r" b="b"/>
              <a:pathLst>
                <a:path w="5141" h="6718" extrusionOk="0">
                  <a:moveTo>
                    <a:pt x="2513" y="0"/>
                  </a:moveTo>
                  <a:cubicBezTo>
                    <a:pt x="1729" y="523"/>
                    <a:pt x="886" y="973"/>
                    <a:pt x="1" y="1344"/>
                  </a:cubicBezTo>
                  <a:cubicBezTo>
                    <a:pt x="1162" y="2795"/>
                    <a:pt x="2077" y="4458"/>
                    <a:pt x="2687" y="6237"/>
                  </a:cubicBezTo>
                  <a:cubicBezTo>
                    <a:pt x="2687" y="6345"/>
                    <a:pt x="2709" y="6454"/>
                    <a:pt x="2781" y="6541"/>
                  </a:cubicBezTo>
                  <a:cubicBezTo>
                    <a:pt x="2885" y="6675"/>
                    <a:pt x="3052" y="6717"/>
                    <a:pt x="3226" y="6717"/>
                  </a:cubicBezTo>
                  <a:cubicBezTo>
                    <a:pt x="3308" y="6717"/>
                    <a:pt x="3392" y="6708"/>
                    <a:pt x="3471" y="6694"/>
                  </a:cubicBezTo>
                  <a:cubicBezTo>
                    <a:pt x="3965" y="6592"/>
                    <a:pt x="4415" y="6345"/>
                    <a:pt x="4850" y="6099"/>
                  </a:cubicBezTo>
                  <a:cubicBezTo>
                    <a:pt x="4981" y="6026"/>
                    <a:pt x="5119" y="5932"/>
                    <a:pt x="5133" y="5786"/>
                  </a:cubicBezTo>
                  <a:cubicBezTo>
                    <a:pt x="5141" y="5678"/>
                    <a:pt x="5068" y="5576"/>
                    <a:pt x="4966" y="5518"/>
                  </a:cubicBezTo>
                  <a:cubicBezTo>
                    <a:pt x="4872" y="5467"/>
                    <a:pt x="4756" y="5452"/>
                    <a:pt x="4647" y="5438"/>
                  </a:cubicBezTo>
                  <a:cubicBezTo>
                    <a:pt x="4393" y="5409"/>
                    <a:pt x="4139" y="5402"/>
                    <a:pt x="3892" y="5402"/>
                  </a:cubicBezTo>
                  <a:cubicBezTo>
                    <a:pt x="3776" y="3536"/>
                    <a:pt x="3297" y="1692"/>
                    <a:pt x="2513" y="0"/>
                  </a:cubicBezTo>
                  <a:close/>
                </a:path>
              </a:pathLst>
            </a:custGeom>
            <a:solidFill>
              <a:srgbClr val="BC716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67" name="Google Shape;348;p35"/>
            <p:cNvSpPr/>
            <p:nvPr/>
          </p:nvSpPr>
          <p:spPr>
            <a:xfrm>
              <a:off x="24853" y="13095"/>
              <a:ext cx="610" cy="350"/>
            </a:xfrm>
            <a:custGeom>
              <a:avLst/>
              <a:gdLst/>
              <a:ahLst/>
              <a:cxnLst/>
              <a:rect l="l" t="t" r="r" b="b"/>
              <a:pathLst>
                <a:path w="2542" h="1460" extrusionOk="0">
                  <a:moveTo>
                    <a:pt x="1278" y="0"/>
                  </a:moveTo>
                  <a:cubicBezTo>
                    <a:pt x="952" y="378"/>
                    <a:pt x="509" y="654"/>
                    <a:pt x="1" y="748"/>
                  </a:cubicBezTo>
                  <a:cubicBezTo>
                    <a:pt x="30" y="828"/>
                    <a:pt x="59" y="908"/>
                    <a:pt x="81" y="981"/>
                  </a:cubicBezTo>
                  <a:cubicBezTo>
                    <a:pt x="88" y="1089"/>
                    <a:pt x="110" y="1198"/>
                    <a:pt x="182" y="1285"/>
                  </a:cubicBezTo>
                  <a:cubicBezTo>
                    <a:pt x="288" y="1416"/>
                    <a:pt x="460" y="1460"/>
                    <a:pt x="635" y="1460"/>
                  </a:cubicBezTo>
                  <a:cubicBezTo>
                    <a:pt x="713" y="1460"/>
                    <a:pt x="791" y="1451"/>
                    <a:pt x="865" y="1438"/>
                  </a:cubicBezTo>
                  <a:cubicBezTo>
                    <a:pt x="1366" y="1336"/>
                    <a:pt x="1816" y="1089"/>
                    <a:pt x="2251" y="843"/>
                  </a:cubicBezTo>
                  <a:cubicBezTo>
                    <a:pt x="2382" y="770"/>
                    <a:pt x="2520" y="676"/>
                    <a:pt x="2534" y="530"/>
                  </a:cubicBezTo>
                  <a:cubicBezTo>
                    <a:pt x="2542" y="422"/>
                    <a:pt x="2469" y="320"/>
                    <a:pt x="2367" y="262"/>
                  </a:cubicBezTo>
                  <a:cubicBezTo>
                    <a:pt x="2273" y="211"/>
                    <a:pt x="2157" y="196"/>
                    <a:pt x="2048" y="182"/>
                  </a:cubicBezTo>
                  <a:cubicBezTo>
                    <a:pt x="1794" y="153"/>
                    <a:pt x="1540" y="146"/>
                    <a:pt x="1293" y="146"/>
                  </a:cubicBezTo>
                  <a:cubicBezTo>
                    <a:pt x="1286" y="95"/>
                    <a:pt x="1286" y="44"/>
                    <a:pt x="1278"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68" name="Google Shape;349;p35"/>
            <p:cNvSpPr/>
            <p:nvPr/>
          </p:nvSpPr>
          <p:spPr>
            <a:xfrm>
              <a:off x="23088" y="10608"/>
              <a:ext cx="1762" cy="1629"/>
            </a:xfrm>
            <a:custGeom>
              <a:avLst/>
              <a:gdLst/>
              <a:ahLst/>
              <a:cxnLst/>
              <a:rect l="l" t="t" r="r" b="b"/>
              <a:pathLst>
                <a:path w="7341" h="6789" extrusionOk="0">
                  <a:moveTo>
                    <a:pt x="3376" y="1"/>
                  </a:moveTo>
                  <a:cubicBezTo>
                    <a:pt x="2324" y="908"/>
                    <a:pt x="1191" y="1729"/>
                    <a:pt x="1" y="2440"/>
                  </a:cubicBezTo>
                  <a:cubicBezTo>
                    <a:pt x="1845" y="3406"/>
                    <a:pt x="3478" y="5112"/>
                    <a:pt x="4814" y="6789"/>
                  </a:cubicBezTo>
                  <a:cubicBezTo>
                    <a:pt x="5700" y="6418"/>
                    <a:pt x="6563" y="5663"/>
                    <a:pt x="7340" y="5141"/>
                  </a:cubicBezTo>
                  <a:cubicBezTo>
                    <a:pt x="6411" y="3137"/>
                    <a:pt x="5053" y="1351"/>
                    <a:pt x="3376"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69" name="Google Shape;350;p35"/>
            <p:cNvSpPr/>
            <p:nvPr/>
          </p:nvSpPr>
          <p:spPr>
            <a:xfrm>
              <a:off x="24156" y="11693"/>
              <a:ext cx="626" cy="446"/>
            </a:xfrm>
            <a:custGeom>
              <a:avLst/>
              <a:gdLst/>
              <a:ahLst/>
              <a:cxnLst/>
              <a:rect l="l" t="t" r="r" b="b"/>
              <a:pathLst>
                <a:path w="2608" h="1857" extrusionOk="0">
                  <a:moveTo>
                    <a:pt x="2530" y="0"/>
                  </a:moveTo>
                  <a:cubicBezTo>
                    <a:pt x="2516" y="0"/>
                    <a:pt x="2502" y="4"/>
                    <a:pt x="2491" y="13"/>
                  </a:cubicBezTo>
                  <a:lnTo>
                    <a:pt x="37" y="1726"/>
                  </a:lnTo>
                  <a:cubicBezTo>
                    <a:pt x="8" y="1748"/>
                    <a:pt x="1" y="1792"/>
                    <a:pt x="23" y="1821"/>
                  </a:cubicBezTo>
                  <a:cubicBezTo>
                    <a:pt x="37" y="1842"/>
                    <a:pt x="59" y="1857"/>
                    <a:pt x="81" y="1857"/>
                  </a:cubicBezTo>
                  <a:cubicBezTo>
                    <a:pt x="88" y="1857"/>
                    <a:pt x="103" y="1850"/>
                    <a:pt x="117" y="1842"/>
                  </a:cubicBezTo>
                  <a:lnTo>
                    <a:pt x="2571" y="129"/>
                  </a:lnTo>
                  <a:cubicBezTo>
                    <a:pt x="2600" y="107"/>
                    <a:pt x="2607" y="64"/>
                    <a:pt x="2585" y="27"/>
                  </a:cubicBezTo>
                  <a:cubicBezTo>
                    <a:pt x="2572" y="10"/>
                    <a:pt x="2551" y="0"/>
                    <a:pt x="2530" y="0"/>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70" name="Google Shape;351;p35"/>
            <p:cNvSpPr/>
            <p:nvPr/>
          </p:nvSpPr>
          <p:spPr>
            <a:xfrm>
              <a:off x="23754" y="11493"/>
              <a:ext cx="641" cy="651"/>
            </a:xfrm>
            <a:custGeom>
              <a:avLst/>
              <a:gdLst/>
              <a:ahLst/>
              <a:cxnLst/>
              <a:rect l="l" t="t" r="r" b="b"/>
              <a:pathLst>
                <a:path w="2673" h="2713" extrusionOk="0">
                  <a:moveTo>
                    <a:pt x="80" y="1"/>
                  </a:moveTo>
                  <a:cubicBezTo>
                    <a:pt x="60" y="1"/>
                    <a:pt x="39" y="10"/>
                    <a:pt x="23" y="27"/>
                  </a:cubicBezTo>
                  <a:cubicBezTo>
                    <a:pt x="1" y="56"/>
                    <a:pt x="8" y="99"/>
                    <a:pt x="37" y="121"/>
                  </a:cubicBezTo>
                  <a:cubicBezTo>
                    <a:pt x="1075" y="1014"/>
                    <a:pt x="1823" y="1783"/>
                    <a:pt x="2535" y="2684"/>
                  </a:cubicBezTo>
                  <a:cubicBezTo>
                    <a:pt x="2549" y="2705"/>
                    <a:pt x="2571" y="2713"/>
                    <a:pt x="2593" y="2713"/>
                  </a:cubicBezTo>
                  <a:cubicBezTo>
                    <a:pt x="2607" y="2713"/>
                    <a:pt x="2622" y="2705"/>
                    <a:pt x="2636" y="2698"/>
                  </a:cubicBezTo>
                  <a:cubicBezTo>
                    <a:pt x="2665" y="2676"/>
                    <a:pt x="2672" y="2633"/>
                    <a:pt x="2643" y="2604"/>
                  </a:cubicBezTo>
                  <a:cubicBezTo>
                    <a:pt x="1925" y="1689"/>
                    <a:pt x="1170" y="912"/>
                    <a:pt x="124" y="19"/>
                  </a:cubicBezTo>
                  <a:cubicBezTo>
                    <a:pt x="112" y="7"/>
                    <a:pt x="96" y="1"/>
                    <a:pt x="80" y="1"/>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71" name="Google Shape;352;p35"/>
            <p:cNvSpPr/>
            <p:nvPr/>
          </p:nvSpPr>
          <p:spPr>
            <a:xfrm rot="4264189">
              <a:off x="23422" y="9048"/>
              <a:ext cx="2094" cy="1860"/>
            </a:xfrm>
            <a:custGeom>
              <a:avLst/>
              <a:gdLst/>
              <a:ahLst/>
              <a:cxnLst/>
              <a:rect l="l" t="t" r="r" b="b"/>
              <a:pathLst>
                <a:path w="8727" h="7751" extrusionOk="0">
                  <a:moveTo>
                    <a:pt x="7793" y="0"/>
                  </a:moveTo>
                  <a:cubicBezTo>
                    <a:pt x="7771" y="0"/>
                    <a:pt x="7750" y="4"/>
                    <a:pt x="7732" y="12"/>
                  </a:cubicBezTo>
                  <a:cubicBezTo>
                    <a:pt x="7674" y="34"/>
                    <a:pt x="7630" y="77"/>
                    <a:pt x="7587" y="121"/>
                  </a:cubicBezTo>
                  <a:cubicBezTo>
                    <a:pt x="7427" y="288"/>
                    <a:pt x="7289" y="469"/>
                    <a:pt x="7144" y="651"/>
                  </a:cubicBezTo>
                  <a:cubicBezTo>
                    <a:pt x="7129" y="651"/>
                    <a:pt x="7115" y="644"/>
                    <a:pt x="7100" y="644"/>
                  </a:cubicBezTo>
                  <a:cubicBezTo>
                    <a:pt x="7071" y="636"/>
                    <a:pt x="7042" y="633"/>
                    <a:pt x="7013" y="633"/>
                  </a:cubicBezTo>
                  <a:cubicBezTo>
                    <a:pt x="6984" y="633"/>
                    <a:pt x="6955" y="636"/>
                    <a:pt x="6926" y="644"/>
                  </a:cubicBezTo>
                  <a:cubicBezTo>
                    <a:pt x="6912" y="484"/>
                    <a:pt x="6832" y="331"/>
                    <a:pt x="6715" y="230"/>
                  </a:cubicBezTo>
                  <a:cubicBezTo>
                    <a:pt x="6672" y="194"/>
                    <a:pt x="6636" y="165"/>
                    <a:pt x="6585" y="157"/>
                  </a:cubicBezTo>
                  <a:cubicBezTo>
                    <a:pt x="6573" y="156"/>
                    <a:pt x="6562" y="155"/>
                    <a:pt x="6551" y="155"/>
                  </a:cubicBezTo>
                  <a:cubicBezTo>
                    <a:pt x="6512" y="155"/>
                    <a:pt x="6475" y="165"/>
                    <a:pt x="6447" y="194"/>
                  </a:cubicBezTo>
                  <a:cubicBezTo>
                    <a:pt x="6425" y="215"/>
                    <a:pt x="6418" y="244"/>
                    <a:pt x="6403" y="273"/>
                  </a:cubicBezTo>
                  <a:cubicBezTo>
                    <a:pt x="6389" y="317"/>
                    <a:pt x="6382" y="361"/>
                    <a:pt x="6374" y="404"/>
                  </a:cubicBezTo>
                  <a:cubicBezTo>
                    <a:pt x="6374" y="527"/>
                    <a:pt x="6440" y="629"/>
                    <a:pt x="6476" y="745"/>
                  </a:cubicBezTo>
                  <a:cubicBezTo>
                    <a:pt x="6512" y="847"/>
                    <a:pt x="6527" y="956"/>
                    <a:pt x="6527" y="1072"/>
                  </a:cubicBezTo>
                  <a:cubicBezTo>
                    <a:pt x="6469" y="1232"/>
                    <a:pt x="6418" y="1399"/>
                    <a:pt x="6403" y="1566"/>
                  </a:cubicBezTo>
                  <a:cubicBezTo>
                    <a:pt x="4915" y="3577"/>
                    <a:pt x="2498" y="4876"/>
                    <a:pt x="0" y="4999"/>
                  </a:cubicBezTo>
                  <a:cubicBezTo>
                    <a:pt x="559" y="5914"/>
                    <a:pt x="857" y="6727"/>
                    <a:pt x="1147" y="7751"/>
                  </a:cubicBezTo>
                  <a:cubicBezTo>
                    <a:pt x="3703" y="6676"/>
                    <a:pt x="5975" y="4767"/>
                    <a:pt x="7209" y="2350"/>
                  </a:cubicBezTo>
                  <a:cubicBezTo>
                    <a:pt x="7441" y="2328"/>
                    <a:pt x="7667" y="2212"/>
                    <a:pt x="7826" y="2037"/>
                  </a:cubicBezTo>
                  <a:lnTo>
                    <a:pt x="8211" y="1972"/>
                  </a:lnTo>
                  <a:cubicBezTo>
                    <a:pt x="8298" y="1958"/>
                    <a:pt x="8385" y="1936"/>
                    <a:pt x="8465" y="1900"/>
                  </a:cubicBezTo>
                  <a:cubicBezTo>
                    <a:pt x="8516" y="1878"/>
                    <a:pt x="8574" y="1841"/>
                    <a:pt x="8574" y="1783"/>
                  </a:cubicBezTo>
                  <a:cubicBezTo>
                    <a:pt x="8581" y="1733"/>
                    <a:pt x="8545" y="1689"/>
                    <a:pt x="8501" y="1667"/>
                  </a:cubicBezTo>
                  <a:cubicBezTo>
                    <a:pt x="8451" y="1645"/>
                    <a:pt x="8400" y="1638"/>
                    <a:pt x="8349" y="1638"/>
                  </a:cubicBezTo>
                  <a:cubicBezTo>
                    <a:pt x="8247" y="1638"/>
                    <a:pt x="8138" y="1645"/>
                    <a:pt x="8037" y="1653"/>
                  </a:cubicBezTo>
                  <a:cubicBezTo>
                    <a:pt x="8037" y="1631"/>
                    <a:pt x="8044" y="1616"/>
                    <a:pt x="8044" y="1595"/>
                  </a:cubicBezTo>
                  <a:lnTo>
                    <a:pt x="8349" y="1479"/>
                  </a:lnTo>
                  <a:cubicBezTo>
                    <a:pt x="8443" y="1442"/>
                    <a:pt x="8538" y="1406"/>
                    <a:pt x="8618" y="1348"/>
                  </a:cubicBezTo>
                  <a:cubicBezTo>
                    <a:pt x="8676" y="1312"/>
                    <a:pt x="8726" y="1253"/>
                    <a:pt x="8719" y="1188"/>
                  </a:cubicBezTo>
                  <a:cubicBezTo>
                    <a:pt x="8712" y="1137"/>
                    <a:pt x="8661" y="1094"/>
                    <a:pt x="8603" y="1079"/>
                  </a:cubicBezTo>
                  <a:cubicBezTo>
                    <a:pt x="8578" y="1073"/>
                    <a:pt x="8554" y="1071"/>
                    <a:pt x="8530" y="1071"/>
                  </a:cubicBezTo>
                  <a:cubicBezTo>
                    <a:pt x="8497" y="1071"/>
                    <a:pt x="8465" y="1075"/>
                    <a:pt x="8436" y="1079"/>
                  </a:cubicBezTo>
                  <a:cubicBezTo>
                    <a:pt x="8262" y="1116"/>
                    <a:pt x="8095" y="1159"/>
                    <a:pt x="7928" y="1203"/>
                  </a:cubicBezTo>
                  <a:cubicBezTo>
                    <a:pt x="7928" y="1195"/>
                    <a:pt x="7921" y="1195"/>
                    <a:pt x="7921" y="1188"/>
                  </a:cubicBezTo>
                  <a:cubicBezTo>
                    <a:pt x="8037" y="1094"/>
                    <a:pt x="8160" y="999"/>
                    <a:pt x="8276" y="905"/>
                  </a:cubicBezTo>
                  <a:cubicBezTo>
                    <a:pt x="8371" y="832"/>
                    <a:pt x="8465" y="753"/>
                    <a:pt x="8538" y="665"/>
                  </a:cubicBezTo>
                  <a:cubicBezTo>
                    <a:pt x="8581" y="600"/>
                    <a:pt x="8618" y="520"/>
                    <a:pt x="8588" y="455"/>
                  </a:cubicBezTo>
                  <a:cubicBezTo>
                    <a:pt x="8562" y="396"/>
                    <a:pt x="8501" y="367"/>
                    <a:pt x="8441" y="367"/>
                  </a:cubicBezTo>
                  <a:cubicBezTo>
                    <a:pt x="8435" y="367"/>
                    <a:pt x="8428" y="367"/>
                    <a:pt x="8422" y="368"/>
                  </a:cubicBezTo>
                  <a:cubicBezTo>
                    <a:pt x="8356" y="368"/>
                    <a:pt x="8291" y="397"/>
                    <a:pt x="8233" y="433"/>
                  </a:cubicBezTo>
                  <a:cubicBezTo>
                    <a:pt x="8000" y="557"/>
                    <a:pt x="7775" y="702"/>
                    <a:pt x="7558" y="854"/>
                  </a:cubicBezTo>
                  <a:cubicBezTo>
                    <a:pt x="7550" y="847"/>
                    <a:pt x="7543" y="847"/>
                    <a:pt x="7543" y="840"/>
                  </a:cubicBezTo>
                  <a:cubicBezTo>
                    <a:pt x="7616" y="731"/>
                    <a:pt x="7688" y="615"/>
                    <a:pt x="7761" y="506"/>
                  </a:cubicBezTo>
                  <a:cubicBezTo>
                    <a:pt x="7819" y="419"/>
                    <a:pt x="7877" y="331"/>
                    <a:pt x="7913" y="230"/>
                  </a:cubicBezTo>
                  <a:cubicBezTo>
                    <a:pt x="7935" y="172"/>
                    <a:pt x="7942" y="92"/>
                    <a:pt x="7899" y="41"/>
                  </a:cubicBezTo>
                  <a:cubicBezTo>
                    <a:pt x="7871" y="13"/>
                    <a:pt x="7831" y="0"/>
                    <a:pt x="7793" y="0"/>
                  </a:cubicBezTo>
                  <a:close/>
                </a:path>
              </a:pathLst>
            </a:custGeom>
            <a:solidFill>
              <a:srgbClr val="BC716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72" name="Google Shape;353;p35"/>
            <p:cNvSpPr/>
            <p:nvPr/>
          </p:nvSpPr>
          <p:spPr>
            <a:xfrm>
              <a:off x="22710" y="9046"/>
              <a:ext cx="1789" cy="2128"/>
            </a:xfrm>
            <a:custGeom>
              <a:avLst/>
              <a:gdLst/>
              <a:ahLst/>
              <a:cxnLst/>
              <a:rect l="l" t="t" r="r" b="b"/>
              <a:pathLst>
                <a:path w="7457" h="8866" extrusionOk="0">
                  <a:moveTo>
                    <a:pt x="4414" y="0"/>
                  </a:moveTo>
                  <a:cubicBezTo>
                    <a:pt x="4400" y="0"/>
                    <a:pt x="4385" y="0"/>
                    <a:pt x="4371" y="1"/>
                  </a:cubicBezTo>
                  <a:cubicBezTo>
                    <a:pt x="3616" y="23"/>
                    <a:pt x="2861" y="52"/>
                    <a:pt x="2113" y="81"/>
                  </a:cubicBezTo>
                  <a:cubicBezTo>
                    <a:pt x="1692" y="95"/>
                    <a:pt x="1336" y="313"/>
                    <a:pt x="1060" y="618"/>
                  </a:cubicBezTo>
                  <a:cubicBezTo>
                    <a:pt x="951" y="734"/>
                    <a:pt x="850" y="872"/>
                    <a:pt x="763" y="1017"/>
                  </a:cubicBezTo>
                  <a:cubicBezTo>
                    <a:pt x="44" y="2208"/>
                    <a:pt x="58" y="3667"/>
                    <a:pt x="22" y="5417"/>
                  </a:cubicBezTo>
                  <a:cubicBezTo>
                    <a:pt x="0" y="6535"/>
                    <a:pt x="44" y="7696"/>
                    <a:pt x="29" y="8865"/>
                  </a:cubicBezTo>
                  <a:lnTo>
                    <a:pt x="7456" y="8720"/>
                  </a:lnTo>
                  <a:cubicBezTo>
                    <a:pt x="7369" y="7595"/>
                    <a:pt x="7412" y="6469"/>
                    <a:pt x="7347" y="5351"/>
                  </a:cubicBezTo>
                  <a:cubicBezTo>
                    <a:pt x="7289" y="4233"/>
                    <a:pt x="7108" y="3108"/>
                    <a:pt x="6650" y="2085"/>
                  </a:cubicBezTo>
                  <a:cubicBezTo>
                    <a:pt x="6418" y="1569"/>
                    <a:pt x="6113" y="1090"/>
                    <a:pt x="5736" y="676"/>
                  </a:cubicBezTo>
                  <a:cubicBezTo>
                    <a:pt x="5432" y="345"/>
                    <a:pt x="4897" y="0"/>
                    <a:pt x="4414" y="0"/>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73" name="Google Shape;354;p35"/>
            <p:cNvSpPr/>
            <p:nvPr/>
          </p:nvSpPr>
          <p:spPr>
            <a:xfrm>
              <a:off x="22740" y="9317"/>
              <a:ext cx="788" cy="1195"/>
            </a:xfrm>
            <a:custGeom>
              <a:avLst/>
              <a:gdLst/>
              <a:ahLst/>
              <a:cxnLst/>
              <a:rect l="l" t="t" r="r" b="b"/>
              <a:pathLst>
                <a:path w="3283" h="4979" extrusionOk="0">
                  <a:moveTo>
                    <a:pt x="1256" y="1"/>
                  </a:moveTo>
                  <a:cubicBezTo>
                    <a:pt x="1139" y="1"/>
                    <a:pt x="1022" y="23"/>
                    <a:pt x="916" y="75"/>
                  </a:cubicBezTo>
                  <a:cubicBezTo>
                    <a:pt x="720" y="169"/>
                    <a:pt x="574" y="344"/>
                    <a:pt x="458" y="532"/>
                  </a:cubicBezTo>
                  <a:cubicBezTo>
                    <a:pt x="1" y="1295"/>
                    <a:pt x="37" y="2253"/>
                    <a:pt x="211" y="3124"/>
                  </a:cubicBezTo>
                  <a:cubicBezTo>
                    <a:pt x="291" y="3531"/>
                    <a:pt x="407" y="3937"/>
                    <a:pt x="632" y="4278"/>
                  </a:cubicBezTo>
                  <a:cubicBezTo>
                    <a:pt x="857" y="4627"/>
                    <a:pt x="1206" y="4910"/>
                    <a:pt x="1612" y="4968"/>
                  </a:cubicBezTo>
                  <a:cubicBezTo>
                    <a:pt x="1663" y="4975"/>
                    <a:pt x="1714" y="4979"/>
                    <a:pt x="1765" y="4979"/>
                  </a:cubicBezTo>
                  <a:cubicBezTo>
                    <a:pt x="2235" y="4979"/>
                    <a:pt x="2685" y="4685"/>
                    <a:pt x="2934" y="4286"/>
                  </a:cubicBezTo>
                  <a:cubicBezTo>
                    <a:pt x="3217" y="3843"/>
                    <a:pt x="3282" y="3291"/>
                    <a:pt x="3239" y="2776"/>
                  </a:cubicBezTo>
                  <a:cubicBezTo>
                    <a:pt x="3166" y="1970"/>
                    <a:pt x="2832" y="1193"/>
                    <a:pt x="2302" y="591"/>
                  </a:cubicBezTo>
                  <a:cubicBezTo>
                    <a:pt x="2128" y="387"/>
                    <a:pt x="1925" y="206"/>
                    <a:pt x="1685" y="97"/>
                  </a:cubicBezTo>
                  <a:cubicBezTo>
                    <a:pt x="1552" y="36"/>
                    <a:pt x="1403" y="1"/>
                    <a:pt x="1256" y="1"/>
                  </a:cubicBezTo>
                  <a:close/>
                </a:path>
              </a:pathLst>
            </a:custGeom>
            <a:solidFill>
              <a:srgbClr val="BC716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74" name="Google Shape;355;p35"/>
            <p:cNvSpPr/>
            <p:nvPr/>
          </p:nvSpPr>
          <p:spPr>
            <a:xfrm>
              <a:off x="22771" y="9310"/>
              <a:ext cx="723" cy="1097"/>
            </a:xfrm>
            <a:custGeom>
              <a:avLst/>
              <a:gdLst/>
              <a:ahLst/>
              <a:cxnLst/>
              <a:rect l="l" t="t" r="r" b="b"/>
              <a:pathLst>
                <a:path w="3014" h="4572" extrusionOk="0">
                  <a:moveTo>
                    <a:pt x="1152" y="1"/>
                  </a:moveTo>
                  <a:cubicBezTo>
                    <a:pt x="1044" y="1"/>
                    <a:pt x="936" y="21"/>
                    <a:pt x="835" y="67"/>
                  </a:cubicBezTo>
                  <a:cubicBezTo>
                    <a:pt x="654" y="154"/>
                    <a:pt x="523" y="314"/>
                    <a:pt x="422" y="488"/>
                  </a:cubicBezTo>
                  <a:cubicBezTo>
                    <a:pt x="0" y="1185"/>
                    <a:pt x="30" y="2070"/>
                    <a:pt x="189" y="2869"/>
                  </a:cubicBezTo>
                  <a:cubicBezTo>
                    <a:pt x="269" y="3239"/>
                    <a:pt x="371" y="3617"/>
                    <a:pt x="574" y="3936"/>
                  </a:cubicBezTo>
                  <a:cubicBezTo>
                    <a:pt x="785" y="4248"/>
                    <a:pt x="1104" y="4510"/>
                    <a:pt x="1481" y="4561"/>
                  </a:cubicBezTo>
                  <a:cubicBezTo>
                    <a:pt x="1531" y="4568"/>
                    <a:pt x="1581" y="4572"/>
                    <a:pt x="1630" y="4572"/>
                  </a:cubicBezTo>
                  <a:cubicBezTo>
                    <a:pt x="2058" y="4572"/>
                    <a:pt x="2466" y="4301"/>
                    <a:pt x="2694" y="3936"/>
                  </a:cubicBezTo>
                  <a:cubicBezTo>
                    <a:pt x="2955" y="3530"/>
                    <a:pt x="3013" y="3029"/>
                    <a:pt x="2970" y="2550"/>
                  </a:cubicBezTo>
                  <a:cubicBezTo>
                    <a:pt x="2904" y="1809"/>
                    <a:pt x="2599" y="1098"/>
                    <a:pt x="2113" y="539"/>
                  </a:cubicBezTo>
                  <a:cubicBezTo>
                    <a:pt x="1953" y="357"/>
                    <a:pt x="1765" y="190"/>
                    <a:pt x="1547" y="89"/>
                  </a:cubicBezTo>
                  <a:cubicBezTo>
                    <a:pt x="1422" y="32"/>
                    <a:pt x="1287" y="1"/>
                    <a:pt x="1152" y="1"/>
                  </a:cubicBezTo>
                  <a:close/>
                </a:path>
              </a:pathLst>
            </a:custGeom>
            <a:solidFill>
              <a:srgbClr val="000000">
                <a:alpha val="6700"/>
              </a:srgb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75" name="Google Shape;356;p35"/>
            <p:cNvSpPr/>
            <p:nvPr/>
          </p:nvSpPr>
          <p:spPr>
            <a:xfrm>
              <a:off x="22716" y="11027"/>
              <a:ext cx="1781" cy="85"/>
            </a:xfrm>
            <a:custGeom>
              <a:avLst/>
              <a:gdLst/>
              <a:ahLst/>
              <a:cxnLst/>
              <a:rect l="l" t="t" r="r" b="b"/>
              <a:pathLst>
                <a:path w="7420" h="356" extrusionOk="0">
                  <a:moveTo>
                    <a:pt x="7347" y="0"/>
                  </a:moveTo>
                  <a:cubicBezTo>
                    <a:pt x="4929" y="8"/>
                    <a:pt x="2483" y="80"/>
                    <a:pt x="66" y="218"/>
                  </a:cubicBezTo>
                  <a:cubicBezTo>
                    <a:pt x="29" y="225"/>
                    <a:pt x="0" y="254"/>
                    <a:pt x="0" y="291"/>
                  </a:cubicBezTo>
                  <a:cubicBezTo>
                    <a:pt x="7" y="327"/>
                    <a:pt x="36" y="356"/>
                    <a:pt x="73" y="356"/>
                  </a:cubicBezTo>
                  <a:cubicBezTo>
                    <a:pt x="2483" y="218"/>
                    <a:pt x="4929" y="145"/>
                    <a:pt x="7347" y="138"/>
                  </a:cubicBezTo>
                  <a:cubicBezTo>
                    <a:pt x="7390" y="138"/>
                    <a:pt x="7420" y="109"/>
                    <a:pt x="7420" y="66"/>
                  </a:cubicBezTo>
                  <a:cubicBezTo>
                    <a:pt x="7420" y="29"/>
                    <a:pt x="7383" y="0"/>
                    <a:pt x="7347" y="0"/>
                  </a:cubicBezTo>
                  <a:close/>
                </a:path>
              </a:pathLst>
            </a:custGeom>
            <a:solidFill>
              <a:srgbClr val="324958"/>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76" name="Google Shape;357;p35"/>
            <p:cNvSpPr/>
            <p:nvPr/>
          </p:nvSpPr>
          <p:spPr>
            <a:xfrm>
              <a:off x="23179" y="8657"/>
              <a:ext cx="911" cy="962"/>
            </a:xfrm>
            <a:custGeom>
              <a:avLst/>
              <a:gdLst/>
              <a:ahLst/>
              <a:cxnLst/>
              <a:rect l="l" t="t" r="r" b="b"/>
              <a:pathLst>
                <a:path w="3798" h="4010" extrusionOk="0">
                  <a:moveTo>
                    <a:pt x="813" y="0"/>
                  </a:moveTo>
                  <a:lnTo>
                    <a:pt x="813" y="1779"/>
                  </a:lnTo>
                  <a:cubicBezTo>
                    <a:pt x="683" y="1786"/>
                    <a:pt x="552" y="1801"/>
                    <a:pt x="429" y="1822"/>
                  </a:cubicBezTo>
                  <a:cubicBezTo>
                    <a:pt x="327" y="1837"/>
                    <a:pt x="233" y="1851"/>
                    <a:pt x="153" y="1895"/>
                  </a:cubicBezTo>
                  <a:cubicBezTo>
                    <a:pt x="66" y="1946"/>
                    <a:pt x="0" y="2033"/>
                    <a:pt x="0" y="2127"/>
                  </a:cubicBezTo>
                  <a:cubicBezTo>
                    <a:pt x="0" y="2229"/>
                    <a:pt x="80" y="2316"/>
                    <a:pt x="153" y="2389"/>
                  </a:cubicBezTo>
                  <a:cubicBezTo>
                    <a:pt x="625" y="2860"/>
                    <a:pt x="1140" y="3274"/>
                    <a:pt x="1699" y="3644"/>
                  </a:cubicBezTo>
                  <a:cubicBezTo>
                    <a:pt x="1946" y="3804"/>
                    <a:pt x="2207" y="3957"/>
                    <a:pt x="2498" y="4000"/>
                  </a:cubicBezTo>
                  <a:cubicBezTo>
                    <a:pt x="2545" y="4007"/>
                    <a:pt x="2593" y="4010"/>
                    <a:pt x="2640" y="4010"/>
                  </a:cubicBezTo>
                  <a:cubicBezTo>
                    <a:pt x="3066" y="4010"/>
                    <a:pt x="3483" y="3754"/>
                    <a:pt x="3659" y="3369"/>
                  </a:cubicBezTo>
                  <a:cubicBezTo>
                    <a:pt x="3797" y="3056"/>
                    <a:pt x="3790" y="2679"/>
                    <a:pt x="3601" y="2396"/>
                  </a:cubicBezTo>
                  <a:cubicBezTo>
                    <a:pt x="3340" y="1982"/>
                    <a:pt x="2810" y="1844"/>
                    <a:pt x="2323" y="1793"/>
                  </a:cubicBezTo>
                  <a:lnTo>
                    <a:pt x="2309" y="1793"/>
                  </a:lnTo>
                  <a:lnTo>
                    <a:pt x="2309" y="0"/>
                  </a:lnTo>
                  <a:close/>
                </a:path>
              </a:pathLst>
            </a:custGeom>
            <a:solidFill>
              <a:srgbClr val="BC716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77" name="Google Shape;358;p35"/>
            <p:cNvSpPr/>
            <p:nvPr/>
          </p:nvSpPr>
          <p:spPr>
            <a:xfrm>
              <a:off x="23374" y="8657"/>
              <a:ext cx="359" cy="404"/>
            </a:xfrm>
            <a:custGeom>
              <a:avLst/>
              <a:gdLst/>
              <a:ahLst/>
              <a:cxnLst/>
              <a:rect l="l" t="t" r="r" b="b"/>
              <a:pathLst>
                <a:path w="1496" h="1685" extrusionOk="0">
                  <a:moveTo>
                    <a:pt x="0" y="0"/>
                  </a:moveTo>
                  <a:lnTo>
                    <a:pt x="0" y="1024"/>
                  </a:lnTo>
                  <a:cubicBezTo>
                    <a:pt x="385" y="1416"/>
                    <a:pt x="930" y="1634"/>
                    <a:pt x="1496" y="1684"/>
                  </a:cubicBezTo>
                  <a:lnTo>
                    <a:pt x="1496" y="0"/>
                  </a:lnTo>
                  <a:close/>
                </a:path>
              </a:pathLst>
            </a:custGeom>
            <a:solidFill>
              <a:srgbClr val="000000">
                <a:alpha val="12950"/>
              </a:srgb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78" name="Google Shape;359;p35"/>
            <p:cNvSpPr/>
            <p:nvPr/>
          </p:nvSpPr>
          <p:spPr>
            <a:xfrm rot="2981798">
              <a:off x="22177" y="9833"/>
              <a:ext cx="2383" cy="1324"/>
            </a:xfrm>
            <a:custGeom>
              <a:avLst/>
              <a:gdLst/>
              <a:ahLst/>
              <a:cxnLst/>
              <a:rect l="l" t="t" r="r" b="b"/>
              <a:pathLst>
                <a:path w="9932" h="5517" extrusionOk="0">
                  <a:moveTo>
                    <a:pt x="1243" y="0"/>
                  </a:moveTo>
                  <a:cubicBezTo>
                    <a:pt x="1024" y="0"/>
                    <a:pt x="813" y="76"/>
                    <a:pt x="603" y="237"/>
                  </a:cubicBezTo>
                  <a:cubicBezTo>
                    <a:pt x="385" y="404"/>
                    <a:pt x="262" y="818"/>
                    <a:pt x="175" y="1080"/>
                  </a:cubicBezTo>
                  <a:cubicBezTo>
                    <a:pt x="1" y="1580"/>
                    <a:pt x="146" y="2139"/>
                    <a:pt x="378" y="2619"/>
                  </a:cubicBezTo>
                  <a:cubicBezTo>
                    <a:pt x="923" y="3773"/>
                    <a:pt x="1932" y="4702"/>
                    <a:pt x="3130" y="5152"/>
                  </a:cubicBezTo>
                  <a:cubicBezTo>
                    <a:pt x="3840" y="5417"/>
                    <a:pt x="4594" y="5516"/>
                    <a:pt x="5355" y="5516"/>
                  </a:cubicBezTo>
                  <a:cubicBezTo>
                    <a:pt x="5907" y="5516"/>
                    <a:pt x="6462" y="5464"/>
                    <a:pt x="7006" y="5384"/>
                  </a:cubicBezTo>
                  <a:cubicBezTo>
                    <a:pt x="7297" y="5341"/>
                    <a:pt x="7594" y="5283"/>
                    <a:pt x="7841" y="5130"/>
                  </a:cubicBezTo>
                  <a:cubicBezTo>
                    <a:pt x="7870" y="5181"/>
                    <a:pt x="7906" y="5225"/>
                    <a:pt x="7964" y="5261"/>
                  </a:cubicBezTo>
                  <a:cubicBezTo>
                    <a:pt x="8071" y="5334"/>
                    <a:pt x="8208" y="5371"/>
                    <a:pt x="8342" y="5371"/>
                  </a:cubicBezTo>
                  <a:cubicBezTo>
                    <a:pt x="8354" y="5371"/>
                    <a:pt x="8366" y="5371"/>
                    <a:pt x="8378" y="5370"/>
                  </a:cubicBezTo>
                  <a:cubicBezTo>
                    <a:pt x="8545" y="5370"/>
                    <a:pt x="8792" y="5305"/>
                    <a:pt x="8894" y="5167"/>
                  </a:cubicBezTo>
                  <a:cubicBezTo>
                    <a:pt x="8960" y="5073"/>
                    <a:pt x="9031" y="5040"/>
                    <a:pt x="9107" y="5040"/>
                  </a:cubicBezTo>
                  <a:cubicBezTo>
                    <a:pt x="9172" y="5040"/>
                    <a:pt x="9241" y="5064"/>
                    <a:pt x="9315" y="5094"/>
                  </a:cubicBezTo>
                  <a:cubicBezTo>
                    <a:pt x="9393" y="5120"/>
                    <a:pt x="9460" y="5154"/>
                    <a:pt x="9519" y="5154"/>
                  </a:cubicBezTo>
                  <a:cubicBezTo>
                    <a:pt x="9559" y="5154"/>
                    <a:pt x="9595" y="5138"/>
                    <a:pt x="9627" y="5094"/>
                  </a:cubicBezTo>
                  <a:cubicBezTo>
                    <a:pt x="9707" y="5000"/>
                    <a:pt x="9598" y="4876"/>
                    <a:pt x="9503" y="4782"/>
                  </a:cubicBezTo>
                  <a:lnTo>
                    <a:pt x="9503" y="4782"/>
                  </a:lnTo>
                  <a:cubicBezTo>
                    <a:pt x="9555" y="4794"/>
                    <a:pt x="9618" y="4805"/>
                    <a:pt x="9678" y="4805"/>
                  </a:cubicBezTo>
                  <a:cubicBezTo>
                    <a:pt x="9760" y="4805"/>
                    <a:pt x="9834" y="4784"/>
                    <a:pt x="9859" y="4717"/>
                  </a:cubicBezTo>
                  <a:cubicBezTo>
                    <a:pt x="9895" y="4600"/>
                    <a:pt x="9750" y="4506"/>
                    <a:pt x="9605" y="4463"/>
                  </a:cubicBezTo>
                  <a:cubicBezTo>
                    <a:pt x="9653" y="4463"/>
                    <a:pt x="9702" y="4469"/>
                    <a:pt x="9746" y="4469"/>
                  </a:cubicBezTo>
                  <a:cubicBezTo>
                    <a:pt x="9768" y="4469"/>
                    <a:pt x="9789" y="4467"/>
                    <a:pt x="9808" y="4463"/>
                  </a:cubicBezTo>
                  <a:cubicBezTo>
                    <a:pt x="9903" y="4441"/>
                    <a:pt x="9932" y="4325"/>
                    <a:pt x="9866" y="4259"/>
                  </a:cubicBezTo>
                  <a:cubicBezTo>
                    <a:pt x="9743" y="4121"/>
                    <a:pt x="9562" y="4041"/>
                    <a:pt x="9380" y="4020"/>
                  </a:cubicBezTo>
                  <a:cubicBezTo>
                    <a:pt x="9341" y="4016"/>
                    <a:pt x="9303" y="4015"/>
                    <a:pt x="9264" y="4015"/>
                  </a:cubicBezTo>
                  <a:cubicBezTo>
                    <a:pt x="9065" y="4015"/>
                    <a:pt x="8871" y="4058"/>
                    <a:pt x="8676" y="4107"/>
                  </a:cubicBezTo>
                  <a:cubicBezTo>
                    <a:pt x="8647" y="4110"/>
                    <a:pt x="8616" y="4116"/>
                    <a:pt x="8587" y="4116"/>
                  </a:cubicBezTo>
                  <a:cubicBezTo>
                    <a:pt x="8558" y="4116"/>
                    <a:pt x="8531" y="4110"/>
                    <a:pt x="8509" y="4092"/>
                  </a:cubicBezTo>
                  <a:cubicBezTo>
                    <a:pt x="8451" y="4049"/>
                    <a:pt x="8465" y="3954"/>
                    <a:pt x="8509" y="3904"/>
                  </a:cubicBezTo>
                  <a:cubicBezTo>
                    <a:pt x="8560" y="3853"/>
                    <a:pt x="8625" y="3824"/>
                    <a:pt x="8690" y="3795"/>
                  </a:cubicBezTo>
                  <a:cubicBezTo>
                    <a:pt x="8756" y="3758"/>
                    <a:pt x="8821" y="3715"/>
                    <a:pt x="8836" y="3649"/>
                  </a:cubicBezTo>
                  <a:cubicBezTo>
                    <a:pt x="8865" y="3555"/>
                    <a:pt x="8777" y="3453"/>
                    <a:pt x="8683" y="3432"/>
                  </a:cubicBezTo>
                  <a:cubicBezTo>
                    <a:pt x="8664" y="3427"/>
                    <a:pt x="8645" y="3425"/>
                    <a:pt x="8625" y="3425"/>
                  </a:cubicBezTo>
                  <a:cubicBezTo>
                    <a:pt x="8548" y="3425"/>
                    <a:pt x="8471" y="3456"/>
                    <a:pt x="8407" y="3497"/>
                  </a:cubicBezTo>
                  <a:cubicBezTo>
                    <a:pt x="8211" y="3613"/>
                    <a:pt x="8066" y="3809"/>
                    <a:pt x="7979" y="4005"/>
                  </a:cubicBezTo>
                  <a:cubicBezTo>
                    <a:pt x="7935" y="4100"/>
                    <a:pt x="7899" y="4194"/>
                    <a:pt x="7863" y="4281"/>
                  </a:cubicBezTo>
                  <a:cubicBezTo>
                    <a:pt x="7784" y="4285"/>
                    <a:pt x="7705" y="4287"/>
                    <a:pt x="7626" y="4287"/>
                  </a:cubicBezTo>
                  <a:cubicBezTo>
                    <a:pt x="6215" y="4287"/>
                    <a:pt x="4804" y="3678"/>
                    <a:pt x="3855" y="2626"/>
                  </a:cubicBezTo>
                  <a:cubicBezTo>
                    <a:pt x="3405" y="2125"/>
                    <a:pt x="3064" y="1544"/>
                    <a:pt x="2701" y="985"/>
                  </a:cubicBezTo>
                  <a:cubicBezTo>
                    <a:pt x="2512" y="695"/>
                    <a:pt x="2099" y="303"/>
                    <a:pt x="1786" y="143"/>
                  </a:cubicBezTo>
                  <a:cubicBezTo>
                    <a:pt x="1599" y="49"/>
                    <a:pt x="1419" y="0"/>
                    <a:pt x="1243" y="0"/>
                  </a:cubicBezTo>
                  <a:close/>
                </a:path>
              </a:pathLst>
            </a:custGeom>
            <a:solidFill>
              <a:srgbClr val="BC716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79" name="Google Shape;360;p35"/>
            <p:cNvSpPr/>
            <p:nvPr/>
          </p:nvSpPr>
          <p:spPr>
            <a:xfrm rot="524525">
              <a:off x="22100" y="5379"/>
              <a:ext cx="3673" cy="2349"/>
            </a:xfrm>
            <a:custGeom>
              <a:avLst/>
              <a:gdLst/>
              <a:ahLst/>
              <a:cxnLst/>
              <a:rect l="l" t="t" r="r" b="b"/>
              <a:pathLst>
                <a:path w="8748" h="6509" extrusionOk="0">
                  <a:moveTo>
                    <a:pt x="5129" y="1"/>
                  </a:moveTo>
                  <a:cubicBezTo>
                    <a:pt x="4305" y="1"/>
                    <a:pt x="3450" y="243"/>
                    <a:pt x="3093" y="1011"/>
                  </a:cubicBezTo>
                  <a:cubicBezTo>
                    <a:pt x="2838" y="788"/>
                    <a:pt x="2642" y="731"/>
                    <a:pt x="2419" y="731"/>
                  </a:cubicBezTo>
                  <a:cubicBezTo>
                    <a:pt x="2235" y="731"/>
                    <a:pt x="2033" y="770"/>
                    <a:pt x="1764" y="786"/>
                  </a:cubicBezTo>
                  <a:cubicBezTo>
                    <a:pt x="1662" y="793"/>
                    <a:pt x="1401" y="902"/>
                    <a:pt x="1365" y="1004"/>
                  </a:cubicBezTo>
                  <a:cubicBezTo>
                    <a:pt x="1322" y="1154"/>
                    <a:pt x="1498" y="1262"/>
                    <a:pt x="1642" y="1300"/>
                  </a:cubicBezTo>
                  <a:lnTo>
                    <a:pt x="1642" y="1300"/>
                  </a:lnTo>
                  <a:cubicBezTo>
                    <a:pt x="1544" y="1275"/>
                    <a:pt x="1444" y="1263"/>
                    <a:pt x="1344" y="1263"/>
                  </a:cubicBezTo>
                  <a:cubicBezTo>
                    <a:pt x="1045" y="1263"/>
                    <a:pt x="748" y="1372"/>
                    <a:pt x="515" y="1577"/>
                  </a:cubicBezTo>
                  <a:cubicBezTo>
                    <a:pt x="203" y="1846"/>
                    <a:pt x="7" y="2274"/>
                    <a:pt x="7" y="2710"/>
                  </a:cubicBezTo>
                  <a:cubicBezTo>
                    <a:pt x="227" y="2585"/>
                    <a:pt x="472" y="2519"/>
                    <a:pt x="716" y="2519"/>
                  </a:cubicBezTo>
                  <a:cubicBezTo>
                    <a:pt x="771" y="2519"/>
                    <a:pt x="825" y="2522"/>
                    <a:pt x="878" y="2528"/>
                  </a:cubicBezTo>
                  <a:cubicBezTo>
                    <a:pt x="508" y="2797"/>
                    <a:pt x="109" y="3116"/>
                    <a:pt x="29" y="3588"/>
                  </a:cubicBezTo>
                  <a:cubicBezTo>
                    <a:pt x="0" y="3799"/>
                    <a:pt x="36" y="4017"/>
                    <a:pt x="80" y="4227"/>
                  </a:cubicBezTo>
                  <a:cubicBezTo>
                    <a:pt x="240" y="4989"/>
                    <a:pt x="436" y="5744"/>
                    <a:pt x="675" y="6478"/>
                  </a:cubicBezTo>
                  <a:cubicBezTo>
                    <a:pt x="1371" y="6497"/>
                    <a:pt x="2037" y="6509"/>
                    <a:pt x="2688" y="6509"/>
                  </a:cubicBezTo>
                  <a:cubicBezTo>
                    <a:pt x="4447" y="6509"/>
                    <a:pt x="6101" y="6424"/>
                    <a:pt x="7971" y="6180"/>
                  </a:cubicBezTo>
                  <a:cubicBezTo>
                    <a:pt x="7949" y="5381"/>
                    <a:pt x="8465" y="4474"/>
                    <a:pt x="8654" y="3697"/>
                  </a:cubicBezTo>
                  <a:cubicBezTo>
                    <a:pt x="8697" y="3516"/>
                    <a:pt x="8748" y="3334"/>
                    <a:pt x="8726" y="3153"/>
                  </a:cubicBezTo>
                  <a:cubicBezTo>
                    <a:pt x="8675" y="2841"/>
                    <a:pt x="8421" y="2616"/>
                    <a:pt x="8174" y="2449"/>
                  </a:cubicBezTo>
                  <a:cubicBezTo>
                    <a:pt x="8283" y="2093"/>
                    <a:pt x="8080" y="1694"/>
                    <a:pt x="7782" y="1490"/>
                  </a:cubicBezTo>
                  <a:cubicBezTo>
                    <a:pt x="7492" y="1287"/>
                    <a:pt x="7129" y="1236"/>
                    <a:pt x="6781" y="1193"/>
                  </a:cubicBezTo>
                  <a:cubicBezTo>
                    <a:pt x="6841" y="1140"/>
                    <a:pt x="6914" y="1126"/>
                    <a:pt x="6992" y="1126"/>
                  </a:cubicBezTo>
                  <a:cubicBezTo>
                    <a:pt x="7066" y="1126"/>
                    <a:pt x="7143" y="1138"/>
                    <a:pt x="7216" y="1142"/>
                  </a:cubicBezTo>
                  <a:cubicBezTo>
                    <a:pt x="7220" y="1142"/>
                    <a:pt x="7225" y="1142"/>
                    <a:pt x="7229" y="1142"/>
                  </a:cubicBezTo>
                  <a:cubicBezTo>
                    <a:pt x="7372" y="1142"/>
                    <a:pt x="7549" y="1028"/>
                    <a:pt x="7499" y="880"/>
                  </a:cubicBezTo>
                  <a:cubicBezTo>
                    <a:pt x="7477" y="808"/>
                    <a:pt x="7405" y="764"/>
                    <a:pt x="7340" y="735"/>
                  </a:cubicBezTo>
                  <a:cubicBezTo>
                    <a:pt x="6916" y="541"/>
                    <a:pt x="6456" y="443"/>
                    <a:pt x="5996" y="443"/>
                  </a:cubicBezTo>
                  <a:cubicBezTo>
                    <a:pt x="5715" y="443"/>
                    <a:pt x="5434" y="479"/>
                    <a:pt x="5162" y="554"/>
                  </a:cubicBezTo>
                  <a:cubicBezTo>
                    <a:pt x="5350" y="438"/>
                    <a:pt x="5546" y="321"/>
                    <a:pt x="5735" y="213"/>
                  </a:cubicBezTo>
                  <a:cubicBezTo>
                    <a:pt x="5771" y="184"/>
                    <a:pt x="5822" y="147"/>
                    <a:pt x="5808" y="96"/>
                  </a:cubicBezTo>
                  <a:cubicBezTo>
                    <a:pt x="5800" y="53"/>
                    <a:pt x="5750" y="38"/>
                    <a:pt x="5706" y="38"/>
                  </a:cubicBezTo>
                  <a:cubicBezTo>
                    <a:pt x="5520" y="15"/>
                    <a:pt x="5325" y="1"/>
                    <a:pt x="5129"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0" name="Google Shape;361;p35"/>
            <p:cNvSpPr/>
            <p:nvPr/>
          </p:nvSpPr>
          <p:spPr>
            <a:xfrm rot="524525">
              <a:off x="22216" y="6339"/>
              <a:ext cx="3124" cy="2632"/>
            </a:xfrm>
            <a:custGeom>
              <a:avLst/>
              <a:gdLst/>
              <a:ahLst/>
              <a:cxnLst/>
              <a:rect l="l" t="t" r="r" b="b"/>
              <a:pathLst>
                <a:path w="7442" h="7293" extrusionOk="0">
                  <a:moveTo>
                    <a:pt x="3493" y="1"/>
                  </a:moveTo>
                  <a:cubicBezTo>
                    <a:pt x="3322" y="1"/>
                    <a:pt x="3129" y="26"/>
                    <a:pt x="3018" y="26"/>
                  </a:cubicBezTo>
                  <a:cubicBezTo>
                    <a:pt x="3009" y="26"/>
                    <a:pt x="3000" y="26"/>
                    <a:pt x="2992" y="25"/>
                  </a:cubicBezTo>
                  <a:cubicBezTo>
                    <a:pt x="2943" y="24"/>
                    <a:pt x="2895" y="23"/>
                    <a:pt x="2846" y="23"/>
                  </a:cubicBezTo>
                  <a:cubicBezTo>
                    <a:pt x="2458" y="23"/>
                    <a:pt x="2067" y="74"/>
                    <a:pt x="1692" y="178"/>
                  </a:cubicBezTo>
                  <a:cubicBezTo>
                    <a:pt x="1083" y="345"/>
                    <a:pt x="451" y="693"/>
                    <a:pt x="255" y="1296"/>
                  </a:cubicBezTo>
                  <a:cubicBezTo>
                    <a:pt x="117" y="1688"/>
                    <a:pt x="197" y="2123"/>
                    <a:pt x="219" y="2537"/>
                  </a:cubicBezTo>
                  <a:cubicBezTo>
                    <a:pt x="255" y="3452"/>
                    <a:pt x="1" y="4395"/>
                    <a:pt x="269" y="5274"/>
                  </a:cubicBezTo>
                  <a:cubicBezTo>
                    <a:pt x="487" y="5956"/>
                    <a:pt x="1017" y="6523"/>
                    <a:pt x="1656" y="6842"/>
                  </a:cubicBezTo>
                  <a:cubicBezTo>
                    <a:pt x="2266" y="7140"/>
                    <a:pt x="2963" y="7278"/>
                    <a:pt x="3689" y="7292"/>
                  </a:cubicBezTo>
                  <a:lnTo>
                    <a:pt x="3754" y="7292"/>
                  </a:lnTo>
                  <a:cubicBezTo>
                    <a:pt x="4480" y="7278"/>
                    <a:pt x="5170" y="7140"/>
                    <a:pt x="5779" y="6842"/>
                  </a:cubicBezTo>
                  <a:cubicBezTo>
                    <a:pt x="6426" y="6523"/>
                    <a:pt x="6956" y="5956"/>
                    <a:pt x="7166" y="5274"/>
                  </a:cubicBezTo>
                  <a:cubicBezTo>
                    <a:pt x="7442" y="4395"/>
                    <a:pt x="7188" y="3452"/>
                    <a:pt x="7224" y="2537"/>
                  </a:cubicBezTo>
                  <a:cubicBezTo>
                    <a:pt x="7246" y="2123"/>
                    <a:pt x="7319" y="1688"/>
                    <a:pt x="7188" y="1296"/>
                  </a:cubicBezTo>
                  <a:cubicBezTo>
                    <a:pt x="6985" y="693"/>
                    <a:pt x="6360" y="345"/>
                    <a:pt x="5750" y="178"/>
                  </a:cubicBezTo>
                  <a:cubicBezTo>
                    <a:pt x="5376" y="74"/>
                    <a:pt x="4985" y="23"/>
                    <a:pt x="4591" y="23"/>
                  </a:cubicBezTo>
                  <a:cubicBezTo>
                    <a:pt x="4542" y="23"/>
                    <a:pt x="4493" y="24"/>
                    <a:pt x="4444" y="25"/>
                  </a:cubicBezTo>
                  <a:cubicBezTo>
                    <a:pt x="4436" y="26"/>
                    <a:pt x="4427" y="26"/>
                    <a:pt x="4418" y="26"/>
                  </a:cubicBezTo>
                  <a:cubicBezTo>
                    <a:pt x="4311" y="26"/>
                    <a:pt x="4120" y="1"/>
                    <a:pt x="3948" y="1"/>
                  </a:cubicBezTo>
                  <a:cubicBezTo>
                    <a:pt x="3862" y="1"/>
                    <a:pt x="3781" y="7"/>
                    <a:pt x="3718" y="25"/>
                  </a:cubicBezTo>
                  <a:cubicBezTo>
                    <a:pt x="3656" y="7"/>
                    <a:pt x="3577" y="1"/>
                    <a:pt x="3493" y="1"/>
                  </a:cubicBezTo>
                  <a:close/>
                </a:path>
              </a:pathLst>
            </a:custGeom>
            <a:solidFill>
              <a:srgbClr val="BC716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1" name="Google Shape;362;p35"/>
            <p:cNvSpPr/>
            <p:nvPr/>
          </p:nvSpPr>
          <p:spPr>
            <a:xfrm rot="524525">
              <a:off x="21982" y="7216"/>
              <a:ext cx="509" cy="651"/>
            </a:xfrm>
            <a:custGeom>
              <a:avLst/>
              <a:gdLst/>
              <a:ahLst/>
              <a:cxnLst/>
              <a:rect l="l" t="t" r="r" b="b"/>
              <a:pathLst>
                <a:path w="1213" h="1803" extrusionOk="0">
                  <a:moveTo>
                    <a:pt x="476" y="1"/>
                  </a:moveTo>
                  <a:cubicBezTo>
                    <a:pt x="458" y="1"/>
                    <a:pt x="440" y="2"/>
                    <a:pt x="421" y="6"/>
                  </a:cubicBezTo>
                  <a:cubicBezTo>
                    <a:pt x="233" y="35"/>
                    <a:pt x="124" y="245"/>
                    <a:pt x="80" y="434"/>
                  </a:cubicBezTo>
                  <a:cubicBezTo>
                    <a:pt x="0" y="783"/>
                    <a:pt x="58" y="1167"/>
                    <a:pt x="240" y="1479"/>
                  </a:cubicBezTo>
                  <a:cubicBezTo>
                    <a:pt x="327" y="1625"/>
                    <a:pt x="465" y="1770"/>
                    <a:pt x="632" y="1799"/>
                  </a:cubicBezTo>
                  <a:cubicBezTo>
                    <a:pt x="649" y="1801"/>
                    <a:pt x="665" y="1802"/>
                    <a:pt x="682" y="1802"/>
                  </a:cubicBezTo>
                  <a:cubicBezTo>
                    <a:pt x="879" y="1802"/>
                    <a:pt x="1052" y="1646"/>
                    <a:pt x="1133" y="1465"/>
                  </a:cubicBezTo>
                  <a:cubicBezTo>
                    <a:pt x="1213" y="1269"/>
                    <a:pt x="1205" y="1044"/>
                    <a:pt x="1198" y="833"/>
                  </a:cubicBezTo>
                  <a:lnTo>
                    <a:pt x="951" y="383"/>
                  </a:lnTo>
                  <a:cubicBezTo>
                    <a:pt x="893" y="289"/>
                    <a:pt x="828" y="187"/>
                    <a:pt x="741" y="115"/>
                  </a:cubicBezTo>
                  <a:cubicBezTo>
                    <a:pt x="667" y="47"/>
                    <a:pt x="573" y="1"/>
                    <a:pt x="476" y="1"/>
                  </a:cubicBezTo>
                  <a:close/>
                </a:path>
              </a:pathLst>
            </a:custGeom>
            <a:solidFill>
              <a:srgbClr val="BC716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2" name="Google Shape;363;p35"/>
            <p:cNvSpPr/>
            <p:nvPr/>
          </p:nvSpPr>
          <p:spPr>
            <a:xfrm rot="524525">
              <a:off x="22288" y="6236"/>
              <a:ext cx="579" cy="1020"/>
            </a:xfrm>
            <a:custGeom>
              <a:avLst/>
              <a:gdLst/>
              <a:ahLst/>
              <a:cxnLst/>
              <a:rect l="l" t="t" r="r" b="b"/>
              <a:pathLst>
                <a:path w="1380" h="2827" extrusionOk="0">
                  <a:moveTo>
                    <a:pt x="1036" y="0"/>
                  </a:moveTo>
                  <a:cubicBezTo>
                    <a:pt x="738" y="0"/>
                    <a:pt x="453" y="197"/>
                    <a:pt x="290" y="452"/>
                  </a:cubicBezTo>
                  <a:cubicBezTo>
                    <a:pt x="102" y="750"/>
                    <a:pt x="58" y="1120"/>
                    <a:pt x="29" y="1469"/>
                  </a:cubicBezTo>
                  <a:cubicBezTo>
                    <a:pt x="0" y="1941"/>
                    <a:pt x="15" y="2441"/>
                    <a:pt x="283" y="2826"/>
                  </a:cubicBezTo>
                  <a:cubicBezTo>
                    <a:pt x="712" y="2543"/>
                    <a:pt x="828" y="1926"/>
                    <a:pt x="653" y="1440"/>
                  </a:cubicBezTo>
                  <a:lnTo>
                    <a:pt x="653" y="1440"/>
                  </a:lnTo>
                  <a:cubicBezTo>
                    <a:pt x="726" y="1534"/>
                    <a:pt x="762" y="1708"/>
                    <a:pt x="842" y="1817"/>
                  </a:cubicBezTo>
                  <a:cubicBezTo>
                    <a:pt x="896" y="1901"/>
                    <a:pt x="971" y="2006"/>
                    <a:pt x="1052" y="2006"/>
                  </a:cubicBezTo>
                  <a:cubicBezTo>
                    <a:pt x="1069" y="2006"/>
                    <a:pt x="1086" y="2001"/>
                    <a:pt x="1104" y="1991"/>
                  </a:cubicBezTo>
                  <a:cubicBezTo>
                    <a:pt x="1162" y="1962"/>
                    <a:pt x="1183" y="1897"/>
                    <a:pt x="1198" y="1839"/>
                  </a:cubicBezTo>
                  <a:cubicBezTo>
                    <a:pt x="1379" y="1251"/>
                    <a:pt x="1372" y="605"/>
                    <a:pt x="1183" y="17"/>
                  </a:cubicBezTo>
                  <a:cubicBezTo>
                    <a:pt x="1134" y="5"/>
                    <a:pt x="1085" y="0"/>
                    <a:pt x="1036"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3" name="Google Shape;364;p35"/>
            <p:cNvSpPr/>
            <p:nvPr/>
          </p:nvSpPr>
          <p:spPr>
            <a:xfrm rot="524525">
              <a:off x="22840" y="6203"/>
              <a:ext cx="2612" cy="490"/>
            </a:xfrm>
            <a:custGeom>
              <a:avLst/>
              <a:gdLst/>
              <a:ahLst/>
              <a:cxnLst/>
              <a:rect l="l" t="t" r="r" b="b"/>
              <a:pathLst>
                <a:path w="6222" h="1358" extrusionOk="0">
                  <a:moveTo>
                    <a:pt x="2882" y="0"/>
                  </a:moveTo>
                  <a:cubicBezTo>
                    <a:pt x="2792" y="0"/>
                    <a:pt x="2703" y="1"/>
                    <a:pt x="2614" y="4"/>
                  </a:cubicBezTo>
                  <a:cubicBezTo>
                    <a:pt x="2142" y="18"/>
                    <a:pt x="1663" y="55"/>
                    <a:pt x="1205" y="192"/>
                  </a:cubicBezTo>
                  <a:cubicBezTo>
                    <a:pt x="755" y="338"/>
                    <a:pt x="319" y="584"/>
                    <a:pt x="22" y="955"/>
                  </a:cubicBezTo>
                  <a:cubicBezTo>
                    <a:pt x="0" y="984"/>
                    <a:pt x="523" y="1093"/>
                    <a:pt x="559" y="1093"/>
                  </a:cubicBezTo>
                  <a:cubicBezTo>
                    <a:pt x="1162" y="1151"/>
                    <a:pt x="1786" y="1209"/>
                    <a:pt x="2396" y="1274"/>
                  </a:cubicBezTo>
                  <a:cubicBezTo>
                    <a:pt x="2545" y="1289"/>
                    <a:pt x="2851" y="1358"/>
                    <a:pt x="3124" y="1358"/>
                  </a:cubicBezTo>
                  <a:cubicBezTo>
                    <a:pt x="3398" y="1358"/>
                    <a:pt x="3637" y="1289"/>
                    <a:pt x="3652" y="1027"/>
                  </a:cubicBezTo>
                  <a:cubicBezTo>
                    <a:pt x="3656" y="984"/>
                    <a:pt x="3646" y="942"/>
                    <a:pt x="3626" y="906"/>
                  </a:cubicBezTo>
                  <a:lnTo>
                    <a:pt x="3626" y="906"/>
                  </a:lnTo>
                  <a:cubicBezTo>
                    <a:pt x="4026" y="1059"/>
                    <a:pt x="4454" y="1141"/>
                    <a:pt x="4881" y="1141"/>
                  </a:cubicBezTo>
                  <a:cubicBezTo>
                    <a:pt x="4939" y="1141"/>
                    <a:pt x="4996" y="1139"/>
                    <a:pt x="5053" y="1136"/>
                  </a:cubicBezTo>
                  <a:cubicBezTo>
                    <a:pt x="5040" y="1067"/>
                    <a:pt x="5007" y="1000"/>
                    <a:pt x="4960" y="944"/>
                  </a:cubicBezTo>
                  <a:lnTo>
                    <a:pt x="4960" y="944"/>
                  </a:lnTo>
                  <a:cubicBezTo>
                    <a:pt x="5339" y="1171"/>
                    <a:pt x="5778" y="1306"/>
                    <a:pt x="6222" y="1318"/>
                  </a:cubicBezTo>
                  <a:cubicBezTo>
                    <a:pt x="6163" y="1085"/>
                    <a:pt x="5975" y="904"/>
                    <a:pt x="5779" y="759"/>
                  </a:cubicBezTo>
                  <a:cubicBezTo>
                    <a:pt x="4958" y="165"/>
                    <a:pt x="3909" y="0"/>
                    <a:pt x="2882"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4" name="Google Shape;365;p35"/>
            <p:cNvSpPr/>
            <p:nvPr/>
          </p:nvSpPr>
          <p:spPr>
            <a:xfrm rot="524525">
              <a:off x="23421" y="7429"/>
              <a:ext cx="174" cy="265"/>
            </a:xfrm>
            <a:custGeom>
              <a:avLst/>
              <a:gdLst/>
              <a:ahLst/>
              <a:cxnLst/>
              <a:rect l="l" t="t" r="r" b="b"/>
              <a:pathLst>
                <a:path w="415" h="734" extrusionOk="0">
                  <a:moveTo>
                    <a:pt x="211" y="1"/>
                  </a:moveTo>
                  <a:cubicBezTo>
                    <a:pt x="95" y="1"/>
                    <a:pt x="8" y="160"/>
                    <a:pt x="0" y="364"/>
                  </a:cubicBezTo>
                  <a:cubicBezTo>
                    <a:pt x="0" y="567"/>
                    <a:pt x="87" y="734"/>
                    <a:pt x="204" y="734"/>
                  </a:cubicBezTo>
                  <a:cubicBezTo>
                    <a:pt x="320" y="734"/>
                    <a:pt x="407" y="567"/>
                    <a:pt x="414" y="371"/>
                  </a:cubicBezTo>
                  <a:cubicBezTo>
                    <a:pt x="414" y="168"/>
                    <a:pt x="327" y="1"/>
                    <a:pt x="211"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5" name="Google Shape;366;p35"/>
            <p:cNvSpPr/>
            <p:nvPr/>
          </p:nvSpPr>
          <p:spPr>
            <a:xfrm rot="524525">
              <a:off x="24565" y="7496"/>
              <a:ext cx="174" cy="265"/>
            </a:xfrm>
            <a:custGeom>
              <a:avLst/>
              <a:gdLst/>
              <a:ahLst/>
              <a:cxnLst/>
              <a:rect l="l" t="t" r="r" b="b"/>
              <a:pathLst>
                <a:path w="414" h="735" extrusionOk="0">
                  <a:moveTo>
                    <a:pt x="211" y="1"/>
                  </a:moveTo>
                  <a:cubicBezTo>
                    <a:pt x="102" y="1"/>
                    <a:pt x="7" y="161"/>
                    <a:pt x="7" y="364"/>
                  </a:cubicBezTo>
                  <a:cubicBezTo>
                    <a:pt x="0" y="567"/>
                    <a:pt x="95" y="734"/>
                    <a:pt x="203" y="734"/>
                  </a:cubicBezTo>
                  <a:cubicBezTo>
                    <a:pt x="320" y="734"/>
                    <a:pt x="414" y="574"/>
                    <a:pt x="414" y="371"/>
                  </a:cubicBezTo>
                  <a:cubicBezTo>
                    <a:pt x="414" y="168"/>
                    <a:pt x="327" y="1"/>
                    <a:pt x="211"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6" name="Google Shape;367;p35"/>
            <p:cNvSpPr/>
            <p:nvPr/>
          </p:nvSpPr>
          <p:spPr>
            <a:xfrm rot="524525">
              <a:off x="24508" y="7095"/>
              <a:ext cx="513" cy="168"/>
            </a:xfrm>
            <a:custGeom>
              <a:avLst/>
              <a:gdLst/>
              <a:ahLst/>
              <a:cxnLst/>
              <a:rect l="l" t="t" r="r" b="b"/>
              <a:pathLst>
                <a:path w="1221" h="466" extrusionOk="0">
                  <a:moveTo>
                    <a:pt x="538" y="1"/>
                  </a:moveTo>
                  <a:cubicBezTo>
                    <a:pt x="243" y="1"/>
                    <a:pt x="42" y="185"/>
                    <a:pt x="37" y="190"/>
                  </a:cubicBezTo>
                  <a:cubicBezTo>
                    <a:pt x="1" y="226"/>
                    <a:pt x="1" y="284"/>
                    <a:pt x="30" y="320"/>
                  </a:cubicBezTo>
                  <a:cubicBezTo>
                    <a:pt x="48" y="338"/>
                    <a:pt x="72" y="348"/>
                    <a:pt x="95" y="348"/>
                  </a:cubicBezTo>
                  <a:cubicBezTo>
                    <a:pt x="119" y="348"/>
                    <a:pt x="143" y="338"/>
                    <a:pt x="161" y="320"/>
                  </a:cubicBezTo>
                  <a:cubicBezTo>
                    <a:pt x="169" y="312"/>
                    <a:pt x="314" y="183"/>
                    <a:pt x="530" y="183"/>
                  </a:cubicBezTo>
                  <a:cubicBezTo>
                    <a:pt x="677" y="183"/>
                    <a:pt x="859" y="243"/>
                    <a:pt x="1054" y="444"/>
                  </a:cubicBezTo>
                  <a:cubicBezTo>
                    <a:pt x="1075" y="458"/>
                    <a:pt x="1097" y="465"/>
                    <a:pt x="1119" y="465"/>
                  </a:cubicBezTo>
                  <a:cubicBezTo>
                    <a:pt x="1141" y="465"/>
                    <a:pt x="1163" y="458"/>
                    <a:pt x="1184" y="444"/>
                  </a:cubicBezTo>
                  <a:cubicBezTo>
                    <a:pt x="1221" y="407"/>
                    <a:pt x="1221" y="349"/>
                    <a:pt x="1184" y="313"/>
                  </a:cubicBezTo>
                  <a:cubicBezTo>
                    <a:pt x="948" y="74"/>
                    <a:pt x="724" y="1"/>
                    <a:pt x="538"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7" name="Google Shape;368;p35"/>
            <p:cNvSpPr/>
            <p:nvPr/>
          </p:nvSpPr>
          <p:spPr>
            <a:xfrm rot="524525">
              <a:off x="23216" y="6923"/>
              <a:ext cx="509" cy="181"/>
            </a:xfrm>
            <a:custGeom>
              <a:avLst/>
              <a:gdLst/>
              <a:ahLst/>
              <a:cxnLst/>
              <a:rect l="l" t="t" r="r" b="b"/>
              <a:pathLst>
                <a:path w="1213" h="502" extrusionOk="0">
                  <a:moveTo>
                    <a:pt x="664" y="1"/>
                  </a:moveTo>
                  <a:cubicBezTo>
                    <a:pt x="233" y="1"/>
                    <a:pt x="22" y="358"/>
                    <a:pt x="22" y="363"/>
                  </a:cubicBezTo>
                  <a:cubicBezTo>
                    <a:pt x="0" y="407"/>
                    <a:pt x="15" y="465"/>
                    <a:pt x="58" y="487"/>
                  </a:cubicBezTo>
                  <a:cubicBezTo>
                    <a:pt x="73" y="494"/>
                    <a:pt x="87" y="501"/>
                    <a:pt x="102" y="501"/>
                  </a:cubicBezTo>
                  <a:cubicBezTo>
                    <a:pt x="131" y="501"/>
                    <a:pt x="167" y="480"/>
                    <a:pt x="182" y="451"/>
                  </a:cubicBezTo>
                  <a:cubicBezTo>
                    <a:pt x="187" y="440"/>
                    <a:pt x="340" y="185"/>
                    <a:pt x="665" y="185"/>
                  </a:cubicBezTo>
                  <a:cubicBezTo>
                    <a:pt x="778" y="185"/>
                    <a:pt x="912" y="216"/>
                    <a:pt x="1067" y="298"/>
                  </a:cubicBezTo>
                  <a:cubicBezTo>
                    <a:pt x="1083" y="305"/>
                    <a:pt x="1099" y="308"/>
                    <a:pt x="1114" y="308"/>
                  </a:cubicBezTo>
                  <a:cubicBezTo>
                    <a:pt x="1147" y="308"/>
                    <a:pt x="1176" y="292"/>
                    <a:pt x="1191" y="262"/>
                  </a:cubicBezTo>
                  <a:cubicBezTo>
                    <a:pt x="1212" y="211"/>
                    <a:pt x="1198" y="160"/>
                    <a:pt x="1154" y="138"/>
                  </a:cubicBezTo>
                  <a:cubicBezTo>
                    <a:pt x="967" y="39"/>
                    <a:pt x="804" y="1"/>
                    <a:pt x="664"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8" name="Google Shape;369;p35"/>
            <p:cNvSpPr/>
            <p:nvPr/>
          </p:nvSpPr>
          <p:spPr>
            <a:xfrm rot="524525">
              <a:off x="24037" y="7549"/>
              <a:ext cx="393" cy="478"/>
            </a:xfrm>
            <a:custGeom>
              <a:avLst/>
              <a:gdLst/>
              <a:ahLst/>
              <a:cxnLst/>
              <a:rect l="l" t="t" r="r" b="b"/>
              <a:pathLst>
                <a:path w="937" h="1325" extrusionOk="0">
                  <a:moveTo>
                    <a:pt x="159" y="0"/>
                  </a:moveTo>
                  <a:cubicBezTo>
                    <a:pt x="119" y="0"/>
                    <a:pt x="85" y="33"/>
                    <a:pt x="73" y="76"/>
                  </a:cubicBezTo>
                  <a:cubicBezTo>
                    <a:pt x="66" y="119"/>
                    <a:pt x="0" y="548"/>
                    <a:pt x="189" y="722"/>
                  </a:cubicBezTo>
                  <a:cubicBezTo>
                    <a:pt x="205" y="738"/>
                    <a:pt x="226" y="747"/>
                    <a:pt x="247" y="747"/>
                  </a:cubicBezTo>
                  <a:cubicBezTo>
                    <a:pt x="254" y="747"/>
                    <a:pt x="262" y="746"/>
                    <a:pt x="269" y="744"/>
                  </a:cubicBezTo>
                  <a:cubicBezTo>
                    <a:pt x="272" y="744"/>
                    <a:pt x="323" y="735"/>
                    <a:pt x="388" y="735"/>
                  </a:cubicBezTo>
                  <a:cubicBezTo>
                    <a:pt x="480" y="735"/>
                    <a:pt x="600" y="753"/>
                    <a:pt x="646" y="838"/>
                  </a:cubicBezTo>
                  <a:cubicBezTo>
                    <a:pt x="712" y="947"/>
                    <a:pt x="509" y="1114"/>
                    <a:pt x="443" y="1158"/>
                  </a:cubicBezTo>
                  <a:cubicBezTo>
                    <a:pt x="407" y="1187"/>
                    <a:pt x="392" y="1245"/>
                    <a:pt x="421" y="1281"/>
                  </a:cubicBezTo>
                  <a:cubicBezTo>
                    <a:pt x="436" y="1310"/>
                    <a:pt x="465" y="1325"/>
                    <a:pt x="494" y="1325"/>
                  </a:cubicBezTo>
                  <a:cubicBezTo>
                    <a:pt x="516" y="1325"/>
                    <a:pt x="530" y="1317"/>
                    <a:pt x="545" y="1310"/>
                  </a:cubicBezTo>
                  <a:cubicBezTo>
                    <a:pt x="705" y="1201"/>
                    <a:pt x="937" y="962"/>
                    <a:pt x="806" y="744"/>
                  </a:cubicBezTo>
                  <a:cubicBezTo>
                    <a:pt x="709" y="590"/>
                    <a:pt x="518" y="557"/>
                    <a:pt x="384" y="557"/>
                  </a:cubicBezTo>
                  <a:cubicBezTo>
                    <a:pt x="348" y="557"/>
                    <a:pt x="316" y="559"/>
                    <a:pt x="291" y="562"/>
                  </a:cubicBezTo>
                  <a:cubicBezTo>
                    <a:pt x="225" y="453"/>
                    <a:pt x="240" y="214"/>
                    <a:pt x="254" y="105"/>
                  </a:cubicBezTo>
                  <a:cubicBezTo>
                    <a:pt x="262" y="54"/>
                    <a:pt x="233" y="11"/>
                    <a:pt x="182" y="3"/>
                  </a:cubicBezTo>
                  <a:cubicBezTo>
                    <a:pt x="174" y="1"/>
                    <a:pt x="167" y="0"/>
                    <a:pt x="159"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9" name="Google Shape;370;p35"/>
            <p:cNvSpPr/>
            <p:nvPr/>
          </p:nvSpPr>
          <p:spPr>
            <a:xfrm rot="524525">
              <a:off x="22555" y="7480"/>
              <a:ext cx="732" cy="513"/>
            </a:xfrm>
            <a:custGeom>
              <a:avLst/>
              <a:gdLst/>
              <a:ahLst/>
              <a:cxnLst/>
              <a:rect l="l" t="t" r="r" b="b"/>
              <a:pathLst>
                <a:path w="1743" h="1421" extrusionOk="0">
                  <a:moveTo>
                    <a:pt x="885" y="0"/>
                  </a:moveTo>
                  <a:cubicBezTo>
                    <a:pt x="863" y="0"/>
                    <a:pt x="842" y="1"/>
                    <a:pt x="821" y="2"/>
                  </a:cubicBezTo>
                  <a:cubicBezTo>
                    <a:pt x="356" y="39"/>
                    <a:pt x="0" y="380"/>
                    <a:pt x="29" y="772"/>
                  </a:cubicBezTo>
                  <a:cubicBezTo>
                    <a:pt x="57" y="1142"/>
                    <a:pt x="414" y="1421"/>
                    <a:pt x="844" y="1421"/>
                  </a:cubicBezTo>
                  <a:cubicBezTo>
                    <a:pt x="870" y="1421"/>
                    <a:pt x="896" y="1420"/>
                    <a:pt x="922" y="1418"/>
                  </a:cubicBezTo>
                  <a:cubicBezTo>
                    <a:pt x="1387" y="1389"/>
                    <a:pt x="1743" y="1040"/>
                    <a:pt x="1714" y="656"/>
                  </a:cubicBezTo>
                  <a:cubicBezTo>
                    <a:pt x="1686" y="282"/>
                    <a:pt x="1321" y="0"/>
                    <a:pt x="885" y="0"/>
                  </a:cubicBezTo>
                  <a:close/>
                </a:path>
              </a:pathLst>
            </a:custGeom>
            <a:solidFill>
              <a:srgbClr val="E0666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90" name="Google Shape;371;p35"/>
            <p:cNvSpPr/>
            <p:nvPr/>
          </p:nvSpPr>
          <p:spPr>
            <a:xfrm rot="524525">
              <a:off x="24613" y="7811"/>
              <a:ext cx="634" cy="409"/>
            </a:xfrm>
            <a:custGeom>
              <a:avLst/>
              <a:gdLst/>
              <a:ahLst/>
              <a:cxnLst/>
              <a:rect l="l" t="t" r="r" b="b"/>
              <a:pathLst>
                <a:path w="1511" h="1133" extrusionOk="0">
                  <a:moveTo>
                    <a:pt x="806" y="1"/>
                  </a:moveTo>
                  <a:cubicBezTo>
                    <a:pt x="756" y="1"/>
                    <a:pt x="705" y="5"/>
                    <a:pt x="653" y="14"/>
                  </a:cubicBezTo>
                  <a:cubicBezTo>
                    <a:pt x="269" y="86"/>
                    <a:pt x="0" y="391"/>
                    <a:pt x="58" y="696"/>
                  </a:cubicBezTo>
                  <a:cubicBezTo>
                    <a:pt x="102" y="957"/>
                    <a:pt x="373" y="1133"/>
                    <a:pt x="692" y="1133"/>
                  </a:cubicBezTo>
                  <a:cubicBezTo>
                    <a:pt x="746" y="1133"/>
                    <a:pt x="801" y="1128"/>
                    <a:pt x="857" y="1117"/>
                  </a:cubicBezTo>
                  <a:cubicBezTo>
                    <a:pt x="1241" y="1045"/>
                    <a:pt x="1510" y="747"/>
                    <a:pt x="1452" y="442"/>
                  </a:cubicBezTo>
                  <a:cubicBezTo>
                    <a:pt x="1408" y="178"/>
                    <a:pt x="1129" y="1"/>
                    <a:pt x="806" y="1"/>
                  </a:cubicBezTo>
                  <a:close/>
                </a:path>
              </a:pathLst>
            </a:custGeom>
            <a:solidFill>
              <a:srgbClr val="E0666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91" name="Google Shape;372;p35"/>
            <p:cNvSpPr/>
            <p:nvPr/>
          </p:nvSpPr>
          <p:spPr>
            <a:xfrm rot="-9491453">
              <a:off x="23432" y="8121"/>
              <a:ext cx="676" cy="231"/>
            </a:xfrm>
            <a:custGeom>
              <a:avLst/>
              <a:gdLst/>
              <a:ahLst/>
              <a:cxnLst/>
              <a:rect l="l" t="t" r="r" b="b"/>
              <a:pathLst>
                <a:path w="1221" h="466" extrusionOk="0">
                  <a:moveTo>
                    <a:pt x="538" y="1"/>
                  </a:moveTo>
                  <a:cubicBezTo>
                    <a:pt x="243" y="1"/>
                    <a:pt x="42" y="185"/>
                    <a:pt x="37" y="190"/>
                  </a:cubicBezTo>
                  <a:cubicBezTo>
                    <a:pt x="1" y="226"/>
                    <a:pt x="1" y="284"/>
                    <a:pt x="30" y="320"/>
                  </a:cubicBezTo>
                  <a:cubicBezTo>
                    <a:pt x="48" y="338"/>
                    <a:pt x="72" y="348"/>
                    <a:pt x="95" y="348"/>
                  </a:cubicBezTo>
                  <a:cubicBezTo>
                    <a:pt x="119" y="348"/>
                    <a:pt x="143" y="338"/>
                    <a:pt x="161" y="320"/>
                  </a:cubicBezTo>
                  <a:cubicBezTo>
                    <a:pt x="169" y="312"/>
                    <a:pt x="314" y="183"/>
                    <a:pt x="530" y="183"/>
                  </a:cubicBezTo>
                  <a:cubicBezTo>
                    <a:pt x="677" y="183"/>
                    <a:pt x="859" y="243"/>
                    <a:pt x="1054" y="444"/>
                  </a:cubicBezTo>
                  <a:cubicBezTo>
                    <a:pt x="1075" y="458"/>
                    <a:pt x="1097" y="465"/>
                    <a:pt x="1119" y="465"/>
                  </a:cubicBezTo>
                  <a:cubicBezTo>
                    <a:pt x="1141" y="465"/>
                    <a:pt x="1163" y="458"/>
                    <a:pt x="1184" y="444"/>
                  </a:cubicBezTo>
                  <a:cubicBezTo>
                    <a:pt x="1221" y="407"/>
                    <a:pt x="1221" y="349"/>
                    <a:pt x="1184" y="313"/>
                  </a:cubicBezTo>
                  <a:cubicBezTo>
                    <a:pt x="948" y="74"/>
                    <a:pt x="724" y="1"/>
                    <a:pt x="538"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grpSp>
      <p:sp>
        <p:nvSpPr>
          <p:cNvPr id="18" name="Google Shape;3600;p71"/>
          <p:cNvSpPr/>
          <p:nvPr/>
        </p:nvSpPr>
        <p:spPr>
          <a:xfrm>
            <a:off x="7907655" y="10252075"/>
            <a:ext cx="123825" cy="88900"/>
          </a:xfrm>
          <a:custGeom>
            <a:avLst/>
            <a:gdLst/>
            <a:ahLst/>
            <a:cxnLst/>
            <a:rect l="l" t="t" r="r" b="b"/>
            <a:pathLst>
              <a:path w="1410" h="1017" extrusionOk="0">
                <a:moveTo>
                  <a:pt x="1329" y="0"/>
                </a:moveTo>
                <a:lnTo>
                  <a:pt x="1" y="900"/>
                </a:lnTo>
                <a:lnTo>
                  <a:pt x="81" y="1016"/>
                </a:lnTo>
                <a:lnTo>
                  <a:pt x="1409" y="116"/>
                </a:lnTo>
                <a:lnTo>
                  <a:pt x="1329" y="0"/>
                </a:ln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grpSp>
        <p:nvGrpSpPr>
          <p:cNvPr id="19" name="Google Shape;3609;p71"/>
          <p:cNvGrpSpPr/>
          <p:nvPr/>
        </p:nvGrpSpPr>
        <p:grpSpPr>
          <a:xfrm>
            <a:off x="13487400" y="8227060"/>
            <a:ext cx="1025525" cy="1893570"/>
            <a:chOff x="4573338" y="1550715"/>
            <a:chExt cx="696253" cy="1164442"/>
          </a:xfrm>
        </p:grpSpPr>
        <p:sp>
          <p:nvSpPr>
            <p:cNvPr id="203" name="Google Shape;3610;p71"/>
            <p:cNvSpPr/>
            <p:nvPr/>
          </p:nvSpPr>
          <p:spPr>
            <a:xfrm>
              <a:off x="4573338" y="2617602"/>
              <a:ext cx="696253" cy="97555"/>
            </a:xfrm>
            <a:custGeom>
              <a:avLst/>
              <a:gdLst/>
              <a:ahLst/>
              <a:cxnLst/>
              <a:rect l="l" t="t" r="r" b="b"/>
              <a:pathLst>
                <a:path w="20212" h="2832" extrusionOk="0">
                  <a:moveTo>
                    <a:pt x="10106" y="1"/>
                  </a:moveTo>
                  <a:cubicBezTo>
                    <a:pt x="4523" y="1"/>
                    <a:pt x="1" y="632"/>
                    <a:pt x="1" y="1416"/>
                  </a:cubicBezTo>
                  <a:cubicBezTo>
                    <a:pt x="1" y="2200"/>
                    <a:pt x="4523" y="2832"/>
                    <a:pt x="10106" y="2832"/>
                  </a:cubicBezTo>
                  <a:cubicBezTo>
                    <a:pt x="15689" y="2832"/>
                    <a:pt x="20211" y="2200"/>
                    <a:pt x="20211" y="1416"/>
                  </a:cubicBezTo>
                  <a:cubicBezTo>
                    <a:pt x="20211" y="632"/>
                    <a:pt x="15689" y="1"/>
                    <a:pt x="10106" y="1"/>
                  </a:cubicBezTo>
                  <a:close/>
                </a:path>
              </a:pathLst>
            </a:custGeom>
            <a:solidFill>
              <a:srgbClr val="171918">
                <a:alpha val="5360"/>
              </a:srgb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04" name="Google Shape;3611;p71"/>
            <p:cNvSpPr/>
            <p:nvPr/>
          </p:nvSpPr>
          <p:spPr>
            <a:xfrm>
              <a:off x="4646120" y="1983018"/>
              <a:ext cx="511670" cy="275637"/>
            </a:xfrm>
            <a:custGeom>
              <a:avLst/>
              <a:gdLst/>
              <a:ahLst/>
              <a:cxnLst/>
              <a:rect l="l" t="t" r="r" b="b"/>
              <a:pathLst>
                <a:path w="30245" h="16293" extrusionOk="0">
                  <a:moveTo>
                    <a:pt x="18572" y="0"/>
                  </a:moveTo>
                  <a:cubicBezTo>
                    <a:pt x="17235" y="0"/>
                    <a:pt x="15867" y="183"/>
                    <a:pt x="14560" y="487"/>
                  </a:cubicBezTo>
                  <a:lnTo>
                    <a:pt x="10912" y="1368"/>
                  </a:lnTo>
                  <a:cubicBezTo>
                    <a:pt x="8937" y="1794"/>
                    <a:pt x="7083" y="2614"/>
                    <a:pt x="5441" y="3769"/>
                  </a:cubicBezTo>
                  <a:cubicBezTo>
                    <a:pt x="3040" y="5532"/>
                    <a:pt x="91" y="7630"/>
                    <a:pt x="61" y="9514"/>
                  </a:cubicBezTo>
                  <a:cubicBezTo>
                    <a:pt x="0" y="11612"/>
                    <a:pt x="2949" y="14408"/>
                    <a:pt x="2949" y="14408"/>
                  </a:cubicBezTo>
                  <a:lnTo>
                    <a:pt x="5532" y="11216"/>
                  </a:lnTo>
                  <a:cubicBezTo>
                    <a:pt x="5532" y="11216"/>
                    <a:pt x="4955" y="10669"/>
                    <a:pt x="5076" y="10092"/>
                  </a:cubicBezTo>
                  <a:cubicBezTo>
                    <a:pt x="5228" y="9484"/>
                    <a:pt x="8602" y="7660"/>
                    <a:pt x="8663" y="7630"/>
                  </a:cubicBezTo>
                  <a:lnTo>
                    <a:pt x="8785" y="16292"/>
                  </a:lnTo>
                  <a:lnTo>
                    <a:pt x="22706" y="14499"/>
                  </a:lnTo>
                  <a:lnTo>
                    <a:pt x="20061" y="5350"/>
                  </a:lnTo>
                  <a:cubicBezTo>
                    <a:pt x="20153" y="5350"/>
                    <a:pt x="24712" y="6110"/>
                    <a:pt x="25016" y="7387"/>
                  </a:cubicBezTo>
                  <a:cubicBezTo>
                    <a:pt x="25107" y="7751"/>
                    <a:pt x="24347" y="9545"/>
                    <a:pt x="24347" y="9545"/>
                  </a:cubicBezTo>
                  <a:lnTo>
                    <a:pt x="27478" y="11733"/>
                  </a:lnTo>
                  <a:cubicBezTo>
                    <a:pt x="27478" y="11733"/>
                    <a:pt x="30244" y="6991"/>
                    <a:pt x="28967" y="5046"/>
                  </a:cubicBezTo>
                  <a:cubicBezTo>
                    <a:pt x="26627" y="1459"/>
                    <a:pt x="20730" y="0"/>
                    <a:pt x="18572"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05" name="Google Shape;3612;p71"/>
            <p:cNvSpPr/>
            <p:nvPr/>
          </p:nvSpPr>
          <p:spPr>
            <a:xfrm>
              <a:off x="4956387" y="1995451"/>
              <a:ext cx="23972" cy="72356"/>
            </a:xfrm>
            <a:custGeom>
              <a:avLst/>
              <a:gdLst/>
              <a:ahLst/>
              <a:cxnLst/>
              <a:rect l="l" t="t" r="r" b="b"/>
              <a:pathLst>
                <a:path w="1417" h="4277" extrusionOk="0">
                  <a:moveTo>
                    <a:pt x="90" y="1"/>
                  </a:moveTo>
                  <a:cubicBezTo>
                    <a:pt x="45" y="1"/>
                    <a:pt x="1" y="33"/>
                    <a:pt x="18" y="86"/>
                  </a:cubicBezTo>
                  <a:cubicBezTo>
                    <a:pt x="444" y="1454"/>
                    <a:pt x="717" y="2974"/>
                    <a:pt x="1325" y="4250"/>
                  </a:cubicBezTo>
                  <a:cubicBezTo>
                    <a:pt x="1335" y="4269"/>
                    <a:pt x="1347" y="4276"/>
                    <a:pt x="1360" y="4276"/>
                  </a:cubicBezTo>
                  <a:cubicBezTo>
                    <a:pt x="1388" y="4276"/>
                    <a:pt x="1417" y="4241"/>
                    <a:pt x="1417" y="4220"/>
                  </a:cubicBezTo>
                  <a:cubicBezTo>
                    <a:pt x="1204" y="2822"/>
                    <a:pt x="596" y="1393"/>
                    <a:pt x="170" y="56"/>
                  </a:cubicBezTo>
                  <a:cubicBezTo>
                    <a:pt x="158" y="17"/>
                    <a:pt x="123" y="1"/>
                    <a:pt x="90"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06" name="Google Shape;3613;p71"/>
            <p:cNvSpPr/>
            <p:nvPr/>
          </p:nvSpPr>
          <p:spPr>
            <a:xfrm>
              <a:off x="4982405" y="2016326"/>
              <a:ext cx="19252" cy="52664"/>
            </a:xfrm>
            <a:custGeom>
              <a:avLst/>
              <a:gdLst/>
              <a:ahLst/>
              <a:cxnLst/>
              <a:rect l="l" t="t" r="r" b="b"/>
              <a:pathLst>
                <a:path w="1138" h="3113" extrusionOk="0">
                  <a:moveTo>
                    <a:pt x="996" y="0"/>
                  </a:moveTo>
                  <a:cubicBezTo>
                    <a:pt x="972" y="0"/>
                    <a:pt x="951" y="12"/>
                    <a:pt x="942" y="38"/>
                  </a:cubicBezTo>
                  <a:cubicBezTo>
                    <a:pt x="486" y="1010"/>
                    <a:pt x="182" y="2013"/>
                    <a:pt x="0" y="3077"/>
                  </a:cubicBezTo>
                  <a:cubicBezTo>
                    <a:pt x="0" y="3095"/>
                    <a:pt x="30" y="3112"/>
                    <a:pt x="56" y="3112"/>
                  </a:cubicBezTo>
                  <a:cubicBezTo>
                    <a:pt x="75" y="3112"/>
                    <a:pt x="91" y="3103"/>
                    <a:pt x="91" y="3077"/>
                  </a:cubicBezTo>
                  <a:cubicBezTo>
                    <a:pt x="274" y="2074"/>
                    <a:pt x="638" y="1071"/>
                    <a:pt x="1094" y="159"/>
                  </a:cubicBezTo>
                  <a:cubicBezTo>
                    <a:pt x="1138" y="72"/>
                    <a:pt x="1057" y="0"/>
                    <a:pt x="996"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07" name="Google Shape;3614;p71"/>
            <p:cNvSpPr/>
            <p:nvPr/>
          </p:nvSpPr>
          <p:spPr>
            <a:xfrm>
              <a:off x="4761035" y="2030232"/>
              <a:ext cx="37303" cy="77313"/>
            </a:xfrm>
            <a:custGeom>
              <a:avLst/>
              <a:gdLst/>
              <a:ahLst/>
              <a:cxnLst/>
              <a:rect l="l" t="t" r="r" b="b"/>
              <a:pathLst>
                <a:path w="2205" h="4570" extrusionOk="0">
                  <a:moveTo>
                    <a:pt x="1698" y="0"/>
                  </a:moveTo>
                  <a:cubicBezTo>
                    <a:pt x="1640" y="0"/>
                    <a:pt x="1578" y="52"/>
                    <a:pt x="1597" y="127"/>
                  </a:cubicBezTo>
                  <a:cubicBezTo>
                    <a:pt x="1900" y="1434"/>
                    <a:pt x="2022" y="2802"/>
                    <a:pt x="1931" y="4170"/>
                  </a:cubicBezTo>
                  <a:cubicBezTo>
                    <a:pt x="1475" y="3197"/>
                    <a:pt x="867" y="2285"/>
                    <a:pt x="138" y="1526"/>
                  </a:cubicBezTo>
                  <a:cubicBezTo>
                    <a:pt x="123" y="1511"/>
                    <a:pt x="107" y="1505"/>
                    <a:pt x="91" y="1505"/>
                  </a:cubicBezTo>
                  <a:cubicBezTo>
                    <a:pt x="42" y="1505"/>
                    <a:pt x="0" y="1563"/>
                    <a:pt x="46" y="1586"/>
                  </a:cubicBezTo>
                  <a:cubicBezTo>
                    <a:pt x="776" y="2437"/>
                    <a:pt x="1384" y="3410"/>
                    <a:pt x="1809" y="4444"/>
                  </a:cubicBezTo>
                  <a:cubicBezTo>
                    <a:pt x="1840" y="4474"/>
                    <a:pt x="1870" y="4504"/>
                    <a:pt x="1900" y="4504"/>
                  </a:cubicBezTo>
                  <a:cubicBezTo>
                    <a:pt x="1915" y="4547"/>
                    <a:pt x="1955" y="4569"/>
                    <a:pt x="1997" y="4569"/>
                  </a:cubicBezTo>
                  <a:cubicBezTo>
                    <a:pt x="2046" y="4569"/>
                    <a:pt x="2097" y="4539"/>
                    <a:pt x="2113" y="4474"/>
                  </a:cubicBezTo>
                  <a:cubicBezTo>
                    <a:pt x="2204" y="2985"/>
                    <a:pt x="2113" y="1495"/>
                    <a:pt x="1779" y="67"/>
                  </a:cubicBezTo>
                  <a:cubicBezTo>
                    <a:pt x="1767" y="20"/>
                    <a:pt x="1734" y="0"/>
                    <a:pt x="1698"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08" name="Google Shape;3615;p71"/>
            <p:cNvSpPr/>
            <p:nvPr/>
          </p:nvSpPr>
          <p:spPr>
            <a:xfrm>
              <a:off x="4680055" y="2589764"/>
              <a:ext cx="190271" cy="81830"/>
            </a:xfrm>
            <a:custGeom>
              <a:avLst/>
              <a:gdLst/>
              <a:ahLst/>
              <a:cxnLst/>
              <a:rect l="l" t="t" r="r" b="b"/>
              <a:pathLst>
                <a:path w="11247" h="4837" extrusionOk="0">
                  <a:moveTo>
                    <a:pt x="5593" y="0"/>
                  </a:moveTo>
                  <a:cubicBezTo>
                    <a:pt x="5593" y="0"/>
                    <a:pt x="4225" y="578"/>
                    <a:pt x="2858" y="1338"/>
                  </a:cubicBezTo>
                  <a:cubicBezTo>
                    <a:pt x="1490" y="2067"/>
                    <a:pt x="92" y="3009"/>
                    <a:pt x="31" y="3769"/>
                  </a:cubicBezTo>
                  <a:cubicBezTo>
                    <a:pt x="0" y="3921"/>
                    <a:pt x="61" y="4104"/>
                    <a:pt x="152" y="4225"/>
                  </a:cubicBezTo>
                  <a:cubicBezTo>
                    <a:pt x="452" y="4666"/>
                    <a:pt x="1362" y="4836"/>
                    <a:pt x="2535" y="4836"/>
                  </a:cubicBezTo>
                  <a:cubicBezTo>
                    <a:pt x="5402" y="4836"/>
                    <a:pt x="9842" y="3822"/>
                    <a:pt x="10791" y="3283"/>
                  </a:cubicBezTo>
                  <a:cubicBezTo>
                    <a:pt x="11095" y="3131"/>
                    <a:pt x="11247" y="2797"/>
                    <a:pt x="11156" y="2462"/>
                  </a:cubicBezTo>
                  <a:cubicBezTo>
                    <a:pt x="11034" y="1459"/>
                    <a:pt x="9636" y="91"/>
                    <a:pt x="9636" y="91"/>
                  </a:cubicBezTo>
                  <a:lnTo>
                    <a:pt x="5593" y="0"/>
                  </a:ln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09" name="Google Shape;3616;p71"/>
            <p:cNvSpPr/>
            <p:nvPr/>
          </p:nvSpPr>
          <p:spPr>
            <a:xfrm>
              <a:off x="4727134" y="2605851"/>
              <a:ext cx="52190" cy="16072"/>
            </a:xfrm>
            <a:custGeom>
              <a:avLst/>
              <a:gdLst/>
              <a:ahLst/>
              <a:cxnLst/>
              <a:rect l="l" t="t" r="r" b="b"/>
              <a:pathLst>
                <a:path w="3085" h="950" extrusionOk="0">
                  <a:moveTo>
                    <a:pt x="1384" y="1"/>
                  </a:moveTo>
                  <a:cubicBezTo>
                    <a:pt x="1017" y="1"/>
                    <a:pt x="648" y="52"/>
                    <a:pt x="318" y="113"/>
                  </a:cubicBezTo>
                  <a:cubicBezTo>
                    <a:pt x="1" y="171"/>
                    <a:pt x="121" y="665"/>
                    <a:pt x="419" y="665"/>
                  </a:cubicBezTo>
                  <a:cubicBezTo>
                    <a:pt x="435" y="665"/>
                    <a:pt x="452" y="663"/>
                    <a:pt x="470" y="660"/>
                  </a:cubicBezTo>
                  <a:cubicBezTo>
                    <a:pt x="735" y="604"/>
                    <a:pt x="1077" y="549"/>
                    <a:pt x="1416" y="549"/>
                  </a:cubicBezTo>
                  <a:cubicBezTo>
                    <a:pt x="1816" y="549"/>
                    <a:pt x="2213" y="626"/>
                    <a:pt x="2476" y="873"/>
                  </a:cubicBezTo>
                  <a:cubicBezTo>
                    <a:pt x="2530" y="927"/>
                    <a:pt x="2592" y="949"/>
                    <a:pt x="2654" y="949"/>
                  </a:cubicBezTo>
                  <a:cubicBezTo>
                    <a:pt x="2873" y="949"/>
                    <a:pt x="3084" y="667"/>
                    <a:pt x="2871" y="478"/>
                  </a:cubicBezTo>
                  <a:cubicBezTo>
                    <a:pt x="2471" y="114"/>
                    <a:pt x="1930" y="1"/>
                    <a:pt x="1384" y="1"/>
                  </a:cubicBezTo>
                  <a:close/>
                </a:path>
              </a:pathLst>
            </a:custGeom>
            <a:solidFill>
              <a:srgbClr val="876F7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10" name="Google Shape;3617;p71"/>
            <p:cNvSpPr/>
            <p:nvPr/>
          </p:nvSpPr>
          <p:spPr>
            <a:xfrm>
              <a:off x="4706073" y="2619892"/>
              <a:ext cx="56031" cy="15632"/>
            </a:xfrm>
            <a:custGeom>
              <a:avLst/>
              <a:gdLst/>
              <a:ahLst/>
              <a:cxnLst/>
              <a:rect l="l" t="t" r="r" b="b"/>
              <a:pathLst>
                <a:path w="3312" h="924" extrusionOk="0">
                  <a:moveTo>
                    <a:pt x="1226" y="0"/>
                  </a:moveTo>
                  <a:cubicBezTo>
                    <a:pt x="921" y="0"/>
                    <a:pt x="616" y="34"/>
                    <a:pt x="317" y="104"/>
                  </a:cubicBezTo>
                  <a:cubicBezTo>
                    <a:pt x="1" y="190"/>
                    <a:pt x="92" y="656"/>
                    <a:pt x="410" y="656"/>
                  </a:cubicBezTo>
                  <a:cubicBezTo>
                    <a:pt x="429" y="656"/>
                    <a:pt x="448" y="654"/>
                    <a:pt x="469" y="651"/>
                  </a:cubicBezTo>
                  <a:cubicBezTo>
                    <a:pt x="727" y="589"/>
                    <a:pt x="988" y="558"/>
                    <a:pt x="1250" y="558"/>
                  </a:cubicBezTo>
                  <a:cubicBezTo>
                    <a:pt x="1758" y="558"/>
                    <a:pt x="2267" y="673"/>
                    <a:pt x="2748" y="894"/>
                  </a:cubicBezTo>
                  <a:cubicBezTo>
                    <a:pt x="2792" y="914"/>
                    <a:pt x="2836" y="923"/>
                    <a:pt x="2877" y="923"/>
                  </a:cubicBezTo>
                  <a:cubicBezTo>
                    <a:pt x="3144" y="923"/>
                    <a:pt x="3312" y="540"/>
                    <a:pt x="3022" y="408"/>
                  </a:cubicBezTo>
                  <a:cubicBezTo>
                    <a:pt x="2470" y="142"/>
                    <a:pt x="1850" y="0"/>
                    <a:pt x="1226" y="0"/>
                  </a:cubicBezTo>
                  <a:close/>
                </a:path>
              </a:pathLst>
            </a:custGeom>
            <a:solidFill>
              <a:srgbClr val="876F7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11" name="Google Shape;3618;p71"/>
            <p:cNvSpPr/>
            <p:nvPr/>
          </p:nvSpPr>
          <p:spPr>
            <a:xfrm>
              <a:off x="4680055" y="2631412"/>
              <a:ext cx="190271" cy="40179"/>
            </a:xfrm>
            <a:custGeom>
              <a:avLst/>
              <a:gdLst/>
              <a:ahLst/>
              <a:cxnLst/>
              <a:rect l="l" t="t" r="r" b="b"/>
              <a:pathLst>
                <a:path w="11247" h="2375" extrusionOk="0">
                  <a:moveTo>
                    <a:pt x="11156" y="0"/>
                  </a:moveTo>
                  <a:lnTo>
                    <a:pt x="11156" y="0"/>
                  </a:lnTo>
                  <a:cubicBezTo>
                    <a:pt x="7870" y="1204"/>
                    <a:pt x="4992" y="1519"/>
                    <a:pt x="2884" y="1519"/>
                  </a:cubicBezTo>
                  <a:cubicBezTo>
                    <a:pt x="1639" y="1519"/>
                    <a:pt x="663" y="1409"/>
                    <a:pt x="31" y="1307"/>
                  </a:cubicBezTo>
                  <a:lnTo>
                    <a:pt x="31" y="1307"/>
                  </a:lnTo>
                  <a:cubicBezTo>
                    <a:pt x="0" y="1459"/>
                    <a:pt x="61" y="1642"/>
                    <a:pt x="152" y="1763"/>
                  </a:cubicBezTo>
                  <a:cubicBezTo>
                    <a:pt x="452" y="2204"/>
                    <a:pt x="1362" y="2374"/>
                    <a:pt x="2535" y="2374"/>
                  </a:cubicBezTo>
                  <a:cubicBezTo>
                    <a:pt x="5402" y="2374"/>
                    <a:pt x="9842" y="1360"/>
                    <a:pt x="10791" y="821"/>
                  </a:cubicBezTo>
                  <a:cubicBezTo>
                    <a:pt x="11095" y="669"/>
                    <a:pt x="11247" y="335"/>
                    <a:pt x="11156" y="0"/>
                  </a:cubicBezTo>
                  <a:close/>
                </a:path>
              </a:pathLst>
            </a:custGeom>
            <a:solidFill>
              <a:srgbClr val="876F7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12" name="Google Shape;3619;p71"/>
            <p:cNvSpPr/>
            <p:nvPr/>
          </p:nvSpPr>
          <p:spPr>
            <a:xfrm>
              <a:off x="5011197" y="2581525"/>
              <a:ext cx="189764" cy="81830"/>
            </a:xfrm>
            <a:custGeom>
              <a:avLst/>
              <a:gdLst/>
              <a:ahLst/>
              <a:cxnLst/>
              <a:rect l="l" t="t" r="r" b="b"/>
              <a:pathLst>
                <a:path w="11217" h="4837" extrusionOk="0">
                  <a:moveTo>
                    <a:pt x="5654" y="1"/>
                  </a:moveTo>
                  <a:lnTo>
                    <a:pt x="1611" y="92"/>
                  </a:lnTo>
                  <a:cubicBezTo>
                    <a:pt x="1611" y="92"/>
                    <a:pt x="213" y="1460"/>
                    <a:pt x="61" y="2463"/>
                  </a:cubicBezTo>
                  <a:cubicBezTo>
                    <a:pt x="0" y="2797"/>
                    <a:pt x="152" y="3132"/>
                    <a:pt x="456" y="3284"/>
                  </a:cubicBezTo>
                  <a:cubicBezTo>
                    <a:pt x="1405" y="3823"/>
                    <a:pt x="5845" y="4837"/>
                    <a:pt x="8712" y="4837"/>
                  </a:cubicBezTo>
                  <a:cubicBezTo>
                    <a:pt x="9885" y="4837"/>
                    <a:pt x="10795" y="4667"/>
                    <a:pt x="11095" y="4226"/>
                  </a:cubicBezTo>
                  <a:cubicBezTo>
                    <a:pt x="11186" y="4104"/>
                    <a:pt x="11216" y="3922"/>
                    <a:pt x="11186" y="3770"/>
                  </a:cubicBezTo>
                  <a:cubicBezTo>
                    <a:pt x="11125" y="3010"/>
                    <a:pt x="9757" y="2068"/>
                    <a:pt x="8389" y="1338"/>
                  </a:cubicBezTo>
                  <a:cubicBezTo>
                    <a:pt x="7022" y="578"/>
                    <a:pt x="5654" y="1"/>
                    <a:pt x="5654" y="1"/>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13" name="Google Shape;3620;p71"/>
            <p:cNvSpPr/>
            <p:nvPr/>
          </p:nvSpPr>
          <p:spPr>
            <a:xfrm>
              <a:off x="5107333" y="2600540"/>
              <a:ext cx="48875" cy="21891"/>
            </a:xfrm>
            <a:custGeom>
              <a:avLst/>
              <a:gdLst/>
              <a:ahLst/>
              <a:cxnLst/>
              <a:rect l="l" t="t" r="r" b="b"/>
              <a:pathLst>
                <a:path w="2889" h="1294" extrusionOk="0">
                  <a:moveTo>
                    <a:pt x="2551" y="0"/>
                  </a:moveTo>
                  <a:cubicBezTo>
                    <a:pt x="2543" y="0"/>
                    <a:pt x="2533" y="1"/>
                    <a:pt x="2524" y="1"/>
                  </a:cubicBezTo>
                  <a:cubicBezTo>
                    <a:pt x="1673" y="32"/>
                    <a:pt x="822" y="184"/>
                    <a:pt x="214" y="822"/>
                  </a:cubicBezTo>
                  <a:cubicBezTo>
                    <a:pt x="1" y="1012"/>
                    <a:pt x="194" y="1294"/>
                    <a:pt x="404" y="1294"/>
                  </a:cubicBezTo>
                  <a:cubicBezTo>
                    <a:pt x="464" y="1294"/>
                    <a:pt x="525" y="1271"/>
                    <a:pt x="579" y="1217"/>
                  </a:cubicBezTo>
                  <a:cubicBezTo>
                    <a:pt x="1095" y="670"/>
                    <a:pt x="1825" y="549"/>
                    <a:pt x="2524" y="549"/>
                  </a:cubicBezTo>
                  <a:cubicBezTo>
                    <a:pt x="2879" y="549"/>
                    <a:pt x="2889" y="0"/>
                    <a:pt x="2551" y="0"/>
                  </a:cubicBezTo>
                  <a:close/>
                </a:path>
              </a:pathLst>
            </a:custGeom>
            <a:solidFill>
              <a:srgbClr val="876F7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14" name="Google Shape;3621;p71"/>
            <p:cNvSpPr/>
            <p:nvPr/>
          </p:nvSpPr>
          <p:spPr>
            <a:xfrm>
              <a:off x="5086780" y="2590237"/>
              <a:ext cx="54001" cy="23465"/>
            </a:xfrm>
            <a:custGeom>
              <a:avLst/>
              <a:gdLst/>
              <a:ahLst/>
              <a:cxnLst/>
              <a:rect l="l" t="t" r="r" b="b"/>
              <a:pathLst>
                <a:path w="3192" h="1387" extrusionOk="0">
                  <a:moveTo>
                    <a:pt x="2679" y="1"/>
                  </a:moveTo>
                  <a:cubicBezTo>
                    <a:pt x="1779" y="1"/>
                    <a:pt x="912" y="333"/>
                    <a:pt x="213" y="945"/>
                  </a:cubicBezTo>
                  <a:cubicBezTo>
                    <a:pt x="0" y="1110"/>
                    <a:pt x="192" y="1386"/>
                    <a:pt x="417" y="1386"/>
                  </a:cubicBezTo>
                  <a:cubicBezTo>
                    <a:pt x="481" y="1386"/>
                    <a:pt x="548" y="1364"/>
                    <a:pt x="608" y="1310"/>
                  </a:cubicBezTo>
                  <a:cubicBezTo>
                    <a:pt x="1186" y="819"/>
                    <a:pt x="1928" y="547"/>
                    <a:pt x="2678" y="547"/>
                  </a:cubicBezTo>
                  <a:cubicBezTo>
                    <a:pt x="2717" y="547"/>
                    <a:pt x="2757" y="548"/>
                    <a:pt x="2797" y="550"/>
                  </a:cubicBezTo>
                  <a:cubicBezTo>
                    <a:pt x="3162" y="550"/>
                    <a:pt x="3192" y="3"/>
                    <a:pt x="2797" y="3"/>
                  </a:cubicBezTo>
                  <a:cubicBezTo>
                    <a:pt x="2757" y="1"/>
                    <a:pt x="2718" y="1"/>
                    <a:pt x="2679" y="1"/>
                  </a:cubicBezTo>
                  <a:close/>
                </a:path>
              </a:pathLst>
            </a:custGeom>
            <a:solidFill>
              <a:srgbClr val="876F7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15" name="Google Shape;3622;p71"/>
            <p:cNvSpPr/>
            <p:nvPr/>
          </p:nvSpPr>
          <p:spPr>
            <a:xfrm>
              <a:off x="5011197" y="2623174"/>
              <a:ext cx="189764" cy="40179"/>
            </a:xfrm>
            <a:custGeom>
              <a:avLst/>
              <a:gdLst/>
              <a:ahLst/>
              <a:cxnLst/>
              <a:rect l="l" t="t" r="r" b="b"/>
              <a:pathLst>
                <a:path w="11217" h="2375" extrusionOk="0">
                  <a:moveTo>
                    <a:pt x="61" y="1"/>
                  </a:moveTo>
                  <a:lnTo>
                    <a:pt x="61" y="1"/>
                  </a:lnTo>
                  <a:cubicBezTo>
                    <a:pt x="0" y="335"/>
                    <a:pt x="152" y="670"/>
                    <a:pt x="456" y="822"/>
                  </a:cubicBezTo>
                  <a:cubicBezTo>
                    <a:pt x="1405" y="1361"/>
                    <a:pt x="5845" y="2375"/>
                    <a:pt x="8712" y="2375"/>
                  </a:cubicBezTo>
                  <a:cubicBezTo>
                    <a:pt x="9885" y="2375"/>
                    <a:pt x="10795" y="2205"/>
                    <a:pt x="11095" y="1764"/>
                  </a:cubicBezTo>
                  <a:cubicBezTo>
                    <a:pt x="11186" y="1642"/>
                    <a:pt x="11216" y="1460"/>
                    <a:pt x="11186" y="1308"/>
                  </a:cubicBezTo>
                  <a:lnTo>
                    <a:pt x="11186" y="1308"/>
                  </a:lnTo>
                  <a:cubicBezTo>
                    <a:pt x="10565" y="1410"/>
                    <a:pt x="9592" y="1520"/>
                    <a:pt x="8346" y="1520"/>
                  </a:cubicBezTo>
                  <a:cubicBezTo>
                    <a:pt x="6237" y="1520"/>
                    <a:pt x="3347" y="1205"/>
                    <a:pt x="61" y="1"/>
                  </a:cubicBezTo>
                  <a:close/>
                </a:path>
              </a:pathLst>
            </a:custGeom>
            <a:solidFill>
              <a:srgbClr val="876F7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16" name="Google Shape;3623;p71"/>
            <p:cNvSpPr/>
            <p:nvPr/>
          </p:nvSpPr>
          <p:spPr>
            <a:xfrm>
              <a:off x="4823507" y="1943941"/>
              <a:ext cx="86922" cy="88005"/>
            </a:xfrm>
            <a:custGeom>
              <a:avLst/>
              <a:gdLst/>
              <a:ahLst/>
              <a:cxnLst/>
              <a:rect l="l" t="t" r="r" b="b"/>
              <a:pathLst>
                <a:path w="5138" h="5202" extrusionOk="0">
                  <a:moveTo>
                    <a:pt x="4287" y="0"/>
                  </a:moveTo>
                  <a:lnTo>
                    <a:pt x="1" y="1216"/>
                  </a:lnTo>
                  <a:cubicBezTo>
                    <a:pt x="153" y="1490"/>
                    <a:pt x="487" y="4134"/>
                    <a:pt x="487" y="4134"/>
                  </a:cubicBezTo>
                  <a:lnTo>
                    <a:pt x="2220" y="5107"/>
                  </a:lnTo>
                  <a:cubicBezTo>
                    <a:pt x="2383" y="5170"/>
                    <a:pt x="2555" y="5201"/>
                    <a:pt x="2725" y="5201"/>
                  </a:cubicBezTo>
                  <a:cubicBezTo>
                    <a:pt x="3124" y="5201"/>
                    <a:pt x="3514" y="5031"/>
                    <a:pt x="3770" y="4712"/>
                  </a:cubicBezTo>
                  <a:lnTo>
                    <a:pt x="5138" y="3040"/>
                  </a:lnTo>
                  <a:lnTo>
                    <a:pt x="4287" y="0"/>
                  </a:lnTo>
                  <a:close/>
                </a:path>
              </a:pathLst>
            </a:custGeom>
            <a:solidFill>
              <a:srgbClr val="AF686E"/>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17" name="Google Shape;3624;p71"/>
            <p:cNvSpPr/>
            <p:nvPr/>
          </p:nvSpPr>
          <p:spPr>
            <a:xfrm>
              <a:off x="4650231" y="1931321"/>
              <a:ext cx="78176" cy="67924"/>
            </a:xfrm>
            <a:custGeom>
              <a:avLst/>
              <a:gdLst/>
              <a:ahLst/>
              <a:cxnLst/>
              <a:rect l="l" t="t" r="r" b="b"/>
              <a:pathLst>
                <a:path w="4621" h="4015" extrusionOk="0">
                  <a:moveTo>
                    <a:pt x="3339" y="0"/>
                  </a:moveTo>
                  <a:cubicBezTo>
                    <a:pt x="2668" y="0"/>
                    <a:pt x="1390" y="110"/>
                    <a:pt x="821" y="898"/>
                  </a:cubicBezTo>
                  <a:cubicBezTo>
                    <a:pt x="0" y="1993"/>
                    <a:pt x="821" y="3999"/>
                    <a:pt x="821" y="3999"/>
                  </a:cubicBezTo>
                  <a:cubicBezTo>
                    <a:pt x="821" y="3999"/>
                    <a:pt x="984" y="4015"/>
                    <a:pt x="1237" y="4015"/>
                  </a:cubicBezTo>
                  <a:cubicBezTo>
                    <a:pt x="1905" y="4015"/>
                    <a:pt x="3205" y="3903"/>
                    <a:pt x="3800" y="3087"/>
                  </a:cubicBezTo>
                  <a:cubicBezTo>
                    <a:pt x="4621" y="1993"/>
                    <a:pt x="3770" y="17"/>
                    <a:pt x="3770" y="17"/>
                  </a:cubicBezTo>
                  <a:cubicBezTo>
                    <a:pt x="3770" y="17"/>
                    <a:pt x="3600" y="0"/>
                    <a:pt x="3339" y="0"/>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18" name="Google Shape;3625;p71"/>
            <p:cNvSpPr/>
            <p:nvPr/>
          </p:nvSpPr>
          <p:spPr>
            <a:xfrm>
              <a:off x="4617836" y="1977368"/>
              <a:ext cx="77144" cy="73033"/>
            </a:xfrm>
            <a:custGeom>
              <a:avLst/>
              <a:gdLst/>
              <a:ahLst/>
              <a:cxnLst/>
              <a:rect l="l" t="t" r="r" b="b"/>
              <a:pathLst>
                <a:path w="4560" h="4317" extrusionOk="0">
                  <a:moveTo>
                    <a:pt x="3466" y="0"/>
                  </a:moveTo>
                  <a:cubicBezTo>
                    <a:pt x="3466" y="0"/>
                    <a:pt x="1308" y="61"/>
                    <a:pt x="639" y="1246"/>
                  </a:cubicBezTo>
                  <a:cubicBezTo>
                    <a:pt x="1" y="2462"/>
                    <a:pt x="1064" y="4316"/>
                    <a:pt x="1064" y="4316"/>
                  </a:cubicBezTo>
                  <a:cubicBezTo>
                    <a:pt x="1064" y="4316"/>
                    <a:pt x="3222" y="4255"/>
                    <a:pt x="3891" y="3070"/>
                  </a:cubicBezTo>
                  <a:cubicBezTo>
                    <a:pt x="4560" y="1854"/>
                    <a:pt x="3466" y="0"/>
                    <a:pt x="3466" y="0"/>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19" name="Google Shape;3626;p71"/>
            <p:cNvSpPr/>
            <p:nvPr/>
          </p:nvSpPr>
          <p:spPr>
            <a:xfrm>
              <a:off x="4582294" y="2036491"/>
              <a:ext cx="73608" cy="80781"/>
            </a:xfrm>
            <a:custGeom>
              <a:avLst/>
              <a:gdLst/>
              <a:ahLst/>
              <a:cxnLst/>
              <a:rect l="l" t="t" r="r" b="b"/>
              <a:pathLst>
                <a:path w="4351" h="4775" extrusionOk="0">
                  <a:moveTo>
                    <a:pt x="3713" y="1"/>
                  </a:moveTo>
                  <a:cubicBezTo>
                    <a:pt x="3713" y="1"/>
                    <a:pt x="947" y="1551"/>
                    <a:pt x="399" y="2827"/>
                  </a:cubicBezTo>
                  <a:cubicBezTo>
                    <a:pt x="0" y="3736"/>
                    <a:pt x="1704" y="4775"/>
                    <a:pt x="2867" y="4775"/>
                  </a:cubicBezTo>
                  <a:cubicBezTo>
                    <a:pt x="3298" y="4775"/>
                    <a:pt x="3656" y="4632"/>
                    <a:pt x="3804" y="4286"/>
                  </a:cubicBezTo>
                  <a:cubicBezTo>
                    <a:pt x="4351" y="3040"/>
                    <a:pt x="3713" y="1"/>
                    <a:pt x="3713" y="1"/>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20" name="Google Shape;3627;p71"/>
            <p:cNvSpPr/>
            <p:nvPr/>
          </p:nvSpPr>
          <p:spPr>
            <a:xfrm>
              <a:off x="4618868" y="2035476"/>
              <a:ext cx="41668" cy="26950"/>
            </a:xfrm>
            <a:custGeom>
              <a:avLst/>
              <a:gdLst/>
              <a:ahLst/>
              <a:cxnLst/>
              <a:rect l="l" t="t" r="r" b="b"/>
              <a:pathLst>
                <a:path w="2463" h="1593" extrusionOk="0">
                  <a:moveTo>
                    <a:pt x="609" y="1"/>
                  </a:moveTo>
                  <a:cubicBezTo>
                    <a:pt x="436" y="1"/>
                    <a:pt x="309" y="84"/>
                    <a:pt x="213" y="304"/>
                  </a:cubicBezTo>
                  <a:cubicBezTo>
                    <a:pt x="0" y="820"/>
                    <a:pt x="274" y="1124"/>
                    <a:pt x="943" y="1398"/>
                  </a:cubicBezTo>
                  <a:cubicBezTo>
                    <a:pt x="1220" y="1524"/>
                    <a:pt x="1456" y="1593"/>
                    <a:pt x="1652" y="1593"/>
                  </a:cubicBezTo>
                  <a:cubicBezTo>
                    <a:pt x="1928" y="1593"/>
                    <a:pt x="2125" y="1457"/>
                    <a:pt x="2250" y="1155"/>
                  </a:cubicBezTo>
                  <a:cubicBezTo>
                    <a:pt x="2462" y="668"/>
                    <a:pt x="2128" y="577"/>
                    <a:pt x="1459" y="273"/>
                  </a:cubicBezTo>
                  <a:cubicBezTo>
                    <a:pt x="1093" y="123"/>
                    <a:pt x="817" y="1"/>
                    <a:pt x="609"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21" name="Google Shape;3628;p71"/>
            <p:cNvSpPr/>
            <p:nvPr/>
          </p:nvSpPr>
          <p:spPr>
            <a:xfrm>
              <a:off x="4974691" y="1865955"/>
              <a:ext cx="75604" cy="61563"/>
            </a:xfrm>
            <a:custGeom>
              <a:avLst/>
              <a:gdLst/>
              <a:ahLst/>
              <a:cxnLst/>
              <a:rect l="l" t="t" r="r" b="b"/>
              <a:pathLst>
                <a:path w="4469" h="3639" extrusionOk="0">
                  <a:moveTo>
                    <a:pt x="2201" y="1"/>
                  </a:moveTo>
                  <a:cubicBezTo>
                    <a:pt x="1114" y="1"/>
                    <a:pt x="0" y="811"/>
                    <a:pt x="0" y="811"/>
                  </a:cubicBezTo>
                  <a:cubicBezTo>
                    <a:pt x="0" y="811"/>
                    <a:pt x="304" y="2939"/>
                    <a:pt x="1550" y="3486"/>
                  </a:cubicBezTo>
                  <a:cubicBezTo>
                    <a:pt x="1779" y="3594"/>
                    <a:pt x="2025" y="3638"/>
                    <a:pt x="2274" y="3638"/>
                  </a:cubicBezTo>
                  <a:cubicBezTo>
                    <a:pt x="3346" y="3638"/>
                    <a:pt x="4468" y="2817"/>
                    <a:pt x="4468" y="2817"/>
                  </a:cubicBezTo>
                  <a:cubicBezTo>
                    <a:pt x="4468" y="2817"/>
                    <a:pt x="4134" y="689"/>
                    <a:pt x="2918" y="142"/>
                  </a:cubicBezTo>
                  <a:cubicBezTo>
                    <a:pt x="2689" y="42"/>
                    <a:pt x="2446" y="1"/>
                    <a:pt x="2201" y="1"/>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22" name="Google Shape;3629;p71"/>
            <p:cNvSpPr/>
            <p:nvPr/>
          </p:nvSpPr>
          <p:spPr>
            <a:xfrm>
              <a:off x="5028671" y="1891922"/>
              <a:ext cx="70986" cy="61681"/>
            </a:xfrm>
            <a:custGeom>
              <a:avLst/>
              <a:gdLst/>
              <a:ahLst/>
              <a:cxnLst/>
              <a:rect l="l" t="t" r="r" b="b"/>
              <a:pathLst>
                <a:path w="4196" h="3646" extrusionOk="0">
                  <a:moveTo>
                    <a:pt x="1993" y="1"/>
                  </a:moveTo>
                  <a:cubicBezTo>
                    <a:pt x="1004" y="1"/>
                    <a:pt x="1" y="553"/>
                    <a:pt x="1" y="553"/>
                  </a:cubicBezTo>
                  <a:cubicBezTo>
                    <a:pt x="1" y="553"/>
                    <a:pt x="62" y="2680"/>
                    <a:pt x="1217" y="3379"/>
                  </a:cubicBezTo>
                  <a:cubicBezTo>
                    <a:pt x="1516" y="3574"/>
                    <a:pt x="1868" y="3645"/>
                    <a:pt x="2223" y="3645"/>
                  </a:cubicBezTo>
                  <a:cubicBezTo>
                    <a:pt x="3198" y="3645"/>
                    <a:pt x="4195" y="3106"/>
                    <a:pt x="4195" y="3106"/>
                  </a:cubicBezTo>
                  <a:cubicBezTo>
                    <a:pt x="4195" y="3106"/>
                    <a:pt x="4165" y="978"/>
                    <a:pt x="2979" y="249"/>
                  </a:cubicBezTo>
                  <a:cubicBezTo>
                    <a:pt x="2681" y="68"/>
                    <a:pt x="2338" y="1"/>
                    <a:pt x="1993" y="1"/>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23" name="Google Shape;3630;p71"/>
            <p:cNvSpPr/>
            <p:nvPr/>
          </p:nvSpPr>
          <p:spPr>
            <a:xfrm>
              <a:off x="5085240" y="1936734"/>
              <a:ext cx="86804" cy="66063"/>
            </a:xfrm>
            <a:custGeom>
              <a:avLst/>
              <a:gdLst/>
              <a:ahLst/>
              <a:cxnLst/>
              <a:rect l="l" t="t" r="r" b="b"/>
              <a:pathLst>
                <a:path w="5131" h="3905" extrusionOk="0">
                  <a:moveTo>
                    <a:pt x="0" y="1"/>
                  </a:moveTo>
                  <a:lnTo>
                    <a:pt x="0" y="1"/>
                  </a:lnTo>
                  <a:cubicBezTo>
                    <a:pt x="0" y="1"/>
                    <a:pt x="1003" y="2949"/>
                    <a:pt x="2098" y="3770"/>
                  </a:cubicBezTo>
                  <a:cubicBezTo>
                    <a:pt x="2226" y="3863"/>
                    <a:pt x="2368" y="3904"/>
                    <a:pt x="2516" y="3904"/>
                  </a:cubicBezTo>
                  <a:cubicBezTo>
                    <a:pt x="3633" y="3904"/>
                    <a:pt x="5130" y="1546"/>
                    <a:pt x="4164" y="821"/>
                  </a:cubicBezTo>
                  <a:cubicBezTo>
                    <a:pt x="3070" y="1"/>
                    <a:pt x="0" y="1"/>
                    <a:pt x="0" y="1"/>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24" name="Google Shape;3631;p71"/>
            <p:cNvSpPr/>
            <p:nvPr/>
          </p:nvSpPr>
          <p:spPr>
            <a:xfrm>
              <a:off x="5077526" y="1927295"/>
              <a:ext cx="35493" cy="34156"/>
            </a:xfrm>
            <a:custGeom>
              <a:avLst/>
              <a:gdLst/>
              <a:ahLst/>
              <a:cxnLst/>
              <a:rect l="l" t="t" r="r" b="b"/>
              <a:pathLst>
                <a:path w="2098" h="2019" extrusionOk="0">
                  <a:moveTo>
                    <a:pt x="1362" y="0"/>
                  </a:moveTo>
                  <a:cubicBezTo>
                    <a:pt x="1116" y="0"/>
                    <a:pt x="926" y="291"/>
                    <a:pt x="639" y="711"/>
                  </a:cubicBezTo>
                  <a:cubicBezTo>
                    <a:pt x="243" y="1258"/>
                    <a:pt x="0" y="1531"/>
                    <a:pt x="426" y="1866"/>
                  </a:cubicBezTo>
                  <a:cubicBezTo>
                    <a:pt x="569" y="1968"/>
                    <a:pt x="706" y="2019"/>
                    <a:pt x="839" y="2019"/>
                  </a:cubicBezTo>
                  <a:cubicBezTo>
                    <a:pt x="1101" y="2019"/>
                    <a:pt x="1349" y="1823"/>
                    <a:pt x="1611" y="1440"/>
                  </a:cubicBezTo>
                  <a:cubicBezTo>
                    <a:pt x="2037" y="863"/>
                    <a:pt x="2098" y="468"/>
                    <a:pt x="1672" y="133"/>
                  </a:cubicBezTo>
                  <a:cubicBezTo>
                    <a:pt x="1556" y="42"/>
                    <a:pt x="1455" y="0"/>
                    <a:pt x="1362"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25" name="Google Shape;3632;p71"/>
            <p:cNvSpPr/>
            <p:nvPr/>
          </p:nvSpPr>
          <p:spPr>
            <a:xfrm>
              <a:off x="4618343" y="1868459"/>
              <a:ext cx="83843" cy="76247"/>
            </a:xfrm>
            <a:custGeom>
              <a:avLst/>
              <a:gdLst/>
              <a:ahLst/>
              <a:cxnLst/>
              <a:rect l="l" t="t" r="r" b="b"/>
              <a:pathLst>
                <a:path w="4956" h="4507" extrusionOk="0">
                  <a:moveTo>
                    <a:pt x="2121" y="1"/>
                  </a:moveTo>
                  <a:cubicBezTo>
                    <a:pt x="1025" y="1"/>
                    <a:pt x="171" y="735"/>
                    <a:pt x="92" y="1788"/>
                  </a:cubicBezTo>
                  <a:cubicBezTo>
                    <a:pt x="1" y="3003"/>
                    <a:pt x="1004" y="4189"/>
                    <a:pt x="2311" y="4462"/>
                  </a:cubicBezTo>
                  <a:cubicBezTo>
                    <a:pt x="2474" y="4492"/>
                    <a:pt x="2634" y="4506"/>
                    <a:pt x="2790" y="4506"/>
                  </a:cubicBezTo>
                  <a:cubicBezTo>
                    <a:pt x="3908" y="4506"/>
                    <a:pt x="4784" y="3767"/>
                    <a:pt x="4864" y="2699"/>
                  </a:cubicBezTo>
                  <a:cubicBezTo>
                    <a:pt x="4955" y="1484"/>
                    <a:pt x="3952" y="298"/>
                    <a:pt x="2645" y="55"/>
                  </a:cubicBezTo>
                  <a:cubicBezTo>
                    <a:pt x="2466" y="18"/>
                    <a:pt x="2291" y="1"/>
                    <a:pt x="2121" y="1"/>
                  </a:cubicBezTo>
                  <a:close/>
                </a:path>
              </a:pathLst>
            </a:custGeom>
            <a:solidFill>
              <a:srgbClr val="AF686E"/>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26" name="Google Shape;3633;p71"/>
            <p:cNvSpPr/>
            <p:nvPr/>
          </p:nvSpPr>
          <p:spPr>
            <a:xfrm>
              <a:off x="4636343" y="1884800"/>
              <a:ext cx="43732" cy="31382"/>
            </a:xfrm>
            <a:custGeom>
              <a:avLst/>
              <a:gdLst/>
              <a:ahLst/>
              <a:cxnLst/>
              <a:rect l="l" t="t" r="r" b="b"/>
              <a:pathLst>
                <a:path w="2585" h="1855" fill="none" extrusionOk="0">
                  <a:moveTo>
                    <a:pt x="2584" y="1855"/>
                  </a:moveTo>
                  <a:cubicBezTo>
                    <a:pt x="2493" y="1673"/>
                    <a:pt x="1825" y="1"/>
                    <a:pt x="1" y="822"/>
                  </a:cubicBezTo>
                </a:path>
              </a:pathLst>
            </a:custGeom>
            <a:noFill/>
            <a:ln w="9875" cap="rnd" cmpd="sng">
              <a:solidFill>
                <a:srgbClr val="301F2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27" name="Google Shape;3634;p71"/>
            <p:cNvSpPr/>
            <p:nvPr/>
          </p:nvSpPr>
          <p:spPr>
            <a:xfrm>
              <a:off x="4649199" y="1899721"/>
              <a:ext cx="21621" cy="20589"/>
            </a:xfrm>
            <a:custGeom>
              <a:avLst/>
              <a:gdLst/>
              <a:ahLst/>
              <a:cxnLst/>
              <a:rect l="l" t="t" r="r" b="b"/>
              <a:pathLst>
                <a:path w="1278" h="1217" fill="none" extrusionOk="0">
                  <a:moveTo>
                    <a:pt x="1" y="1216"/>
                  </a:moveTo>
                  <a:cubicBezTo>
                    <a:pt x="1" y="1216"/>
                    <a:pt x="274" y="0"/>
                    <a:pt x="1277" y="183"/>
                  </a:cubicBezTo>
                </a:path>
              </a:pathLst>
            </a:custGeom>
            <a:noFill/>
            <a:ln w="9875" cap="rnd" cmpd="sng">
              <a:solidFill>
                <a:srgbClr val="301F2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28" name="Google Shape;3635;p71"/>
            <p:cNvSpPr/>
            <p:nvPr/>
          </p:nvSpPr>
          <p:spPr>
            <a:xfrm>
              <a:off x="4966452" y="1801740"/>
              <a:ext cx="86922" cy="77787"/>
            </a:xfrm>
            <a:custGeom>
              <a:avLst/>
              <a:gdLst/>
              <a:ahLst/>
              <a:cxnLst/>
              <a:rect l="l" t="t" r="r" b="b"/>
              <a:pathLst>
                <a:path w="5138" h="4598" extrusionOk="0">
                  <a:moveTo>
                    <a:pt x="2912" y="0"/>
                  </a:moveTo>
                  <a:cubicBezTo>
                    <a:pt x="2628" y="0"/>
                    <a:pt x="2332" y="54"/>
                    <a:pt x="2037" y="169"/>
                  </a:cubicBezTo>
                  <a:cubicBezTo>
                    <a:pt x="791" y="625"/>
                    <a:pt x="1" y="1962"/>
                    <a:pt x="305" y="3148"/>
                  </a:cubicBezTo>
                  <a:cubicBezTo>
                    <a:pt x="512" y="4048"/>
                    <a:pt x="1298" y="4597"/>
                    <a:pt x="2209" y="4597"/>
                  </a:cubicBezTo>
                  <a:cubicBezTo>
                    <a:pt x="2499" y="4597"/>
                    <a:pt x="2801" y="4542"/>
                    <a:pt x="3101" y="4425"/>
                  </a:cubicBezTo>
                  <a:cubicBezTo>
                    <a:pt x="4378" y="3969"/>
                    <a:pt x="5138" y="2631"/>
                    <a:pt x="4864" y="1446"/>
                  </a:cubicBezTo>
                  <a:cubicBezTo>
                    <a:pt x="4632" y="563"/>
                    <a:pt x="3832" y="0"/>
                    <a:pt x="2912" y="0"/>
                  </a:cubicBezTo>
                  <a:close/>
                </a:path>
              </a:pathLst>
            </a:custGeom>
            <a:solidFill>
              <a:srgbClr val="AF686E"/>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29" name="Google Shape;3636;p71"/>
            <p:cNvSpPr/>
            <p:nvPr/>
          </p:nvSpPr>
          <p:spPr>
            <a:xfrm>
              <a:off x="4992165" y="1820534"/>
              <a:ext cx="39621" cy="32921"/>
            </a:xfrm>
            <a:custGeom>
              <a:avLst/>
              <a:gdLst/>
              <a:ahLst/>
              <a:cxnLst/>
              <a:rect l="l" t="t" r="r" b="b"/>
              <a:pathLst>
                <a:path w="2342" h="1946" fill="none" extrusionOk="0">
                  <a:moveTo>
                    <a:pt x="1" y="1946"/>
                  </a:moveTo>
                  <a:cubicBezTo>
                    <a:pt x="61" y="1763"/>
                    <a:pt x="426" y="0"/>
                    <a:pt x="2341" y="517"/>
                  </a:cubicBezTo>
                </a:path>
              </a:pathLst>
            </a:custGeom>
            <a:noFill/>
            <a:ln w="9875" cap="rnd" cmpd="sng">
              <a:solidFill>
                <a:srgbClr val="301F2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30" name="Google Shape;3637;p71"/>
            <p:cNvSpPr/>
            <p:nvPr/>
          </p:nvSpPr>
          <p:spPr>
            <a:xfrm>
              <a:off x="4998847" y="1837654"/>
              <a:ext cx="24192" cy="14769"/>
            </a:xfrm>
            <a:custGeom>
              <a:avLst/>
              <a:gdLst/>
              <a:ahLst/>
              <a:cxnLst/>
              <a:rect l="l" t="t" r="r" b="b"/>
              <a:pathLst>
                <a:path w="1430" h="873" extrusionOk="0">
                  <a:moveTo>
                    <a:pt x="326" y="0"/>
                  </a:moveTo>
                  <a:cubicBezTo>
                    <a:pt x="225" y="0"/>
                    <a:pt x="117" y="16"/>
                    <a:pt x="1" y="52"/>
                  </a:cubicBezTo>
                  <a:lnTo>
                    <a:pt x="1429" y="873"/>
                  </a:lnTo>
                  <a:cubicBezTo>
                    <a:pt x="1429" y="873"/>
                    <a:pt x="1076" y="0"/>
                    <a:pt x="326" y="0"/>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31" name="Google Shape;3638;p71"/>
            <p:cNvSpPr/>
            <p:nvPr/>
          </p:nvSpPr>
          <p:spPr>
            <a:xfrm>
              <a:off x="4597265" y="1577579"/>
              <a:ext cx="412432" cy="401994"/>
            </a:xfrm>
            <a:custGeom>
              <a:avLst/>
              <a:gdLst/>
              <a:ahLst/>
              <a:cxnLst/>
              <a:rect l="l" t="t" r="r" b="b"/>
              <a:pathLst>
                <a:path w="24379" h="23762" extrusionOk="0">
                  <a:moveTo>
                    <a:pt x="12769" y="1"/>
                  </a:moveTo>
                  <a:cubicBezTo>
                    <a:pt x="11491" y="1"/>
                    <a:pt x="10186" y="229"/>
                    <a:pt x="8907" y="715"/>
                  </a:cubicBezTo>
                  <a:cubicBezTo>
                    <a:pt x="2584" y="3146"/>
                    <a:pt x="1" y="10685"/>
                    <a:pt x="3496" y="16460"/>
                  </a:cubicBezTo>
                  <a:cubicBezTo>
                    <a:pt x="4074" y="17432"/>
                    <a:pt x="4469" y="18527"/>
                    <a:pt x="4621" y="19651"/>
                  </a:cubicBezTo>
                  <a:cubicBezTo>
                    <a:pt x="4894" y="21362"/>
                    <a:pt x="6259" y="23761"/>
                    <a:pt x="11193" y="23761"/>
                  </a:cubicBezTo>
                  <a:cubicBezTo>
                    <a:pt x="12307" y="23761"/>
                    <a:pt x="13602" y="23639"/>
                    <a:pt x="15107" y="23359"/>
                  </a:cubicBezTo>
                  <a:cubicBezTo>
                    <a:pt x="23892" y="21718"/>
                    <a:pt x="24378" y="18162"/>
                    <a:pt x="23740" y="16125"/>
                  </a:cubicBezTo>
                  <a:cubicBezTo>
                    <a:pt x="23375" y="14970"/>
                    <a:pt x="23284" y="13754"/>
                    <a:pt x="23497" y="12539"/>
                  </a:cubicBezTo>
                  <a:cubicBezTo>
                    <a:pt x="23679" y="11323"/>
                    <a:pt x="23679" y="10077"/>
                    <a:pt x="23436" y="8861"/>
                  </a:cubicBezTo>
                  <a:cubicBezTo>
                    <a:pt x="22442" y="3551"/>
                    <a:pt x="17811" y="1"/>
                    <a:pt x="12769" y="1"/>
                  </a:cubicBezTo>
                  <a:close/>
                </a:path>
              </a:pathLst>
            </a:custGeom>
            <a:solidFill>
              <a:srgbClr val="C17878"/>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32" name="Google Shape;3639;p71"/>
            <p:cNvSpPr/>
            <p:nvPr/>
          </p:nvSpPr>
          <p:spPr>
            <a:xfrm>
              <a:off x="4806540" y="1894882"/>
              <a:ext cx="77668" cy="44747"/>
            </a:xfrm>
            <a:custGeom>
              <a:avLst/>
              <a:gdLst/>
              <a:ahLst/>
              <a:cxnLst/>
              <a:rect l="l" t="t" r="r" b="b"/>
              <a:pathLst>
                <a:path w="4591" h="2645" extrusionOk="0">
                  <a:moveTo>
                    <a:pt x="3909" y="0"/>
                  </a:moveTo>
                  <a:cubicBezTo>
                    <a:pt x="3853" y="0"/>
                    <a:pt x="3804" y="22"/>
                    <a:pt x="3739" y="43"/>
                  </a:cubicBezTo>
                  <a:cubicBezTo>
                    <a:pt x="3739" y="43"/>
                    <a:pt x="2119" y="622"/>
                    <a:pt x="855" y="622"/>
                  </a:cubicBezTo>
                  <a:cubicBezTo>
                    <a:pt x="823" y="622"/>
                    <a:pt x="792" y="621"/>
                    <a:pt x="761" y="621"/>
                  </a:cubicBezTo>
                  <a:cubicBezTo>
                    <a:pt x="730" y="616"/>
                    <a:pt x="699" y="613"/>
                    <a:pt x="668" y="613"/>
                  </a:cubicBezTo>
                  <a:cubicBezTo>
                    <a:pt x="510" y="613"/>
                    <a:pt x="345" y="676"/>
                    <a:pt x="244" y="803"/>
                  </a:cubicBezTo>
                  <a:cubicBezTo>
                    <a:pt x="1" y="1168"/>
                    <a:pt x="31" y="1654"/>
                    <a:pt x="366" y="1958"/>
                  </a:cubicBezTo>
                  <a:cubicBezTo>
                    <a:pt x="640" y="2332"/>
                    <a:pt x="1179" y="2644"/>
                    <a:pt x="1968" y="2644"/>
                  </a:cubicBezTo>
                  <a:cubicBezTo>
                    <a:pt x="2141" y="2644"/>
                    <a:pt x="2326" y="2629"/>
                    <a:pt x="2524" y="2596"/>
                  </a:cubicBezTo>
                  <a:cubicBezTo>
                    <a:pt x="3010" y="2505"/>
                    <a:pt x="3466" y="2292"/>
                    <a:pt x="3800" y="1958"/>
                  </a:cubicBezTo>
                  <a:cubicBezTo>
                    <a:pt x="4591" y="1198"/>
                    <a:pt x="4530" y="74"/>
                    <a:pt x="3983" y="13"/>
                  </a:cubicBezTo>
                  <a:cubicBezTo>
                    <a:pt x="3956" y="4"/>
                    <a:pt x="3932" y="0"/>
                    <a:pt x="3909" y="0"/>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33" name="Google Shape;3640;p71"/>
            <p:cNvSpPr/>
            <p:nvPr/>
          </p:nvSpPr>
          <p:spPr>
            <a:xfrm>
              <a:off x="4810651" y="1894882"/>
              <a:ext cx="63271" cy="17290"/>
            </a:xfrm>
            <a:custGeom>
              <a:avLst/>
              <a:gdLst/>
              <a:ahLst/>
              <a:cxnLst/>
              <a:rect l="l" t="t" r="r" b="b"/>
              <a:pathLst>
                <a:path w="3740" h="1022" extrusionOk="0">
                  <a:moveTo>
                    <a:pt x="3660" y="0"/>
                  </a:moveTo>
                  <a:cubicBezTo>
                    <a:pt x="3598" y="0"/>
                    <a:pt x="3539" y="22"/>
                    <a:pt x="3496" y="43"/>
                  </a:cubicBezTo>
                  <a:cubicBezTo>
                    <a:pt x="3496" y="43"/>
                    <a:pt x="1847" y="622"/>
                    <a:pt x="581" y="622"/>
                  </a:cubicBezTo>
                  <a:cubicBezTo>
                    <a:pt x="550" y="622"/>
                    <a:pt x="518" y="621"/>
                    <a:pt x="487" y="621"/>
                  </a:cubicBezTo>
                  <a:cubicBezTo>
                    <a:pt x="457" y="616"/>
                    <a:pt x="426" y="613"/>
                    <a:pt x="396" y="613"/>
                  </a:cubicBezTo>
                  <a:cubicBezTo>
                    <a:pt x="246" y="613"/>
                    <a:pt x="102" y="676"/>
                    <a:pt x="1" y="803"/>
                  </a:cubicBezTo>
                  <a:cubicBezTo>
                    <a:pt x="414" y="949"/>
                    <a:pt x="842" y="1022"/>
                    <a:pt x="1269" y="1022"/>
                  </a:cubicBezTo>
                  <a:cubicBezTo>
                    <a:pt x="1910" y="1022"/>
                    <a:pt x="2548" y="858"/>
                    <a:pt x="3132" y="529"/>
                  </a:cubicBezTo>
                  <a:cubicBezTo>
                    <a:pt x="3375" y="408"/>
                    <a:pt x="3588" y="226"/>
                    <a:pt x="3740" y="13"/>
                  </a:cubicBezTo>
                  <a:cubicBezTo>
                    <a:pt x="3713" y="4"/>
                    <a:pt x="3686" y="0"/>
                    <a:pt x="3660" y="0"/>
                  </a:cubicBezTo>
                  <a:close/>
                </a:path>
              </a:pathLst>
            </a:custGeom>
            <a:solidFill>
              <a:srgbClr val="FFFFFF"/>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34" name="Google Shape;3641;p71"/>
            <p:cNvSpPr/>
            <p:nvPr/>
          </p:nvSpPr>
          <p:spPr>
            <a:xfrm>
              <a:off x="4812715" y="1918498"/>
              <a:ext cx="58129" cy="21130"/>
            </a:xfrm>
            <a:custGeom>
              <a:avLst/>
              <a:gdLst/>
              <a:ahLst/>
              <a:cxnLst/>
              <a:rect l="l" t="t" r="r" b="b"/>
              <a:pathLst>
                <a:path w="3436" h="1249" extrusionOk="0">
                  <a:moveTo>
                    <a:pt x="1682" y="1"/>
                  </a:moveTo>
                  <a:cubicBezTo>
                    <a:pt x="1373" y="1"/>
                    <a:pt x="1061" y="48"/>
                    <a:pt x="760" y="137"/>
                  </a:cubicBezTo>
                  <a:cubicBezTo>
                    <a:pt x="487" y="228"/>
                    <a:pt x="213" y="380"/>
                    <a:pt x="1" y="562"/>
                  </a:cubicBezTo>
                  <a:cubicBezTo>
                    <a:pt x="275" y="936"/>
                    <a:pt x="814" y="1248"/>
                    <a:pt x="1603" y="1248"/>
                  </a:cubicBezTo>
                  <a:cubicBezTo>
                    <a:pt x="1776" y="1248"/>
                    <a:pt x="1961" y="1233"/>
                    <a:pt x="2159" y="1200"/>
                  </a:cubicBezTo>
                  <a:cubicBezTo>
                    <a:pt x="2645" y="1109"/>
                    <a:pt x="3101" y="896"/>
                    <a:pt x="3435" y="562"/>
                  </a:cubicBezTo>
                  <a:cubicBezTo>
                    <a:pt x="3344" y="471"/>
                    <a:pt x="3222" y="380"/>
                    <a:pt x="3101" y="319"/>
                  </a:cubicBezTo>
                  <a:cubicBezTo>
                    <a:pt x="2858" y="197"/>
                    <a:pt x="2615" y="106"/>
                    <a:pt x="2341" y="76"/>
                  </a:cubicBezTo>
                  <a:cubicBezTo>
                    <a:pt x="2125" y="25"/>
                    <a:pt x="1904" y="1"/>
                    <a:pt x="1682" y="1"/>
                  </a:cubicBezTo>
                  <a:close/>
                </a:path>
              </a:pathLst>
            </a:custGeom>
            <a:solidFill>
              <a:srgbClr val="BA3E3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35" name="Google Shape;3642;p71"/>
            <p:cNvSpPr/>
            <p:nvPr/>
          </p:nvSpPr>
          <p:spPr>
            <a:xfrm>
              <a:off x="4592647" y="1655835"/>
              <a:ext cx="400589" cy="224377"/>
            </a:xfrm>
            <a:custGeom>
              <a:avLst/>
              <a:gdLst/>
              <a:ahLst/>
              <a:cxnLst/>
              <a:rect l="l" t="t" r="r" b="b"/>
              <a:pathLst>
                <a:path w="23679" h="13263" extrusionOk="0">
                  <a:moveTo>
                    <a:pt x="13529" y="0"/>
                  </a:moveTo>
                  <a:cubicBezTo>
                    <a:pt x="12696" y="0"/>
                    <a:pt x="11795" y="52"/>
                    <a:pt x="10821" y="162"/>
                  </a:cubicBezTo>
                  <a:cubicBezTo>
                    <a:pt x="0" y="1378"/>
                    <a:pt x="4620" y="13262"/>
                    <a:pt x="4620" y="13262"/>
                  </a:cubicBezTo>
                  <a:lnTo>
                    <a:pt x="5684" y="9828"/>
                  </a:lnTo>
                  <a:cubicBezTo>
                    <a:pt x="10669" y="8703"/>
                    <a:pt x="12675" y="3870"/>
                    <a:pt x="12675" y="3870"/>
                  </a:cubicBezTo>
                  <a:cubicBezTo>
                    <a:pt x="14810" y="6171"/>
                    <a:pt x="19979" y="6272"/>
                    <a:pt x="20871" y="6272"/>
                  </a:cubicBezTo>
                  <a:cubicBezTo>
                    <a:pt x="20957" y="6272"/>
                    <a:pt x="21004" y="6271"/>
                    <a:pt x="21004" y="6271"/>
                  </a:cubicBezTo>
                  <a:cubicBezTo>
                    <a:pt x="21763" y="6575"/>
                    <a:pt x="23678" y="9463"/>
                    <a:pt x="23678" y="9463"/>
                  </a:cubicBezTo>
                  <a:cubicBezTo>
                    <a:pt x="23430" y="5260"/>
                    <a:pt x="21923" y="0"/>
                    <a:pt x="13529" y="0"/>
                  </a:cubicBezTo>
                  <a:close/>
                </a:path>
              </a:pathLst>
            </a:custGeom>
            <a:solidFill>
              <a:srgbClr val="AF686E"/>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36" name="Google Shape;3643;p71"/>
            <p:cNvSpPr/>
            <p:nvPr/>
          </p:nvSpPr>
          <p:spPr>
            <a:xfrm>
              <a:off x="4714497" y="1795345"/>
              <a:ext cx="44239" cy="26747"/>
            </a:xfrm>
            <a:custGeom>
              <a:avLst/>
              <a:gdLst/>
              <a:ahLst/>
              <a:cxnLst/>
              <a:rect l="l" t="t" r="r" b="b"/>
              <a:pathLst>
                <a:path w="2615" h="1581" fill="none" extrusionOk="0">
                  <a:moveTo>
                    <a:pt x="2615" y="426"/>
                  </a:moveTo>
                  <a:cubicBezTo>
                    <a:pt x="1582" y="0"/>
                    <a:pt x="396" y="517"/>
                    <a:pt x="1" y="1581"/>
                  </a:cubicBezTo>
                </a:path>
              </a:pathLst>
            </a:custGeom>
            <a:noFill/>
            <a:ln w="19000" cap="rnd" cmpd="sng">
              <a:solidFill>
                <a:srgbClr val="301F2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37" name="Google Shape;3644;p71"/>
            <p:cNvSpPr/>
            <p:nvPr/>
          </p:nvSpPr>
          <p:spPr>
            <a:xfrm>
              <a:off x="4877505" y="1762950"/>
              <a:ext cx="47843" cy="15429"/>
            </a:xfrm>
            <a:custGeom>
              <a:avLst/>
              <a:gdLst/>
              <a:ahLst/>
              <a:cxnLst/>
              <a:rect l="l" t="t" r="r" b="b"/>
              <a:pathLst>
                <a:path w="2828" h="912" fill="none" extrusionOk="0">
                  <a:moveTo>
                    <a:pt x="0" y="912"/>
                  </a:moveTo>
                  <a:cubicBezTo>
                    <a:pt x="730" y="61"/>
                    <a:pt x="2006" y="0"/>
                    <a:pt x="2827" y="730"/>
                  </a:cubicBezTo>
                </a:path>
              </a:pathLst>
            </a:custGeom>
            <a:noFill/>
            <a:ln w="19000" cap="rnd" cmpd="sng">
              <a:solidFill>
                <a:srgbClr val="301F2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38" name="Google Shape;3645;p71"/>
            <p:cNvSpPr/>
            <p:nvPr/>
          </p:nvSpPr>
          <p:spPr>
            <a:xfrm>
              <a:off x="4835856" y="1852405"/>
              <a:ext cx="24175" cy="33970"/>
            </a:xfrm>
            <a:custGeom>
              <a:avLst/>
              <a:gdLst/>
              <a:ahLst/>
              <a:cxnLst/>
              <a:rect l="l" t="t" r="r" b="b"/>
              <a:pathLst>
                <a:path w="1429" h="2008" fill="none" extrusionOk="0">
                  <a:moveTo>
                    <a:pt x="0" y="1"/>
                  </a:moveTo>
                  <a:lnTo>
                    <a:pt x="274" y="1186"/>
                  </a:lnTo>
                  <a:cubicBezTo>
                    <a:pt x="274" y="1186"/>
                    <a:pt x="1034" y="943"/>
                    <a:pt x="1247" y="1308"/>
                  </a:cubicBezTo>
                  <a:cubicBezTo>
                    <a:pt x="1429" y="1673"/>
                    <a:pt x="669" y="2007"/>
                    <a:pt x="669" y="2007"/>
                  </a:cubicBezTo>
                </a:path>
              </a:pathLst>
            </a:custGeom>
            <a:noFill/>
            <a:ln w="9875" cap="rnd" cmpd="sng">
              <a:solidFill>
                <a:srgbClr val="301F2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39" name="Google Shape;3646;p71"/>
            <p:cNvSpPr/>
            <p:nvPr/>
          </p:nvSpPr>
          <p:spPr>
            <a:xfrm>
              <a:off x="4891394" y="1831327"/>
              <a:ext cx="45254" cy="21621"/>
            </a:xfrm>
            <a:custGeom>
              <a:avLst/>
              <a:gdLst/>
              <a:ahLst/>
              <a:cxnLst/>
              <a:rect l="l" t="t" r="r" b="b"/>
              <a:pathLst>
                <a:path w="2675" h="1278" fill="none" extrusionOk="0">
                  <a:moveTo>
                    <a:pt x="0" y="1277"/>
                  </a:moveTo>
                  <a:cubicBezTo>
                    <a:pt x="0" y="1277"/>
                    <a:pt x="760" y="1"/>
                    <a:pt x="2675" y="213"/>
                  </a:cubicBezTo>
                </a:path>
              </a:pathLst>
            </a:custGeom>
            <a:noFill/>
            <a:ln w="9875" cap="rnd" cmpd="sng">
              <a:solidFill>
                <a:srgbClr val="301F2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40" name="Google Shape;3647;p71"/>
            <p:cNvSpPr/>
            <p:nvPr/>
          </p:nvSpPr>
          <p:spPr>
            <a:xfrm>
              <a:off x="4734560" y="1861675"/>
              <a:ext cx="48350" cy="15953"/>
            </a:xfrm>
            <a:custGeom>
              <a:avLst/>
              <a:gdLst/>
              <a:ahLst/>
              <a:cxnLst/>
              <a:rect l="l" t="t" r="r" b="b"/>
              <a:pathLst>
                <a:path w="2858" h="943" fill="none" extrusionOk="0">
                  <a:moveTo>
                    <a:pt x="0" y="942"/>
                  </a:moveTo>
                  <a:cubicBezTo>
                    <a:pt x="0" y="942"/>
                    <a:pt x="1125" y="0"/>
                    <a:pt x="2858" y="821"/>
                  </a:cubicBezTo>
                </a:path>
              </a:pathLst>
            </a:custGeom>
            <a:noFill/>
            <a:ln w="9875" cap="rnd" cmpd="sng">
              <a:solidFill>
                <a:srgbClr val="301F2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41" name="Google Shape;3648;p71"/>
            <p:cNvSpPr/>
            <p:nvPr/>
          </p:nvSpPr>
          <p:spPr>
            <a:xfrm>
              <a:off x="4910932" y="1853369"/>
              <a:ext cx="79208" cy="64963"/>
            </a:xfrm>
            <a:custGeom>
              <a:avLst/>
              <a:gdLst/>
              <a:ahLst/>
              <a:cxnLst/>
              <a:rect l="l" t="t" r="r" b="b"/>
              <a:pathLst>
                <a:path w="4682" h="3840" extrusionOk="0">
                  <a:moveTo>
                    <a:pt x="2472" y="0"/>
                  </a:moveTo>
                  <a:cubicBezTo>
                    <a:pt x="2289" y="0"/>
                    <a:pt x="2102" y="21"/>
                    <a:pt x="1915" y="66"/>
                  </a:cubicBezTo>
                  <a:cubicBezTo>
                    <a:pt x="730" y="339"/>
                    <a:pt x="0" y="1373"/>
                    <a:pt x="213" y="2406"/>
                  </a:cubicBezTo>
                  <a:cubicBezTo>
                    <a:pt x="417" y="3272"/>
                    <a:pt x="1240" y="3839"/>
                    <a:pt x="2198" y="3839"/>
                  </a:cubicBezTo>
                  <a:cubicBezTo>
                    <a:pt x="2384" y="3839"/>
                    <a:pt x="2574" y="3818"/>
                    <a:pt x="2766" y="3774"/>
                  </a:cubicBezTo>
                  <a:cubicBezTo>
                    <a:pt x="3921" y="3500"/>
                    <a:pt x="4681" y="2467"/>
                    <a:pt x="4438" y="1433"/>
                  </a:cubicBezTo>
                  <a:cubicBezTo>
                    <a:pt x="4260" y="567"/>
                    <a:pt x="3419" y="0"/>
                    <a:pt x="2472" y="0"/>
                  </a:cubicBezTo>
                  <a:close/>
                </a:path>
              </a:pathLst>
            </a:custGeom>
            <a:solidFill>
              <a:srgbClr val="B5546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42" name="Google Shape;3649;p71"/>
            <p:cNvSpPr/>
            <p:nvPr/>
          </p:nvSpPr>
          <p:spPr>
            <a:xfrm>
              <a:off x="4699086" y="1896574"/>
              <a:ext cx="74572" cy="64371"/>
            </a:xfrm>
            <a:custGeom>
              <a:avLst/>
              <a:gdLst/>
              <a:ahLst/>
              <a:cxnLst/>
              <a:rect l="l" t="t" r="r" b="b"/>
              <a:pathLst>
                <a:path w="4408" h="3805" extrusionOk="0">
                  <a:moveTo>
                    <a:pt x="2278" y="1"/>
                  </a:moveTo>
                  <a:cubicBezTo>
                    <a:pt x="2238" y="1"/>
                    <a:pt x="2198" y="2"/>
                    <a:pt x="2158" y="4"/>
                  </a:cubicBezTo>
                  <a:cubicBezTo>
                    <a:pt x="942" y="34"/>
                    <a:pt x="0" y="916"/>
                    <a:pt x="30" y="1980"/>
                  </a:cubicBezTo>
                  <a:cubicBezTo>
                    <a:pt x="60" y="2995"/>
                    <a:pt x="1028" y="3804"/>
                    <a:pt x="2214" y="3804"/>
                  </a:cubicBezTo>
                  <a:cubicBezTo>
                    <a:pt x="2236" y="3804"/>
                    <a:pt x="2258" y="3804"/>
                    <a:pt x="2280" y="3803"/>
                  </a:cubicBezTo>
                  <a:cubicBezTo>
                    <a:pt x="3465" y="3773"/>
                    <a:pt x="4407" y="2892"/>
                    <a:pt x="4377" y="1828"/>
                  </a:cubicBezTo>
                  <a:cubicBezTo>
                    <a:pt x="4348" y="829"/>
                    <a:pt x="3410" y="1"/>
                    <a:pt x="2278" y="1"/>
                  </a:cubicBezTo>
                  <a:close/>
                </a:path>
              </a:pathLst>
            </a:custGeom>
            <a:solidFill>
              <a:srgbClr val="B5546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43" name="Google Shape;3650;p71"/>
            <p:cNvSpPr/>
            <p:nvPr/>
          </p:nvSpPr>
          <p:spPr>
            <a:xfrm>
              <a:off x="4602932" y="1550715"/>
              <a:ext cx="405732" cy="341835"/>
            </a:xfrm>
            <a:custGeom>
              <a:avLst/>
              <a:gdLst/>
              <a:ahLst/>
              <a:cxnLst/>
              <a:rect l="l" t="t" r="r" b="b"/>
              <a:pathLst>
                <a:path w="23983" h="20206" extrusionOk="0">
                  <a:moveTo>
                    <a:pt x="12718" y="0"/>
                  </a:moveTo>
                  <a:cubicBezTo>
                    <a:pt x="11091" y="0"/>
                    <a:pt x="10475" y="925"/>
                    <a:pt x="10274" y="1361"/>
                  </a:cubicBezTo>
                  <a:cubicBezTo>
                    <a:pt x="10021" y="1141"/>
                    <a:pt x="9542" y="834"/>
                    <a:pt x="8826" y="834"/>
                  </a:cubicBezTo>
                  <a:cubicBezTo>
                    <a:pt x="7560" y="834"/>
                    <a:pt x="5551" y="1793"/>
                    <a:pt x="2736" y="5889"/>
                  </a:cubicBezTo>
                  <a:cubicBezTo>
                    <a:pt x="1763" y="7288"/>
                    <a:pt x="1094" y="8868"/>
                    <a:pt x="821" y="10570"/>
                  </a:cubicBezTo>
                  <a:cubicBezTo>
                    <a:pt x="0" y="16042"/>
                    <a:pt x="4103" y="20206"/>
                    <a:pt x="4103" y="20206"/>
                  </a:cubicBezTo>
                  <a:cubicBezTo>
                    <a:pt x="4043" y="18747"/>
                    <a:pt x="4195" y="17288"/>
                    <a:pt x="4559" y="15890"/>
                  </a:cubicBezTo>
                  <a:cubicBezTo>
                    <a:pt x="8055" y="13975"/>
                    <a:pt x="10943" y="11604"/>
                    <a:pt x="11459" y="8169"/>
                  </a:cubicBezTo>
                  <a:cubicBezTo>
                    <a:pt x="12675" y="10510"/>
                    <a:pt x="17660" y="11513"/>
                    <a:pt x="21034" y="11877"/>
                  </a:cubicBezTo>
                  <a:cubicBezTo>
                    <a:pt x="21794" y="12850"/>
                    <a:pt x="22584" y="15008"/>
                    <a:pt x="23101" y="16376"/>
                  </a:cubicBezTo>
                  <a:cubicBezTo>
                    <a:pt x="23648" y="14887"/>
                    <a:pt x="23952" y="13336"/>
                    <a:pt x="23952" y="11786"/>
                  </a:cubicBezTo>
                  <a:cubicBezTo>
                    <a:pt x="23982" y="8899"/>
                    <a:pt x="23040" y="5251"/>
                    <a:pt x="19028" y="2607"/>
                  </a:cubicBezTo>
                  <a:cubicBezTo>
                    <a:pt x="16039" y="614"/>
                    <a:pt x="14043" y="0"/>
                    <a:pt x="12718" y="0"/>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44" name="Google Shape;3651;p71"/>
            <p:cNvSpPr/>
            <p:nvPr/>
          </p:nvSpPr>
          <p:spPr>
            <a:xfrm>
              <a:off x="4616804" y="1550715"/>
              <a:ext cx="391860" cy="199407"/>
            </a:xfrm>
            <a:custGeom>
              <a:avLst/>
              <a:gdLst/>
              <a:ahLst/>
              <a:cxnLst/>
              <a:rect l="l" t="t" r="r" b="b"/>
              <a:pathLst>
                <a:path w="23163" h="11787" extrusionOk="0">
                  <a:moveTo>
                    <a:pt x="11898" y="0"/>
                  </a:moveTo>
                  <a:cubicBezTo>
                    <a:pt x="10271" y="0"/>
                    <a:pt x="9655" y="925"/>
                    <a:pt x="9454" y="1361"/>
                  </a:cubicBezTo>
                  <a:cubicBezTo>
                    <a:pt x="9201" y="1141"/>
                    <a:pt x="8722" y="834"/>
                    <a:pt x="8006" y="834"/>
                  </a:cubicBezTo>
                  <a:cubicBezTo>
                    <a:pt x="6740" y="834"/>
                    <a:pt x="4731" y="1793"/>
                    <a:pt x="1916" y="5889"/>
                  </a:cubicBezTo>
                  <a:cubicBezTo>
                    <a:pt x="943" y="7288"/>
                    <a:pt x="274" y="8868"/>
                    <a:pt x="1" y="10570"/>
                  </a:cubicBezTo>
                  <a:cubicBezTo>
                    <a:pt x="1771" y="7567"/>
                    <a:pt x="5197" y="2599"/>
                    <a:pt x="8422" y="2599"/>
                  </a:cubicBezTo>
                  <a:cubicBezTo>
                    <a:pt x="8852" y="2599"/>
                    <a:pt x="9279" y="2687"/>
                    <a:pt x="9697" y="2880"/>
                  </a:cubicBezTo>
                  <a:cubicBezTo>
                    <a:pt x="9697" y="2880"/>
                    <a:pt x="10504" y="1464"/>
                    <a:pt x="12196" y="1464"/>
                  </a:cubicBezTo>
                  <a:cubicBezTo>
                    <a:pt x="12607" y="1464"/>
                    <a:pt x="13071" y="1548"/>
                    <a:pt x="13588" y="1756"/>
                  </a:cubicBezTo>
                  <a:cubicBezTo>
                    <a:pt x="16080" y="2759"/>
                    <a:pt x="21369" y="5099"/>
                    <a:pt x="23132" y="11786"/>
                  </a:cubicBezTo>
                  <a:cubicBezTo>
                    <a:pt x="23162" y="8899"/>
                    <a:pt x="22220" y="5251"/>
                    <a:pt x="18208" y="2607"/>
                  </a:cubicBezTo>
                  <a:cubicBezTo>
                    <a:pt x="15219" y="614"/>
                    <a:pt x="13223" y="0"/>
                    <a:pt x="11898" y="0"/>
                  </a:cubicBezTo>
                  <a:close/>
                </a:path>
              </a:pathLst>
            </a:custGeom>
            <a:solidFill>
              <a:srgbClr val="493438"/>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45" name="Google Shape;3652;p71"/>
            <p:cNvSpPr/>
            <p:nvPr/>
          </p:nvSpPr>
          <p:spPr>
            <a:xfrm>
              <a:off x="4743813" y="2089592"/>
              <a:ext cx="383621" cy="507407"/>
            </a:xfrm>
            <a:custGeom>
              <a:avLst/>
              <a:gdLst/>
              <a:ahLst/>
              <a:cxnLst/>
              <a:rect l="l" t="t" r="r" b="b"/>
              <a:pathLst>
                <a:path w="22676" h="29993" extrusionOk="0">
                  <a:moveTo>
                    <a:pt x="12503" y="1"/>
                  </a:moveTo>
                  <a:cubicBezTo>
                    <a:pt x="12419" y="1"/>
                    <a:pt x="12335" y="8"/>
                    <a:pt x="12250" y="23"/>
                  </a:cubicBezTo>
                  <a:lnTo>
                    <a:pt x="5350" y="1390"/>
                  </a:lnTo>
                  <a:cubicBezTo>
                    <a:pt x="4651" y="1542"/>
                    <a:pt x="4165" y="2120"/>
                    <a:pt x="4074" y="2789"/>
                  </a:cubicBezTo>
                  <a:lnTo>
                    <a:pt x="3010" y="9962"/>
                  </a:lnTo>
                  <a:lnTo>
                    <a:pt x="0" y="29506"/>
                  </a:lnTo>
                  <a:lnTo>
                    <a:pt x="7295" y="29993"/>
                  </a:lnTo>
                  <a:lnTo>
                    <a:pt x="10700" y="16497"/>
                  </a:lnTo>
                  <a:lnTo>
                    <a:pt x="15624" y="29658"/>
                  </a:lnTo>
                  <a:cubicBezTo>
                    <a:pt x="15624" y="29658"/>
                    <a:pt x="22676" y="28929"/>
                    <a:pt x="22433" y="28321"/>
                  </a:cubicBezTo>
                  <a:cubicBezTo>
                    <a:pt x="22159" y="27713"/>
                    <a:pt x="16931" y="8169"/>
                    <a:pt x="16931" y="8169"/>
                  </a:cubicBezTo>
                  <a:lnTo>
                    <a:pt x="13891" y="965"/>
                  </a:lnTo>
                  <a:cubicBezTo>
                    <a:pt x="13678" y="377"/>
                    <a:pt x="13112" y="1"/>
                    <a:pt x="12503" y="1"/>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46" name="Google Shape;3653;p71"/>
            <p:cNvSpPr/>
            <p:nvPr/>
          </p:nvSpPr>
          <p:spPr>
            <a:xfrm>
              <a:off x="4914011" y="1977046"/>
              <a:ext cx="50414" cy="135052"/>
            </a:xfrm>
            <a:custGeom>
              <a:avLst/>
              <a:gdLst/>
              <a:ahLst/>
              <a:cxnLst/>
              <a:rect l="l" t="t" r="r" b="b"/>
              <a:pathLst>
                <a:path w="2980" h="7983" extrusionOk="0">
                  <a:moveTo>
                    <a:pt x="1147" y="1"/>
                  </a:moveTo>
                  <a:cubicBezTo>
                    <a:pt x="745" y="1"/>
                    <a:pt x="363" y="93"/>
                    <a:pt x="0" y="262"/>
                  </a:cubicBezTo>
                  <a:lnTo>
                    <a:pt x="1611" y="7983"/>
                  </a:lnTo>
                  <a:lnTo>
                    <a:pt x="2979" y="7740"/>
                  </a:lnTo>
                  <a:lnTo>
                    <a:pt x="1459" y="19"/>
                  </a:lnTo>
                  <a:cubicBezTo>
                    <a:pt x="1354" y="7"/>
                    <a:pt x="1250" y="1"/>
                    <a:pt x="1147" y="1"/>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47" name="Google Shape;3654;p71"/>
            <p:cNvSpPr/>
            <p:nvPr/>
          </p:nvSpPr>
          <p:spPr>
            <a:xfrm>
              <a:off x="4942803" y="2094075"/>
              <a:ext cx="15953" cy="14075"/>
            </a:xfrm>
            <a:custGeom>
              <a:avLst/>
              <a:gdLst/>
              <a:ahLst/>
              <a:cxnLst/>
              <a:rect l="l" t="t" r="r" b="b"/>
              <a:pathLst>
                <a:path w="943" h="832" extrusionOk="0">
                  <a:moveTo>
                    <a:pt x="548" y="1"/>
                  </a:moveTo>
                  <a:cubicBezTo>
                    <a:pt x="183" y="1"/>
                    <a:pt x="1" y="457"/>
                    <a:pt x="244" y="700"/>
                  </a:cubicBezTo>
                  <a:cubicBezTo>
                    <a:pt x="335" y="791"/>
                    <a:pt x="443" y="832"/>
                    <a:pt x="547" y="832"/>
                  </a:cubicBezTo>
                  <a:cubicBezTo>
                    <a:pt x="754" y="832"/>
                    <a:pt x="943" y="670"/>
                    <a:pt x="943" y="426"/>
                  </a:cubicBezTo>
                  <a:cubicBezTo>
                    <a:pt x="943" y="183"/>
                    <a:pt x="761" y="1"/>
                    <a:pt x="548"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48" name="Google Shape;3655;p71"/>
            <p:cNvSpPr/>
            <p:nvPr/>
          </p:nvSpPr>
          <p:spPr>
            <a:xfrm>
              <a:off x="4803969" y="2002556"/>
              <a:ext cx="47335" cy="132176"/>
            </a:xfrm>
            <a:custGeom>
              <a:avLst/>
              <a:gdLst/>
              <a:ahLst/>
              <a:cxnLst/>
              <a:rect l="l" t="t" r="r" b="b"/>
              <a:pathLst>
                <a:path w="2798" h="7813" extrusionOk="0">
                  <a:moveTo>
                    <a:pt x="1338" y="0"/>
                  </a:moveTo>
                  <a:cubicBezTo>
                    <a:pt x="852" y="31"/>
                    <a:pt x="366" y="183"/>
                    <a:pt x="1" y="487"/>
                  </a:cubicBezTo>
                  <a:lnTo>
                    <a:pt x="1399" y="7812"/>
                  </a:lnTo>
                  <a:lnTo>
                    <a:pt x="2797" y="7508"/>
                  </a:lnTo>
                  <a:cubicBezTo>
                    <a:pt x="2797" y="7387"/>
                    <a:pt x="1338" y="0"/>
                    <a:pt x="1338" y="0"/>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49" name="Google Shape;3656;p71"/>
            <p:cNvSpPr/>
            <p:nvPr/>
          </p:nvSpPr>
          <p:spPr>
            <a:xfrm>
              <a:off x="4828650" y="2117217"/>
              <a:ext cx="16985" cy="14464"/>
            </a:xfrm>
            <a:custGeom>
              <a:avLst/>
              <a:gdLst/>
              <a:ahLst/>
              <a:cxnLst/>
              <a:rect l="l" t="t" r="r" b="b"/>
              <a:pathLst>
                <a:path w="1004" h="855" extrusionOk="0">
                  <a:moveTo>
                    <a:pt x="578" y="1"/>
                  </a:moveTo>
                  <a:cubicBezTo>
                    <a:pt x="183" y="1"/>
                    <a:pt x="1" y="457"/>
                    <a:pt x="274" y="730"/>
                  </a:cubicBezTo>
                  <a:cubicBezTo>
                    <a:pt x="361" y="816"/>
                    <a:pt x="465" y="854"/>
                    <a:pt x="568" y="854"/>
                  </a:cubicBezTo>
                  <a:cubicBezTo>
                    <a:pt x="790" y="854"/>
                    <a:pt x="1004" y="676"/>
                    <a:pt x="1004" y="426"/>
                  </a:cubicBezTo>
                  <a:cubicBezTo>
                    <a:pt x="1004" y="183"/>
                    <a:pt x="791" y="1"/>
                    <a:pt x="578"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50" name="Google Shape;3657;p71"/>
            <p:cNvSpPr/>
            <p:nvPr/>
          </p:nvSpPr>
          <p:spPr>
            <a:xfrm>
              <a:off x="4799351" y="2228798"/>
              <a:ext cx="226272" cy="29335"/>
            </a:xfrm>
            <a:custGeom>
              <a:avLst/>
              <a:gdLst/>
              <a:ahLst/>
              <a:cxnLst/>
              <a:rect l="l" t="t" r="r" b="b"/>
              <a:pathLst>
                <a:path w="13375" h="1734" fill="none" extrusionOk="0">
                  <a:moveTo>
                    <a:pt x="0" y="1733"/>
                  </a:moveTo>
                  <a:cubicBezTo>
                    <a:pt x="4499" y="1642"/>
                    <a:pt x="8997" y="1095"/>
                    <a:pt x="13374" y="0"/>
                  </a:cubicBezTo>
                </a:path>
              </a:pathLst>
            </a:custGeom>
            <a:solidFill>
              <a:schemeClr val="accent2"/>
            </a:solidFill>
            <a:ln w="9875" cap="rnd" cmpd="sng">
              <a:solidFill>
                <a:schemeClr val="accent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51" name="Google Shape;3658;p71"/>
            <p:cNvSpPr/>
            <p:nvPr/>
          </p:nvSpPr>
          <p:spPr>
            <a:xfrm>
              <a:off x="4796255" y="2243194"/>
              <a:ext cx="233986" cy="31382"/>
            </a:xfrm>
            <a:custGeom>
              <a:avLst/>
              <a:gdLst/>
              <a:ahLst/>
              <a:cxnLst/>
              <a:rect l="l" t="t" r="r" b="b"/>
              <a:pathLst>
                <a:path w="13831" h="1855" fill="none" extrusionOk="0">
                  <a:moveTo>
                    <a:pt x="1" y="1733"/>
                  </a:moveTo>
                  <a:cubicBezTo>
                    <a:pt x="4682" y="1855"/>
                    <a:pt x="9332" y="1277"/>
                    <a:pt x="13831" y="1"/>
                  </a:cubicBezTo>
                </a:path>
              </a:pathLst>
            </a:custGeom>
            <a:solidFill>
              <a:schemeClr val="accent2"/>
            </a:solidFill>
            <a:ln w="9875" cap="rnd" cmpd="sng">
              <a:solidFill>
                <a:schemeClr val="accent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52" name="Google Shape;3659;p71"/>
            <p:cNvSpPr/>
            <p:nvPr/>
          </p:nvSpPr>
          <p:spPr>
            <a:xfrm>
              <a:off x="4845617" y="2134708"/>
              <a:ext cx="121891" cy="98223"/>
            </a:xfrm>
            <a:custGeom>
              <a:avLst/>
              <a:gdLst/>
              <a:ahLst/>
              <a:cxnLst/>
              <a:rect l="l" t="t" r="r" b="b"/>
              <a:pathLst>
                <a:path w="7205" h="5806" fill="none" extrusionOk="0">
                  <a:moveTo>
                    <a:pt x="1" y="1216"/>
                  </a:moveTo>
                  <a:lnTo>
                    <a:pt x="6445" y="0"/>
                  </a:lnTo>
                  <a:cubicBezTo>
                    <a:pt x="6961" y="2553"/>
                    <a:pt x="7205" y="4620"/>
                    <a:pt x="4165" y="5167"/>
                  </a:cubicBezTo>
                  <a:cubicBezTo>
                    <a:pt x="822" y="5806"/>
                    <a:pt x="244" y="3526"/>
                    <a:pt x="1" y="1216"/>
                  </a:cubicBezTo>
                  <a:close/>
                </a:path>
              </a:pathLst>
            </a:custGeom>
            <a:solidFill>
              <a:schemeClr val="accent2"/>
            </a:solidFill>
            <a:ln w="9875" cap="rnd" cmpd="sng">
              <a:solidFill>
                <a:schemeClr val="accent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53" name="Google Shape;3660;p71"/>
            <p:cNvSpPr/>
            <p:nvPr/>
          </p:nvSpPr>
          <p:spPr>
            <a:xfrm>
              <a:off x="4996276" y="2538337"/>
              <a:ext cx="138859" cy="69954"/>
            </a:xfrm>
            <a:custGeom>
              <a:avLst/>
              <a:gdLst/>
              <a:ahLst/>
              <a:cxnLst/>
              <a:rect l="l" t="t" r="r" b="b"/>
              <a:pathLst>
                <a:path w="8208" h="4135" extrusionOk="0">
                  <a:moveTo>
                    <a:pt x="7205" y="1"/>
                  </a:moveTo>
                  <a:cubicBezTo>
                    <a:pt x="4591" y="943"/>
                    <a:pt x="2128" y="1672"/>
                    <a:pt x="1" y="1824"/>
                  </a:cubicBezTo>
                  <a:lnTo>
                    <a:pt x="761" y="4134"/>
                  </a:lnTo>
                  <a:cubicBezTo>
                    <a:pt x="2736" y="4104"/>
                    <a:pt x="5320" y="3648"/>
                    <a:pt x="8208" y="3010"/>
                  </a:cubicBezTo>
                  <a:lnTo>
                    <a:pt x="7205" y="1"/>
                  </a:lnTo>
                  <a:close/>
                </a:path>
              </a:pathLst>
            </a:custGeom>
            <a:solidFill>
              <a:schemeClr val="accen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54" name="Google Shape;3661;p71"/>
            <p:cNvSpPr/>
            <p:nvPr/>
          </p:nvSpPr>
          <p:spPr>
            <a:xfrm>
              <a:off x="4731464" y="2548115"/>
              <a:ext cx="147098" cy="65555"/>
            </a:xfrm>
            <a:custGeom>
              <a:avLst/>
              <a:gdLst/>
              <a:ahLst/>
              <a:cxnLst/>
              <a:rect l="l" t="t" r="r" b="b"/>
              <a:pathLst>
                <a:path w="8695" h="3875" extrusionOk="0">
                  <a:moveTo>
                    <a:pt x="822" y="0"/>
                  </a:moveTo>
                  <a:lnTo>
                    <a:pt x="1" y="3131"/>
                  </a:lnTo>
                  <a:cubicBezTo>
                    <a:pt x="2887" y="3539"/>
                    <a:pt x="5626" y="3874"/>
                    <a:pt x="7477" y="3874"/>
                  </a:cubicBezTo>
                  <a:cubicBezTo>
                    <a:pt x="7692" y="3874"/>
                    <a:pt x="7896" y="3870"/>
                    <a:pt x="8086" y="3860"/>
                  </a:cubicBezTo>
                  <a:lnTo>
                    <a:pt x="8694" y="1094"/>
                  </a:lnTo>
                  <a:cubicBezTo>
                    <a:pt x="6050" y="942"/>
                    <a:pt x="3405" y="578"/>
                    <a:pt x="822" y="0"/>
                  </a:cubicBezTo>
                  <a:close/>
                </a:path>
              </a:pathLst>
            </a:custGeom>
            <a:solidFill>
              <a:schemeClr val="accen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55" name="Google Shape;3662;p71"/>
            <p:cNvSpPr/>
            <p:nvPr/>
          </p:nvSpPr>
          <p:spPr>
            <a:xfrm>
              <a:off x="5000945" y="2153621"/>
              <a:ext cx="99221" cy="97969"/>
            </a:xfrm>
            <a:custGeom>
              <a:avLst/>
              <a:gdLst/>
              <a:ahLst/>
              <a:cxnLst/>
              <a:rect l="l" t="t" r="r" b="b"/>
              <a:pathLst>
                <a:path w="5865" h="5791" extrusionOk="0">
                  <a:moveTo>
                    <a:pt x="2340" y="1"/>
                  </a:moveTo>
                  <a:cubicBezTo>
                    <a:pt x="1907" y="1"/>
                    <a:pt x="1459" y="130"/>
                    <a:pt x="1032" y="463"/>
                  </a:cubicBezTo>
                  <a:cubicBezTo>
                    <a:pt x="424" y="919"/>
                    <a:pt x="424" y="1375"/>
                    <a:pt x="758" y="1739"/>
                  </a:cubicBezTo>
                  <a:cubicBezTo>
                    <a:pt x="424" y="2013"/>
                    <a:pt x="181" y="2408"/>
                    <a:pt x="90" y="2834"/>
                  </a:cubicBezTo>
                  <a:cubicBezTo>
                    <a:pt x="1" y="3249"/>
                    <a:pt x="201" y="3838"/>
                    <a:pt x="634" y="3838"/>
                  </a:cubicBezTo>
                  <a:cubicBezTo>
                    <a:pt x="645" y="3838"/>
                    <a:pt x="656" y="3837"/>
                    <a:pt x="667" y="3837"/>
                  </a:cubicBezTo>
                  <a:lnTo>
                    <a:pt x="667" y="3837"/>
                  </a:lnTo>
                  <a:cubicBezTo>
                    <a:pt x="606" y="3989"/>
                    <a:pt x="637" y="4171"/>
                    <a:pt x="697" y="4323"/>
                  </a:cubicBezTo>
                  <a:cubicBezTo>
                    <a:pt x="816" y="4631"/>
                    <a:pt x="1119" y="4828"/>
                    <a:pt x="1449" y="4828"/>
                  </a:cubicBezTo>
                  <a:cubicBezTo>
                    <a:pt x="1542" y="4828"/>
                    <a:pt x="1637" y="4812"/>
                    <a:pt x="1731" y="4779"/>
                  </a:cubicBezTo>
                  <a:lnTo>
                    <a:pt x="1731" y="4779"/>
                  </a:lnTo>
                  <a:cubicBezTo>
                    <a:pt x="1701" y="5083"/>
                    <a:pt x="1883" y="5326"/>
                    <a:pt x="2156" y="5417"/>
                  </a:cubicBezTo>
                  <a:cubicBezTo>
                    <a:pt x="2283" y="5480"/>
                    <a:pt x="2415" y="5512"/>
                    <a:pt x="2546" y="5512"/>
                  </a:cubicBezTo>
                  <a:cubicBezTo>
                    <a:pt x="2728" y="5512"/>
                    <a:pt x="2909" y="5450"/>
                    <a:pt x="3068" y="5326"/>
                  </a:cubicBezTo>
                  <a:cubicBezTo>
                    <a:pt x="3068" y="5508"/>
                    <a:pt x="3190" y="5691"/>
                    <a:pt x="3403" y="5751"/>
                  </a:cubicBezTo>
                  <a:cubicBezTo>
                    <a:pt x="3473" y="5778"/>
                    <a:pt x="3547" y="5790"/>
                    <a:pt x="3622" y="5790"/>
                  </a:cubicBezTo>
                  <a:cubicBezTo>
                    <a:pt x="4320" y="5790"/>
                    <a:pt x="5159" y="4732"/>
                    <a:pt x="5378" y="4293"/>
                  </a:cubicBezTo>
                  <a:cubicBezTo>
                    <a:pt x="5865" y="3229"/>
                    <a:pt x="5287" y="2165"/>
                    <a:pt x="4710" y="1283"/>
                  </a:cubicBezTo>
                  <a:cubicBezTo>
                    <a:pt x="4447" y="846"/>
                    <a:pt x="3447" y="1"/>
                    <a:pt x="2340" y="1"/>
                  </a:cubicBezTo>
                  <a:close/>
                </a:path>
              </a:pathLst>
            </a:custGeom>
            <a:solidFill>
              <a:srgbClr val="C17878"/>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56" name="Google Shape;3663;p71"/>
            <p:cNvSpPr/>
            <p:nvPr/>
          </p:nvSpPr>
          <p:spPr>
            <a:xfrm>
              <a:off x="5014800" y="2163585"/>
              <a:ext cx="27051" cy="17933"/>
            </a:xfrm>
            <a:custGeom>
              <a:avLst/>
              <a:gdLst/>
              <a:ahLst/>
              <a:cxnLst/>
              <a:rect l="l" t="t" r="r" b="b"/>
              <a:pathLst>
                <a:path w="1599" h="1060" extrusionOk="0">
                  <a:moveTo>
                    <a:pt x="646" y="0"/>
                  </a:moveTo>
                  <a:cubicBezTo>
                    <a:pt x="631" y="0"/>
                    <a:pt x="617" y="8"/>
                    <a:pt x="608" y="26"/>
                  </a:cubicBezTo>
                  <a:cubicBezTo>
                    <a:pt x="486" y="208"/>
                    <a:pt x="456" y="390"/>
                    <a:pt x="486" y="603"/>
                  </a:cubicBezTo>
                  <a:cubicBezTo>
                    <a:pt x="304" y="725"/>
                    <a:pt x="122" y="877"/>
                    <a:pt x="0" y="1059"/>
                  </a:cubicBezTo>
                  <a:cubicBezTo>
                    <a:pt x="456" y="694"/>
                    <a:pt x="973" y="390"/>
                    <a:pt x="1520" y="178"/>
                  </a:cubicBezTo>
                  <a:cubicBezTo>
                    <a:pt x="1599" y="125"/>
                    <a:pt x="1564" y="50"/>
                    <a:pt x="1494" y="50"/>
                  </a:cubicBezTo>
                  <a:cubicBezTo>
                    <a:pt x="1483" y="50"/>
                    <a:pt x="1471" y="52"/>
                    <a:pt x="1459" y="56"/>
                  </a:cubicBezTo>
                  <a:cubicBezTo>
                    <a:pt x="1155" y="178"/>
                    <a:pt x="882" y="330"/>
                    <a:pt x="578" y="512"/>
                  </a:cubicBezTo>
                  <a:cubicBezTo>
                    <a:pt x="578" y="360"/>
                    <a:pt x="638" y="208"/>
                    <a:pt x="699" y="86"/>
                  </a:cubicBezTo>
                  <a:cubicBezTo>
                    <a:pt x="721" y="43"/>
                    <a:pt x="681" y="0"/>
                    <a:pt x="646" y="0"/>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57" name="Google Shape;3664;p71"/>
            <p:cNvSpPr/>
            <p:nvPr/>
          </p:nvSpPr>
          <p:spPr>
            <a:xfrm>
              <a:off x="5059527" y="2149104"/>
              <a:ext cx="44747" cy="56572"/>
            </a:xfrm>
            <a:custGeom>
              <a:avLst/>
              <a:gdLst/>
              <a:ahLst/>
              <a:cxnLst/>
              <a:rect l="l" t="t" r="r" b="b"/>
              <a:pathLst>
                <a:path w="2645" h="3344" extrusionOk="0">
                  <a:moveTo>
                    <a:pt x="304" y="0"/>
                  </a:moveTo>
                  <a:lnTo>
                    <a:pt x="0" y="760"/>
                  </a:lnTo>
                  <a:lnTo>
                    <a:pt x="1733" y="3344"/>
                  </a:lnTo>
                  <a:lnTo>
                    <a:pt x="2645" y="1642"/>
                  </a:lnTo>
                  <a:lnTo>
                    <a:pt x="304" y="0"/>
                  </a:lnTo>
                  <a:close/>
                </a:path>
              </a:pathLst>
            </a:custGeom>
            <a:solidFill>
              <a:srgbClr val="C17878"/>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58" name="Google Shape;3665;p71"/>
            <p:cNvSpPr/>
            <p:nvPr/>
          </p:nvSpPr>
          <p:spPr>
            <a:xfrm>
              <a:off x="4718625" y="2173211"/>
              <a:ext cx="95144" cy="101725"/>
            </a:xfrm>
            <a:custGeom>
              <a:avLst/>
              <a:gdLst/>
              <a:ahLst/>
              <a:cxnLst/>
              <a:rect l="l" t="t" r="r" b="b"/>
              <a:pathLst>
                <a:path w="5624" h="6013" extrusionOk="0">
                  <a:moveTo>
                    <a:pt x="3047" y="1"/>
                  </a:moveTo>
                  <a:cubicBezTo>
                    <a:pt x="1682" y="1"/>
                    <a:pt x="701" y="1414"/>
                    <a:pt x="547" y="1979"/>
                  </a:cubicBezTo>
                  <a:cubicBezTo>
                    <a:pt x="243" y="2983"/>
                    <a:pt x="0" y="4168"/>
                    <a:pt x="760" y="5049"/>
                  </a:cubicBezTo>
                  <a:cubicBezTo>
                    <a:pt x="1050" y="5387"/>
                    <a:pt x="1933" y="6012"/>
                    <a:pt x="2589" y="6012"/>
                  </a:cubicBezTo>
                  <a:cubicBezTo>
                    <a:pt x="2759" y="6012"/>
                    <a:pt x="2914" y="5970"/>
                    <a:pt x="3040" y="5870"/>
                  </a:cubicBezTo>
                  <a:cubicBezTo>
                    <a:pt x="3222" y="5779"/>
                    <a:pt x="3313" y="5566"/>
                    <a:pt x="3252" y="5384"/>
                  </a:cubicBezTo>
                  <a:lnTo>
                    <a:pt x="3252" y="5384"/>
                  </a:lnTo>
                  <a:cubicBezTo>
                    <a:pt x="3357" y="5426"/>
                    <a:pt x="3468" y="5446"/>
                    <a:pt x="3579" y="5446"/>
                  </a:cubicBezTo>
                  <a:cubicBezTo>
                    <a:pt x="3792" y="5446"/>
                    <a:pt x="4005" y="5372"/>
                    <a:pt x="4164" y="5232"/>
                  </a:cubicBezTo>
                  <a:cubicBezTo>
                    <a:pt x="4377" y="5080"/>
                    <a:pt x="4468" y="4776"/>
                    <a:pt x="4407" y="4502"/>
                  </a:cubicBezTo>
                  <a:lnTo>
                    <a:pt x="4407" y="4502"/>
                  </a:lnTo>
                  <a:cubicBezTo>
                    <a:pt x="4425" y="4504"/>
                    <a:pt x="4443" y="4504"/>
                    <a:pt x="4461" y="4504"/>
                  </a:cubicBezTo>
                  <a:cubicBezTo>
                    <a:pt x="4863" y="4504"/>
                    <a:pt x="5200" y="4180"/>
                    <a:pt x="5259" y="3773"/>
                  </a:cubicBezTo>
                  <a:cubicBezTo>
                    <a:pt x="5259" y="3590"/>
                    <a:pt x="5228" y="3438"/>
                    <a:pt x="5137" y="3286"/>
                  </a:cubicBezTo>
                  <a:cubicBezTo>
                    <a:pt x="5593" y="3195"/>
                    <a:pt x="5623" y="2527"/>
                    <a:pt x="5441" y="2162"/>
                  </a:cubicBezTo>
                  <a:cubicBezTo>
                    <a:pt x="5198" y="1797"/>
                    <a:pt x="4863" y="1493"/>
                    <a:pt x="4468" y="1311"/>
                  </a:cubicBezTo>
                  <a:cubicBezTo>
                    <a:pt x="4711" y="855"/>
                    <a:pt x="4559" y="429"/>
                    <a:pt x="3830" y="156"/>
                  </a:cubicBezTo>
                  <a:cubicBezTo>
                    <a:pt x="3558" y="48"/>
                    <a:pt x="3296" y="1"/>
                    <a:pt x="3047" y="1"/>
                  </a:cubicBezTo>
                  <a:close/>
                </a:path>
              </a:pathLst>
            </a:custGeom>
            <a:solidFill>
              <a:srgbClr val="C17878"/>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59" name="Google Shape;3666;p71"/>
            <p:cNvSpPr/>
            <p:nvPr/>
          </p:nvSpPr>
          <p:spPr>
            <a:xfrm>
              <a:off x="4762320" y="2180129"/>
              <a:ext cx="31382" cy="14752"/>
            </a:xfrm>
            <a:custGeom>
              <a:avLst/>
              <a:gdLst/>
              <a:ahLst/>
              <a:cxnLst/>
              <a:rect l="l" t="t" r="r" b="b"/>
              <a:pathLst>
                <a:path w="1855" h="872" extrusionOk="0">
                  <a:moveTo>
                    <a:pt x="902" y="0"/>
                  </a:moveTo>
                  <a:cubicBezTo>
                    <a:pt x="861" y="0"/>
                    <a:pt x="836" y="65"/>
                    <a:pt x="882" y="111"/>
                  </a:cubicBezTo>
                  <a:cubicBezTo>
                    <a:pt x="973" y="203"/>
                    <a:pt x="1034" y="355"/>
                    <a:pt x="1095" y="476"/>
                  </a:cubicBezTo>
                  <a:cubicBezTo>
                    <a:pt x="761" y="385"/>
                    <a:pt x="457" y="324"/>
                    <a:pt x="122" y="263"/>
                  </a:cubicBezTo>
                  <a:cubicBezTo>
                    <a:pt x="31" y="263"/>
                    <a:pt x="1" y="385"/>
                    <a:pt x="92" y="415"/>
                  </a:cubicBezTo>
                  <a:cubicBezTo>
                    <a:pt x="700" y="446"/>
                    <a:pt x="1277" y="598"/>
                    <a:pt x="1824" y="871"/>
                  </a:cubicBezTo>
                  <a:cubicBezTo>
                    <a:pt x="1824" y="871"/>
                    <a:pt x="1855" y="841"/>
                    <a:pt x="1824" y="841"/>
                  </a:cubicBezTo>
                  <a:cubicBezTo>
                    <a:pt x="1642" y="719"/>
                    <a:pt x="1429" y="598"/>
                    <a:pt x="1217" y="537"/>
                  </a:cubicBezTo>
                  <a:cubicBezTo>
                    <a:pt x="1186" y="324"/>
                    <a:pt x="1095" y="142"/>
                    <a:pt x="943" y="20"/>
                  </a:cubicBezTo>
                  <a:cubicBezTo>
                    <a:pt x="929" y="6"/>
                    <a:pt x="915" y="0"/>
                    <a:pt x="902" y="0"/>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60" name="Google Shape;3667;p71"/>
            <p:cNvSpPr/>
            <p:nvPr/>
          </p:nvSpPr>
          <p:spPr>
            <a:xfrm>
              <a:off x="4706276" y="2177372"/>
              <a:ext cx="38064" cy="60700"/>
            </a:xfrm>
            <a:custGeom>
              <a:avLst/>
              <a:gdLst/>
              <a:ahLst/>
              <a:cxnLst/>
              <a:rect l="l" t="t" r="r" b="b"/>
              <a:pathLst>
                <a:path w="2250" h="3588" extrusionOk="0">
                  <a:moveTo>
                    <a:pt x="1794" y="1"/>
                  </a:moveTo>
                  <a:lnTo>
                    <a:pt x="1" y="2189"/>
                  </a:lnTo>
                  <a:lnTo>
                    <a:pt x="1308" y="3588"/>
                  </a:lnTo>
                  <a:lnTo>
                    <a:pt x="2250" y="609"/>
                  </a:lnTo>
                  <a:lnTo>
                    <a:pt x="1794" y="1"/>
                  </a:lnTo>
                  <a:close/>
                </a:path>
              </a:pathLst>
            </a:custGeom>
            <a:solidFill>
              <a:srgbClr val="C17878"/>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grpSp>
      <p:grpSp>
        <p:nvGrpSpPr>
          <p:cNvPr id="20" name="Google Shape;3836;p71"/>
          <p:cNvGrpSpPr/>
          <p:nvPr/>
        </p:nvGrpSpPr>
        <p:grpSpPr>
          <a:xfrm>
            <a:off x="4114800" y="8462010"/>
            <a:ext cx="837565" cy="1650365"/>
            <a:chOff x="1507999" y="3226497"/>
            <a:chExt cx="524020" cy="1196021"/>
          </a:xfrm>
        </p:grpSpPr>
        <p:sp>
          <p:nvSpPr>
            <p:cNvPr id="166" name="Google Shape;3837;p71"/>
            <p:cNvSpPr/>
            <p:nvPr/>
          </p:nvSpPr>
          <p:spPr>
            <a:xfrm>
              <a:off x="1507999" y="4361818"/>
              <a:ext cx="524020" cy="60700"/>
            </a:xfrm>
            <a:custGeom>
              <a:avLst/>
              <a:gdLst/>
              <a:ahLst/>
              <a:cxnLst/>
              <a:rect l="l" t="t" r="r" b="b"/>
              <a:pathLst>
                <a:path w="30975" h="3588" extrusionOk="0">
                  <a:moveTo>
                    <a:pt x="15503" y="1"/>
                  </a:moveTo>
                  <a:cubicBezTo>
                    <a:pt x="6931" y="1"/>
                    <a:pt x="1" y="791"/>
                    <a:pt x="1" y="1794"/>
                  </a:cubicBezTo>
                  <a:cubicBezTo>
                    <a:pt x="1" y="2767"/>
                    <a:pt x="6931" y="3588"/>
                    <a:pt x="15503" y="3588"/>
                  </a:cubicBezTo>
                  <a:cubicBezTo>
                    <a:pt x="24044" y="3588"/>
                    <a:pt x="30974" y="2767"/>
                    <a:pt x="30974" y="1794"/>
                  </a:cubicBezTo>
                  <a:cubicBezTo>
                    <a:pt x="30974" y="791"/>
                    <a:pt x="24044" y="1"/>
                    <a:pt x="15503" y="1"/>
                  </a:cubicBezTo>
                  <a:close/>
                </a:path>
              </a:pathLst>
            </a:custGeom>
            <a:solidFill>
              <a:srgbClr val="171918">
                <a:alpha val="5360"/>
              </a:srgb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67" name="Google Shape;3838;p71"/>
            <p:cNvSpPr/>
            <p:nvPr/>
          </p:nvSpPr>
          <p:spPr>
            <a:xfrm>
              <a:off x="1694656" y="3647770"/>
              <a:ext cx="293637" cy="366467"/>
            </a:xfrm>
            <a:custGeom>
              <a:avLst/>
              <a:gdLst/>
              <a:ahLst/>
              <a:cxnLst/>
              <a:rect l="l" t="t" r="r" b="b"/>
              <a:pathLst>
                <a:path w="17357" h="21662" extrusionOk="0">
                  <a:moveTo>
                    <a:pt x="8876" y="0"/>
                  </a:moveTo>
                  <a:cubicBezTo>
                    <a:pt x="5694" y="0"/>
                    <a:pt x="2983" y="537"/>
                    <a:pt x="2675" y="964"/>
                  </a:cubicBezTo>
                  <a:cubicBezTo>
                    <a:pt x="1" y="5098"/>
                    <a:pt x="304" y="19232"/>
                    <a:pt x="1703" y="20721"/>
                  </a:cubicBezTo>
                  <a:cubicBezTo>
                    <a:pt x="2335" y="21381"/>
                    <a:pt x="5042" y="21661"/>
                    <a:pt x="7942" y="21661"/>
                  </a:cubicBezTo>
                  <a:cubicBezTo>
                    <a:pt x="11457" y="21661"/>
                    <a:pt x="15256" y="21249"/>
                    <a:pt x="15989" y="20600"/>
                  </a:cubicBezTo>
                  <a:cubicBezTo>
                    <a:pt x="17356" y="19384"/>
                    <a:pt x="16688" y="11481"/>
                    <a:pt x="16718" y="8137"/>
                  </a:cubicBezTo>
                  <a:cubicBezTo>
                    <a:pt x="16718" y="4763"/>
                    <a:pt x="15867" y="599"/>
                    <a:pt x="11642" y="143"/>
                  </a:cubicBezTo>
                  <a:cubicBezTo>
                    <a:pt x="10711" y="43"/>
                    <a:pt x="9775" y="0"/>
                    <a:pt x="8876"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68" name="Google Shape;3839;p71"/>
            <p:cNvSpPr/>
            <p:nvPr/>
          </p:nvSpPr>
          <p:spPr>
            <a:xfrm>
              <a:off x="1896741" y="3662521"/>
              <a:ext cx="91541" cy="345574"/>
            </a:xfrm>
            <a:custGeom>
              <a:avLst/>
              <a:gdLst/>
              <a:ahLst/>
              <a:cxnLst/>
              <a:rect l="l" t="t" r="r" b="b"/>
              <a:pathLst>
                <a:path w="5411" h="20427" extrusionOk="0">
                  <a:moveTo>
                    <a:pt x="1885" y="1"/>
                  </a:moveTo>
                  <a:cubicBezTo>
                    <a:pt x="1550" y="244"/>
                    <a:pt x="1277" y="578"/>
                    <a:pt x="1094" y="943"/>
                  </a:cubicBezTo>
                  <a:cubicBezTo>
                    <a:pt x="608" y="1916"/>
                    <a:pt x="365" y="2949"/>
                    <a:pt x="334" y="4043"/>
                  </a:cubicBezTo>
                  <a:cubicBezTo>
                    <a:pt x="122" y="6506"/>
                    <a:pt x="30" y="8998"/>
                    <a:pt x="0" y="11460"/>
                  </a:cubicBezTo>
                  <a:cubicBezTo>
                    <a:pt x="0" y="12737"/>
                    <a:pt x="0" y="14013"/>
                    <a:pt x="91" y="15290"/>
                  </a:cubicBezTo>
                  <a:cubicBezTo>
                    <a:pt x="91" y="16050"/>
                    <a:pt x="182" y="16810"/>
                    <a:pt x="274" y="17569"/>
                  </a:cubicBezTo>
                  <a:cubicBezTo>
                    <a:pt x="365" y="18299"/>
                    <a:pt x="578" y="18968"/>
                    <a:pt x="912" y="19606"/>
                  </a:cubicBezTo>
                  <a:cubicBezTo>
                    <a:pt x="1094" y="19940"/>
                    <a:pt x="1368" y="20214"/>
                    <a:pt x="1672" y="20427"/>
                  </a:cubicBezTo>
                  <a:cubicBezTo>
                    <a:pt x="2857" y="20244"/>
                    <a:pt x="3739" y="20001"/>
                    <a:pt x="4073" y="19728"/>
                  </a:cubicBezTo>
                  <a:cubicBezTo>
                    <a:pt x="5410" y="18512"/>
                    <a:pt x="4772" y="10609"/>
                    <a:pt x="4772" y="7265"/>
                  </a:cubicBezTo>
                  <a:cubicBezTo>
                    <a:pt x="4772" y="4591"/>
                    <a:pt x="4255" y="1429"/>
                    <a:pt x="1885" y="1"/>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69" name="Google Shape;3840;p71"/>
            <p:cNvSpPr/>
            <p:nvPr/>
          </p:nvSpPr>
          <p:spPr>
            <a:xfrm>
              <a:off x="1527030" y="3680521"/>
              <a:ext cx="123938" cy="278733"/>
            </a:xfrm>
            <a:custGeom>
              <a:avLst/>
              <a:gdLst/>
              <a:ahLst/>
              <a:cxnLst/>
              <a:rect l="l" t="t" r="r" b="b"/>
              <a:pathLst>
                <a:path w="7326" h="16476" extrusionOk="0">
                  <a:moveTo>
                    <a:pt x="7326" y="1"/>
                  </a:moveTo>
                  <a:lnTo>
                    <a:pt x="7326" y="1"/>
                  </a:lnTo>
                  <a:cubicBezTo>
                    <a:pt x="7326" y="1"/>
                    <a:pt x="669" y="5259"/>
                    <a:pt x="335" y="7508"/>
                  </a:cubicBezTo>
                  <a:cubicBezTo>
                    <a:pt x="1" y="9788"/>
                    <a:pt x="5046" y="16475"/>
                    <a:pt x="5046" y="16475"/>
                  </a:cubicBezTo>
                  <a:lnTo>
                    <a:pt x="7326" y="1"/>
                  </a:ln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70" name="Google Shape;3841;p71"/>
            <p:cNvSpPr/>
            <p:nvPr/>
          </p:nvSpPr>
          <p:spPr>
            <a:xfrm>
              <a:off x="1554282" y="3680521"/>
              <a:ext cx="96684" cy="278733"/>
            </a:xfrm>
            <a:custGeom>
              <a:avLst/>
              <a:gdLst/>
              <a:ahLst/>
              <a:cxnLst/>
              <a:rect l="l" t="t" r="r" b="b"/>
              <a:pathLst>
                <a:path w="5715" h="16476" extrusionOk="0">
                  <a:moveTo>
                    <a:pt x="5715" y="1"/>
                  </a:moveTo>
                  <a:lnTo>
                    <a:pt x="5198" y="426"/>
                  </a:lnTo>
                  <a:lnTo>
                    <a:pt x="5198" y="487"/>
                  </a:lnTo>
                  <a:cubicBezTo>
                    <a:pt x="4925" y="2767"/>
                    <a:pt x="3952" y="4864"/>
                    <a:pt x="2827" y="6840"/>
                  </a:cubicBezTo>
                  <a:cubicBezTo>
                    <a:pt x="2280" y="7812"/>
                    <a:pt x="1733" y="8815"/>
                    <a:pt x="1095" y="9727"/>
                  </a:cubicBezTo>
                  <a:cubicBezTo>
                    <a:pt x="821" y="10183"/>
                    <a:pt x="487" y="10609"/>
                    <a:pt x="152" y="11004"/>
                  </a:cubicBezTo>
                  <a:lnTo>
                    <a:pt x="1" y="11186"/>
                  </a:lnTo>
                  <a:cubicBezTo>
                    <a:pt x="1034" y="13010"/>
                    <a:pt x="2189" y="14803"/>
                    <a:pt x="3435" y="16475"/>
                  </a:cubicBezTo>
                  <a:lnTo>
                    <a:pt x="5715" y="1"/>
                  </a:ln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71" name="Google Shape;3842;p71"/>
            <p:cNvSpPr/>
            <p:nvPr/>
          </p:nvSpPr>
          <p:spPr>
            <a:xfrm>
              <a:off x="1568678" y="3811641"/>
              <a:ext cx="45694" cy="35645"/>
            </a:xfrm>
            <a:custGeom>
              <a:avLst/>
              <a:gdLst/>
              <a:ahLst/>
              <a:cxnLst/>
              <a:rect l="l" t="t" r="r" b="b"/>
              <a:pathLst>
                <a:path w="2701" h="2107" extrusionOk="0">
                  <a:moveTo>
                    <a:pt x="92" y="1"/>
                  </a:moveTo>
                  <a:cubicBezTo>
                    <a:pt x="31" y="1"/>
                    <a:pt x="1" y="61"/>
                    <a:pt x="31" y="92"/>
                  </a:cubicBezTo>
                  <a:cubicBezTo>
                    <a:pt x="274" y="213"/>
                    <a:pt x="517" y="335"/>
                    <a:pt x="730" y="457"/>
                  </a:cubicBezTo>
                  <a:cubicBezTo>
                    <a:pt x="1460" y="882"/>
                    <a:pt x="2098" y="1429"/>
                    <a:pt x="2584" y="2098"/>
                  </a:cubicBezTo>
                  <a:cubicBezTo>
                    <a:pt x="2596" y="2104"/>
                    <a:pt x="2607" y="2106"/>
                    <a:pt x="2618" y="2106"/>
                  </a:cubicBezTo>
                  <a:cubicBezTo>
                    <a:pt x="2665" y="2106"/>
                    <a:pt x="2700" y="2062"/>
                    <a:pt x="2675" y="2037"/>
                  </a:cubicBezTo>
                  <a:cubicBezTo>
                    <a:pt x="2523" y="1855"/>
                    <a:pt x="2402" y="1672"/>
                    <a:pt x="2219" y="1490"/>
                  </a:cubicBezTo>
                  <a:cubicBezTo>
                    <a:pt x="2189" y="1399"/>
                    <a:pt x="2128" y="1308"/>
                    <a:pt x="2068" y="1216"/>
                  </a:cubicBezTo>
                  <a:lnTo>
                    <a:pt x="1855" y="882"/>
                  </a:lnTo>
                  <a:cubicBezTo>
                    <a:pt x="1733" y="639"/>
                    <a:pt x="1581" y="396"/>
                    <a:pt x="1429" y="183"/>
                  </a:cubicBezTo>
                  <a:cubicBezTo>
                    <a:pt x="1420" y="164"/>
                    <a:pt x="1404" y="157"/>
                    <a:pt x="1389" y="157"/>
                  </a:cubicBezTo>
                  <a:cubicBezTo>
                    <a:pt x="1354" y="157"/>
                    <a:pt x="1317" y="192"/>
                    <a:pt x="1338" y="213"/>
                  </a:cubicBezTo>
                  <a:cubicBezTo>
                    <a:pt x="1460" y="457"/>
                    <a:pt x="1612" y="700"/>
                    <a:pt x="1764" y="912"/>
                  </a:cubicBezTo>
                  <a:lnTo>
                    <a:pt x="1946" y="1216"/>
                  </a:lnTo>
                  <a:cubicBezTo>
                    <a:pt x="1824" y="1064"/>
                    <a:pt x="1672" y="943"/>
                    <a:pt x="1490" y="821"/>
                  </a:cubicBezTo>
                  <a:cubicBezTo>
                    <a:pt x="1064" y="487"/>
                    <a:pt x="609" y="183"/>
                    <a:pt x="92" y="1"/>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72" name="Google Shape;3843;p71"/>
            <p:cNvSpPr/>
            <p:nvPr/>
          </p:nvSpPr>
          <p:spPr>
            <a:xfrm>
              <a:off x="1625247" y="3958697"/>
              <a:ext cx="296209" cy="388764"/>
            </a:xfrm>
            <a:custGeom>
              <a:avLst/>
              <a:gdLst/>
              <a:ahLst/>
              <a:cxnLst/>
              <a:rect l="l" t="t" r="r" b="b"/>
              <a:pathLst>
                <a:path w="17509" h="22980" extrusionOk="0">
                  <a:moveTo>
                    <a:pt x="0" y="1"/>
                  </a:moveTo>
                  <a:cubicBezTo>
                    <a:pt x="0" y="3010"/>
                    <a:pt x="152" y="6049"/>
                    <a:pt x="486" y="9059"/>
                  </a:cubicBezTo>
                  <a:cubicBezTo>
                    <a:pt x="1094" y="13405"/>
                    <a:pt x="2097" y="22980"/>
                    <a:pt x="2097" y="22980"/>
                  </a:cubicBezTo>
                  <a:lnTo>
                    <a:pt x="7204" y="22980"/>
                  </a:lnTo>
                  <a:cubicBezTo>
                    <a:pt x="7204" y="18937"/>
                    <a:pt x="6474" y="3496"/>
                    <a:pt x="6809" y="3435"/>
                  </a:cubicBezTo>
                  <a:cubicBezTo>
                    <a:pt x="6890" y="3421"/>
                    <a:pt x="6977" y="3411"/>
                    <a:pt x="7072" y="3411"/>
                  </a:cubicBezTo>
                  <a:cubicBezTo>
                    <a:pt x="7367" y="3411"/>
                    <a:pt x="7739" y="3501"/>
                    <a:pt x="8268" y="3800"/>
                  </a:cubicBezTo>
                  <a:cubicBezTo>
                    <a:pt x="9210" y="4317"/>
                    <a:pt x="12462" y="22980"/>
                    <a:pt x="12462" y="22980"/>
                  </a:cubicBezTo>
                  <a:lnTo>
                    <a:pt x="17508" y="22980"/>
                  </a:lnTo>
                  <a:cubicBezTo>
                    <a:pt x="17052" y="18542"/>
                    <a:pt x="15076" y="4925"/>
                    <a:pt x="14499" y="457"/>
                  </a:cubicBezTo>
                  <a:lnTo>
                    <a:pt x="14073" y="487"/>
                  </a:lnTo>
                  <a:cubicBezTo>
                    <a:pt x="12206" y="699"/>
                    <a:pt x="10326" y="801"/>
                    <a:pt x="8442" y="801"/>
                  </a:cubicBezTo>
                  <a:cubicBezTo>
                    <a:pt x="7351" y="801"/>
                    <a:pt x="6259" y="767"/>
                    <a:pt x="5167" y="700"/>
                  </a:cubicBezTo>
                  <a:cubicBezTo>
                    <a:pt x="3435" y="639"/>
                    <a:pt x="1702" y="396"/>
                    <a:pt x="0" y="1"/>
                  </a:cubicBezTo>
                  <a:close/>
                </a:path>
              </a:pathLst>
            </a:custGeom>
            <a:solidFill>
              <a:srgbClr val="FFA6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73" name="Google Shape;3844;p71"/>
            <p:cNvSpPr/>
            <p:nvPr/>
          </p:nvSpPr>
          <p:spPr>
            <a:xfrm>
              <a:off x="1604152" y="4343159"/>
              <a:ext cx="155827" cy="49247"/>
            </a:xfrm>
            <a:custGeom>
              <a:avLst/>
              <a:gdLst/>
              <a:ahLst/>
              <a:cxnLst/>
              <a:rect l="l" t="t" r="r" b="b"/>
              <a:pathLst>
                <a:path w="9211" h="2911" extrusionOk="0">
                  <a:moveTo>
                    <a:pt x="4533" y="1"/>
                  </a:moveTo>
                  <a:cubicBezTo>
                    <a:pt x="3836" y="1"/>
                    <a:pt x="3311" y="11"/>
                    <a:pt x="3253" y="40"/>
                  </a:cubicBezTo>
                  <a:cubicBezTo>
                    <a:pt x="3253" y="40"/>
                    <a:pt x="2828" y="70"/>
                    <a:pt x="1490" y="952"/>
                  </a:cubicBezTo>
                  <a:cubicBezTo>
                    <a:pt x="913" y="1286"/>
                    <a:pt x="426" y="1742"/>
                    <a:pt x="62" y="2320"/>
                  </a:cubicBezTo>
                  <a:cubicBezTo>
                    <a:pt x="1" y="2502"/>
                    <a:pt x="122" y="2684"/>
                    <a:pt x="305" y="2715"/>
                  </a:cubicBezTo>
                  <a:cubicBezTo>
                    <a:pt x="1353" y="2753"/>
                    <a:pt x="4383" y="2910"/>
                    <a:pt x="6566" y="2910"/>
                  </a:cubicBezTo>
                  <a:cubicBezTo>
                    <a:pt x="7866" y="2910"/>
                    <a:pt x="8866" y="2855"/>
                    <a:pt x="8968" y="2684"/>
                  </a:cubicBezTo>
                  <a:cubicBezTo>
                    <a:pt x="9211" y="2228"/>
                    <a:pt x="8724" y="131"/>
                    <a:pt x="8481" y="70"/>
                  </a:cubicBezTo>
                  <a:cubicBezTo>
                    <a:pt x="8336" y="50"/>
                    <a:pt x="6035" y="1"/>
                    <a:pt x="4533"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74" name="Google Shape;3845;p71"/>
            <p:cNvSpPr/>
            <p:nvPr/>
          </p:nvSpPr>
          <p:spPr>
            <a:xfrm>
              <a:off x="1604152" y="4352565"/>
              <a:ext cx="57621" cy="38589"/>
            </a:xfrm>
            <a:custGeom>
              <a:avLst/>
              <a:gdLst/>
              <a:ahLst/>
              <a:cxnLst/>
              <a:rect l="l" t="t" r="r" b="b"/>
              <a:pathLst>
                <a:path w="3406" h="2281" extrusionOk="0">
                  <a:moveTo>
                    <a:pt x="2068" y="1"/>
                  </a:moveTo>
                  <a:cubicBezTo>
                    <a:pt x="1916" y="122"/>
                    <a:pt x="1703" y="213"/>
                    <a:pt x="1490" y="396"/>
                  </a:cubicBezTo>
                  <a:cubicBezTo>
                    <a:pt x="913" y="730"/>
                    <a:pt x="426" y="1217"/>
                    <a:pt x="62" y="1764"/>
                  </a:cubicBezTo>
                  <a:cubicBezTo>
                    <a:pt x="1" y="1946"/>
                    <a:pt x="122" y="2159"/>
                    <a:pt x="305" y="2159"/>
                  </a:cubicBezTo>
                  <a:cubicBezTo>
                    <a:pt x="882" y="2189"/>
                    <a:pt x="2098" y="2250"/>
                    <a:pt x="3405" y="2280"/>
                  </a:cubicBezTo>
                  <a:cubicBezTo>
                    <a:pt x="3375" y="2159"/>
                    <a:pt x="3344" y="2037"/>
                    <a:pt x="3314" y="1946"/>
                  </a:cubicBezTo>
                  <a:cubicBezTo>
                    <a:pt x="3132" y="1460"/>
                    <a:pt x="2888" y="1004"/>
                    <a:pt x="2585" y="609"/>
                  </a:cubicBezTo>
                  <a:cubicBezTo>
                    <a:pt x="2433" y="396"/>
                    <a:pt x="2281" y="213"/>
                    <a:pt x="2129" y="62"/>
                  </a:cubicBezTo>
                  <a:lnTo>
                    <a:pt x="2068" y="1"/>
                  </a:ln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75" name="Google Shape;3846;p71"/>
            <p:cNvSpPr/>
            <p:nvPr/>
          </p:nvSpPr>
          <p:spPr>
            <a:xfrm>
              <a:off x="1779492" y="4343159"/>
              <a:ext cx="156352" cy="49247"/>
            </a:xfrm>
            <a:custGeom>
              <a:avLst/>
              <a:gdLst/>
              <a:ahLst/>
              <a:cxnLst/>
              <a:rect l="l" t="t" r="r" b="b"/>
              <a:pathLst>
                <a:path w="9242" h="2911" extrusionOk="0">
                  <a:moveTo>
                    <a:pt x="4534" y="1"/>
                  </a:moveTo>
                  <a:cubicBezTo>
                    <a:pt x="3836" y="1"/>
                    <a:pt x="3311" y="11"/>
                    <a:pt x="3253" y="40"/>
                  </a:cubicBezTo>
                  <a:cubicBezTo>
                    <a:pt x="3253" y="40"/>
                    <a:pt x="2828" y="70"/>
                    <a:pt x="1490" y="952"/>
                  </a:cubicBezTo>
                  <a:cubicBezTo>
                    <a:pt x="913" y="1286"/>
                    <a:pt x="426" y="1742"/>
                    <a:pt x="92" y="2320"/>
                  </a:cubicBezTo>
                  <a:cubicBezTo>
                    <a:pt x="1" y="2502"/>
                    <a:pt x="122" y="2684"/>
                    <a:pt x="305" y="2715"/>
                  </a:cubicBezTo>
                  <a:cubicBezTo>
                    <a:pt x="1353" y="2753"/>
                    <a:pt x="4383" y="2910"/>
                    <a:pt x="6566" y="2910"/>
                  </a:cubicBezTo>
                  <a:cubicBezTo>
                    <a:pt x="7866" y="2910"/>
                    <a:pt x="8865" y="2855"/>
                    <a:pt x="8968" y="2684"/>
                  </a:cubicBezTo>
                  <a:cubicBezTo>
                    <a:pt x="9241" y="2228"/>
                    <a:pt x="8724" y="131"/>
                    <a:pt x="8512" y="70"/>
                  </a:cubicBezTo>
                  <a:cubicBezTo>
                    <a:pt x="8346" y="50"/>
                    <a:pt x="6038" y="1"/>
                    <a:pt x="4534"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76" name="Google Shape;3847;p71"/>
            <p:cNvSpPr/>
            <p:nvPr/>
          </p:nvSpPr>
          <p:spPr>
            <a:xfrm>
              <a:off x="1779492" y="4354629"/>
              <a:ext cx="55557" cy="36525"/>
            </a:xfrm>
            <a:custGeom>
              <a:avLst/>
              <a:gdLst/>
              <a:ahLst/>
              <a:cxnLst/>
              <a:rect l="l" t="t" r="r" b="b"/>
              <a:pathLst>
                <a:path w="3284" h="2159" extrusionOk="0">
                  <a:moveTo>
                    <a:pt x="1916" y="0"/>
                  </a:moveTo>
                  <a:lnTo>
                    <a:pt x="1490" y="274"/>
                  </a:lnTo>
                  <a:cubicBezTo>
                    <a:pt x="913" y="608"/>
                    <a:pt x="426" y="1064"/>
                    <a:pt x="92" y="1642"/>
                  </a:cubicBezTo>
                  <a:cubicBezTo>
                    <a:pt x="1" y="1824"/>
                    <a:pt x="122" y="2006"/>
                    <a:pt x="305" y="2037"/>
                  </a:cubicBezTo>
                  <a:cubicBezTo>
                    <a:pt x="882" y="2067"/>
                    <a:pt x="2007" y="2098"/>
                    <a:pt x="3284" y="2158"/>
                  </a:cubicBezTo>
                  <a:cubicBezTo>
                    <a:pt x="3132" y="1672"/>
                    <a:pt x="2888" y="1186"/>
                    <a:pt x="2615" y="760"/>
                  </a:cubicBezTo>
                  <a:cubicBezTo>
                    <a:pt x="2372" y="487"/>
                    <a:pt x="2159" y="243"/>
                    <a:pt x="1916"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77" name="Google Shape;3848;p71"/>
            <p:cNvSpPr/>
            <p:nvPr/>
          </p:nvSpPr>
          <p:spPr>
            <a:xfrm>
              <a:off x="1598502" y="3955618"/>
              <a:ext cx="327066" cy="229012"/>
            </a:xfrm>
            <a:custGeom>
              <a:avLst/>
              <a:gdLst/>
              <a:ahLst/>
              <a:cxnLst/>
              <a:rect l="l" t="t" r="r" b="b"/>
              <a:pathLst>
                <a:path w="19333" h="13537" extrusionOk="0">
                  <a:moveTo>
                    <a:pt x="305" y="0"/>
                  </a:moveTo>
                  <a:cubicBezTo>
                    <a:pt x="305" y="0"/>
                    <a:pt x="213" y="1338"/>
                    <a:pt x="153" y="3040"/>
                  </a:cubicBezTo>
                  <a:lnTo>
                    <a:pt x="153" y="3253"/>
                  </a:lnTo>
                  <a:cubicBezTo>
                    <a:pt x="61" y="5198"/>
                    <a:pt x="1" y="7508"/>
                    <a:pt x="61" y="8967"/>
                  </a:cubicBezTo>
                  <a:cubicBezTo>
                    <a:pt x="92" y="10152"/>
                    <a:pt x="183" y="11338"/>
                    <a:pt x="335" y="12523"/>
                  </a:cubicBezTo>
                  <a:cubicBezTo>
                    <a:pt x="335" y="12523"/>
                    <a:pt x="3040" y="13010"/>
                    <a:pt x="5381" y="13222"/>
                  </a:cubicBezTo>
                  <a:cubicBezTo>
                    <a:pt x="5907" y="13269"/>
                    <a:pt x="6439" y="13294"/>
                    <a:pt x="6971" y="13294"/>
                  </a:cubicBezTo>
                  <a:cubicBezTo>
                    <a:pt x="7821" y="13294"/>
                    <a:pt x="8673" y="13232"/>
                    <a:pt x="9514" y="13101"/>
                  </a:cubicBezTo>
                  <a:cubicBezTo>
                    <a:pt x="9514" y="13101"/>
                    <a:pt x="8603" y="9241"/>
                    <a:pt x="8906" y="8876"/>
                  </a:cubicBezTo>
                  <a:cubicBezTo>
                    <a:pt x="8906" y="8876"/>
                    <a:pt x="8937" y="8845"/>
                    <a:pt x="8937" y="8845"/>
                  </a:cubicBezTo>
                  <a:cubicBezTo>
                    <a:pt x="8967" y="8845"/>
                    <a:pt x="9028" y="8876"/>
                    <a:pt x="9058" y="8937"/>
                  </a:cubicBezTo>
                  <a:cubicBezTo>
                    <a:pt x="9514" y="9545"/>
                    <a:pt x="10183" y="13040"/>
                    <a:pt x="10183" y="13040"/>
                  </a:cubicBezTo>
                  <a:cubicBezTo>
                    <a:pt x="10183" y="13040"/>
                    <a:pt x="11750" y="13536"/>
                    <a:pt x="14568" y="13536"/>
                  </a:cubicBezTo>
                  <a:cubicBezTo>
                    <a:pt x="14791" y="13536"/>
                    <a:pt x="15021" y="13533"/>
                    <a:pt x="15259" y="13526"/>
                  </a:cubicBezTo>
                  <a:cubicBezTo>
                    <a:pt x="15325" y="13529"/>
                    <a:pt x="15392" y="13530"/>
                    <a:pt x="15458" y="13530"/>
                  </a:cubicBezTo>
                  <a:cubicBezTo>
                    <a:pt x="16303" y="13530"/>
                    <a:pt x="17147" y="13352"/>
                    <a:pt x="17964" y="13070"/>
                  </a:cubicBezTo>
                  <a:lnTo>
                    <a:pt x="18116" y="13010"/>
                  </a:lnTo>
                  <a:cubicBezTo>
                    <a:pt x="18603" y="12827"/>
                    <a:pt x="19028" y="12493"/>
                    <a:pt x="19332" y="12098"/>
                  </a:cubicBezTo>
                  <a:cubicBezTo>
                    <a:pt x="19332" y="12098"/>
                    <a:pt x="17417" y="1763"/>
                    <a:pt x="16961" y="456"/>
                  </a:cubicBezTo>
                  <a:lnTo>
                    <a:pt x="16414" y="426"/>
                  </a:lnTo>
                  <a:lnTo>
                    <a:pt x="16232" y="426"/>
                  </a:lnTo>
                  <a:lnTo>
                    <a:pt x="12645" y="335"/>
                  </a:lnTo>
                  <a:lnTo>
                    <a:pt x="12463" y="335"/>
                  </a:lnTo>
                  <a:lnTo>
                    <a:pt x="7630" y="183"/>
                  </a:lnTo>
                  <a:lnTo>
                    <a:pt x="6809" y="183"/>
                  </a:lnTo>
                  <a:lnTo>
                    <a:pt x="1855" y="31"/>
                  </a:lnTo>
                  <a:lnTo>
                    <a:pt x="1703" y="31"/>
                  </a:lnTo>
                  <a:lnTo>
                    <a:pt x="608" y="0"/>
                  </a:ln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78" name="Google Shape;3849;p71"/>
            <p:cNvSpPr/>
            <p:nvPr/>
          </p:nvSpPr>
          <p:spPr>
            <a:xfrm>
              <a:off x="1809316" y="3961268"/>
              <a:ext cx="95668" cy="215478"/>
            </a:xfrm>
            <a:custGeom>
              <a:avLst/>
              <a:gdLst/>
              <a:ahLst/>
              <a:cxnLst/>
              <a:rect l="l" t="t" r="r" b="b"/>
              <a:pathLst>
                <a:path w="5655" h="12737" extrusionOk="0">
                  <a:moveTo>
                    <a:pt x="1" y="1"/>
                  </a:moveTo>
                  <a:cubicBezTo>
                    <a:pt x="274" y="1733"/>
                    <a:pt x="1217" y="3283"/>
                    <a:pt x="2615" y="4347"/>
                  </a:cubicBezTo>
                  <a:cubicBezTo>
                    <a:pt x="3162" y="4773"/>
                    <a:pt x="3770" y="5077"/>
                    <a:pt x="4408" y="5320"/>
                  </a:cubicBezTo>
                  <a:cubicBezTo>
                    <a:pt x="4621" y="6992"/>
                    <a:pt x="4864" y="8663"/>
                    <a:pt x="5107" y="10366"/>
                  </a:cubicBezTo>
                  <a:cubicBezTo>
                    <a:pt x="5198" y="10882"/>
                    <a:pt x="5290" y="11429"/>
                    <a:pt x="5381" y="11977"/>
                  </a:cubicBezTo>
                  <a:cubicBezTo>
                    <a:pt x="5411" y="12220"/>
                    <a:pt x="5442" y="12463"/>
                    <a:pt x="5502" y="12736"/>
                  </a:cubicBezTo>
                  <a:lnTo>
                    <a:pt x="5654" y="12676"/>
                  </a:lnTo>
                  <a:cubicBezTo>
                    <a:pt x="5624" y="12524"/>
                    <a:pt x="5624" y="12341"/>
                    <a:pt x="5533" y="12189"/>
                  </a:cubicBezTo>
                  <a:lnTo>
                    <a:pt x="5320" y="10730"/>
                  </a:lnTo>
                  <a:cubicBezTo>
                    <a:pt x="5168" y="9758"/>
                    <a:pt x="5016" y="8785"/>
                    <a:pt x="4894" y="7812"/>
                  </a:cubicBezTo>
                  <a:cubicBezTo>
                    <a:pt x="4621" y="5837"/>
                    <a:pt x="4347" y="3891"/>
                    <a:pt x="4135" y="1916"/>
                  </a:cubicBezTo>
                  <a:cubicBezTo>
                    <a:pt x="4074" y="1368"/>
                    <a:pt x="4013" y="821"/>
                    <a:pt x="3952" y="274"/>
                  </a:cubicBezTo>
                  <a:lnTo>
                    <a:pt x="3952" y="92"/>
                  </a:lnTo>
                  <a:lnTo>
                    <a:pt x="3739" y="92"/>
                  </a:lnTo>
                  <a:cubicBezTo>
                    <a:pt x="3739" y="122"/>
                    <a:pt x="3739" y="122"/>
                    <a:pt x="3739" y="122"/>
                  </a:cubicBezTo>
                  <a:cubicBezTo>
                    <a:pt x="3800" y="609"/>
                    <a:pt x="3861" y="1095"/>
                    <a:pt x="3922" y="1612"/>
                  </a:cubicBezTo>
                  <a:cubicBezTo>
                    <a:pt x="4043" y="2584"/>
                    <a:pt x="4165" y="3557"/>
                    <a:pt x="4287" y="4530"/>
                  </a:cubicBezTo>
                  <a:cubicBezTo>
                    <a:pt x="4317" y="4773"/>
                    <a:pt x="4347" y="4986"/>
                    <a:pt x="4378" y="5229"/>
                  </a:cubicBezTo>
                  <a:cubicBezTo>
                    <a:pt x="3314" y="4773"/>
                    <a:pt x="2372" y="4043"/>
                    <a:pt x="1612" y="3162"/>
                  </a:cubicBezTo>
                  <a:cubicBezTo>
                    <a:pt x="852" y="2250"/>
                    <a:pt x="366" y="1156"/>
                    <a:pt x="183" y="1"/>
                  </a:cubicBezTo>
                  <a:close/>
                </a:path>
              </a:pathLst>
            </a:custGeom>
            <a:solidFill>
              <a:srgbClr val="62D0C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79" name="Google Shape;3850;p71"/>
            <p:cNvSpPr/>
            <p:nvPr/>
          </p:nvSpPr>
          <p:spPr>
            <a:xfrm>
              <a:off x="1710084" y="3958697"/>
              <a:ext cx="17493" cy="91558"/>
            </a:xfrm>
            <a:custGeom>
              <a:avLst/>
              <a:gdLst/>
              <a:ahLst/>
              <a:cxnLst/>
              <a:rect l="l" t="t" r="r" b="b"/>
              <a:pathLst>
                <a:path w="1034" h="5412" extrusionOk="0">
                  <a:moveTo>
                    <a:pt x="213" y="1"/>
                  </a:moveTo>
                  <a:cubicBezTo>
                    <a:pt x="92" y="730"/>
                    <a:pt x="31" y="1460"/>
                    <a:pt x="31" y="2189"/>
                  </a:cubicBezTo>
                  <a:cubicBezTo>
                    <a:pt x="0" y="3253"/>
                    <a:pt x="31" y="4286"/>
                    <a:pt x="152" y="5320"/>
                  </a:cubicBezTo>
                  <a:cubicBezTo>
                    <a:pt x="152" y="5350"/>
                    <a:pt x="183" y="5411"/>
                    <a:pt x="213" y="5411"/>
                  </a:cubicBezTo>
                  <a:lnTo>
                    <a:pt x="882" y="5320"/>
                  </a:lnTo>
                  <a:cubicBezTo>
                    <a:pt x="912" y="5320"/>
                    <a:pt x="943" y="5290"/>
                    <a:pt x="943" y="5259"/>
                  </a:cubicBezTo>
                  <a:cubicBezTo>
                    <a:pt x="730" y="3496"/>
                    <a:pt x="760" y="1733"/>
                    <a:pt x="1034" y="1"/>
                  </a:cubicBezTo>
                  <a:lnTo>
                    <a:pt x="882" y="1"/>
                  </a:lnTo>
                  <a:cubicBezTo>
                    <a:pt x="851" y="213"/>
                    <a:pt x="821" y="396"/>
                    <a:pt x="791" y="609"/>
                  </a:cubicBezTo>
                  <a:cubicBezTo>
                    <a:pt x="700" y="1581"/>
                    <a:pt x="639" y="2584"/>
                    <a:pt x="669" y="3557"/>
                  </a:cubicBezTo>
                  <a:cubicBezTo>
                    <a:pt x="700" y="4104"/>
                    <a:pt x="730" y="4651"/>
                    <a:pt x="791" y="5198"/>
                  </a:cubicBezTo>
                  <a:lnTo>
                    <a:pt x="274" y="5259"/>
                  </a:lnTo>
                  <a:cubicBezTo>
                    <a:pt x="183" y="4256"/>
                    <a:pt x="122" y="3253"/>
                    <a:pt x="152" y="2250"/>
                  </a:cubicBezTo>
                  <a:cubicBezTo>
                    <a:pt x="152" y="1490"/>
                    <a:pt x="244" y="761"/>
                    <a:pt x="335" y="1"/>
                  </a:cubicBezTo>
                  <a:close/>
                </a:path>
              </a:pathLst>
            </a:custGeom>
            <a:solidFill>
              <a:srgbClr val="62D0C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80" name="Google Shape;3851;p71"/>
            <p:cNvSpPr/>
            <p:nvPr/>
          </p:nvSpPr>
          <p:spPr>
            <a:xfrm>
              <a:off x="1601074" y="3956125"/>
              <a:ext cx="28811" cy="54525"/>
            </a:xfrm>
            <a:custGeom>
              <a:avLst/>
              <a:gdLst/>
              <a:ahLst/>
              <a:cxnLst/>
              <a:rect l="l" t="t" r="r" b="b"/>
              <a:pathLst>
                <a:path w="1703" h="3223" extrusionOk="0">
                  <a:moveTo>
                    <a:pt x="1551" y="1"/>
                  </a:moveTo>
                  <a:cubicBezTo>
                    <a:pt x="1520" y="31"/>
                    <a:pt x="1520" y="62"/>
                    <a:pt x="1520" y="122"/>
                  </a:cubicBezTo>
                  <a:cubicBezTo>
                    <a:pt x="1247" y="1065"/>
                    <a:pt x="821" y="1976"/>
                    <a:pt x="213" y="2736"/>
                  </a:cubicBezTo>
                  <a:cubicBezTo>
                    <a:pt x="153" y="2828"/>
                    <a:pt x="61" y="2919"/>
                    <a:pt x="1" y="3010"/>
                  </a:cubicBezTo>
                  <a:lnTo>
                    <a:pt x="1" y="3223"/>
                  </a:lnTo>
                  <a:cubicBezTo>
                    <a:pt x="821" y="2311"/>
                    <a:pt x="1429" y="1186"/>
                    <a:pt x="1703" y="1"/>
                  </a:cubicBezTo>
                  <a:close/>
                </a:path>
              </a:pathLst>
            </a:custGeom>
            <a:solidFill>
              <a:srgbClr val="62D0C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81" name="Google Shape;3852;p71"/>
            <p:cNvSpPr/>
            <p:nvPr/>
          </p:nvSpPr>
          <p:spPr>
            <a:xfrm>
              <a:off x="1702877" y="4090324"/>
              <a:ext cx="52918" cy="17611"/>
            </a:xfrm>
            <a:custGeom>
              <a:avLst/>
              <a:gdLst/>
              <a:ahLst/>
              <a:cxnLst/>
              <a:rect l="l" t="t" r="r" b="b"/>
              <a:pathLst>
                <a:path w="3128" h="1041" extrusionOk="0">
                  <a:moveTo>
                    <a:pt x="62" y="1"/>
                  </a:moveTo>
                  <a:cubicBezTo>
                    <a:pt x="1" y="1"/>
                    <a:pt x="1" y="62"/>
                    <a:pt x="31" y="62"/>
                  </a:cubicBezTo>
                  <a:cubicBezTo>
                    <a:pt x="1065" y="305"/>
                    <a:pt x="2098" y="609"/>
                    <a:pt x="3071" y="1034"/>
                  </a:cubicBezTo>
                  <a:cubicBezTo>
                    <a:pt x="3075" y="1039"/>
                    <a:pt x="3080" y="1041"/>
                    <a:pt x="3084" y="1041"/>
                  </a:cubicBezTo>
                  <a:cubicBezTo>
                    <a:pt x="3109" y="1041"/>
                    <a:pt x="3127" y="974"/>
                    <a:pt x="3101" y="974"/>
                  </a:cubicBezTo>
                  <a:cubicBezTo>
                    <a:pt x="2129" y="487"/>
                    <a:pt x="1126" y="153"/>
                    <a:pt x="62" y="1"/>
                  </a:cubicBezTo>
                  <a:close/>
                </a:path>
              </a:pathLst>
            </a:custGeom>
            <a:solidFill>
              <a:srgbClr val="62D0C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82" name="Google Shape;3853;p71"/>
            <p:cNvSpPr/>
            <p:nvPr/>
          </p:nvSpPr>
          <p:spPr>
            <a:xfrm>
              <a:off x="1580503" y="3655332"/>
              <a:ext cx="317812" cy="345489"/>
            </a:xfrm>
            <a:custGeom>
              <a:avLst/>
              <a:gdLst/>
              <a:ahLst/>
              <a:cxnLst/>
              <a:rect l="l" t="t" r="r" b="b"/>
              <a:pathLst>
                <a:path w="18786" h="20422" extrusionOk="0">
                  <a:moveTo>
                    <a:pt x="11977" y="0"/>
                  </a:moveTo>
                  <a:cubicBezTo>
                    <a:pt x="10153" y="0"/>
                    <a:pt x="8299" y="243"/>
                    <a:pt x="6505" y="669"/>
                  </a:cubicBezTo>
                  <a:lnTo>
                    <a:pt x="6353" y="699"/>
                  </a:lnTo>
                  <a:cubicBezTo>
                    <a:pt x="5107" y="1003"/>
                    <a:pt x="4135" y="1338"/>
                    <a:pt x="3922" y="1581"/>
                  </a:cubicBezTo>
                  <a:cubicBezTo>
                    <a:pt x="2493" y="3192"/>
                    <a:pt x="1095" y="10882"/>
                    <a:pt x="1" y="19271"/>
                  </a:cubicBezTo>
                  <a:cubicBezTo>
                    <a:pt x="700" y="19484"/>
                    <a:pt x="1429" y="19666"/>
                    <a:pt x="2159" y="19788"/>
                  </a:cubicBezTo>
                  <a:cubicBezTo>
                    <a:pt x="4664" y="20271"/>
                    <a:pt x="7280" y="20421"/>
                    <a:pt x="9892" y="20421"/>
                  </a:cubicBezTo>
                  <a:cubicBezTo>
                    <a:pt x="10894" y="20421"/>
                    <a:pt x="11895" y="20399"/>
                    <a:pt x="12888" y="20365"/>
                  </a:cubicBezTo>
                  <a:cubicBezTo>
                    <a:pt x="14864" y="20274"/>
                    <a:pt x="16840" y="20092"/>
                    <a:pt x="18785" y="19818"/>
                  </a:cubicBezTo>
                  <a:cubicBezTo>
                    <a:pt x="18724" y="19453"/>
                    <a:pt x="18664" y="19150"/>
                    <a:pt x="18633" y="18937"/>
                  </a:cubicBezTo>
                  <a:cubicBezTo>
                    <a:pt x="18117" y="15867"/>
                    <a:pt x="17904" y="2523"/>
                    <a:pt x="17569" y="1824"/>
                  </a:cubicBezTo>
                  <a:cubicBezTo>
                    <a:pt x="17326" y="1277"/>
                    <a:pt x="15958" y="517"/>
                    <a:pt x="13892" y="183"/>
                  </a:cubicBezTo>
                  <a:lnTo>
                    <a:pt x="13709" y="152"/>
                  </a:lnTo>
                  <a:cubicBezTo>
                    <a:pt x="13132" y="61"/>
                    <a:pt x="12554" y="0"/>
                    <a:pt x="11977"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83" name="Google Shape;3854;p71"/>
            <p:cNvSpPr/>
            <p:nvPr/>
          </p:nvSpPr>
          <p:spPr>
            <a:xfrm>
              <a:off x="1684895" y="3657903"/>
              <a:ext cx="130620" cy="44747"/>
            </a:xfrm>
            <a:custGeom>
              <a:avLst/>
              <a:gdLst/>
              <a:ahLst/>
              <a:cxnLst/>
              <a:rect l="l" t="t" r="r" b="b"/>
              <a:pathLst>
                <a:path w="7721" h="2645" extrusionOk="0">
                  <a:moveTo>
                    <a:pt x="7508" y="0"/>
                  </a:moveTo>
                  <a:cubicBezTo>
                    <a:pt x="7265" y="274"/>
                    <a:pt x="6961" y="547"/>
                    <a:pt x="6687" y="760"/>
                  </a:cubicBezTo>
                  <a:cubicBezTo>
                    <a:pt x="6322" y="1064"/>
                    <a:pt x="5958" y="1338"/>
                    <a:pt x="5562" y="1581"/>
                  </a:cubicBezTo>
                  <a:cubicBezTo>
                    <a:pt x="4772" y="2067"/>
                    <a:pt x="3891" y="2371"/>
                    <a:pt x="2979" y="2493"/>
                  </a:cubicBezTo>
                  <a:cubicBezTo>
                    <a:pt x="2865" y="2500"/>
                    <a:pt x="2751" y="2504"/>
                    <a:pt x="2637" y="2504"/>
                  </a:cubicBezTo>
                  <a:cubicBezTo>
                    <a:pt x="2295" y="2504"/>
                    <a:pt x="1953" y="2470"/>
                    <a:pt x="1611" y="2402"/>
                  </a:cubicBezTo>
                  <a:cubicBezTo>
                    <a:pt x="1155" y="2341"/>
                    <a:pt x="730" y="2158"/>
                    <a:pt x="395" y="1824"/>
                  </a:cubicBezTo>
                  <a:cubicBezTo>
                    <a:pt x="122" y="1459"/>
                    <a:pt x="91" y="943"/>
                    <a:pt x="334" y="517"/>
                  </a:cubicBezTo>
                  <a:lnTo>
                    <a:pt x="334" y="517"/>
                  </a:lnTo>
                  <a:lnTo>
                    <a:pt x="182" y="547"/>
                  </a:lnTo>
                  <a:cubicBezTo>
                    <a:pt x="30" y="851"/>
                    <a:pt x="0" y="1186"/>
                    <a:pt x="91" y="1520"/>
                  </a:cubicBezTo>
                  <a:cubicBezTo>
                    <a:pt x="243" y="1946"/>
                    <a:pt x="578" y="2250"/>
                    <a:pt x="1003" y="2402"/>
                  </a:cubicBezTo>
                  <a:cubicBezTo>
                    <a:pt x="1489" y="2554"/>
                    <a:pt x="2006" y="2645"/>
                    <a:pt x="2523" y="2645"/>
                  </a:cubicBezTo>
                  <a:cubicBezTo>
                    <a:pt x="3556" y="2645"/>
                    <a:pt x="4590" y="2341"/>
                    <a:pt x="5471" y="1824"/>
                  </a:cubicBezTo>
                  <a:cubicBezTo>
                    <a:pt x="5897" y="1581"/>
                    <a:pt x="6322" y="1277"/>
                    <a:pt x="6717" y="973"/>
                  </a:cubicBezTo>
                  <a:cubicBezTo>
                    <a:pt x="7082" y="669"/>
                    <a:pt x="7417" y="365"/>
                    <a:pt x="7721" y="31"/>
                  </a:cubicBezTo>
                  <a:lnTo>
                    <a:pt x="7508" y="0"/>
                  </a:ln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84" name="Google Shape;3855;p71"/>
            <p:cNvSpPr/>
            <p:nvPr/>
          </p:nvSpPr>
          <p:spPr>
            <a:xfrm>
              <a:off x="1689513" y="3623444"/>
              <a:ext cx="106462" cy="68634"/>
            </a:xfrm>
            <a:custGeom>
              <a:avLst/>
              <a:gdLst/>
              <a:ahLst/>
              <a:cxnLst/>
              <a:rect l="l" t="t" r="r" b="b"/>
              <a:pathLst>
                <a:path w="6293" h="4057" extrusionOk="0">
                  <a:moveTo>
                    <a:pt x="5472" y="1"/>
                  </a:moveTo>
                  <a:lnTo>
                    <a:pt x="1" y="1156"/>
                  </a:lnTo>
                  <a:lnTo>
                    <a:pt x="669" y="3618"/>
                  </a:lnTo>
                  <a:cubicBezTo>
                    <a:pt x="669" y="3618"/>
                    <a:pt x="951" y="4057"/>
                    <a:pt x="2067" y="4057"/>
                  </a:cubicBezTo>
                  <a:cubicBezTo>
                    <a:pt x="2505" y="4057"/>
                    <a:pt x="3071" y="3989"/>
                    <a:pt x="3800" y="3800"/>
                  </a:cubicBezTo>
                  <a:cubicBezTo>
                    <a:pt x="6292" y="3132"/>
                    <a:pt x="6049" y="1916"/>
                    <a:pt x="6049" y="1916"/>
                  </a:cubicBezTo>
                  <a:lnTo>
                    <a:pt x="5472" y="1"/>
                  </a:lnTo>
                  <a:close/>
                </a:path>
              </a:pathLst>
            </a:custGeom>
            <a:solidFill>
              <a:srgbClr val="FFA6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85" name="Google Shape;3856;p71"/>
            <p:cNvSpPr/>
            <p:nvPr/>
          </p:nvSpPr>
          <p:spPr>
            <a:xfrm>
              <a:off x="1895185" y="3972585"/>
              <a:ext cx="102351" cy="144577"/>
            </a:xfrm>
            <a:custGeom>
              <a:avLst/>
              <a:gdLst/>
              <a:ahLst/>
              <a:cxnLst/>
              <a:rect l="l" t="t" r="r" b="b"/>
              <a:pathLst>
                <a:path w="6050" h="8546" extrusionOk="0">
                  <a:moveTo>
                    <a:pt x="3709" y="0"/>
                  </a:moveTo>
                  <a:lnTo>
                    <a:pt x="487" y="426"/>
                  </a:lnTo>
                  <a:cubicBezTo>
                    <a:pt x="639" y="1155"/>
                    <a:pt x="700" y="1885"/>
                    <a:pt x="761" y="2614"/>
                  </a:cubicBezTo>
                  <a:cubicBezTo>
                    <a:pt x="730" y="3253"/>
                    <a:pt x="1" y="6475"/>
                    <a:pt x="426" y="6596"/>
                  </a:cubicBezTo>
                  <a:cubicBezTo>
                    <a:pt x="437" y="6599"/>
                    <a:pt x="449" y="6600"/>
                    <a:pt x="460" y="6600"/>
                  </a:cubicBezTo>
                  <a:cubicBezTo>
                    <a:pt x="848" y="6600"/>
                    <a:pt x="1308" y="5107"/>
                    <a:pt x="1308" y="5107"/>
                  </a:cubicBezTo>
                  <a:cubicBezTo>
                    <a:pt x="1308" y="5107"/>
                    <a:pt x="1946" y="8116"/>
                    <a:pt x="2402" y="8116"/>
                  </a:cubicBezTo>
                  <a:cubicBezTo>
                    <a:pt x="2858" y="8116"/>
                    <a:pt x="2645" y="5897"/>
                    <a:pt x="2645" y="5897"/>
                  </a:cubicBezTo>
                  <a:lnTo>
                    <a:pt x="2645" y="5897"/>
                  </a:lnTo>
                  <a:cubicBezTo>
                    <a:pt x="2645" y="5897"/>
                    <a:pt x="3286" y="8545"/>
                    <a:pt x="3826" y="8545"/>
                  </a:cubicBezTo>
                  <a:cubicBezTo>
                    <a:pt x="3838" y="8545"/>
                    <a:pt x="3849" y="8544"/>
                    <a:pt x="3861" y="8542"/>
                  </a:cubicBezTo>
                  <a:cubicBezTo>
                    <a:pt x="4378" y="8450"/>
                    <a:pt x="3648" y="5654"/>
                    <a:pt x="3648" y="5654"/>
                  </a:cubicBezTo>
                  <a:lnTo>
                    <a:pt x="3648" y="5654"/>
                  </a:lnTo>
                  <a:cubicBezTo>
                    <a:pt x="3648" y="5654"/>
                    <a:pt x="4771" y="7726"/>
                    <a:pt x="5167" y="7726"/>
                  </a:cubicBezTo>
                  <a:cubicBezTo>
                    <a:pt x="5178" y="7726"/>
                    <a:pt x="5189" y="7724"/>
                    <a:pt x="5199" y="7721"/>
                  </a:cubicBezTo>
                  <a:cubicBezTo>
                    <a:pt x="5563" y="7569"/>
                    <a:pt x="4621" y="5016"/>
                    <a:pt x="4621" y="5016"/>
                  </a:cubicBezTo>
                  <a:lnTo>
                    <a:pt x="4621" y="5016"/>
                  </a:lnTo>
                  <a:cubicBezTo>
                    <a:pt x="4621" y="5016"/>
                    <a:pt x="5458" y="6300"/>
                    <a:pt x="5769" y="6300"/>
                  </a:cubicBezTo>
                  <a:cubicBezTo>
                    <a:pt x="5783" y="6300"/>
                    <a:pt x="5795" y="6297"/>
                    <a:pt x="5806" y="6292"/>
                  </a:cubicBezTo>
                  <a:cubicBezTo>
                    <a:pt x="6050" y="6171"/>
                    <a:pt x="4925" y="3921"/>
                    <a:pt x="4591" y="3040"/>
                  </a:cubicBezTo>
                  <a:cubicBezTo>
                    <a:pt x="4256" y="2158"/>
                    <a:pt x="3709" y="0"/>
                    <a:pt x="3709" y="0"/>
                  </a:cubicBezTo>
                  <a:close/>
                </a:path>
              </a:pathLst>
            </a:custGeom>
            <a:solidFill>
              <a:srgbClr val="FFA6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86" name="Google Shape;3857;p71"/>
            <p:cNvSpPr/>
            <p:nvPr/>
          </p:nvSpPr>
          <p:spPr>
            <a:xfrm>
              <a:off x="1827316" y="3676985"/>
              <a:ext cx="154237" cy="372794"/>
            </a:xfrm>
            <a:custGeom>
              <a:avLst/>
              <a:gdLst/>
              <a:ahLst/>
              <a:cxnLst/>
              <a:rect l="l" t="t" r="r" b="b"/>
              <a:pathLst>
                <a:path w="9117" h="22036" extrusionOk="0">
                  <a:moveTo>
                    <a:pt x="2064" y="0"/>
                  </a:moveTo>
                  <a:cubicBezTo>
                    <a:pt x="944" y="0"/>
                    <a:pt x="25" y="2357"/>
                    <a:pt x="1" y="4161"/>
                  </a:cubicBezTo>
                  <a:cubicBezTo>
                    <a:pt x="1" y="6471"/>
                    <a:pt x="1429" y="7839"/>
                    <a:pt x="2432" y="12854"/>
                  </a:cubicBezTo>
                  <a:cubicBezTo>
                    <a:pt x="3435" y="17870"/>
                    <a:pt x="4195" y="22034"/>
                    <a:pt x="4195" y="22034"/>
                  </a:cubicBezTo>
                  <a:cubicBezTo>
                    <a:pt x="4246" y="22035"/>
                    <a:pt x="4300" y="22035"/>
                    <a:pt x="4356" y="22035"/>
                  </a:cubicBezTo>
                  <a:cubicBezTo>
                    <a:pt x="5870" y="22035"/>
                    <a:pt x="9116" y="21642"/>
                    <a:pt x="9028" y="20909"/>
                  </a:cubicBezTo>
                  <a:cubicBezTo>
                    <a:pt x="7873" y="11183"/>
                    <a:pt x="4286" y="2094"/>
                    <a:pt x="2979" y="544"/>
                  </a:cubicBezTo>
                  <a:cubicBezTo>
                    <a:pt x="2669" y="164"/>
                    <a:pt x="2360" y="0"/>
                    <a:pt x="206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87" name="Google Shape;3858;p71"/>
            <p:cNvSpPr/>
            <p:nvPr/>
          </p:nvSpPr>
          <p:spPr>
            <a:xfrm>
              <a:off x="1833490" y="3782341"/>
              <a:ext cx="54001" cy="207747"/>
            </a:xfrm>
            <a:custGeom>
              <a:avLst/>
              <a:gdLst/>
              <a:ahLst/>
              <a:cxnLst/>
              <a:rect l="l" t="t" r="r" b="b"/>
              <a:pathLst>
                <a:path w="3192" h="12280" extrusionOk="0">
                  <a:moveTo>
                    <a:pt x="0" y="0"/>
                  </a:moveTo>
                  <a:lnTo>
                    <a:pt x="0" y="0"/>
                  </a:lnTo>
                  <a:cubicBezTo>
                    <a:pt x="304" y="1003"/>
                    <a:pt x="730" y="1976"/>
                    <a:pt x="1034" y="3009"/>
                  </a:cubicBezTo>
                  <a:cubicBezTo>
                    <a:pt x="1368" y="4012"/>
                    <a:pt x="1642" y="5015"/>
                    <a:pt x="1855" y="6049"/>
                  </a:cubicBezTo>
                  <a:cubicBezTo>
                    <a:pt x="2098" y="7082"/>
                    <a:pt x="2280" y="8116"/>
                    <a:pt x="2523" y="9179"/>
                  </a:cubicBezTo>
                  <a:cubicBezTo>
                    <a:pt x="2736" y="10213"/>
                    <a:pt x="2949" y="11246"/>
                    <a:pt x="3192" y="12280"/>
                  </a:cubicBezTo>
                  <a:cubicBezTo>
                    <a:pt x="3010" y="11216"/>
                    <a:pt x="2827" y="10183"/>
                    <a:pt x="2645" y="9149"/>
                  </a:cubicBezTo>
                  <a:cubicBezTo>
                    <a:pt x="2554" y="8632"/>
                    <a:pt x="2432" y="8085"/>
                    <a:pt x="2341" y="7569"/>
                  </a:cubicBezTo>
                  <a:cubicBezTo>
                    <a:pt x="2250" y="7052"/>
                    <a:pt x="2158" y="6535"/>
                    <a:pt x="2037" y="6018"/>
                  </a:cubicBezTo>
                  <a:cubicBezTo>
                    <a:pt x="1794" y="4985"/>
                    <a:pt x="1520" y="3951"/>
                    <a:pt x="1155" y="2948"/>
                  </a:cubicBezTo>
                  <a:cubicBezTo>
                    <a:pt x="973" y="2462"/>
                    <a:pt x="791" y="1945"/>
                    <a:pt x="608" y="1459"/>
                  </a:cubicBezTo>
                  <a:cubicBezTo>
                    <a:pt x="396" y="973"/>
                    <a:pt x="183" y="486"/>
                    <a:pt x="0"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88" name="Google Shape;3859;p71"/>
            <p:cNvSpPr/>
            <p:nvPr/>
          </p:nvSpPr>
          <p:spPr>
            <a:xfrm>
              <a:off x="1780524" y="3655332"/>
              <a:ext cx="103383" cy="246894"/>
            </a:xfrm>
            <a:custGeom>
              <a:avLst/>
              <a:gdLst/>
              <a:ahLst/>
              <a:cxnLst/>
              <a:rect l="l" t="t" r="r" b="b"/>
              <a:pathLst>
                <a:path w="6111" h="14594" extrusionOk="0">
                  <a:moveTo>
                    <a:pt x="1794" y="0"/>
                  </a:moveTo>
                  <a:cubicBezTo>
                    <a:pt x="1733" y="0"/>
                    <a:pt x="1703" y="31"/>
                    <a:pt x="1672" y="61"/>
                  </a:cubicBezTo>
                  <a:cubicBezTo>
                    <a:pt x="244" y="2341"/>
                    <a:pt x="1" y="5289"/>
                    <a:pt x="517" y="7903"/>
                  </a:cubicBezTo>
                  <a:cubicBezTo>
                    <a:pt x="1125" y="10639"/>
                    <a:pt x="2767" y="13010"/>
                    <a:pt x="5107" y="14499"/>
                  </a:cubicBezTo>
                  <a:cubicBezTo>
                    <a:pt x="5204" y="14564"/>
                    <a:pt x="5316" y="14594"/>
                    <a:pt x="5427" y="14594"/>
                  </a:cubicBezTo>
                  <a:cubicBezTo>
                    <a:pt x="5630" y="14594"/>
                    <a:pt x="5830" y="14493"/>
                    <a:pt x="5928" y="14317"/>
                  </a:cubicBezTo>
                  <a:cubicBezTo>
                    <a:pt x="6110" y="13982"/>
                    <a:pt x="5897" y="13526"/>
                    <a:pt x="5654" y="13222"/>
                  </a:cubicBezTo>
                  <a:cubicBezTo>
                    <a:pt x="5016" y="12341"/>
                    <a:pt x="3344" y="10031"/>
                    <a:pt x="2797" y="7174"/>
                  </a:cubicBezTo>
                  <a:cubicBezTo>
                    <a:pt x="2220" y="4316"/>
                    <a:pt x="3192" y="2006"/>
                    <a:pt x="3891" y="669"/>
                  </a:cubicBezTo>
                  <a:cubicBezTo>
                    <a:pt x="3922" y="608"/>
                    <a:pt x="3922" y="517"/>
                    <a:pt x="3830" y="487"/>
                  </a:cubicBezTo>
                  <a:cubicBezTo>
                    <a:pt x="3162" y="243"/>
                    <a:pt x="2493" y="61"/>
                    <a:pt x="1794"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89" name="Google Shape;3860;p71"/>
            <p:cNvSpPr/>
            <p:nvPr/>
          </p:nvSpPr>
          <p:spPr>
            <a:xfrm>
              <a:off x="1580503" y="3664213"/>
              <a:ext cx="113144" cy="205328"/>
            </a:xfrm>
            <a:custGeom>
              <a:avLst/>
              <a:gdLst/>
              <a:ahLst/>
              <a:cxnLst/>
              <a:rect l="l" t="t" r="r" b="b"/>
              <a:pathLst>
                <a:path w="6688" h="12137" extrusionOk="0">
                  <a:moveTo>
                    <a:pt x="6513" y="0"/>
                  </a:moveTo>
                  <a:cubicBezTo>
                    <a:pt x="6193" y="0"/>
                    <a:pt x="5533" y="212"/>
                    <a:pt x="5442" y="235"/>
                  </a:cubicBezTo>
                  <a:lnTo>
                    <a:pt x="5168" y="357"/>
                  </a:lnTo>
                  <a:cubicBezTo>
                    <a:pt x="4317" y="661"/>
                    <a:pt x="3618" y="1238"/>
                    <a:pt x="3101" y="1998"/>
                  </a:cubicBezTo>
                  <a:cubicBezTo>
                    <a:pt x="1" y="6953"/>
                    <a:pt x="609" y="11907"/>
                    <a:pt x="791" y="12089"/>
                  </a:cubicBezTo>
                  <a:cubicBezTo>
                    <a:pt x="814" y="12122"/>
                    <a:pt x="838" y="12136"/>
                    <a:pt x="860" y="12136"/>
                  </a:cubicBezTo>
                  <a:cubicBezTo>
                    <a:pt x="987" y="12136"/>
                    <a:pt x="1100" y="11706"/>
                    <a:pt x="1125" y="11603"/>
                  </a:cubicBezTo>
                  <a:cubicBezTo>
                    <a:pt x="2098" y="6801"/>
                    <a:pt x="3527" y="4187"/>
                    <a:pt x="4347" y="2880"/>
                  </a:cubicBezTo>
                  <a:cubicBezTo>
                    <a:pt x="4712" y="2302"/>
                    <a:pt x="5138" y="1755"/>
                    <a:pt x="5624" y="1238"/>
                  </a:cubicBezTo>
                  <a:cubicBezTo>
                    <a:pt x="5867" y="995"/>
                    <a:pt x="6110" y="752"/>
                    <a:pt x="6384" y="478"/>
                  </a:cubicBezTo>
                  <a:cubicBezTo>
                    <a:pt x="6475" y="387"/>
                    <a:pt x="6688" y="235"/>
                    <a:pt x="6688" y="83"/>
                  </a:cubicBezTo>
                  <a:cubicBezTo>
                    <a:pt x="6688" y="23"/>
                    <a:pt x="6619" y="0"/>
                    <a:pt x="6513"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90" name="Google Shape;3861;p71"/>
            <p:cNvSpPr/>
            <p:nvPr/>
          </p:nvSpPr>
          <p:spPr>
            <a:xfrm>
              <a:off x="1574853" y="3298731"/>
              <a:ext cx="94112" cy="146895"/>
            </a:xfrm>
            <a:custGeom>
              <a:avLst/>
              <a:gdLst/>
              <a:ahLst/>
              <a:cxnLst/>
              <a:rect l="l" t="t" r="r" b="b"/>
              <a:pathLst>
                <a:path w="5563" h="8683" extrusionOk="0">
                  <a:moveTo>
                    <a:pt x="4314" y="1"/>
                  </a:moveTo>
                  <a:cubicBezTo>
                    <a:pt x="3769" y="1"/>
                    <a:pt x="3121" y="379"/>
                    <a:pt x="2766" y="654"/>
                  </a:cubicBezTo>
                  <a:cubicBezTo>
                    <a:pt x="821" y="2174"/>
                    <a:pt x="0" y="4727"/>
                    <a:pt x="669" y="7129"/>
                  </a:cubicBezTo>
                  <a:cubicBezTo>
                    <a:pt x="760" y="7524"/>
                    <a:pt x="943" y="7889"/>
                    <a:pt x="1216" y="8193"/>
                  </a:cubicBezTo>
                  <a:cubicBezTo>
                    <a:pt x="1442" y="8503"/>
                    <a:pt x="1798" y="8682"/>
                    <a:pt x="2188" y="8682"/>
                  </a:cubicBezTo>
                  <a:cubicBezTo>
                    <a:pt x="2219" y="8682"/>
                    <a:pt x="2249" y="8681"/>
                    <a:pt x="2280" y="8679"/>
                  </a:cubicBezTo>
                  <a:cubicBezTo>
                    <a:pt x="3010" y="8618"/>
                    <a:pt x="3435" y="7889"/>
                    <a:pt x="3739" y="7220"/>
                  </a:cubicBezTo>
                  <a:cubicBezTo>
                    <a:pt x="4317" y="6095"/>
                    <a:pt x="4742" y="4910"/>
                    <a:pt x="5076" y="3694"/>
                  </a:cubicBezTo>
                  <a:cubicBezTo>
                    <a:pt x="5289" y="2813"/>
                    <a:pt x="5563" y="1262"/>
                    <a:pt x="5046" y="411"/>
                  </a:cubicBezTo>
                  <a:cubicBezTo>
                    <a:pt x="4875" y="112"/>
                    <a:pt x="4610" y="1"/>
                    <a:pt x="4314" y="1"/>
                  </a:cubicBezTo>
                  <a:close/>
                </a:path>
              </a:pathLst>
            </a:custGeom>
            <a:solidFill>
              <a:srgbClr val="BF90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91" name="Google Shape;3862;p71"/>
            <p:cNvSpPr/>
            <p:nvPr/>
          </p:nvSpPr>
          <p:spPr>
            <a:xfrm>
              <a:off x="1576392" y="3303874"/>
              <a:ext cx="305462" cy="348399"/>
            </a:xfrm>
            <a:custGeom>
              <a:avLst/>
              <a:gdLst/>
              <a:ahLst/>
              <a:cxnLst/>
              <a:rect l="l" t="t" r="r" b="b"/>
              <a:pathLst>
                <a:path w="18056" h="20594" extrusionOk="0">
                  <a:moveTo>
                    <a:pt x="8764" y="1"/>
                  </a:moveTo>
                  <a:cubicBezTo>
                    <a:pt x="3720" y="1"/>
                    <a:pt x="59" y="4139"/>
                    <a:pt x="1" y="10746"/>
                  </a:cubicBezTo>
                  <a:cubicBezTo>
                    <a:pt x="1" y="11536"/>
                    <a:pt x="31" y="12326"/>
                    <a:pt x="92" y="13117"/>
                  </a:cubicBezTo>
                  <a:lnTo>
                    <a:pt x="92" y="13177"/>
                  </a:lnTo>
                  <a:cubicBezTo>
                    <a:pt x="122" y="13390"/>
                    <a:pt x="153" y="13633"/>
                    <a:pt x="183" y="13877"/>
                  </a:cubicBezTo>
                  <a:cubicBezTo>
                    <a:pt x="487" y="15822"/>
                    <a:pt x="1186" y="17494"/>
                    <a:pt x="2493" y="18679"/>
                  </a:cubicBezTo>
                  <a:lnTo>
                    <a:pt x="2523" y="18709"/>
                  </a:lnTo>
                  <a:cubicBezTo>
                    <a:pt x="2736" y="18922"/>
                    <a:pt x="3010" y="19105"/>
                    <a:pt x="3283" y="19287"/>
                  </a:cubicBezTo>
                  <a:cubicBezTo>
                    <a:pt x="4408" y="20016"/>
                    <a:pt x="5897" y="20472"/>
                    <a:pt x="7873" y="20594"/>
                  </a:cubicBezTo>
                  <a:lnTo>
                    <a:pt x="8451" y="20594"/>
                  </a:lnTo>
                  <a:cubicBezTo>
                    <a:pt x="8663" y="20594"/>
                    <a:pt x="8906" y="20594"/>
                    <a:pt x="9119" y="20564"/>
                  </a:cubicBezTo>
                  <a:cubicBezTo>
                    <a:pt x="11916" y="20381"/>
                    <a:pt x="14438" y="18679"/>
                    <a:pt x="15958" y="16095"/>
                  </a:cubicBezTo>
                  <a:cubicBezTo>
                    <a:pt x="15989" y="16065"/>
                    <a:pt x="15989" y="16035"/>
                    <a:pt x="16019" y="16004"/>
                  </a:cubicBezTo>
                  <a:cubicBezTo>
                    <a:pt x="16141" y="15791"/>
                    <a:pt x="16232" y="15579"/>
                    <a:pt x="16353" y="15366"/>
                  </a:cubicBezTo>
                  <a:cubicBezTo>
                    <a:pt x="16931" y="14150"/>
                    <a:pt x="17296" y="12843"/>
                    <a:pt x="17448" y="11536"/>
                  </a:cubicBezTo>
                  <a:cubicBezTo>
                    <a:pt x="18056" y="5731"/>
                    <a:pt x="14469" y="350"/>
                    <a:pt x="9302" y="16"/>
                  </a:cubicBezTo>
                  <a:cubicBezTo>
                    <a:pt x="9121" y="6"/>
                    <a:pt x="8941" y="1"/>
                    <a:pt x="8764" y="1"/>
                  </a:cubicBezTo>
                  <a:close/>
                </a:path>
              </a:pathLst>
            </a:custGeom>
            <a:solidFill>
              <a:srgbClr val="FFA6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92" name="Google Shape;3863;p71"/>
            <p:cNvSpPr/>
            <p:nvPr/>
          </p:nvSpPr>
          <p:spPr>
            <a:xfrm>
              <a:off x="1590281" y="3226497"/>
              <a:ext cx="340938" cy="275180"/>
            </a:xfrm>
            <a:custGeom>
              <a:avLst/>
              <a:gdLst/>
              <a:ahLst/>
              <a:cxnLst/>
              <a:rect l="l" t="t" r="r" b="b"/>
              <a:pathLst>
                <a:path w="20153" h="16266" extrusionOk="0">
                  <a:moveTo>
                    <a:pt x="2797" y="0"/>
                  </a:moveTo>
                  <a:cubicBezTo>
                    <a:pt x="1915" y="183"/>
                    <a:pt x="0" y="3344"/>
                    <a:pt x="335" y="5350"/>
                  </a:cubicBezTo>
                  <a:cubicBezTo>
                    <a:pt x="395" y="5806"/>
                    <a:pt x="639" y="6201"/>
                    <a:pt x="973" y="6505"/>
                  </a:cubicBezTo>
                  <a:cubicBezTo>
                    <a:pt x="1623" y="7035"/>
                    <a:pt x="2326" y="7213"/>
                    <a:pt x="2977" y="7213"/>
                  </a:cubicBezTo>
                  <a:cubicBezTo>
                    <a:pt x="4303" y="7213"/>
                    <a:pt x="5411" y="6475"/>
                    <a:pt x="5411" y="6475"/>
                  </a:cubicBezTo>
                  <a:cubicBezTo>
                    <a:pt x="5411" y="6475"/>
                    <a:pt x="6110" y="7751"/>
                    <a:pt x="8116" y="8298"/>
                  </a:cubicBezTo>
                  <a:cubicBezTo>
                    <a:pt x="8551" y="8402"/>
                    <a:pt x="8997" y="8453"/>
                    <a:pt x="9443" y="8453"/>
                  </a:cubicBezTo>
                  <a:cubicBezTo>
                    <a:pt x="10304" y="8453"/>
                    <a:pt x="11165" y="8264"/>
                    <a:pt x="11946" y="7903"/>
                  </a:cubicBezTo>
                  <a:lnTo>
                    <a:pt x="11946" y="7903"/>
                  </a:lnTo>
                  <a:cubicBezTo>
                    <a:pt x="11581" y="9149"/>
                    <a:pt x="11703" y="10487"/>
                    <a:pt x="12310" y="11612"/>
                  </a:cubicBezTo>
                  <a:cubicBezTo>
                    <a:pt x="13344" y="13587"/>
                    <a:pt x="14408" y="14226"/>
                    <a:pt x="14408" y="14226"/>
                  </a:cubicBezTo>
                  <a:cubicBezTo>
                    <a:pt x="14408" y="14226"/>
                    <a:pt x="13830" y="15350"/>
                    <a:pt x="14773" y="15988"/>
                  </a:cubicBezTo>
                  <a:cubicBezTo>
                    <a:pt x="15041" y="16170"/>
                    <a:pt x="15452" y="16266"/>
                    <a:pt x="15925" y="16266"/>
                  </a:cubicBezTo>
                  <a:cubicBezTo>
                    <a:pt x="17270" y="16266"/>
                    <a:pt x="19119" y="15493"/>
                    <a:pt x="19636" y="13739"/>
                  </a:cubicBezTo>
                  <a:cubicBezTo>
                    <a:pt x="20001" y="12371"/>
                    <a:pt x="20153" y="10912"/>
                    <a:pt x="20092" y="9514"/>
                  </a:cubicBezTo>
                  <a:cubicBezTo>
                    <a:pt x="20001" y="8086"/>
                    <a:pt x="19514" y="6748"/>
                    <a:pt x="18663" y="5624"/>
                  </a:cubicBezTo>
                  <a:cubicBezTo>
                    <a:pt x="18086" y="4924"/>
                    <a:pt x="17356" y="4347"/>
                    <a:pt x="16535" y="3982"/>
                  </a:cubicBezTo>
                  <a:cubicBezTo>
                    <a:pt x="15441" y="3526"/>
                    <a:pt x="14286" y="3222"/>
                    <a:pt x="13101" y="3040"/>
                  </a:cubicBezTo>
                  <a:cubicBezTo>
                    <a:pt x="12219" y="2918"/>
                    <a:pt x="11338" y="2827"/>
                    <a:pt x="10456" y="2797"/>
                  </a:cubicBezTo>
                  <a:cubicBezTo>
                    <a:pt x="9956" y="2773"/>
                    <a:pt x="9457" y="2762"/>
                    <a:pt x="8960" y="2762"/>
                  </a:cubicBezTo>
                  <a:cubicBezTo>
                    <a:pt x="7556" y="2762"/>
                    <a:pt x="6164" y="2852"/>
                    <a:pt x="4772" y="3010"/>
                  </a:cubicBezTo>
                  <a:cubicBezTo>
                    <a:pt x="4772" y="3010"/>
                    <a:pt x="6201" y="1095"/>
                    <a:pt x="5441" y="669"/>
                  </a:cubicBezTo>
                  <a:cubicBezTo>
                    <a:pt x="5441" y="639"/>
                    <a:pt x="5411" y="639"/>
                    <a:pt x="5411" y="639"/>
                  </a:cubicBezTo>
                  <a:cubicBezTo>
                    <a:pt x="5326" y="598"/>
                    <a:pt x="5234" y="579"/>
                    <a:pt x="5139" y="579"/>
                  </a:cubicBezTo>
                  <a:cubicBezTo>
                    <a:pt x="4314" y="579"/>
                    <a:pt x="3182" y="1958"/>
                    <a:pt x="3101" y="2067"/>
                  </a:cubicBezTo>
                  <a:cubicBezTo>
                    <a:pt x="3253" y="1672"/>
                    <a:pt x="3344" y="1277"/>
                    <a:pt x="3405" y="882"/>
                  </a:cubicBezTo>
                  <a:cubicBezTo>
                    <a:pt x="3435" y="456"/>
                    <a:pt x="3344" y="31"/>
                    <a:pt x="2918" y="0"/>
                  </a:cubicBezTo>
                  <a:close/>
                </a:path>
              </a:pathLst>
            </a:custGeom>
            <a:solidFill>
              <a:srgbClr val="BF90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93" name="Google Shape;3864;p71"/>
            <p:cNvSpPr/>
            <p:nvPr/>
          </p:nvSpPr>
          <p:spPr>
            <a:xfrm>
              <a:off x="1842236" y="3463769"/>
              <a:ext cx="93605" cy="112552"/>
            </a:xfrm>
            <a:custGeom>
              <a:avLst/>
              <a:gdLst/>
              <a:ahLst/>
              <a:cxnLst/>
              <a:rect l="l" t="t" r="r" b="b"/>
              <a:pathLst>
                <a:path w="5533" h="6653" extrusionOk="0">
                  <a:moveTo>
                    <a:pt x="3450" y="1"/>
                  </a:moveTo>
                  <a:cubicBezTo>
                    <a:pt x="1456" y="1"/>
                    <a:pt x="344" y="2312"/>
                    <a:pt x="91" y="3999"/>
                  </a:cubicBezTo>
                  <a:cubicBezTo>
                    <a:pt x="0" y="4455"/>
                    <a:pt x="0" y="4880"/>
                    <a:pt x="91" y="5336"/>
                  </a:cubicBezTo>
                  <a:cubicBezTo>
                    <a:pt x="233" y="6100"/>
                    <a:pt x="926" y="6653"/>
                    <a:pt x="1708" y="6653"/>
                  </a:cubicBezTo>
                  <a:cubicBezTo>
                    <a:pt x="1766" y="6653"/>
                    <a:pt x="1825" y="6650"/>
                    <a:pt x="1885" y="6643"/>
                  </a:cubicBezTo>
                  <a:cubicBezTo>
                    <a:pt x="2675" y="6522"/>
                    <a:pt x="3404" y="6157"/>
                    <a:pt x="3982" y="5610"/>
                  </a:cubicBezTo>
                  <a:cubicBezTo>
                    <a:pt x="4924" y="4789"/>
                    <a:pt x="5471" y="3634"/>
                    <a:pt x="5502" y="2388"/>
                  </a:cubicBezTo>
                  <a:cubicBezTo>
                    <a:pt x="5532" y="1811"/>
                    <a:pt x="5380" y="1263"/>
                    <a:pt x="5046" y="777"/>
                  </a:cubicBezTo>
                  <a:cubicBezTo>
                    <a:pt x="4803" y="382"/>
                    <a:pt x="4377" y="139"/>
                    <a:pt x="3952" y="48"/>
                  </a:cubicBezTo>
                  <a:cubicBezTo>
                    <a:pt x="3778" y="16"/>
                    <a:pt x="3611" y="1"/>
                    <a:pt x="3450" y="1"/>
                  </a:cubicBezTo>
                  <a:close/>
                </a:path>
              </a:pathLst>
            </a:custGeom>
            <a:solidFill>
              <a:srgbClr val="FFA6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94" name="Google Shape;3865;p71"/>
            <p:cNvSpPr/>
            <p:nvPr/>
          </p:nvSpPr>
          <p:spPr>
            <a:xfrm>
              <a:off x="1872060" y="3493880"/>
              <a:ext cx="45779" cy="52969"/>
            </a:xfrm>
            <a:custGeom>
              <a:avLst/>
              <a:gdLst/>
              <a:ahLst/>
              <a:cxnLst/>
              <a:rect l="l" t="t" r="r" b="b"/>
              <a:pathLst>
                <a:path w="2706" h="3131" extrusionOk="0">
                  <a:moveTo>
                    <a:pt x="1915" y="0"/>
                  </a:moveTo>
                  <a:cubicBezTo>
                    <a:pt x="1489" y="0"/>
                    <a:pt x="1094" y="213"/>
                    <a:pt x="851" y="547"/>
                  </a:cubicBezTo>
                  <a:cubicBezTo>
                    <a:pt x="274" y="1216"/>
                    <a:pt x="0" y="2128"/>
                    <a:pt x="91" y="3040"/>
                  </a:cubicBezTo>
                  <a:cubicBezTo>
                    <a:pt x="91" y="3100"/>
                    <a:pt x="144" y="3131"/>
                    <a:pt x="198" y="3131"/>
                  </a:cubicBezTo>
                  <a:cubicBezTo>
                    <a:pt x="251" y="3131"/>
                    <a:pt x="304" y="3100"/>
                    <a:pt x="304" y="3040"/>
                  </a:cubicBezTo>
                  <a:cubicBezTo>
                    <a:pt x="274" y="2280"/>
                    <a:pt x="486" y="1581"/>
                    <a:pt x="942" y="973"/>
                  </a:cubicBezTo>
                  <a:cubicBezTo>
                    <a:pt x="1034" y="851"/>
                    <a:pt x="1155" y="699"/>
                    <a:pt x="1277" y="608"/>
                  </a:cubicBezTo>
                  <a:cubicBezTo>
                    <a:pt x="1398" y="730"/>
                    <a:pt x="1489" y="912"/>
                    <a:pt x="1520" y="1125"/>
                  </a:cubicBezTo>
                  <a:cubicBezTo>
                    <a:pt x="1550" y="1216"/>
                    <a:pt x="1550" y="1338"/>
                    <a:pt x="1550" y="1429"/>
                  </a:cubicBezTo>
                  <a:cubicBezTo>
                    <a:pt x="1550" y="1459"/>
                    <a:pt x="1550" y="1489"/>
                    <a:pt x="1550" y="1520"/>
                  </a:cubicBezTo>
                  <a:lnTo>
                    <a:pt x="1550" y="1550"/>
                  </a:lnTo>
                  <a:cubicBezTo>
                    <a:pt x="1550" y="1581"/>
                    <a:pt x="1550" y="1581"/>
                    <a:pt x="1550" y="1611"/>
                  </a:cubicBezTo>
                  <a:cubicBezTo>
                    <a:pt x="1520" y="1672"/>
                    <a:pt x="1520" y="1733"/>
                    <a:pt x="1520" y="1793"/>
                  </a:cubicBezTo>
                  <a:cubicBezTo>
                    <a:pt x="1520" y="1874"/>
                    <a:pt x="1574" y="1929"/>
                    <a:pt x="1637" y="1929"/>
                  </a:cubicBezTo>
                  <a:cubicBezTo>
                    <a:pt x="1668" y="1929"/>
                    <a:pt x="1702" y="1915"/>
                    <a:pt x="1733" y="1885"/>
                  </a:cubicBezTo>
                  <a:cubicBezTo>
                    <a:pt x="1824" y="1763"/>
                    <a:pt x="1885" y="1611"/>
                    <a:pt x="1885" y="1459"/>
                  </a:cubicBezTo>
                  <a:cubicBezTo>
                    <a:pt x="1885" y="1307"/>
                    <a:pt x="1885" y="1186"/>
                    <a:pt x="1854" y="1034"/>
                  </a:cubicBezTo>
                  <a:cubicBezTo>
                    <a:pt x="1793" y="821"/>
                    <a:pt x="1672" y="608"/>
                    <a:pt x="1520" y="456"/>
                  </a:cubicBezTo>
                  <a:cubicBezTo>
                    <a:pt x="1581" y="395"/>
                    <a:pt x="1641" y="365"/>
                    <a:pt x="1733" y="365"/>
                  </a:cubicBezTo>
                  <a:cubicBezTo>
                    <a:pt x="1779" y="342"/>
                    <a:pt x="1830" y="332"/>
                    <a:pt x="1882" y="332"/>
                  </a:cubicBezTo>
                  <a:cubicBezTo>
                    <a:pt x="1966" y="332"/>
                    <a:pt x="2053" y="358"/>
                    <a:pt x="2128" y="395"/>
                  </a:cubicBezTo>
                  <a:cubicBezTo>
                    <a:pt x="2280" y="456"/>
                    <a:pt x="2341" y="578"/>
                    <a:pt x="2462" y="638"/>
                  </a:cubicBezTo>
                  <a:cubicBezTo>
                    <a:pt x="2489" y="656"/>
                    <a:pt x="2516" y="664"/>
                    <a:pt x="2541" y="664"/>
                  </a:cubicBezTo>
                  <a:cubicBezTo>
                    <a:pt x="2602" y="664"/>
                    <a:pt x="2653" y="621"/>
                    <a:pt x="2675" y="578"/>
                  </a:cubicBezTo>
                  <a:cubicBezTo>
                    <a:pt x="2705" y="213"/>
                    <a:pt x="2189" y="0"/>
                    <a:pt x="1915" y="0"/>
                  </a:cubicBezTo>
                  <a:close/>
                </a:path>
              </a:pathLst>
            </a:custGeom>
            <a:solidFill>
              <a:srgbClr val="C4311D"/>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95" name="Google Shape;3866;p71"/>
            <p:cNvSpPr/>
            <p:nvPr/>
          </p:nvSpPr>
          <p:spPr>
            <a:xfrm>
              <a:off x="1709052" y="3474342"/>
              <a:ext cx="21096" cy="31889"/>
            </a:xfrm>
            <a:custGeom>
              <a:avLst/>
              <a:gdLst/>
              <a:ahLst/>
              <a:cxnLst/>
              <a:rect l="l" t="t" r="r" b="b"/>
              <a:pathLst>
                <a:path w="1247" h="1885" extrusionOk="0">
                  <a:moveTo>
                    <a:pt x="639" y="0"/>
                  </a:moveTo>
                  <a:cubicBezTo>
                    <a:pt x="305" y="0"/>
                    <a:pt x="31" y="395"/>
                    <a:pt x="1" y="942"/>
                  </a:cubicBezTo>
                  <a:cubicBezTo>
                    <a:pt x="1" y="1459"/>
                    <a:pt x="244" y="1885"/>
                    <a:pt x="578" y="1885"/>
                  </a:cubicBezTo>
                  <a:cubicBezTo>
                    <a:pt x="912" y="1885"/>
                    <a:pt x="1216" y="1489"/>
                    <a:pt x="1216" y="973"/>
                  </a:cubicBezTo>
                  <a:cubicBezTo>
                    <a:pt x="1247" y="456"/>
                    <a:pt x="973" y="30"/>
                    <a:pt x="639"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96" name="Google Shape;3867;p71"/>
            <p:cNvSpPr/>
            <p:nvPr/>
          </p:nvSpPr>
          <p:spPr>
            <a:xfrm>
              <a:off x="1613423" y="3472244"/>
              <a:ext cx="16461" cy="26307"/>
            </a:xfrm>
            <a:custGeom>
              <a:avLst/>
              <a:gdLst/>
              <a:ahLst/>
              <a:cxnLst/>
              <a:rect l="l" t="t" r="r" b="b"/>
              <a:pathLst>
                <a:path w="973" h="1555" extrusionOk="0">
                  <a:moveTo>
                    <a:pt x="485" y="1"/>
                  </a:moveTo>
                  <a:cubicBezTo>
                    <a:pt x="225" y="1"/>
                    <a:pt x="0" y="353"/>
                    <a:pt x="0" y="762"/>
                  </a:cubicBezTo>
                  <a:cubicBezTo>
                    <a:pt x="0" y="1188"/>
                    <a:pt x="182" y="1553"/>
                    <a:pt x="456" y="1553"/>
                  </a:cubicBezTo>
                  <a:cubicBezTo>
                    <a:pt x="467" y="1554"/>
                    <a:pt x="477" y="1554"/>
                    <a:pt x="488" y="1554"/>
                  </a:cubicBezTo>
                  <a:cubicBezTo>
                    <a:pt x="746" y="1554"/>
                    <a:pt x="943" y="1202"/>
                    <a:pt x="973" y="793"/>
                  </a:cubicBezTo>
                  <a:cubicBezTo>
                    <a:pt x="973" y="367"/>
                    <a:pt x="760" y="2"/>
                    <a:pt x="517" y="2"/>
                  </a:cubicBezTo>
                  <a:cubicBezTo>
                    <a:pt x="506" y="1"/>
                    <a:pt x="495" y="1"/>
                    <a:pt x="485"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97" name="Google Shape;3868;p71"/>
            <p:cNvSpPr/>
            <p:nvPr/>
          </p:nvSpPr>
          <p:spPr>
            <a:xfrm>
              <a:off x="1623691" y="3469893"/>
              <a:ext cx="33970" cy="56674"/>
            </a:xfrm>
            <a:custGeom>
              <a:avLst/>
              <a:gdLst/>
              <a:ahLst/>
              <a:cxnLst/>
              <a:rect l="l" t="t" r="r" b="b"/>
              <a:pathLst>
                <a:path w="2008" h="3350" extrusionOk="0">
                  <a:moveTo>
                    <a:pt x="1183" y="0"/>
                  </a:moveTo>
                  <a:cubicBezTo>
                    <a:pt x="1109" y="0"/>
                    <a:pt x="1041" y="71"/>
                    <a:pt x="1065" y="141"/>
                  </a:cubicBezTo>
                  <a:cubicBezTo>
                    <a:pt x="1095" y="263"/>
                    <a:pt x="1156" y="354"/>
                    <a:pt x="1217" y="445"/>
                  </a:cubicBezTo>
                  <a:cubicBezTo>
                    <a:pt x="1278" y="567"/>
                    <a:pt x="1338" y="658"/>
                    <a:pt x="1369" y="749"/>
                  </a:cubicBezTo>
                  <a:cubicBezTo>
                    <a:pt x="1460" y="932"/>
                    <a:pt x="1551" y="1145"/>
                    <a:pt x="1582" y="1357"/>
                  </a:cubicBezTo>
                  <a:cubicBezTo>
                    <a:pt x="1642" y="1570"/>
                    <a:pt x="1642" y="1813"/>
                    <a:pt x="1642" y="2026"/>
                  </a:cubicBezTo>
                  <a:cubicBezTo>
                    <a:pt x="1642" y="2117"/>
                    <a:pt x="1642" y="2239"/>
                    <a:pt x="1521" y="2239"/>
                  </a:cubicBezTo>
                  <a:cubicBezTo>
                    <a:pt x="1399" y="2208"/>
                    <a:pt x="1308" y="2178"/>
                    <a:pt x="1217" y="2117"/>
                  </a:cubicBezTo>
                  <a:cubicBezTo>
                    <a:pt x="1102" y="2060"/>
                    <a:pt x="981" y="2032"/>
                    <a:pt x="863" y="2032"/>
                  </a:cubicBezTo>
                  <a:cubicBezTo>
                    <a:pt x="605" y="2032"/>
                    <a:pt x="359" y="2162"/>
                    <a:pt x="214" y="2391"/>
                  </a:cubicBezTo>
                  <a:cubicBezTo>
                    <a:pt x="1" y="2725"/>
                    <a:pt x="123" y="3120"/>
                    <a:pt x="457" y="3333"/>
                  </a:cubicBezTo>
                  <a:cubicBezTo>
                    <a:pt x="468" y="3345"/>
                    <a:pt x="481" y="3350"/>
                    <a:pt x="494" y="3350"/>
                  </a:cubicBezTo>
                  <a:cubicBezTo>
                    <a:pt x="547" y="3350"/>
                    <a:pt x="597" y="3261"/>
                    <a:pt x="548" y="3211"/>
                  </a:cubicBezTo>
                  <a:cubicBezTo>
                    <a:pt x="244" y="2938"/>
                    <a:pt x="396" y="2421"/>
                    <a:pt x="791" y="2360"/>
                  </a:cubicBezTo>
                  <a:cubicBezTo>
                    <a:pt x="810" y="2358"/>
                    <a:pt x="829" y="2356"/>
                    <a:pt x="848" y="2356"/>
                  </a:cubicBezTo>
                  <a:cubicBezTo>
                    <a:pt x="1036" y="2356"/>
                    <a:pt x="1200" y="2487"/>
                    <a:pt x="1338" y="2543"/>
                  </a:cubicBezTo>
                  <a:cubicBezTo>
                    <a:pt x="1392" y="2558"/>
                    <a:pt x="1445" y="2566"/>
                    <a:pt x="1496" y="2566"/>
                  </a:cubicBezTo>
                  <a:cubicBezTo>
                    <a:pt x="1652" y="2566"/>
                    <a:pt x="1794" y="2497"/>
                    <a:pt x="1885" y="2360"/>
                  </a:cubicBezTo>
                  <a:cubicBezTo>
                    <a:pt x="1977" y="2178"/>
                    <a:pt x="2007" y="1965"/>
                    <a:pt x="1977" y="1752"/>
                  </a:cubicBezTo>
                  <a:cubicBezTo>
                    <a:pt x="1946" y="1540"/>
                    <a:pt x="1916" y="1327"/>
                    <a:pt x="1855" y="1114"/>
                  </a:cubicBezTo>
                  <a:cubicBezTo>
                    <a:pt x="1825" y="932"/>
                    <a:pt x="1733" y="719"/>
                    <a:pt x="1642" y="537"/>
                  </a:cubicBezTo>
                  <a:cubicBezTo>
                    <a:pt x="1582" y="445"/>
                    <a:pt x="1551" y="354"/>
                    <a:pt x="1490" y="263"/>
                  </a:cubicBezTo>
                  <a:cubicBezTo>
                    <a:pt x="1399" y="172"/>
                    <a:pt x="1338" y="50"/>
                    <a:pt x="1247" y="20"/>
                  </a:cubicBezTo>
                  <a:cubicBezTo>
                    <a:pt x="1227" y="6"/>
                    <a:pt x="1205" y="0"/>
                    <a:pt x="1183"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98" name="Google Shape;3869;p71"/>
            <p:cNvSpPr/>
            <p:nvPr/>
          </p:nvSpPr>
          <p:spPr>
            <a:xfrm>
              <a:off x="1726544" y="3517817"/>
              <a:ext cx="76636" cy="64845"/>
            </a:xfrm>
            <a:custGeom>
              <a:avLst/>
              <a:gdLst/>
              <a:ahLst/>
              <a:cxnLst/>
              <a:rect l="l" t="t" r="r" b="b"/>
              <a:pathLst>
                <a:path w="4530" h="3833" extrusionOk="0">
                  <a:moveTo>
                    <a:pt x="2213" y="1"/>
                  </a:moveTo>
                  <a:cubicBezTo>
                    <a:pt x="1131" y="1"/>
                    <a:pt x="206" y="725"/>
                    <a:pt x="122" y="1685"/>
                  </a:cubicBezTo>
                  <a:cubicBezTo>
                    <a:pt x="0" y="2749"/>
                    <a:pt x="882" y="3692"/>
                    <a:pt x="2097" y="3813"/>
                  </a:cubicBezTo>
                  <a:cubicBezTo>
                    <a:pt x="2199" y="3826"/>
                    <a:pt x="2300" y="3833"/>
                    <a:pt x="2399" y="3833"/>
                  </a:cubicBezTo>
                  <a:cubicBezTo>
                    <a:pt x="3453" y="3833"/>
                    <a:pt x="4327" y="3114"/>
                    <a:pt x="4438" y="2141"/>
                  </a:cubicBezTo>
                  <a:cubicBezTo>
                    <a:pt x="4529" y="1108"/>
                    <a:pt x="3678" y="135"/>
                    <a:pt x="2462" y="14"/>
                  </a:cubicBezTo>
                  <a:cubicBezTo>
                    <a:pt x="2378" y="5"/>
                    <a:pt x="2295" y="1"/>
                    <a:pt x="2213" y="1"/>
                  </a:cubicBezTo>
                  <a:close/>
                </a:path>
              </a:pathLst>
            </a:custGeom>
            <a:solidFill>
              <a:srgbClr val="E0666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99" name="Google Shape;3870;p71"/>
            <p:cNvSpPr/>
            <p:nvPr/>
          </p:nvSpPr>
          <p:spPr>
            <a:xfrm>
              <a:off x="1558393" y="3504944"/>
              <a:ext cx="65318" cy="60159"/>
            </a:xfrm>
            <a:custGeom>
              <a:avLst/>
              <a:gdLst/>
              <a:ahLst/>
              <a:cxnLst/>
              <a:rect l="l" t="t" r="r" b="b"/>
              <a:pathLst>
                <a:path w="3861" h="3556" extrusionOk="0">
                  <a:moveTo>
                    <a:pt x="1758" y="0"/>
                  </a:moveTo>
                  <a:cubicBezTo>
                    <a:pt x="1392" y="0"/>
                    <a:pt x="1021" y="115"/>
                    <a:pt x="700" y="349"/>
                  </a:cubicBezTo>
                  <a:cubicBezTo>
                    <a:pt x="1" y="1048"/>
                    <a:pt x="1" y="2142"/>
                    <a:pt x="669" y="2842"/>
                  </a:cubicBezTo>
                  <a:cubicBezTo>
                    <a:pt x="1085" y="3311"/>
                    <a:pt x="1639" y="3555"/>
                    <a:pt x="2167" y="3555"/>
                  </a:cubicBezTo>
                  <a:cubicBezTo>
                    <a:pt x="2529" y="3555"/>
                    <a:pt x="2878" y="3441"/>
                    <a:pt x="3162" y="3206"/>
                  </a:cubicBezTo>
                  <a:cubicBezTo>
                    <a:pt x="3831" y="2598"/>
                    <a:pt x="3861" y="1474"/>
                    <a:pt x="3162" y="714"/>
                  </a:cubicBezTo>
                  <a:cubicBezTo>
                    <a:pt x="2819" y="245"/>
                    <a:pt x="2294" y="0"/>
                    <a:pt x="1758" y="0"/>
                  </a:cubicBezTo>
                  <a:close/>
                </a:path>
              </a:pathLst>
            </a:custGeom>
            <a:solidFill>
              <a:srgbClr val="E0666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00" name="Google Shape;3871;p71"/>
            <p:cNvSpPr/>
            <p:nvPr/>
          </p:nvSpPr>
          <p:spPr>
            <a:xfrm rot="-359206">
              <a:off x="1724414" y="3429443"/>
              <a:ext cx="52536" cy="24977"/>
            </a:xfrm>
            <a:custGeom>
              <a:avLst/>
              <a:gdLst/>
              <a:ahLst/>
              <a:cxnLst/>
              <a:rect l="l" t="t" r="r" b="b"/>
              <a:pathLst>
                <a:path w="1199" h="570" extrusionOk="0">
                  <a:moveTo>
                    <a:pt x="466" y="1"/>
                  </a:moveTo>
                  <a:cubicBezTo>
                    <a:pt x="229" y="1"/>
                    <a:pt x="55" y="115"/>
                    <a:pt x="51" y="119"/>
                  </a:cubicBezTo>
                  <a:cubicBezTo>
                    <a:pt x="8" y="148"/>
                    <a:pt x="0" y="199"/>
                    <a:pt x="29" y="242"/>
                  </a:cubicBezTo>
                  <a:cubicBezTo>
                    <a:pt x="48" y="270"/>
                    <a:pt x="76" y="283"/>
                    <a:pt x="105" y="283"/>
                  </a:cubicBezTo>
                  <a:cubicBezTo>
                    <a:pt x="121" y="283"/>
                    <a:pt x="137" y="279"/>
                    <a:pt x="153" y="271"/>
                  </a:cubicBezTo>
                  <a:cubicBezTo>
                    <a:pt x="164" y="264"/>
                    <a:pt x="289" y="183"/>
                    <a:pt x="462" y="183"/>
                  </a:cubicBezTo>
                  <a:cubicBezTo>
                    <a:pt x="625" y="183"/>
                    <a:pt x="831" y="255"/>
                    <a:pt x="1024" y="526"/>
                  </a:cubicBezTo>
                  <a:cubicBezTo>
                    <a:pt x="1046" y="555"/>
                    <a:pt x="1075" y="569"/>
                    <a:pt x="1097" y="569"/>
                  </a:cubicBezTo>
                  <a:cubicBezTo>
                    <a:pt x="1118" y="569"/>
                    <a:pt x="1133" y="562"/>
                    <a:pt x="1147" y="547"/>
                  </a:cubicBezTo>
                  <a:cubicBezTo>
                    <a:pt x="1191" y="518"/>
                    <a:pt x="1198" y="467"/>
                    <a:pt x="1169" y="424"/>
                  </a:cubicBezTo>
                  <a:cubicBezTo>
                    <a:pt x="934" y="90"/>
                    <a:pt x="675" y="1"/>
                    <a:pt x="466"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01" name="Google Shape;3872;p71"/>
            <p:cNvSpPr/>
            <p:nvPr/>
          </p:nvSpPr>
          <p:spPr>
            <a:xfrm rot="-359206">
              <a:off x="1586811" y="3426041"/>
              <a:ext cx="54420" cy="18097"/>
            </a:xfrm>
            <a:custGeom>
              <a:avLst/>
              <a:gdLst/>
              <a:ahLst/>
              <a:cxnLst/>
              <a:rect l="l" t="t" r="r" b="b"/>
              <a:pathLst>
                <a:path w="1242" h="413" extrusionOk="0">
                  <a:moveTo>
                    <a:pt x="606" y="0"/>
                  </a:moveTo>
                  <a:cubicBezTo>
                    <a:pt x="249" y="0"/>
                    <a:pt x="34" y="262"/>
                    <a:pt x="29" y="267"/>
                  </a:cubicBezTo>
                  <a:cubicBezTo>
                    <a:pt x="0" y="310"/>
                    <a:pt x="8" y="361"/>
                    <a:pt x="44" y="398"/>
                  </a:cubicBezTo>
                  <a:cubicBezTo>
                    <a:pt x="66" y="412"/>
                    <a:pt x="80" y="412"/>
                    <a:pt x="102" y="412"/>
                  </a:cubicBezTo>
                  <a:cubicBezTo>
                    <a:pt x="131" y="412"/>
                    <a:pt x="153" y="405"/>
                    <a:pt x="175" y="383"/>
                  </a:cubicBezTo>
                  <a:cubicBezTo>
                    <a:pt x="184" y="369"/>
                    <a:pt x="339" y="184"/>
                    <a:pt x="604" y="184"/>
                  </a:cubicBezTo>
                  <a:cubicBezTo>
                    <a:pt x="737" y="184"/>
                    <a:pt x="898" y="230"/>
                    <a:pt x="1082" y="369"/>
                  </a:cubicBezTo>
                  <a:cubicBezTo>
                    <a:pt x="1099" y="380"/>
                    <a:pt x="1118" y="386"/>
                    <a:pt x="1136" y="386"/>
                  </a:cubicBezTo>
                  <a:cubicBezTo>
                    <a:pt x="1164" y="386"/>
                    <a:pt x="1191" y="373"/>
                    <a:pt x="1213" y="347"/>
                  </a:cubicBezTo>
                  <a:cubicBezTo>
                    <a:pt x="1242" y="310"/>
                    <a:pt x="1234" y="252"/>
                    <a:pt x="1191" y="223"/>
                  </a:cubicBezTo>
                  <a:cubicBezTo>
                    <a:pt x="969" y="57"/>
                    <a:pt x="772" y="0"/>
                    <a:pt x="606" y="0"/>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02" name="Google Shape;3873;p71"/>
            <p:cNvSpPr/>
            <p:nvPr/>
          </p:nvSpPr>
          <p:spPr>
            <a:xfrm rot="9346875">
              <a:off x="1659184" y="3545979"/>
              <a:ext cx="63156" cy="21017"/>
            </a:xfrm>
            <a:custGeom>
              <a:avLst/>
              <a:gdLst/>
              <a:ahLst/>
              <a:cxnLst/>
              <a:rect l="l" t="t" r="r" b="b"/>
              <a:pathLst>
                <a:path w="1242" h="413" extrusionOk="0">
                  <a:moveTo>
                    <a:pt x="606" y="0"/>
                  </a:moveTo>
                  <a:cubicBezTo>
                    <a:pt x="249" y="0"/>
                    <a:pt x="34" y="262"/>
                    <a:pt x="29" y="267"/>
                  </a:cubicBezTo>
                  <a:cubicBezTo>
                    <a:pt x="0" y="310"/>
                    <a:pt x="8" y="361"/>
                    <a:pt x="44" y="398"/>
                  </a:cubicBezTo>
                  <a:cubicBezTo>
                    <a:pt x="66" y="412"/>
                    <a:pt x="80" y="412"/>
                    <a:pt x="102" y="412"/>
                  </a:cubicBezTo>
                  <a:cubicBezTo>
                    <a:pt x="131" y="412"/>
                    <a:pt x="153" y="405"/>
                    <a:pt x="175" y="383"/>
                  </a:cubicBezTo>
                  <a:cubicBezTo>
                    <a:pt x="184" y="369"/>
                    <a:pt x="339" y="184"/>
                    <a:pt x="604" y="184"/>
                  </a:cubicBezTo>
                  <a:cubicBezTo>
                    <a:pt x="737" y="184"/>
                    <a:pt x="898" y="230"/>
                    <a:pt x="1082" y="369"/>
                  </a:cubicBezTo>
                  <a:cubicBezTo>
                    <a:pt x="1099" y="380"/>
                    <a:pt x="1118" y="386"/>
                    <a:pt x="1136" y="386"/>
                  </a:cubicBezTo>
                  <a:cubicBezTo>
                    <a:pt x="1164" y="386"/>
                    <a:pt x="1191" y="373"/>
                    <a:pt x="1213" y="347"/>
                  </a:cubicBezTo>
                  <a:cubicBezTo>
                    <a:pt x="1242" y="310"/>
                    <a:pt x="1234" y="252"/>
                    <a:pt x="1191" y="223"/>
                  </a:cubicBezTo>
                  <a:cubicBezTo>
                    <a:pt x="969" y="57"/>
                    <a:pt x="772" y="0"/>
                    <a:pt x="606" y="0"/>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grpSp>
      <p:grpSp>
        <p:nvGrpSpPr>
          <p:cNvPr id="22" name="Google Shape;3874;p71"/>
          <p:cNvGrpSpPr/>
          <p:nvPr/>
        </p:nvGrpSpPr>
        <p:grpSpPr>
          <a:xfrm>
            <a:off x="11039475" y="8168640"/>
            <a:ext cx="1548130" cy="1896110"/>
            <a:chOff x="5772132" y="3235489"/>
            <a:chExt cx="950911" cy="1304187"/>
          </a:xfrm>
        </p:grpSpPr>
        <p:grpSp>
          <p:nvGrpSpPr>
            <p:cNvPr id="83" name="Google Shape;3875;p71"/>
            <p:cNvGrpSpPr/>
            <p:nvPr/>
          </p:nvGrpSpPr>
          <p:grpSpPr>
            <a:xfrm>
              <a:off x="5772132" y="3235489"/>
              <a:ext cx="950911" cy="1304187"/>
              <a:chOff x="5772132" y="3235489"/>
              <a:chExt cx="950911" cy="1304187"/>
            </a:xfrm>
          </p:grpSpPr>
          <p:sp>
            <p:nvSpPr>
              <p:cNvPr id="85" name="Google Shape;3876;p71"/>
              <p:cNvSpPr/>
              <p:nvPr/>
            </p:nvSpPr>
            <p:spPr>
              <a:xfrm rot="2385172">
                <a:off x="5926297" y="4387070"/>
                <a:ext cx="83506" cy="142313"/>
              </a:xfrm>
              <a:prstGeom prst="ellipse">
                <a:avLst/>
              </a:pr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86" name="Google Shape;3877;p71"/>
              <p:cNvSpPr/>
              <p:nvPr/>
            </p:nvSpPr>
            <p:spPr>
              <a:xfrm>
                <a:off x="6123372" y="4029362"/>
                <a:ext cx="259524" cy="277643"/>
              </a:xfrm>
              <a:custGeom>
                <a:avLst/>
                <a:gdLst/>
                <a:ahLst/>
                <a:cxnLst/>
                <a:rect l="l" t="t" r="r" b="b"/>
                <a:pathLst>
                  <a:path w="5772" h="6175" extrusionOk="0">
                    <a:moveTo>
                      <a:pt x="95" y="0"/>
                    </a:moveTo>
                    <a:lnTo>
                      <a:pt x="95" y="0"/>
                    </a:lnTo>
                    <a:cubicBezTo>
                      <a:pt x="0" y="1779"/>
                      <a:pt x="204" y="3565"/>
                      <a:pt x="697" y="5271"/>
                    </a:cubicBezTo>
                    <a:cubicBezTo>
                      <a:pt x="844" y="5771"/>
                      <a:pt x="1301" y="6084"/>
                      <a:pt x="1787" y="6084"/>
                    </a:cubicBezTo>
                    <a:cubicBezTo>
                      <a:pt x="1949" y="6084"/>
                      <a:pt x="2114" y="6049"/>
                      <a:pt x="2273" y="5975"/>
                    </a:cubicBezTo>
                    <a:cubicBezTo>
                      <a:pt x="3020" y="5626"/>
                      <a:pt x="3768" y="5278"/>
                      <a:pt x="4509" y="4922"/>
                    </a:cubicBezTo>
                    <a:cubicBezTo>
                      <a:pt x="4545" y="5249"/>
                      <a:pt x="4712" y="5539"/>
                      <a:pt x="4879" y="5815"/>
                    </a:cubicBezTo>
                    <a:cubicBezTo>
                      <a:pt x="4973" y="5975"/>
                      <a:pt x="5089" y="6142"/>
                      <a:pt x="5271" y="6171"/>
                    </a:cubicBezTo>
                    <a:cubicBezTo>
                      <a:pt x="5288" y="6173"/>
                      <a:pt x="5305" y="6175"/>
                      <a:pt x="5322" y="6175"/>
                    </a:cubicBezTo>
                    <a:cubicBezTo>
                      <a:pt x="5483" y="6175"/>
                      <a:pt x="5627" y="6053"/>
                      <a:pt x="5699" y="5902"/>
                    </a:cubicBezTo>
                    <a:cubicBezTo>
                      <a:pt x="5772" y="5742"/>
                      <a:pt x="5764" y="5554"/>
                      <a:pt x="5735" y="5379"/>
                    </a:cubicBezTo>
                    <a:cubicBezTo>
                      <a:pt x="5670" y="4886"/>
                      <a:pt x="5460" y="4414"/>
                      <a:pt x="5147" y="4029"/>
                    </a:cubicBezTo>
                    <a:cubicBezTo>
                      <a:pt x="5097" y="3964"/>
                      <a:pt x="5039" y="3898"/>
                      <a:pt x="4959" y="3869"/>
                    </a:cubicBezTo>
                    <a:cubicBezTo>
                      <a:pt x="4929" y="3856"/>
                      <a:pt x="4898" y="3849"/>
                      <a:pt x="4868" y="3849"/>
                    </a:cubicBezTo>
                    <a:cubicBezTo>
                      <a:pt x="4831" y="3849"/>
                      <a:pt x="4795" y="3860"/>
                      <a:pt x="4763" y="3884"/>
                    </a:cubicBezTo>
                    <a:cubicBezTo>
                      <a:pt x="4058" y="3913"/>
                      <a:pt x="3347" y="3942"/>
                      <a:pt x="2643" y="3978"/>
                    </a:cubicBezTo>
                    <a:cubicBezTo>
                      <a:pt x="2694" y="2831"/>
                      <a:pt x="2919" y="1699"/>
                      <a:pt x="3318" y="624"/>
                    </a:cubicBezTo>
                    <a:cubicBezTo>
                      <a:pt x="2229" y="501"/>
                      <a:pt x="1155" y="290"/>
                      <a:pt x="95" y="0"/>
                    </a:cubicBezTo>
                    <a:close/>
                  </a:path>
                </a:pathLst>
              </a:custGeom>
              <a:solidFill>
                <a:srgbClr val="E0A58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87" name="Google Shape;3878;p71"/>
              <p:cNvSpPr/>
              <p:nvPr/>
            </p:nvSpPr>
            <p:spPr>
              <a:xfrm>
                <a:off x="6339458" y="4202416"/>
                <a:ext cx="43434" cy="104583"/>
              </a:xfrm>
              <a:custGeom>
                <a:avLst/>
                <a:gdLst/>
                <a:ahLst/>
                <a:cxnLst/>
                <a:rect l="l" t="t" r="r" b="b"/>
                <a:pathLst>
                  <a:path w="966" h="2326" extrusionOk="0">
                    <a:moveTo>
                      <a:pt x="66" y="0"/>
                    </a:moveTo>
                    <a:cubicBezTo>
                      <a:pt x="44" y="0"/>
                      <a:pt x="21" y="4"/>
                      <a:pt x="0" y="13"/>
                    </a:cubicBezTo>
                    <a:cubicBezTo>
                      <a:pt x="349" y="405"/>
                      <a:pt x="625" y="928"/>
                      <a:pt x="683" y="1371"/>
                    </a:cubicBezTo>
                    <a:cubicBezTo>
                      <a:pt x="443" y="1422"/>
                      <a:pt x="174" y="1545"/>
                      <a:pt x="7" y="1857"/>
                    </a:cubicBezTo>
                    <a:lnTo>
                      <a:pt x="73" y="1966"/>
                    </a:lnTo>
                    <a:cubicBezTo>
                      <a:pt x="167" y="2126"/>
                      <a:pt x="283" y="2293"/>
                      <a:pt x="465" y="2322"/>
                    </a:cubicBezTo>
                    <a:cubicBezTo>
                      <a:pt x="482" y="2324"/>
                      <a:pt x="499" y="2326"/>
                      <a:pt x="516" y="2326"/>
                    </a:cubicBezTo>
                    <a:cubicBezTo>
                      <a:pt x="677" y="2326"/>
                      <a:pt x="821" y="2204"/>
                      <a:pt x="893" y="2053"/>
                    </a:cubicBezTo>
                    <a:cubicBezTo>
                      <a:pt x="966" y="1893"/>
                      <a:pt x="958" y="1705"/>
                      <a:pt x="929" y="1530"/>
                    </a:cubicBezTo>
                    <a:cubicBezTo>
                      <a:pt x="864" y="1037"/>
                      <a:pt x="654" y="565"/>
                      <a:pt x="341" y="180"/>
                    </a:cubicBezTo>
                    <a:cubicBezTo>
                      <a:pt x="291" y="115"/>
                      <a:pt x="233" y="49"/>
                      <a:pt x="153" y="20"/>
                    </a:cubicBezTo>
                    <a:cubicBezTo>
                      <a:pt x="127" y="8"/>
                      <a:pt x="97" y="0"/>
                      <a:pt x="66"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88" name="Google Shape;3879;p71"/>
              <p:cNvSpPr/>
              <p:nvPr/>
            </p:nvSpPr>
            <p:spPr>
              <a:xfrm>
                <a:off x="6326374" y="4234698"/>
                <a:ext cx="46401" cy="35880"/>
              </a:xfrm>
              <a:custGeom>
                <a:avLst/>
                <a:gdLst/>
                <a:ahLst/>
                <a:cxnLst/>
                <a:rect l="l" t="t" r="r" b="b"/>
                <a:pathLst>
                  <a:path w="1032" h="798" extrusionOk="0">
                    <a:moveTo>
                      <a:pt x="833" y="1"/>
                    </a:moveTo>
                    <a:cubicBezTo>
                      <a:pt x="807" y="1"/>
                      <a:pt x="781" y="11"/>
                      <a:pt x="756" y="21"/>
                    </a:cubicBezTo>
                    <a:cubicBezTo>
                      <a:pt x="567" y="101"/>
                      <a:pt x="378" y="181"/>
                      <a:pt x="211" y="304"/>
                    </a:cubicBezTo>
                    <a:cubicBezTo>
                      <a:pt x="139" y="370"/>
                      <a:pt x="66" y="442"/>
                      <a:pt x="37" y="537"/>
                    </a:cubicBezTo>
                    <a:cubicBezTo>
                      <a:pt x="1" y="631"/>
                      <a:pt x="30" y="747"/>
                      <a:pt x="110" y="798"/>
                    </a:cubicBezTo>
                    <a:cubicBezTo>
                      <a:pt x="298" y="478"/>
                      <a:pt x="661" y="268"/>
                      <a:pt x="1032" y="253"/>
                    </a:cubicBezTo>
                    <a:cubicBezTo>
                      <a:pt x="988" y="224"/>
                      <a:pt x="974" y="166"/>
                      <a:pt x="959" y="123"/>
                    </a:cubicBezTo>
                    <a:cubicBezTo>
                      <a:pt x="937" y="72"/>
                      <a:pt x="916" y="14"/>
                      <a:pt x="865" y="7"/>
                    </a:cubicBezTo>
                    <a:cubicBezTo>
                      <a:pt x="854" y="2"/>
                      <a:pt x="843" y="1"/>
                      <a:pt x="833"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89" name="Google Shape;3880;p71"/>
              <p:cNvSpPr/>
              <p:nvPr/>
            </p:nvSpPr>
            <p:spPr>
              <a:xfrm>
                <a:off x="5929138" y="3996046"/>
                <a:ext cx="223329" cy="493329"/>
              </a:xfrm>
              <a:custGeom>
                <a:avLst/>
                <a:gdLst/>
                <a:ahLst/>
                <a:cxnLst/>
                <a:rect l="l" t="t" r="r" b="b"/>
                <a:pathLst>
                  <a:path w="4967" h="10972" extrusionOk="0">
                    <a:moveTo>
                      <a:pt x="1547" y="1"/>
                    </a:moveTo>
                    <a:cubicBezTo>
                      <a:pt x="908" y="2933"/>
                      <a:pt x="683" y="5961"/>
                      <a:pt x="894" y="8959"/>
                    </a:cubicBezTo>
                    <a:cubicBezTo>
                      <a:pt x="872" y="8973"/>
                      <a:pt x="857" y="8995"/>
                      <a:pt x="843" y="9010"/>
                    </a:cubicBezTo>
                    <a:cubicBezTo>
                      <a:pt x="495" y="9380"/>
                      <a:pt x="233" y="9837"/>
                      <a:pt x="88" y="10324"/>
                    </a:cubicBezTo>
                    <a:cubicBezTo>
                      <a:pt x="37" y="10505"/>
                      <a:pt x="1" y="10723"/>
                      <a:pt x="132" y="10861"/>
                    </a:cubicBezTo>
                    <a:cubicBezTo>
                      <a:pt x="200" y="10941"/>
                      <a:pt x="302" y="10972"/>
                      <a:pt x="411" y="10972"/>
                    </a:cubicBezTo>
                    <a:cubicBezTo>
                      <a:pt x="520" y="10972"/>
                      <a:pt x="636" y="10941"/>
                      <a:pt x="734" y="10897"/>
                    </a:cubicBezTo>
                    <a:cubicBezTo>
                      <a:pt x="1155" y="10709"/>
                      <a:pt x="1475" y="10338"/>
                      <a:pt x="1714" y="9946"/>
                    </a:cubicBezTo>
                    <a:cubicBezTo>
                      <a:pt x="1845" y="9728"/>
                      <a:pt x="1954" y="9496"/>
                      <a:pt x="1946" y="9249"/>
                    </a:cubicBezTo>
                    <a:cubicBezTo>
                      <a:pt x="1946" y="9075"/>
                      <a:pt x="1867" y="8894"/>
                      <a:pt x="1736" y="8785"/>
                    </a:cubicBezTo>
                    <a:cubicBezTo>
                      <a:pt x="2498" y="6070"/>
                      <a:pt x="3580" y="3449"/>
                      <a:pt x="4966" y="1002"/>
                    </a:cubicBezTo>
                    <a:cubicBezTo>
                      <a:pt x="3805" y="756"/>
                      <a:pt x="2658" y="422"/>
                      <a:pt x="1547" y="1"/>
                    </a:cubicBezTo>
                    <a:close/>
                  </a:path>
                </a:pathLst>
              </a:custGeom>
              <a:solidFill>
                <a:srgbClr val="E0A58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90" name="Google Shape;3881;p71"/>
              <p:cNvSpPr/>
              <p:nvPr/>
            </p:nvSpPr>
            <p:spPr>
              <a:xfrm>
                <a:off x="5806438" y="3240390"/>
                <a:ext cx="916606" cy="905545"/>
              </a:xfrm>
              <a:custGeom>
                <a:avLst/>
                <a:gdLst/>
                <a:ahLst/>
                <a:cxnLst/>
                <a:rect l="l" t="t" r="r" b="b"/>
                <a:pathLst>
                  <a:path w="20386" h="20140" extrusionOk="0">
                    <a:moveTo>
                      <a:pt x="2394" y="1"/>
                    </a:moveTo>
                    <a:cubicBezTo>
                      <a:pt x="2380" y="1"/>
                      <a:pt x="2366" y="1"/>
                      <a:pt x="2352" y="1"/>
                    </a:cubicBezTo>
                    <a:cubicBezTo>
                      <a:pt x="1822" y="16"/>
                      <a:pt x="1249" y="386"/>
                      <a:pt x="792" y="1011"/>
                    </a:cubicBezTo>
                    <a:cubicBezTo>
                      <a:pt x="218" y="1802"/>
                      <a:pt x="0" y="2673"/>
                      <a:pt x="174" y="3464"/>
                    </a:cubicBezTo>
                    <a:cubicBezTo>
                      <a:pt x="200" y="3566"/>
                      <a:pt x="286" y="3628"/>
                      <a:pt x="384" y="3628"/>
                    </a:cubicBezTo>
                    <a:cubicBezTo>
                      <a:pt x="399" y="3628"/>
                      <a:pt x="414" y="3627"/>
                      <a:pt x="429" y="3624"/>
                    </a:cubicBezTo>
                    <a:cubicBezTo>
                      <a:pt x="537" y="3595"/>
                      <a:pt x="610" y="3486"/>
                      <a:pt x="581" y="3377"/>
                    </a:cubicBezTo>
                    <a:cubicBezTo>
                      <a:pt x="429" y="2695"/>
                      <a:pt x="625" y="1947"/>
                      <a:pt x="1125" y="1257"/>
                    </a:cubicBezTo>
                    <a:cubicBezTo>
                      <a:pt x="1503" y="742"/>
                      <a:pt x="1968" y="430"/>
                      <a:pt x="2367" y="422"/>
                    </a:cubicBezTo>
                    <a:cubicBezTo>
                      <a:pt x="2374" y="422"/>
                      <a:pt x="2380" y="422"/>
                      <a:pt x="2387" y="422"/>
                    </a:cubicBezTo>
                    <a:cubicBezTo>
                      <a:pt x="2648" y="422"/>
                      <a:pt x="2895" y="560"/>
                      <a:pt x="3115" y="829"/>
                    </a:cubicBezTo>
                    <a:cubicBezTo>
                      <a:pt x="3318" y="1076"/>
                      <a:pt x="3463" y="1417"/>
                      <a:pt x="3565" y="1889"/>
                    </a:cubicBezTo>
                    <a:cubicBezTo>
                      <a:pt x="3826" y="3094"/>
                      <a:pt x="3616" y="4372"/>
                      <a:pt x="3412" y="5606"/>
                    </a:cubicBezTo>
                    <a:cubicBezTo>
                      <a:pt x="3354" y="5954"/>
                      <a:pt x="3289" y="6317"/>
                      <a:pt x="3245" y="6673"/>
                    </a:cubicBezTo>
                    <a:lnTo>
                      <a:pt x="3238" y="6702"/>
                    </a:lnTo>
                    <a:cubicBezTo>
                      <a:pt x="3238" y="7537"/>
                      <a:pt x="3078" y="8401"/>
                      <a:pt x="2919" y="9228"/>
                    </a:cubicBezTo>
                    <a:cubicBezTo>
                      <a:pt x="2730" y="10209"/>
                      <a:pt x="2534" y="11218"/>
                      <a:pt x="2592" y="12227"/>
                    </a:cubicBezTo>
                    <a:cubicBezTo>
                      <a:pt x="2708" y="14165"/>
                      <a:pt x="3354" y="15922"/>
                      <a:pt x="4421" y="17185"/>
                    </a:cubicBezTo>
                    <a:cubicBezTo>
                      <a:pt x="5401" y="18347"/>
                      <a:pt x="6868" y="18978"/>
                      <a:pt x="8051" y="19494"/>
                    </a:cubicBezTo>
                    <a:cubicBezTo>
                      <a:pt x="8930" y="19878"/>
                      <a:pt x="10737" y="20140"/>
                      <a:pt x="12458" y="20140"/>
                    </a:cubicBezTo>
                    <a:cubicBezTo>
                      <a:pt x="13837" y="20140"/>
                      <a:pt x="15166" y="19973"/>
                      <a:pt x="15928" y="19559"/>
                    </a:cubicBezTo>
                    <a:cubicBezTo>
                      <a:pt x="17685" y="18622"/>
                      <a:pt x="18737" y="16742"/>
                      <a:pt x="18498" y="14993"/>
                    </a:cubicBezTo>
                    <a:cubicBezTo>
                      <a:pt x="18454" y="14651"/>
                      <a:pt x="18360" y="14310"/>
                      <a:pt x="18265" y="13984"/>
                    </a:cubicBezTo>
                    <a:cubicBezTo>
                      <a:pt x="18120" y="13454"/>
                      <a:pt x="17982" y="12953"/>
                      <a:pt x="18033" y="12444"/>
                    </a:cubicBezTo>
                    <a:cubicBezTo>
                      <a:pt x="18120" y="11595"/>
                      <a:pt x="18599" y="10855"/>
                      <a:pt x="19100" y="10071"/>
                    </a:cubicBezTo>
                    <a:cubicBezTo>
                      <a:pt x="19587" y="9308"/>
                      <a:pt x="20095" y="8524"/>
                      <a:pt x="20226" y="7617"/>
                    </a:cubicBezTo>
                    <a:cubicBezTo>
                      <a:pt x="20385" y="6463"/>
                      <a:pt x="19536" y="5243"/>
                      <a:pt x="18730" y="5054"/>
                    </a:cubicBezTo>
                    <a:cubicBezTo>
                      <a:pt x="18659" y="5038"/>
                      <a:pt x="18589" y="5030"/>
                      <a:pt x="18521" y="5030"/>
                    </a:cubicBezTo>
                    <a:cubicBezTo>
                      <a:pt x="18136" y="5030"/>
                      <a:pt x="17823" y="5290"/>
                      <a:pt x="17663" y="5766"/>
                    </a:cubicBezTo>
                    <a:cubicBezTo>
                      <a:pt x="17627" y="5874"/>
                      <a:pt x="17685" y="5991"/>
                      <a:pt x="17794" y="6027"/>
                    </a:cubicBezTo>
                    <a:cubicBezTo>
                      <a:pt x="17816" y="6034"/>
                      <a:pt x="17838" y="6038"/>
                      <a:pt x="17860" y="6038"/>
                    </a:cubicBezTo>
                    <a:cubicBezTo>
                      <a:pt x="17949" y="6038"/>
                      <a:pt x="18033" y="5983"/>
                      <a:pt x="18062" y="5896"/>
                    </a:cubicBezTo>
                    <a:cubicBezTo>
                      <a:pt x="18190" y="5513"/>
                      <a:pt x="18384" y="5446"/>
                      <a:pt x="18518" y="5446"/>
                    </a:cubicBezTo>
                    <a:cubicBezTo>
                      <a:pt x="18567" y="5446"/>
                      <a:pt x="18609" y="5455"/>
                      <a:pt x="18636" y="5461"/>
                    </a:cubicBezTo>
                    <a:cubicBezTo>
                      <a:pt x="19195" y="5591"/>
                      <a:pt x="19942" y="6586"/>
                      <a:pt x="19812" y="7559"/>
                    </a:cubicBezTo>
                    <a:cubicBezTo>
                      <a:pt x="19696" y="8379"/>
                      <a:pt x="19238" y="9091"/>
                      <a:pt x="18752" y="9846"/>
                    </a:cubicBezTo>
                    <a:cubicBezTo>
                      <a:pt x="18244" y="10637"/>
                      <a:pt x="17714" y="11450"/>
                      <a:pt x="17619" y="12401"/>
                    </a:cubicBezTo>
                    <a:cubicBezTo>
                      <a:pt x="17561" y="12989"/>
                      <a:pt x="17721" y="13555"/>
                      <a:pt x="17866" y="14100"/>
                    </a:cubicBezTo>
                    <a:cubicBezTo>
                      <a:pt x="17953" y="14412"/>
                      <a:pt x="18048" y="14731"/>
                      <a:pt x="18091" y="15051"/>
                    </a:cubicBezTo>
                    <a:cubicBezTo>
                      <a:pt x="18309" y="16633"/>
                      <a:pt x="17336" y="18332"/>
                      <a:pt x="15732" y="19196"/>
                    </a:cubicBezTo>
                    <a:cubicBezTo>
                      <a:pt x="15051" y="19561"/>
                      <a:pt x="13764" y="19723"/>
                      <a:pt x="12410" y="19723"/>
                    </a:cubicBezTo>
                    <a:cubicBezTo>
                      <a:pt x="10804" y="19723"/>
                      <a:pt x="9105" y="19495"/>
                      <a:pt x="8218" y="19109"/>
                    </a:cubicBezTo>
                    <a:cubicBezTo>
                      <a:pt x="7013" y="18593"/>
                      <a:pt x="5655" y="17998"/>
                      <a:pt x="4741" y="16916"/>
                    </a:cubicBezTo>
                    <a:cubicBezTo>
                      <a:pt x="3732" y="15726"/>
                      <a:pt x="3122" y="14049"/>
                      <a:pt x="3013" y="12205"/>
                    </a:cubicBezTo>
                    <a:cubicBezTo>
                      <a:pt x="2955" y="11247"/>
                      <a:pt x="3144" y="10259"/>
                      <a:pt x="3325" y="9308"/>
                    </a:cubicBezTo>
                    <a:cubicBezTo>
                      <a:pt x="3485" y="8466"/>
                      <a:pt x="3659" y="7588"/>
                      <a:pt x="3659" y="6717"/>
                    </a:cubicBezTo>
                    <a:cubicBezTo>
                      <a:pt x="3703" y="6368"/>
                      <a:pt x="3761" y="6020"/>
                      <a:pt x="3819" y="5678"/>
                    </a:cubicBezTo>
                    <a:cubicBezTo>
                      <a:pt x="4037" y="4401"/>
                      <a:pt x="4254" y="3087"/>
                      <a:pt x="3971" y="1802"/>
                    </a:cubicBezTo>
                    <a:cubicBezTo>
                      <a:pt x="3855" y="1265"/>
                      <a:pt x="3688" y="865"/>
                      <a:pt x="3441" y="560"/>
                    </a:cubicBezTo>
                    <a:cubicBezTo>
                      <a:pt x="3147" y="203"/>
                      <a:pt x="2791" y="1"/>
                      <a:pt x="2394" y="1"/>
                    </a:cubicBezTo>
                    <a:close/>
                  </a:path>
                </a:pathLst>
              </a:custGeom>
              <a:solidFill>
                <a:schemeClr val="accent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91" name="Google Shape;3882;p71"/>
              <p:cNvSpPr/>
              <p:nvPr/>
            </p:nvSpPr>
            <p:spPr>
              <a:xfrm>
                <a:off x="5990511" y="3235489"/>
                <a:ext cx="507941" cy="601328"/>
              </a:xfrm>
              <a:custGeom>
                <a:avLst/>
                <a:gdLst/>
                <a:ahLst/>
                <a:cxnLst/>
                <a:rect l="l" t="t" r="r" b="b"/>
                <a:pathLst>
                  <a:path w="11297" h="13374" extrusionOk="0">
                    <a:moveTo>
                      <a:pt x="5554" y="0"/>
                    </a:moveTo>
                    <a:cubicBezTo>
                      <a:pt x="5350" y="0"/>
                      <a:pt x="5142" y="40"/>
                      <a:pt x="4952" y="110"/>
                    </a:cubicBezTo>
                    <a:cubicBezTo>
                      <a:pt x="4502" y="270"/>
                      <a:pt x="4124" y="582"/>
                      <a:pt x="3754" y="887"/>
                    </a:cubicBezTo>
                    <a:cubicBezTo>
                      <a:pt x="3509" y="756"/>
                      <a:pt x="3233" y="691"/>
                      <a:pt x="2958" y="691"/>
                    </a:cubicBezTo>
                    <a:cubicBezTo>
                      <a:pt x="2654" y="691"/>
                      <a:pt x="2351" y="771"/>
                      <a:pt x="2091" y="931"/>
                    </a:cubicBezTo>
                    <a:cubicBezTo>
                      <a:pt x="1591" y="1228"/>
                      <a:pt x="1271" y="1795"/>
                      <a:pt x="1271" y="2375"/>
                    </a:cubicBezTo>
                    <a:cubicBezTo>
                      <a:pt x="1278" y="2659"/>
                      <a:pt x="1344" y="2934"/>
                      <a:pt x="1307" y="3210"/>
                    </a:cubicBezTo>
                    <a:cubicBezTo>
                      <a:pt x="1184" y="4096"/>
                      <a:pt x="1" y="4640"/>
                      <a:pt x="81" y="5533"/>
                    </a:cubicBezTo>
                    <a:cubicBezTo>
                      <a:pt x="124" y="6034"/>
                      <a:pt x="574" y="6419"/>
                      <a:pt x="647" y="6920"/>
                    </a:cubicBezTo>
                    <a:cubicBezTo>
                      <a:pt x="705" y="7319"/>
                      <a:pt x="502" y="7719"/>
                      <a:pt x="465" y="8125"/>
                    </a:cubicBezTo>
                    <a:cubicBezTo>
                      <a:pt x="407" y="8786"/>
                      <a:pt x="843" y="9468"/>
                      <a:pt x="1474" y="9693"/>
                    </a:cubicBezTo>
                    <a:cubicBezTo>
                      <a:pt x="1845" y="9824"/>
                      <a:pt x="2309" y="9838"/>
                      <a:pt x="2534" y="10165"/>
                    </a:cubicBezTo>
                    <a:cubicBezTo>
                      <a:pt x="2723" y="10434"/>
                      <a:pt x="2650" y="10804"/>
                      <a:pt x="2665" y="11145"/>
                    </a:cubicBezTo>
                    <a:cubicBezTo>
                      <a:pt x="2694" y="12038"/>
                      <a:pt x="3478" y="12837"/>
                      <a:pt x="4371" y="12887"/>
                    </a:cubicBezTo>
                    <a:cubicBezTo>
                      <a:pt x="4406" y="12889"/>
                      <a:pt x="4440" y="12890"/>
                      <a:pt x="4475" y="12890"/>
                    </a:cubicBezTo>
                    <a:cubicBezTo>
                      <a:pt x="4864" y="12890"/>
                      <a:pt x="5259" y="12784"/>
                      <a:pt x="5644" y="12784"/>
                    </a:cubicBezTo>
                    <a:cubicBezTo>
                      <a:pt x="5765" y="12784"/>
                      <a:pt x="5886" y="12794"/>
                      <a:pt x="6004" y="12822"/>
                    </a:cubicBezTo>
                    <a:cubicBezTo>
                      <a:pt x="6353" y="12909"/>
                      <a:pt x="6658" y="13127"/>
                      <a:pt x="6992" y="13250"/>
                    </a:cubicBezTo>
                    <a:cubicBezTo>
                      <a:pt x="7224" y="13337"/>
                      <a:pt x="7468" y="13374"/>
                      <a:pt x="7715" y="13374"/>
                    </a:cubicBezTo>
                    <a:cubicBezTo>
                      <a:pt x="8192" y="13374"/>
                      <a:pt x="8681" y="13236"/>
                      <a:pt x="9126" y="13054"/>
                    </a:cubicBezTo>
                    <a:cubicBezTo>
                      <a:pt x="9670" y="12822"/>
                      <a:pt x="10208" y="12517"/>
                      <a:pt x="10556" y="12031"/>
                    </a:cubicBezTo>
                    <a:cubicBezTo>
                      <a:pt x="10897" y="11552"/>
                      <a:pt x="11014" y="10869"/>
                      <a:pt x="10709" y="10361"/>
                    </a:cubicBezTo>
                    <a:cubicBezTo>
                      <a:pt x="10520" y="10042"/>
                      <a:pt x="10171" y="9795"/>
                      <a:pt x="10121" y="9425"/>
                    </a:cubicBezTo>
                    <a:cubicBezTo>
                      <a:pt x="10077" y="9069"/>
                      <a:pt x="10331" y="8749"/>
                      <a:pt x="10549" y="8459"/>
                    </a:cubicBezTo>
                    <a:cubicBezTo>
                      <a:pt x="10912" y="7980"/>
                      <a:pt x="11231" y="7406"/>
                      <a:pt x="11151" y="6811"/>
                    </a:cubicBezTo>
                    <a:cubicBezTo>
                      <a:pt x="11101" y="6484"/>
                      <a:pt x="10934" y="6180"/>
                      <a:pt x="10919" y="5846"/>
                    </a:cubicBezTo>
                    <a:cubicBezTo>
                      <a:pt x="10890" y="5388"/>
                      <a:pt x="11144" y="4960"/>
                      <a:pt x="11195" y="4510"/>
                    </a:cubicBezTo>
                    <a:cubicBezTo>
                      <a:pt x="11297" y="3624"/>
                      <a:pt x="10636" y="2862"/>
                      <a:pt x="10019" y="2223"/>
                    </a:cubicBezTo>
                    <a:cubicBezTo>
                      <a:pt x="9605" y="1787"/>
                      <a:pt x="9133" y="1330"/>
                      <a:pt x="8538" y="1301"/>
                    </a:cubicBezTo>
                    <a:cubicBezTo>
                      <a:pt x="8513" y="1300"/>
                      <a:pt x="8488" y="1299"/>
                      <a:pt x="8462" y="1299"/>
                    </a:cubicBezTo>
                    <a:cubicBezTo>
                      <a:pt x="8211" y="1299"/>
                      <a:pt x="7955" y="1363"/>
                      <a:pt x="7708" y="1363"/>
                    </a:cubicBezTo>
                    <a:cubicBezTo>
                      <a:pt x="7600" y="1363"/>
                      <a:pt x="7494" y="1351"/>
                      <a:pt x="7391" y="1316"/>
                    </a:cubicBezTo>
                    <a:cubicBezTo>
                      <a:pt x="6912" y="1141"/>
                      <a:pt x="6730" y="553"/>
                      <a:pt x="6324" y="241"/>
                    </a:cubicBezTo>
                    <a:cubicBezTo>
                      <a:pt x="6106" y="74"/>
                      <a:pt x="5833" y="0"/>
                      <a:pt x="5554"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92" name="Google Shape;3883;p71"/>
              <p:cNvSpPr/>
              <p:nvPr/>
            </p:nvSpPr>
            <p:spPr>
              <a:xfrm>
                <a:off x="6164512" y="3714367"/>
                <a:ext cx="225262" cy="130346"/>
              </a:xfrm>
              <a:custGeom>
                <a:avLst/>
                <a:gdLst/>
                <a:ahLst/>
                <a:cxnLst/>
                <a:rect l="l" t="t" r="r" b="b"/>
                <a:pathLst>
                  <a:path w="5010" h="2899" extrusionOk="0">
                    <a:moveTo>
                      <a:pt x="4443" y="0"/>
                    </a:moveTo>
                    <a:cubicBezTo>
                      <a:pt x="4232" y="59"/>
                      <a:pt x="4015" y="109"/>
                      <a:pt x="3804" y="153"/>
                    </a:cubicBezTo>
                    <a:cubicBezTo>
                      <a:pt x="3129" y="299"/>
                      <a:pt x="2436" y="371"/>
                      <a:pt x="1744" y="371"/>
                    </a:cubicBezTo>
                    <a:cubicBezTo>
                      <a:pt x="1267" y="371"/>
                      <a:pt x="790" y="337"/>
                      <a:pt x="319" y="269"/>
                    </a:cubicBezTo>
                    <a:cubicBezTo>
                      <a:pt x="290" y="1133"/>
                      <a:pt x="174" y="1982"/>
                      <a:pt x="0" y="2817"/>
                    </a:cubicBezTo>
                    <a:cubicBezTo>
                      <a:pt x="415" y="2871"/>
                      <a:pt x="830" y="2898"/>
                      <a:pt x="1244" y="2898"/>
                    </a:cubicBezTo>
                    <a:cubicBezTo>
                      <a:pt x="1787" y="2898"/>
                      <a:pt x="2326" y="2851"/>
                      <a:pt x="2853" y="2752"/>
                    </a:cubicBezTo>
                    <a:cubicBezTo>
                      <a:pt x="3594" y="2607"/>
                      <a:pt x="4320" y="2382"/>
                      <a:pt x="5009" y="2069"/>
                    </a:cubicBezTo>
                    <a:cubicBezTo>
                      <a:pt x="4908" y="1365"/>
                      <a:pt x="4726" y="676"/>
                      <a:pt x="4443"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93" name="Google Shape;3884;p71"/>
              <p:cNvSpPr/>
              <p:nvPr/>
            </p:nvSpPr>
            <p:spPr>
              <a:xfrm>
                <a:off x="6364232" y="3536457"/>
                <a:ext cx="296438" cy="270989"/>
              </a:xfrm>
              <a:custGeom>
                <a:avLst/>
                <a:gdLst/>
                <a:ahLst/>
                <a:cxnLst/>
                <a:rect l="l" t="t" r="r" b="b"/>
                <a:pathLst>
                  <a:path w="6593" h="6027" extrusionOk="0">
                    <a:moveTo>
                      <a:pt x="5712" y="1"/>
                    </a:moveTo>
                    <a:cubicBezTo>
                      <a:pt x="5549" y="1"/>
                      <a:pt x="5403" y="178"/>
                      <a:pt x="5438" y="342"/>
                    </a:cubicBezTo>
                    <a:cubicBezTo>
                      <a:pt x="5364" y="285"/>
                      <a:pt x="5268" y="246"/>
                      <a:pt x="5173" y="246"/>
                    </a:cubicBezTo>
                    <a:cubicBezTo>
                      <a:pt x="5148" y="246"/>
                      <a:pt x="5122" y="249"/>
                      <a:pt x="5097" y="255"/>
                    </a:cubicBezTo>
                    <a:cubicBezTo>
                      <a:pt x="4981" y="277"/>
                      <a:pt x="4872" y="371"/>
                      <a:pt x="4850" y="487"/>
                    </a:cubicBezTo>
                    <a:cubicBezTo>
                      <a:pt x="4829" y="640"/>
                      <a:pt x="4945" y="778"/>
                      <a:pt x="4974" y="923"/>
                    </a:cubicBezTo>
                    <a:cubicBezTo>
                      <a:pt x="4996" y="1010"/>
                      <a:pt x="4996" y="1097"/>
                      <a:pt x="4981" y="1184"/>
                    </a:cubicBezTo>
                    <a:cubicBezTo>
                      <a:pt x="3551" y="2506"/>
                      <a:pt x="1867" y="3449"/>
                      <a:pt x="1" y="3950"/>
                    </a:cubicBezTo>
                    <a:cubicBezTo>
                      <a:pt x="284" y="4633"/>
                      <a:pt x="466" y="5322"/>
                      <a:pt x="567" y="6026"/>
                    </a:cubicBezTo>
                    <a:cubicBezTo>
                      <a:pt x="2535" y="5163"/>
                      <a:pt x="4262" y="3689"/>
                      <a:pt x="5446" y="1910"/>
                    </a:cubicBezTo>
                    <a:cubicBezTo>
                      <a:pt x="5751" y="1852"/>
                      <a:pt x="6041" y="1721"/>
                      <a:pt x="6281" y="1525"/>
                    </a:cubicBezTo>
                    <a:cubicBezTo>
                      <a:pt x="6433" y="1395"/>
                      <a:pt x="6571" y="1228"/>
                      <a:pt x="6585" y="1025"/>
                    </a:cubicBezTo>
                    <a:cubicBezTo>
                      <a:pt x="6592" y="844"/>
                      <a:pt x="6444" y="650"/>
                      <a:pt x="6267" y="650"/>
                    </a:cubicBezTo>
                    <a:cubicBezTo>
                      <a:pt x="6252" y="650"/>
                      <a:pt x="6237" y="652"/>
                      <a:pt x="6222" y="654"/>
                    </a:cubicBezTo>
                    <a:cubicBezTo>
                      <a:pt x="6331" y="603"/>
                      <a:pt x="6368" y="444"/>
                      <a:pt x="6295" y="349"/>
                    </a:cubicBezTo>
                    <a:cubicBezTo>
                      <a:pt x="6257" y="305"/>
                      <a:pt x="6200" y="283"/>
                      <a:pt x="6144" y="283"/>
                    </a:cubicBezTo>
                    <a:cubicBezTo>
                      <a:pt x="6080" y="283"/>
                      <a:pt x="6017" y="310"/>
                      <a:pt x="5983" y="364"/>
                    </a:cubicBezTo>
                    <a:cubicBezTo>
                      <a:pt x="6026" y="197"/>
                      <a:pt x="5896" y="8"/>
                      <a:pt x="5722" y="1"/>
                    </a:cubicBezTo>
                    <a:cubicBezTo>
                      <a:pt x="5718" y="1"/>
                      <a:pt x="5715" y="1"/>
                      <a:pt x="5712" y="1"/>
                    </a:cubicBezTo>
                    <a:close/>
                  </a:path>
                </a:pathLst>
              </a:custGeom>
              <a:solidFill>
                <a:srgbClr val="E0A58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94" name="Google Shape;3885;p71"/>
              <p:cNvSpPr/>
              <p:nvPr/>
            </p:nvSpPr>
            <p:spPr>
              <a:xfrm>
                <a:off x="6596638" y="3498105"/>
                <a:ext cx="65645" cy="136057"/>
              </a:xfrm>
              <a:custGeom>
                <a:avLst/>
                <a:gdLst/>
                <a:ahLst/>
                <a:cxnLst/>
                <a:rect l="l" t="t" r="r" b="b"/>
                <a:pathLst>
                  <a:path w="1460" h="3026" extrusionOk="0">
                    <a:moveTo>
                      <a:pt x="357" y="0"/>
                    </a:moveTo>
                    <a:cubicBezTo>
                      <a:pt x="227" y="0"/>
                      <a:pt x="102" y="108"/>
                      <a:pt x="59" y="237"/>
                    </a:cubicBezTo>
                    <a:cubicBezTo>
                      <a:pt x="1" y="389"/>
                      <a:pt x="30" y="556"/>
                      <a:pt x="59" y="716"/>
                    </a:cubicBezTo>
                    <a:cubicBezTo>
                      <a:pt x="139" y="1173"/>
                      <a:pt x="226" y="1638"/>
                      <a:pt x="364" y="2081"/>
                    </a:cubicBezTo>
                    <a:cubicBezTo>
                      <a:pt x="451" y="2364"/>
                      <a:pt x="567" y="2640"/>
                      <a:pt x="763" y="2850"/>
                    </a:cubicBezTo>
                    <a:cubicBezTo>
                      <a:pt x="836" y="2937"/>
                      <a:pt x="923" y="3010"/>
                      <a:pt x="1032" y="3025"/>
                    </a:cubicBezTo>
                    <a:cubicBezTo>
                      <a:pt x="1041" y="3025"/>
                      <a:pt x="1050" y="3026"/>
                      <a:pt x="1059" y="3026"/>
                    </a:cubicBezTo>
                    <a:cubicBezTo>
                      <a:pt x="1208" y="3026"/>
                      <a:pt x="1340" y="2915"/>
                      <a:pt x="1395" y="2778"/>
                    </a:cubicBezTo>
                    <a:cubicBezTo>
                      <a:pt x="1460" y="2633"/>
                      <a:pt x="1453" y="2466"/>
                      <a:pt x="1424" y="2313"/>
                    </a:cubicBezTo>
                    <a:cubicBezTo>
                      <a:pt x="1315" y="1478"/>
                      <a:pt x="865" y="731"/>
                      <a:pt x="429" y="12"/>
                    </a:cubicBezTo>
                    <a:cubicBezTo>
                      <a:pt x="405" y="4"/>
                      <a:pt x="381" y="0"/>
                      <a:pt x="357"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95" name="Google Shape;3886;p71"/>
              <p:cNvSpPr/>
              <p:nvPr/>
            </p:nvSpPr>
            <p:spPr>
              <a:xfrm>
                <a:off x="6585218" y="3541043"/>
                <a:ext cx="37903" cy="22796"/>
              </a:xfrm>
              <a:custGeom>
                <a:avLst/>
                <a:gdLst/>
                <a:ahLst/>
                <a:cxnLst/>
                <a:rect l="l" t="t" r="r" b="b"/>
                <a:pathLst>
                  <a:path w="843" h="507" extrusionOk="0">
                    <a:moveTo>
                      <a:pt x="408" y="1"/>
                    </a:moveTo>
                    <a:cubicBezTo>
                      <a:pt x="295" y="1"/>
                      <a:pt x="182" y="37"/>
                      <a:pt x="95" y="109"/>
                    </a:cubicBezTo>
                    <a:cubicBezTo>
                      <a:pt x="44" y="153"/>
                      <a:pt x="1" y="211"/>
                      <a:pt x="15" y="276"/>
                    </a:cubicBezTo>
                    <a:cubicBezTo>
                      <a:pt x="117" y="421"/>
                      <a:pt x="297" y="506"/>
                      <a:pt x="478" y="506"/>
                    </a:cubicBezTo>
                    <a:cubicBezTo>
                      <a:pt x="543" y="506"/>
                      <a:pt x="608" y="495"/>
                      <a:pt x="669" y="472"/>
                    </a:cubicBezTo>
                    <a:cubicBezTo>
                      <a:pt x="734" y="451"/>
                      <a:pt x="807" y="407"/>
                      <a:pt x="821" y="335"/>
                    </a:cubicBezTo>
                    <a:cubicBezTo>
                      <a:pt x="843" y="247"/>
                      <a:pt x="792" y="160"/>
                      <a:pt x="727" y="109"/>
                    </a:cubicBezTo>
                    <a:cubicBezTo>
                      <a:pt x="636" y="37"/>
                      <a:pt x="522" y="1"/>
                      <a:pt x="408" y="1"/>
                    </a:cubicBezTo>
                    <a:close/>
                  </a:path>
                </a:pathLst>
              </a:custGeom>
              <a:solidFill>
                <a:srgbClr val="FFA6A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96" name="Google Shape;3887;p71"/>
              <p:cNvSpPr/>
              <p:nvPr/>
            </p:nvSpPr>
            <p:spPr>
              <a:xfrm>
                <a:off x="6610666" y="3526431"/>
                <a:ext cx="39882" cy="35430"/>
              </a:xfrm>
              <a:custGeom>
                <a:avLst/>
                <a:gdLst/>
                <a:ahLst/>
                <a:cxnLst/>
                <a:rect l="l" t="t" r="r" b="b"/>
                <a:pathLst>
                  <a:path w="887" h="788" extrusionOk="0">
                    <a:moveTo>
                      <a:pt x="587" y="0"/>
                    </a:moveTo>
                    <a:cubicBezTo>
                      <a:pt x="545" y="0"/>
                      <a:pt x="501" y="8"/>
                      <a:pt x="458" y="21"/>
                    </a:cubicBezTo>
                    <a:cubicBezTo>
                      <a:pt x="371" y="50"/>
                      <a:pt x="291" y="108"/>
                      <a:pt x="219" y="173"/>
                    </a:cubicBezTo>
                    <a:cubicBezTo>
                      <a:pt x="124" y="253"/>
                      <a:pt x="37" y="362"/>
                      <a:pt x="23" y="485"/>
                    </a:cubicBezTo>
                    <a:cubicBezTo>
                      <a:pt x="1" y="616"/>
                      <a:pt x="74" y="754"/>
                      <a:pt x="204" y="783"/>
                    </a:cubicBezTo>
                    <a:cubicBezTo>
                      <a:pt x="219" y="786"/>
                      <a:pt x="233" y="788"/>
                      <a:pt x="247" y="788"/>
                    </a:cubicBezTo>
                    <a:cubicBezTo>
                      <a:pt x="298" y="788"/>
                      <a:pt x="348" y="769"/>
                      <a:pt x="393" y="747"/>
                    </a:cubicBezTo>
                    <a:cubicBezTo>
                      <a:pt x="538" y="689"/>
                      <a:pt x="669" y="594"/>
                      <a:pt x="770" y="478"/>
                    </a:cubicBezTo>
                    <a:cubicBezTo>
                      <a:pt x="829" y="420"/>
                      <a:pt x="879" y="347"/>
                      <a:pt x="879" y="260"/>
                    </a:cubicBezTo>
                    <a:cubicBezTo>
                      <a:pt x="887" y="166"/>
                      <a:pt x="821" y="79"/>
                      <a:pt x="734" y="35"/>
                    </a:cubicBezTo>
                    <a:cubicBezTo>
                      <a:pt x="690" y="11"/>
                      <a:pt x="640" y="0"/>
                      <a:pt x="587" y="0"/>
                    </a:cubicBezTo>
                    <a:close/>
                  </a:path>
                </a:pathLst>
              </a:custGeom>
              <a:solidFill>
                <a:srgbClr val="FFA6A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97" name="Google Shape;3888;p71"/>
              <p:cNvSpPr/>
              <p:nvPr/>
            </p:nvSpPr>
            <p:spPr>
              <a:xfrm>
                <a:off x="6622132" y="3543156"/>
                <a:ext cx="37544" cy="33992"/>
              </a:xfrm>
              <a:custGeom>
                <a:avLst/>
                <a:gdLst/>
                <a:ahLst/>
                <a:cxnLst/>
                <a:rect l="l" t="t" r="r" b="b"/>
                <a:pathLst>
                  <a:path w="835" h="756" extrusionOk="0">
                    <a:moveTo>
                      <a:pt x="635" y="1"/>
                    </a:moveTo>
                    <a:cubicBezTo>
                      <a:pt x="586" y="1"/>
                      <a:pt x="535" y="24"/>
                      <a:pt x="494" y="48"/>
                    </a:cubicBezTo>
                    <a:cubicBezTo>
                      <a:pt x="334" y="128"/>
                      <a:pt x="189" y="251"/>
                      <a:pt x="94" y="404"/>
                    </a:cubicBezTo>
                    <a:cubicBezTo>
                      <a:pt x="36" y="491"/>
                      <a:pt x="0" y="607"/>
                      <a:pt x="58" y="687"/>
                    </a:cubicBezTo>
                    <a:cubicBezTo>
                      <a:pt x="93" y="737"/>
                      <a:pt x="155" y="756"/>
                      <a:pt x="221" y="756"/>
                    </a:cubicBezTo>
                    <a:cubicBezTo>
                      <a:pt x="252" y="756"/>
                      <a:pt x="283" y="752"/>
                      <a:pt x="312" y="745"/>
                    </a:cubicBezTo>
                    <a:cubicBezTo>
                      <a:pt x="479" y="701"/>
                      <a:pt x="639" y="600"/>
                      <a:pt x="741" y="454"/>
                    </a:cubicBezTo>
                    <a:cubicBezTo>
                      <a:pt x="799" y="382"/>
                      <a:pt x="835" y="295"/>
                      <a:pt x="828" y="200"/>
                    </a:cubicBezTo>
                    <a:cubicBezTo>
                      <a:pt x="828" y="113"/>
                      <a:pt x="762" y="19"/>
                      <a:pt x="668" y="4"/>
                    </a:cubicBezTo>
                    <a:cubicBezTo>
                      <a:pt x="657" y="2"/>
                      <a:pt x="646" y="1"/>
                      <a:pt x="635" y="1"/>
                    </a:cubicBezTo>
                    <a:close/>
                  </a:path>
                </a:pathLst>
              </a:custGeom>
              <a:solidFill>
                <a:srgbClr val="FFA6A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98" name="Google Shape;3889;p71"/>
              <p:cNvSpPr/>
              <p:nvPr/>
            </p:nvSpPr>
            <p:spPr>
              <a:xfrm>
                <a:off x="6637464" y="3559657"/>
                <a:ext cx="31024" cy="32328"/>
              </a:xfrm>
              <a:custGeom>
                <a:avLst/>
                <a:gdLst/>
                <a:ahLst/>
                <a:cxnLst/>
                <a:rect l="l" t="t" r="r" b="b"/>
                <a:pathLst>
                  <a:path w="690" h="719" extrusionOk="0">
                    <a:moveTo>
                      <a:pt x="472" y="0"/>
                    </a:moveTo>
                    <a:cubicBezTo>
                      <a:pt x="421" y="0"/>
                      <a:pt x="370" y="22"/>
                      <a:pt x="327" y="51"/>
                    </a:cubicBezTo>
                    <a:cubicBezTo>
                      <a:pt x="211" y="131"/>
                      <a:pt x="116" y="240"/>
                      <a:pt x="51" y="371"/>
                    </a:cubicBezTo>
                    <a:cubicBezTo>
                      <a:pt x="22" y="436"/>
                      <a:pt x="0" y="523"/>
                      <a:pt x="29" y="596"/>
                    </a:cubicBezTo>
                    <a:cubicBezTo>
                      <a:pt x="51" y="654"/>
                      <a:pt x="109" y="690"/>
                      <a:pt x="167" y="705"/>
                    </a:cubicBezTo>
                    <a:cubicBezTo>
                      <a:pt x="193" y="714"/>
                      <a:pt x="221" y="718"/>
                      <a:pt x="249" y="718"/>
                    </a:cubicBezTo>
                    <a:cubicBezTo>
                      <a:pt x="283" y="718"/>
                      <a:pt x="317" y="713"/>
                      <a:pt x="349" y="705"/>
                    </a:cubicBezTo>
                    <a:cubicBezTo>
                      <a:pt x="450" y="668"/>
                      <a:pt x="545" y="603"/>
                      <a:pt x="610" y="509"/>
                    </a:cubicBezTo>
                    <a:cubicBezTo>
                      <a:pt x="668" y="421"/>
                      <a:pt x="690" y="305"/>
                      <a:pt x="668" y="196"/>
                    </a:cubicBezTo>
                    <a:cubicBezTo>
                      <a:pt x="646" y="102"/>
                      <a:pt x="574" y="0"/>
                      <a:pt x="472" y="0"/>
                    </a:cubicBezTo>
                    <a:close/>
                  </a:path>
                </a:pathLst>
              </a:custGeom>
              <a:solidFill>
                <a:srgbClr val="FFA6A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99" name="Google Shape;3890;p71"/>
              <p:cNvSpPr/>
              <p:nvPr/>
            </p:nvSpPr>
            <p:spPr>
              <a:xfrm>
                <a:off x="6345663" y="3718413"/>
                <a:ext cx="27112" cy="104673"/>
              </a:xfrm>
              <a:custGeom>
                <a:avLst/>
                <a:gdLst/>
                <a:ahLst/>
                <a:cxnLst/>
                <a:rect l="l" t="t" r="r" b="b"/>
                <a:pathLst>
                  <a:path w="603" h="2328" extrusionOk="0">
                    <a:moveTo>
                      <a:pt x="75" y="0"/>
                    </a:moveTo>
                    <a:cubicBezTo>
                      <a:pt x="67" y="0"/>
                      <a:pt x="59" y="2"/>
                      <a:pt x="51" y="5"/>
                    </a:cubicBezTo>
                    <a:cubicBezTo>
                      <a:pt x="22" y="27"/>
                      <a:pt x="0" y="63"/>
                      <a:pt x="22" y="99"/>
                    </a:cubicBezTo>
                    <a:cubicBezTo>
                      <a:pt x="312" y="774"/>
                      <a:pt x="458" y="1522"/>
                      <a:pt x="443" y="2263"/>
                    </a:cubicBezTo>
                    <a:cubicBezTo>
                      <a:pt x="443" y="2299"/>
                      <a:pt x="472" y="2328"/>
                      <a:pt x="508" y="2328"/>
                    </a:cubicBezTo>
                    <a:lnTo>
                      <a:pt x="516" y="2328"/>
                    </a:lnTo>
                    <a:cubicBezTo>
                      <a:pt x="552" y="2328"/>
                      <a:pt x="581" y="2299"/>
                      <a:pt x="581" y="2263"/>
                    </a:cubicBezTo>
                    <a:cubicBezTo>
                      <a:pt x="603" y="1508"/>
                      <a:pt x="450" y="738"/>
                      <a:pt x="145" y="41"/>
                    </a:cubicBezTo>
                    <a:cubicBezTo>
                      <a:pt x="134" y="18"/>
                      <a:pt x="105" y="0"/>
                      <a:pt x="75" y="0"/>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00" name="Google Shape;3891;p71"/>
              <p:cNvSpPr/>
              <p:nvPr/>
            </p:nvSpPr>
            <p:spPr>
              <a:xfrm>
                <a:off x="5935703" y="3649398"/>
                <a:ext cx="243202" cy="191675"/>
              </a:xfrm>
              <a:custGeom>
                <a:avLst/>
                <a:gdLst/>
                <a:ahLst/>
                <a:cxnLst/>
                <a:rect l="l" t="t" r="r" b="b"/>
                <a:pathLst>
                  <a:path w="5409" h="4263" extrusionOk="0">
                    <a:moveTo>
                      <a:pt x="1329" y="1"/>
                    </a:moveTo>
                    <a:cubicBezTo>
                      <a:pt x="951" y="705"/>
                      <a:pt x="486" y="1366"/>
                      <a:pt x="0" y="2019"/>
                    </a:cubicBezTo>
                    <a:cubicBezTo>
                      <a:pt x="1387" y="3239"/>
                      <a:pt x="3216" y="4023"/>
                      <a:pt x="5089" y="4262"/>
                    </a:cubicBezTo>
                    <a:cubicBezTo>
                      <a:pt x="5263" y="3427"/>
                      <a:pt x="5379" y="2578"/>
                      <a:pt x="5408" y="1714"/>
                    </a:cubicBezTo>
                    <a:cubicBezTo>
                      <a:pt x="4378" y="1562"/>
                      <a:pt x="3383" y="1235"/>
                      <a:pt x="2476" y="734"/>
                    </a:cubicBezTo>
                    <a:cubicBezTo>
                      <a:pt x="2091" y="516"/>
                      <a:pt x="1699" y="269"/>
                      <a:pt x="1329"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01" name="Google Shape;3892;p71"/>
              <p:cNvSpPr/>
              <p:nvPr/>
            </p:nvSpPr>
            <p:spPr>
              <a:xfrm>
                <a:off x="5775415" y="3388851"/>
                <a:ext cx="220046" cy="351337"/>
              </a:xfrm>
              <a:custGeom>
                <a:avLst/>
                <a:gdLst/>
                <a:ahLst/>
                <a:cxnLst/>
                <a:rect l="l" t="t" r="r" b="b"/>
                <a:pathLst>
                  <a:path w="4894" h="7814" extrusionOk="0">
                    <a:moveTo>
                      <a:pt x="569" y="0"/>
                    </a:moveTo>
                    <a:cubicBezTo>
                      <a:pt x="446" y="0"/>
                      <a:pt x="322" y="20"/>
                      <a:pt x="269" y="126"/>
                    </a:cubicBezTo>
                    <a:cubicBezTo>
                      <a:pt x="226" y="206"/>
                      <a:pt x="262" y="315"/>
                      <a:pt x="320" y="387"/>
                    </a:cubicBezTo>
                    <a:cubicBezTo>
                      <a:pt x="385" y="460"/>
                      <a:pt x="472" y="503"/>
                      <a:pt x="560" y="540"/>
                    </a:cubicBezTo>
                    <a:cubicBezTo>
                      <a:pt x="505" y="533"/>
                      <a:pt x="451" y="525"/>
                      <a:pt x="397" y="525"/>
                    </a:cubicBezTo>
                    <a:cubicBezTo>
                      <a:pt x="344" y="525"/>
                      <a:pt x="291" y="533"/>
                      <a:pt x="240" y="554"/>
                    </a:cubicBezTo>
                    <a:cubicBezTo>
                      <a:pt x="138" y="591"/>
                      <a:pt x="59" y="678"/>
                      <a:pt x="51" y="787"/>
                    </a:cubicBezTo>
                    <a:cubicBezTo>
                      <a:pt x="51" y="881"/>
                      <a:pt x="131" y="975"/>
                      <a:pt x="218" y="975"/>
                    </a:cubicBezTo>
                    <a:cubicBezTo>
                      <a:pt x="102" y="997"/>
                      <a:pt x="1" y="1113"/>
                      <a:pt x="15" y="1244"/>
                    </a:cubicBezTo>
                    <a:cubicBezTo>
                      <a:pt x="28" y="1357"/>
                      <a:pt x="144" y="1454"/>
                      <a:pt x="260" y="1454"/>
                    </a:cubicBezTo>
                    <a:cubicBezTo>
                      <a:pt x="278" y="1454"/>
                      <a:pt x="295" y="1452"/>
                      <a:pt x="313" y="1447"/>
                    </a:cubicBezTo>
                    <a:lnTo>
                      <a:pt x="313" y="1447"/>
                    </a:lnTo>
                    <a:cubicBezTo>
                      <a:pt x="255" y="1723"/>
                      <a:pt x="320" y="2014"/>
                      <a:pt x="487" y="2239"/>
                    </a:cubicBezTo>
                    <a:cubicBezTo>
                      <a:pt x="523" y="2289"/>
                      <a:pt x="574" y="2340"/>
                      <a:pt x="625" y="2376"/>
                    </a:cubicBezTo>
                    <a:cubicBezTo>
                      <a:pt x="1046" y="4119"/>
                      <a:pt x="1903" y="6260"/>
                      <a:pt x="3355" y="7625"/>
                    </a:cubicBezTo>
                    <a:cubicBezTo>
                      <a:pt x="3427" y="7691"/>
                      <a:pt x="3500" y="7756"/>
                      <a:pt x="3572" y="7814"/>
                    </a:cubicBezTo>
                    <a:cubicBezTo>
                      <a:pt x="4051" y="7161"/>
                      <a:pt x="4516" y="6500"/>
                      <a:pt x="4894" y="5796"/>
                    </a:cubicBezTo>
                    <a:cubicBezTo>
                      <a:pt x="3434" y="4743"/>
                      <a:pt x="2149" y="3313"/>
                      <a:pt x="1619" y="1730"/>
                    </a:cubicBezTo>
                    <a:cubicBezTo>
                      <a:pt x="1699" y="1563"/>
                      <a:pt x="1765" y="1382"/>
                      <a:pt x="1808" y="1208"/>
                    </a:cubicBezTo>
                    <a:cubicBezTo>
                      <a:pt x="1859" y="983"/>
                      <a:pt x="1881" y="743"/>
                      <a:pt x="1794" y="540"/>
                    </a:cubicBezTo>
                    <a:cubicBezTo>
                      <a:pt x="1699" y="337"/>
                      <a:pt x="1511" y="199"/>
                      <a:pt x="1300" y="119"/>
                    </a:cubicBezTo>
                    <a:cubicBezTo>
                      <a:pt x="1097" y="46"/>
                      <a:pt x="872" y="24"/>
                      <a:pt x="654" y="3"/>
                    </a:cubicBezTo>
                    <a:cubicBezTo>
                      <a:pt x="626" y="1"/>
                      <a:pt x="597" y="0"/>
                      <a:pt x="569" y="0"/>
                    </a:cubicBezTo>
                    <a:close/>
                  </a:path>
                </a:pathLst>
              </a:custGeom>
              <a:solidFill>
                <a:srgbClr val="E0A58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02" name="Google Shape;3893;p71"/>
              <p:cNvSpPr/>
              <p:nvPr/>
            </p:nvSpPr>
            <p:spPr>
              <a:xfrm>
                <a:off x="5772132" y="3379724"/>
                <a:ext cx="55214" cy="137226"/>
              </a:xfrm>
              <a:custGeom>
                <a:avLst/>
                <a:gdLst/>
                <a:ahLst/>
                <a:cxnLst/>
                <a:rect l="l" t="t" r="r" b="b"/>
                <a:pathLst>
                  <a:path w="1228" h="3052" extrusionOk="0">
                    <a:moveTo>
                      <a:pt x="998" y="1"/>
                    </a:moveTo>
                    <a:cubicBezTo>
                      <a:pt x="912" y="1"/>
                      <a:pt x="823" y="35"/>
                      <a:pt x="756" y="89"/>
                    </a:cubicBezTo>
                    <a:cubicBezTo>
                      <a:pt x="633" y="198"/>
                      <a:pt x="574" y="351"/>
                      <a:pt x="516" y="503"/>
                    </a:cubicBezTo>
                    <a:cubicBezTo>
                      <a:pt x="357" y="946"/>
                      <a:pt x="204" y="1389"/>
                      <a:pt x="103" y="1846"/>
                    </a:cubicBezTo>
                    <a:cubicBezTo>
                      <a:pt x="45" y="2129"/>
                      <a:pt x="1" y="2427"/>
                      <a:pt x="66" y="2710"/>
                    </a:cubicBezTo>
                    <a:cubicBezTo>
                      <a:pt x="88" y="2819"/>
                      <a:pt x="132" y="2928"/>
                      <a:pt x="219" y="2993"/>
                    </a:cubicBezTo>
                    <a:cubicBezTo>
                      <a:pt x="271" y="3033"/>
                      <a:pt x="335" y="3051"/>
                      <a:pt x="401" y="3051"/>
                    </a:cubicBezTo>
                    <a:cubicBezTo>
                      <a:pt x="491" y="3051"/>
                      <a:pt x="583" y="3019"/>
                      <a:pt x="654" y="2964"/>
                    </a:cubicBezTo>
                    <a:cubicBezTo>
                      <a:pt x="778" y="2863"/>
                      <a:pt x="850" y="2717"/>
                      <a:pt x="908" y="2572"/>
                    </a:cubicBezTo>
                    <a:cubicBezTo>
                      <a:pt x="1228" y="1795"/>
                      <a:pt x="1213" y="924"/>
                      <a:pt x="1192" y="82"/>
                    </a:cubicBezTo>
                    <a:cubicBezTo>
                      <a:pt x="1141" y="25"/>
                      <a:pt x="1071" y="1"/>
                      <a:pt x="998"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03" name="Google Shape;3894;p71"/>
              <p:cNvSpPr/>
              <p:nvPr/>
            </p:nvSpPr>
            <p:spPr>
              <a:xfrm>
                <a:off x="5800233" y="3387682"/>
                <a:ext cx="41500" cy="40781"/>
              </a:xfrm>
              <a:custGeom>
                <a:avLst/>
                <a:gdLst/>
                <a:ahLst/>
                <a:cxnLst/>
                <a:rect l="l" t="t" r="r" b="b"/>
                <a:pathLst>
                  <a:path w="923" h="907" extrusionOk="0">
                    <a:moveTo>
                      <a:pt x="262" y="0"/>
                    </a:moveTo>
                    <a:cubicBezTo>
                      <a:pt x="219" y="0"/>
                      <a:pt x="177" y="8"/>
                      <a:pt x="138" y="29"/>
                    </a:cubicBezTo>
                    <a:cubicBezTo>
                      <a:pt x="37" y="94"/>
                      <a:pt x="0" y="232"/>
                      <a:pt x="37" y="348"/>
                    </a:cubicBezTo>
                    <a:cubicBezTo>
                      <a:pt x="66" y="464"/>
                      <a:pt x="153" y="559"/>
                      <a:pt x="247" y="631"/>
                    </a:cubicBezTo>
                    <a:cubicBezTo>
                      <a:pt x="414" y="762"/>
                      <a:pt x="617" y="863"/>
                      <a:pt x="821" y="907"/>
                    </a:cubicBezTo>
                    <a:lnTo>
                      <a:pt x="922" y="203"/>
                    </a:lnTo>
                    <a:cubicBezTo>
                      <a:pt x="770" y="137"/>
                      <a:pt x="610" y="79"/>
                      <a:pt x="443" y="29"/>
                    </a:cubicBezTo>
                    <a:cubicBezTo>
                      <a:pt x="387" y="16"/>
                      <a:pt x="324" y="0"/>
                      <a:pt x="262" y="0"/>
                    </a:cubicBezTo>
                    <a:close/>
                  </a:path>
                </a:pathLst>
              </a:custGeom>
              <a:solidFill>
                <a:srgbClr val="FFA6A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04" name="Google Shape;3895;p71"/>
              <p:cNvSpPr/>
              <p:nvPr/>
            </p:nvSpPr>
            <p:spPr>
              <a:xfrm>
                <a:off x="5944515" y="3658301"/>
                <a:ext cx="66275" cy="98873"/>
              </a:xfrm>
              <a:custGeom>
                <a:avLst/>
                <a:gdLst/>
                <a:ahLst/>
                <a:cxnLst/>
                <a:rect l="l" t="t" r="r" b="b"/>
                <a:pathLst>
                  <a:path w="1474" h="2199" extrusionOk="0">
                    <a:moveTo>
                      <a:pt x="1394" y="0"/>
                    </a:moveTo>
                    <a:cubicBezTo>
                      <a:pt x="1366" y="0"/>
                      <a:pt x="1339" y="15"/>
                      <a:pt x="1329" y="42"/>
                    </a:cubicBezTo>
                    <a:cubicBezTo>
                      <a:pt x="958" y="761"/>
                      <a:pt x="523" y="1451"/>
                      <a:pt x="22" y="2090"/>
                    </a:cubicBezTo>
                    <a:cubicBezTo>
                      <a:pt x="0" y="2119"/>
                      <a:pt x="7" y="2162"/>
                      <a:pt x="36" y="2184"/>
                    </a:cubicBezTo>
                    <a:cubicBezTo>
                      <a:pt x="51" y="2198"/>
                      <a:pt x="65" y="2198"/>
                      <a:pt x="80" y="2198"/>
                    </a:cubicBezTo>
                    <a:cubicBezTo>
                      <a:pt x="102" y="2198"/>
                      <a:pt x="116" y="2191"/>
                      <a:pt x="131" y="2177"/>
                    </a:cubicBezTo>
                    <a:cubicBezTo>
                      <a:pt x="639" y="1531"/>
                      <a:pt x="1082" y="834"/>
                      <a:pt x="1452" y="100"/>
                    </a:cubicBezTo>
                    <a:cubicBezTo>
                      <a:pt x="1474" y="71"/>
                      <a:pt x="1459" y="28"/>
                      <a:pt x="1423" y="6"/>
                    </a:cubicBezTo>
                    <a:cubicBezTo>
                      <a:pt x="1414" y="2"/>
                      <a:pt x="1404" y="0"/>
                      <a:pt x="1394" y="0"/>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05" name="Google Shape;3896;p71"/>
              <p:cNvSpPr/>
              <p:nvPr/>
            </p:nvSpPr>
            <p:spPr>
              <a:xfrm>
                <a:off x="5944155" y="3705869"/>
                <a:ext cx="359745" cy="510100"/>
              </a:xfrm>
              <a:custGeom>
                <a:avLst/>
                <a:gdLst/>
                <a:ahLst/>
                <a:cxnLst/>
                <a:rect l="l" t="t" r="r" b="b"/>
                <a:pathLst>
                  <a:path w="8001" h="11345" extrusionOk="0">
                    <a:moveTo>
                      <a:pt x="3660" y="1"/>
                    </a:moveTo>
                    <a:cubicBezTo>
                      <a:pt x="2883" y="589"/>
                      <a:pt x="2280" y="1344"/>
                      <a:pt x="1983" y="2142"/>
                    </a:cubicBezTo>
                    <a:cubicBezTo>
                      <a:pt x="1017" y="4763"/>
                      <a:pt x="444" y="7442"/>
                      <a:pt x="1" y="10701"/>
                    </a:cubicBezTo>
                    <a:cubicBezTo>
                      <a:pt x="1236" y="11102"/>
                      <a:pt x="2680" y="11344"/>
                      <a:pt x="4132" y="11344"/>
                    </a:cubicBezTo>
                    <a:cubicBezTo>
                      <a:pt x="5308" y="11344"/>
                      <a:pt x="6491" y="11186"/>
                      <a:pt x="7573" y="10825"/>
                    </a:cubicBezTo>
                    <a:cubicBezTo>
                      <a:pt x="7645" y="9416"/>
                      <a:pt x="7812" y="7696"/>
                      <a:pt x="7885" y="6288"/>
                    </a:cubicBezTo>
                    <a:cubicBezTo>
                      <a:pt x="7943" y="5112"/>
                      <a:pt x="8001" y="3914"/>
                      <a:pt x="7761" y="2759"/>
                    </a:cubicBezTo>
                    <a:cubicBezTo>
                      <a:pt x="7602" y="1968"/>
                      <a:pt x="7289" y="1191"/>
                      <a:pt x="6803" y="560"/>
                    </a:cubicBezTo>
                    <a:cubicBezTo>
                      <a:pt x="5750" y="436"/>
                      <a:pt x="4698" y="240"/>
                      <a:pt x="3660" y="1"/>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06" name="Google Shape;3897;p71"/>
              <p:cNvSpPr/>
              <p:nvPr/>
            </p:nvSpPr>
            <p:spPr>
              <a:xfrm>
                <a:off x="6089741" y="3745030"/>
                <a:ext cx="17985" cy="16052"/>
              </a:xfrm>
              <a:custGeom>
                <a:avLst/>
                <a:gdLst/>
                <a:ahLst/>
                <a:cxnLst/>
                <a:rect l="l" t="t" r="r" b="b"/>
                <a:pathLst>
                  <a:path w="400" h="357" extrusionOk="0">
                    <a:moveTo>
                      <a:pt x="139" y="1"/>
                    </a:moveTo>
                    <a:cubicBezTo>
                      <a:pt x="109" y="1"/>
                      <a:pt x="88" y="15"/>
                      <a:pt x="73" y="37"/>
                    </a:cubicBezTo>
                    <a:lnTo>
                      <a:pt x="15" y="139"/>
                    </a:lnTo>
                    <a:cubicBezTo>
                      <a:pt x="1" y="161"/>
                      <a:pt x="1" y="190"/>
                      <a:pt x="15" y="219"/>
                    </a:cubicBezTo>
                    <a:lnTo>
                      <a:pt x="73" y="320"/>
                    </a:lnTo>
                    <a:cubicBezTo>
                      <a:pt x="88" y="342"/>
                      <a:pt x="109" y="357"/>
                      <a:pt x="139" y="357"/>
                    </a:cubicBezTo>
                    <a:lnTo>
                      <a:pt x="255" y="357"/>
                    </a:lnTo>
                    <a:cubicBezTo>
                      <a:pt x="284" y="357"/>
                      <a:pt x="313" y="342"/>
                      <a:pt x="327" y="320"/>
                    </a:cubicBezTo>
                    <a:lnTo>
                      <a:pt x="385" y="219"/>
                    </a:lnTo>
                    <a:cubicBezTo>
                      <a:pt x="400" y="190"/>
                      <a:pt x="400" y="161"/>
                      <a:pt x="385" y="139"/>
                    </a:cubicBezTo>
                    <a:lnTo>
                      <a:pt x="327" y="37"/>
                    </a:lnTo>
                    <a:cubicBezTo>
                      <a:pt x="313" y="15"/>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07" name="Google Shape;3898;p71"/>
              <p:cNvSpPr/>
              <p:nvPr/>
            </p:nvSpPr>
            <p:spPr>
              <a:xfrm>
                <a:off x="6132185" y="3711084"/>
                <a:ext cx="16681" cy="8858"/>
              </a:xfrm>
              <a:custGeom>
                <a:avLst/>
                <a:gdLst/>
                <a:ahLst/>
                <a:cxnLst/>
                <a:rect l="l" t="t" r="r" b="b"/>
                <a:pathLst>
                  <a:path w="371" h="197" extrusionOk="0">
                    <a:moveTo>
                      <a:pt x="8" y="1"/>
                    </a:moveTo>
                    <a:lnTo>
                      <a:pt x="8" y="1"/>
                    </a:lnTo>
                    <a:cubicBezTo>
                      <a:pt x="0" y="23"/>
                      <a:pt x="0" y="44"/>
                      <a:pt x="15" y="59"/>
                    </a:cubicBezTo>
                    <a:lnTo>
                      <a:pt x="73" y="161"/>
                    </a:lnTo>
                    <a:cubicBezTo>
                      <a:pt x="87" y="182"/>
                      <a:pt x="109" y="197"/>
                      <a:pt x="138" y="197"/>
                    </a:cubicBezTo>
                    <a:lnTo>
                      <a:pt x="254" y="197"/>
                    </a:lnTo>
                    <a:cubicBezTo>
                      <a:pt x="283" y="197"/>
                      <a:pt x="313" y="182"/>
                      <a:pt x="327" y="161"/>
                    </a:cubicBezTo>
                    <a:lnTo>
                      <a:pt x="371" y="81"/>
                    </a:lnTo>
                    <a:cubicBezTo>
                      <a:pt x="247" y="52"/>
                      <a:pt x="131" y="30"/>
                      <a:pt x="8"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08" name="Google Shape;3899;p71"/>
              <p:cNvSpPr/>
              <p:nvPr/>
            </p:nvSpPr>
            <p:spPr>
              <a:xfrm>
                <a:off x="6179170" y="3745030"/>
                <a:ext cx="17985" cy="16052"/>
              </a:xfrm>
              <a:custGeom>
                <a:avLst/>
                <a:gdLst/>
                <a:ahLst/>
                <a:cxnLst/>
                <a:rect l="l" t="t" r="r" b="b"/>
                <a:pathLst>
                  <a:path w="400" h="357" extrusionOk="0">
                    <a:moveTo>
                      <a:pt x="139" y="1"/>
                    </a:moveTo>
                    <a:cubicBezTo>
                      <a:pt x="110" y="1"/>
                      <a:pt x="88" y="15"/>
                      <a:pt x="73" y="37"/>
                    </a:cubicBezTo>
                    <a:lnTo>
                      <a:pt x="15" y="139"/>
                    </a:lnTo>
                    <a:cubicBezTo>
                      <a:pt x="1" y="161"/>
                      <a:pt x="1" y="190"/>
                      <a:pt x="15" y="219"/>
                    </a:cubicBezTo>
                    <a:lnTo>
                      <a:pt x="73" y="320"/>
                    </a:lnTo>
                    <a:cubicBezTo>
                      <a:pt x="88" y="342"/>
                      <a:pt x="110" y="357"/>
                      <a:pt x="139" y="357"/>
                    </a:cubicBezTo>
                    <a:lnTo>
                      <a:pt x="255" y="357"/>
                    </a:lnTo>
                    <a:cubicBezTo>
                      <a:pt x="284" y="357"/>
                      <a:pt x="313" y="342"/>
                      <a:pt x="327" y="320"/>
                    </a:cubicBezTo>
                    <a:lnTo>
                      <a:pt x="385" y="219"/>
                    </a:lnTo>
                    <a:cubicBezTo>
                      <a:pt x="400" y="190"/>
                      <a:pt x="400" y="161"/>
                      <a:pt x="385" y="139"/>
                    </a:cubicBezTo>
                    <a:lnTo>
                      <a:pt x="327" y="37"/>
                    </a:lnTo>
                    <a:cubicBezTo>
                      <a:pt x="313" y="15"/>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09" name="Google Shape;3900;p71"/>
              <p:cNvSpPr/>
              <p:nvPr/>
            </p:nvSpPr>
            <p:spPr>
              <a:xfrm>
                <a:off x="6042756" y="3783876"/>
                <a:ext cx="17985" cy="16052"/>
              </a:xfrm>
              <a:custGeom>
                <a:avLst/>
                <a:gdLst/>
                <a:ahLst/>
                <a:cxnLst/>
                <a:rect l="l" t="t" r="r" b="b"/>
                <a:pathLst>
                  <a:path w="400" h="357" extrusionOk="0">
                    <a:moveTo>
                      <a:pt x="138" y="1"/>
                    </a:moveTo>
                    <a:cubicBezTo>
                      <a:pt x="109" y="1"/>
                      <a:pt x="87" y="15"/>
                      <a:pt x="73" y="37"/>
                    </a:cubicBezTo>
                    <a:lnTo>
                      <a:pt x="15" y="139"/>
                    </a:lnTo>
                    <a:cubicBezTo>
                      <a:pt x="0" y="160"/>
                      <a:pt x="0" y="190"/>
                      <a:pt x="15" y="219"/>
                    </a:cubicBezTo>
                    <a:lnTo>
                      <a:pt x="73" y="313"/>
                    </a:lnTo>
                    <a:cubicBezTo>
                      <a:pt x="87" y="342"/>
                      <a:pt x="109" y="356"/>
                      <a:pt x="138" y="356"/>
                    </a:cubicBezTo>
                    <a:lnTo>
                      <a:pt x="254" y="356"/>
                    </a:lnTo>
                    <a:cubicBezTo>
                      <a:pt x="283" y="356"/>
                      <a:pt x="312" y="342"/>
                      <a:pt x="327" y="313"/>
                    </a:cubicBezTo>
                    <a:lnTo>
                      <a:pt x="385" y="219"/>
                    </a:lnTo>
                    <a:cubicBezTo>
                      <a:pt x="399" y="190"/>
                      <a:pt x="399" y="160"/>
                      <a:pt x="385" y="139"/>
                    </a:cubicBezTo>
                    <a:lnTo>
                      <a:pt x="327" y="37"/>
                    </a:lnTo>
                    <a:cubicBezTo>
                      <a:pt x="312" y="15"/>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10" name="Google Shape;3901;p71"/>
              <p:cNvSpPr/>
              <p:nvPr/>
            </p:nvSpPr>
            <p:spPr>
              <a:xfrm>
                <a:off x="6089741" y="3824700"/>
                <a:ext cx="17985" cy="16366"/>
              </a:xfrm>
              <a:custGeom>
                <a:avLst/>
                <a:gdLst/>
                <a:ahLst/>
                <a:cxnLst/>
                <a:rect l="l" t="t" r="r" b="b"/>
                <a:pathLst>
                  <a:path w="400" h="364" extrusionOk="0">
                    <a:moveTo>
                      <a:pt x="139" y="0"/>
                    </a:moveTo>
                    <a:cubicBezTo>
                      <a:pt x="109" y="0"/>
                      <a:pt x="88" y="15"/>
                      <a:pt x="73" y="44"/>
                    </a:cubicBezTo>
                    <a:lnTo>
                      <a:pt x="15" y="138"/>
                    </a:lnTo>
                    <a:cubicBezTo>
                      <a:pt x="1" y="167"/>
                      <a:pt x="1" y="196"/>
                      <a:pt x="15" y="225"/>
                    </a:cubicBezTo>
                    <a:lnTo>
                      <a:pt x="73" y="320"/>
                    </a:lnTo>
                    <a:cubicBezTo>
                      <a:pt x="88" y="349"/>
                      <a:pt x="109" y="363"/>
                      <a:pt x="139" y="363"/>
                    </a:cubicBezTo>
                    <a:lnTo>
                      <a:pt x="255" y="363"/>
                    </a:lnTo>
                    <a:cubicBezTo>
                      <a:pt x="284" y="363"/>
                      <a:pt x="313" y="349"/>
                      <a:pt x="327" y="320"/>
                    </a:cubicBezTo>
                    <a:lnTo>
                      <a:pt x="385" y="225"/>
                    </a:lnTo>
                    <a:cubicBezTo>
                      <a:pt x="400" y="196"/>
                      <a:pt x="400" y="167"/>
                      <a:pt x="385" y="138"/>
                    </a:cubicBezTo>
                    <a:lnTo>
                      <a:pt x="327" y="44"/>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11" name="Google Shape;3902;p71"/>
              <p:cNvSpPr/>
              <p:nvPr/>
            </p:nvSpPr>
            <p:spPr>
              <a:xfrm>
                <a:off x="6132185" y="3783876"/>
                <a:ext cx="17985" cy="16052"/>
              </a:xfrm>
              <a:custGeom>
                <a:avLst/>
                <a:gdLst/>
                <a:ahLst/>
                <a:cxnLst/>
                <a:rect l="l" t="t" r="r" b="b"/>
                <a:pathLst>
                  <a:path w="400" h="357" extrusionOk="0">
                    <a:moveTo>
                      <a:pt x="138" y="1"/>
                    </a:moveTo>
                    <a:cubicBezTo>
                      <a:pt x="109" y="1"/>
                      <a:pt x="87" y="15"/>
                      <a:pt x="73" y="37"/>
                    </a:cubicBezTo>
                    <a:lnTo>
                      <a:pt x="15" y="139"/>
                    </a:lnTo>
                    <a:cubicBezTo>
                      <a:pt x="0" y="160"/>
                      <a:pt x="0" y="190"/>
                      <a:pt x="15" y="219"/>
                    </a:cubicBezTo>
                    <a:lnTo>
                      <a:pt x="73" y="313"/>
                    </a:lnTo>
                    <a:cubicBezTo>
                      <a:pt x="87" y="342"/>
                      <a:pt x="109" y="356"/>
                      <a:pt x="138" y="356"/>
                    </a:cubicBezTo>
                    <a:lnTo>
                      <a:pt x="254" y="356"/>
                    </a:lnTo>
                    <a:cubicBezTo>
                      <a:pt x="283" y="356"/>
                      <a:pt x="313" y="342"/>
                      <a:pt x="327" y="313"/>
                    </a:cubicBezTo>
                    <a:lnTo>
                      <a:pt x="385" y="219"/>
                    </a:lnTo>
                    <a:cubicBezTo>
                      <a:pt x="400" y="190"/>
                      <a:pt x="400" y="160"/>
                      <a:pt x="385" y="139"/>
                    </a:cubicBezTo>
                    <a:lnTo>
                      <a:pt x="327" y="37"/>
                    </a:lnTo>
                    <a:cubicBezTo>
                      <a:pt x="313" y="15"/>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12" name="Google Shape;3903;p71"/>
              <p:cNvSpPr/>
              <p:nvPr/>
            </p:nvSpPr>
            <p:spPr>
              <a:xfrm>
                <a:off x="6179170" y="3824700"/>
                <a:ext cx="17985" cy="16366"/>
              </a:xfrm>
              <a:custGeom>
                <a:avLst/>
                <a:gdLst/>
                <a:ahLst/>
                <a:cxnLst/>
                <a:rect l="l" t="t" r="r" b="b"/>
                <a:pathLst>
                  <a:path w="400" h="364" extrusionOk="0">
                    <a:moveTo>
                      <a:pt x="139" y="0"/>
                    </a:moveTo>
                    <a:cubicBezTo>
                      <a:pt x="110" y="0"/>
                      <a:pt x="88" y="15"/>
                      <a:pt x="73" y="44"/>
                    </a:cubicBezTo>
                    <a:lnTo>
                      <a:pt x="15" y="138"/>
                    </a:lnTo>
                    <a:cubicBezTo>
                      <a:pt x="1" y="167"/>
                      <a:pt x="1" y="196"/>
                      <a:pt x="15" y="225"/>
                    </a:cubicBezTo>
                    <a:lnTo>
                      <a:pt x="73" y="320"/>
                    </a:lnTo>
                    <a:cubicBezTo>
                      <a:pt x="88" y="349"/>
                      <a:pt x="110" y="363"/>
                      <a:pt x="139" y="363"/>
                    </a:cubicBezTo>
                    <a:lnTo>
                      <a:pt x="255" y="363"/>
                    </a:lnTo>
                    <a:cubicBezTo>
                      <a:pt x="284" y="363"/>
                      <a:pt x="313" y="349"/>
                      <a:pt x="327" y="320"/>
                    </a:cubicBezTo>
                    <a:lnTo>
                      <a:pt x="385" y="225"/>
                    </a:lnTo>
                    <a:cubicBezTo>
                      <a:pt x="400" y="196"/>
                      <a:pt x="400" y="167"/>
                      <a:pt x="385" y="138"/>
                    </a:cubicBezTo>
                    <a:lnTo>
                      <a:pt x="327" y="44"/>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13" name="Google Shape;3904;p71"/>
              <p:cNvSpPr/>
              <p:nvPr/>
            </p:nvSpPr>
            <p:spPr>
              <a:xfrm>
                <a:off x="6000313" y="3904641"/>
                <a:ext cx="17985" cy="16366"/>
              </a:xfrm>
              <a:custGeom>
                <a:avLst/>
                <a:gdLst/>
                <a:ahLst/>
                <a:cxnLst/>
                <a:rect l="l" t="t" r="r" b="b"/>
                <a:pathLst>
                  <a:path w="400" h="364" extrusionOk="0">
                    <a:moveTo>
                      <a:pt x="138" y="1"/>
                    </a:moveTo>
                    <a:cubicBezTo>
                      <a:pt x="117" y="1"/>
                      <a:pt x="88" y="15"/>
                      <a:pt x="73" y="44"/>
                    </a:cubicBezTo>
                    <a:lnTo>
                      <a:pt x="15" y="139"/>
                    </a:lnTo>
                    <a:cubicBezTo>
                      <a:pt x="0" y="168"/>
                      <a:pt x="0" y="197"/>
                      <a:pt x="15" y="219"/>
                    </a:cubicBezTo>
                    <a:lnTo>
                      <a:pt x="73" y="320"/>
                    </a:lnTo>
                    <a:cubicBezTo>
                      <a:pt x="88" y="342"/>
                      <a:pt x="117" y="364"/>
                      <a:pt x="138" y="364"/>
                    </a:cubicBezTo>
                    <a:lnTo>
                      <a:pt x="255" y="364"/>
                    </a:lnTo>
                    <a:cubicBezTo>
                      <a:pt x="284" y="364"/>
                      <a:pt x="313" y="342"/>
                      <a:pt x="327" y="320"/>
                    </a:cubicBezTo>
                    <a:lnTo>
                      <a:pt x="385" y="219"/>
                    </a:lnTo>
                    <a:cubicBezTo>
                      <a:pt x="400" y="197"/>
                      <a:pt x="400" y="168"/>
                      <a:pt x="385" y="139"/>
                    </a:cubicBezTo>
                    <a:lnTo>
                      <a:pt x="327" y="44"/>
                    </a:lnTo>
                    <a:cubicBezTo>
                      <a:pt x="313" y="15"/>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14" name="Google Shape;3905;p71"/>
              <p:cNvSpPr/>
              <p:nvPr/>
            </p:nvSpPr>
            <p:spPr>
              <a:xfrm>
                <a:off x="6042756" y="3863546"/>
                <a:ext cx="17985" cy="16366"/>
              </a:xfrm>
              <a:custGeom>
                <a:avLst/>
                <a:gdLst/>
                <a:ahLst/>
                <a:cxnLst/>
                <a:rect l="l" t="t" r="r" b="b"/>
                <a:pathLst>
                  <a:path w="400" h="364" extrusionOk="0">
                    <a:moveTo>
                      <a:pt x="138" y="0"/>
                    </a:moveTo>
                    <a:cubicBezTo>
                      <a:pt x="109" y="0"/>
                      <a:pt x="87" y="15"/>
                      <a:pt x="73" y="44"/>
                    </a:cubicBezTo>
                    <a:lnTo>
                      <a:pt x="15" y="138"/>
                    </a:lnTo>
                    <a:cubicBezTo>
                      <a:pt x="0" y="167"/>
                      <a:pt x="0" y="196"/>
                      <a:pt x="15" y="225"/>
                    </a:cubicBezTo>
                    <a:lnTo>
                      <a:pt x="73" y="320"/>
                    </a:lnTo>
                    <a:cubicBezTo>
                      <a:pt x="87" y="349"/>
                      <a:pt x="109" y="363"/>
                      <a:pt x="138" y="363"/>
                    </a:cubicBezTo>
                    <a:lnTo>
                      <a:pt x="254" y="363"/>
                    </a:lnTo>
                    <a:cubicBezTo>
                      <a:pt x="283" y="363"/>
                      <a:pt x="312" y="349"/>
                      <a:pt x="327" y="320"/>
                    </a:cubicBezTo>
                    <a:lnTo>
                      <a:pt x="385" y="225"/>
                    </a:lnTo>
                    <a:cubicBezTo>
                      <a:pt x="399" y="196"/>
                      <a:pt x="399" y="167"/>
                      <a:pt x="385" y="138"/>
                    </a:cubicBezTo>
                    <a:lnTo>
                      <a:pt x="327" y="44"/>
                    </a:lnTo>
                    <a:cubicBezTo>
                      <a:pt x="312"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15" name="Google Shape;3906;p71"/>
              <p:cNvSpPr/>
              <p:nvPr/>
            </p:nvSpPr>
            <p:spPr>
              <a:xfrm>
                <a:off x="6089741" y="3904641"/>
                <a:ext cx="17985" cy="16366"/>
              </a:xfrm>
              <a:custGeom>
                <a:avLst/>
                <a:gdLst/>
                <a:ahLst/>
                <a:cxnLst/>
                <a:rect l="l" t="t" r="r" b="b"/>
                <a:pathLst>
                  <a:path w="400" h="364" extrusionOk="0">
                    <a:moveTo>
                      <a:pt x="139" y="1"/>
                    </a:moveTo>
                    <a:cubicBezTo>
                      <a:pt x="109" y="1"/>
                      <a:pt x="88" y="15"/>
                      <a:pt x="73" y="44"/>
                    </a:cubicBezTo>
                    <a:lnTo>
                      <a:pt x="15" y="139"/>
                    </a:lnTo>
                    <a:cubicBezTo>
                      <a:pt x="1" y="168"/>
                      <a:pt x="1" y="197"/>
                      <a:pt x="15" y="219"/>
                    </a:cubicBezTo>
                    <a:lnTo>
                      <a:pt x="73" y="320"/>
                    </a:lnTo>
                    <a:cubicBezTo>
                      <a:pt x="88" y="342"/>
                      <a:pt x="109" y="364"/>
                      <a:pt x="139" y="364"/>
                    </a:cubicBezTo>
                    <a:lnTo>
                      <a:pt x="255" y="364"/>
                    </a:lnTo>
                    <a:cubicBezTo>
                      <a:pt x="284" y="364"/>
                      <a:pt x="313" y="342"/>
                      <a:pt x="327" y="320"/>
                    </a:cubicBezTo>
                    <a:lnTo>
                      <a:pt x="385" y="219"/>
                    </a:lnTo>
                    <a:cubicBezTo>
                      <a:pt x="400" y="197"/>
                      <a:pt x="400" y="168"/>
                      <a:pt x="385" y="139"/>
                    </a:cubicBezTo>
                    <a:lnTo>
                      <a:pt x="327" y="44"/>
                    </a:lnTo>
                    <a:cubicBezTo>
                      <a:pt x="313" y="15"/>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16" name="Google Shape;3907;p71"/>
              <p:cNvSpPr/>
              <p:nvPr/>
            </p:nvSpPr>
            <p:spPr>
              <a:xfrm>
                <a:off x="6132185" y="3863546"/>
                <a:ext cx="17985" cy="16366"/>
              </a:xfrm>
              <a:custGeom>
                <a:avLst/>
                <a:gdLst/>
                <a:ahLst/>
                <a:cxnLst/>
                <a:rect l="l" t="t" r="r" b="b"/>
                <a:pathLst>
                  <a:path w="400" h="364" extrusionOk="0">
                    <a:moveTo>
                      <a:pt x="138" y="0"/>
                    </a:moveTo>
                    <a:cubicBezTo>
                      <a:pt x="109" y="0"/>
                      <a:pt x="87" y="15"/>
                      <a:pt x="73" y="44"/>
                    </a:cubicBezTo>
                    <a:lnTo>
                      <a:pt x="15" y="138"/>
                    </a:lnTo>
                    <a:cubicBezTo>
                      <a:pt x="0" y="167"/>
                      <a:pt x="0" y="196"/>
                      <a:pt x="15" y="225"/>
                    </a:cubicBezTo>
                    <a:lnTo>
                      <a:pt x="73" y="320"/>
                    </a:lnTo>
                    <a:cubicBezTo>
                      <a:pt x="87" y="349"/>
                      <a:pt x="109" y="363"/>
                      <a:pt x="138" y="363"/>
                    </a:cubicBezTo>
                    <a:lnTo>
                      <a:pt x="254" y="363"/>
                    </a:lnTo>
                    <a:cubicBezTo>
                      <a:pt x="283" y="363"/>
                      <a:pt x="313" y="349"/>
                      <a:pt x="327" y="320"/>
                    </a:cubicBezTo>
                    <a:lnTo>
                      <a:pt x="385" y="225"/>
                    </a:lnTo>
                    <a:cubicBezTo>
                      <a:pt x="400" y="196"/>
                      <a:pt x="400" y="167"/>
                      <a:pt x="385" y="138"/>
                    </a:cubicBezTo>
                    <a:lnTo>
                      <a:pt x="327" y="44"/>
                    </a:lnTo>
                    <a:cubicBezTo>
                      <a:pt x="313"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17" name="Google Shape;3908;p71"/>
              <p:cNvSpPr/>
              <p:nvPr/>
            </p:nvSpPr>
            <p:spPr>
              <a:xfrm>
                <a:off x="6179170" y="3904641"/>
                <a:ext cx="17985" cy="16366"/>
              </a:xfrm>
              <a:custGeom>
                <a:avLst/>
                <a:gdLst/>
                <a:ahLst/>
                <a:cxnLst/>
                <a:rect l="l" t="t" r="r" b="b"/>
                <a:pathLst>
                  <a:path w="400" h="364" extrusionOk="0">
                    <a:moveTo>
                      <a:pt x="139" y="1"/>
                    </a:moveTo>
                    <a:cubicBezTo>
                      <a:pt x="110" y="1"/>
                      <a:pt x="88" y="15"/>
                      <a:pt x="73" y="44"/>
                    </a:cubicBezTo>
                    <a:lnTo>
                      <a:pt x="15" y="139"/>
                    </a:lnTo>
                    <a:cubicBezTo>
                      <a:pt x="1" y="168"/>
                      <a:pt x="1" y="197"/>
                      <a:pt x="15" y="219"/>
                    </a:cubicBezTo>
                    <a:lnTo>
                      <a:pt x="73" y="320"/>
                    </a:lnTo>
                    <a:cubicBezTo>
                      <a:pt x="88" y="342"/>
                      <a:pt x="110" y="364"/>
                      <a:pt x="139" y="364"/>
                    </a:cubicBezTo>
                    <a:lnTo>
                      <a:pt x="255" y="364"/>
                    </a:lnTo>
                    <a:cubicBezTo>
                      <a:pt x="284" y="364"/>
                      <a:pt x="313" y="342"/>
                      <a:pt x="327" y="320"/>
                    </a:cubicBezTo>
                    <a:lnTo>
                      <a:pt x="385" y="219"/>
                    </a:lnTo>
                    <a:cubicBezTo>
                      <a:pt x="400" y="197"/>
                      <a:pt x="400" y="168"/>
                      <a:pt x="385" y="139"/>
                    </a:cubicBezTo>
                    <a:lnTo>
                      <a:pt x="327" y="44"/>
                    </a:lnTo>
                    <a:cubicBezTo>
                      <a:pt x="313" y="15"/>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18" name="Google Shape;3909;p71"/>
              <p:cNvSpPr/>
              <p:nvPr/>
            </p:nvSpPr>
            <p:spPr>
              <a:xfrm>
                <a:off x="6000313" y="3984626"/>
                <a:ext cx="17985" cy="16052"/>
              </a:xfrm>
              <a:custGeom>
                <a:avLst/>
                <a:gdLst/>
                <a:ahLst/>
                <a:cxnLst/>
                <a:rect l="l" t="t" r="r" b="b"/>
                <a:pathLst>
                  <a:path w="400" h="357" extrusionOk="0">
                    <a:moveTo>
                      <a:pt x="138" y="0"/>
                    </a:moveTo>
                    <a:cubicBezTo>
                      <a:pt x="117" y="0"/>
                      <a:pt x="88" y="15"/>
                      <a:pt x="73" y="37"/>
                    </a:cubicBezTo>
                    <a:lnTo>
                      <a:pt x="15" y="138"/>
                    </a:lnTo>
                    <a:cubicBezTo>
                      <a:pt x="0" y="160"/>
                      <a:pt x="0" y="189"/>
                      <a:pt x="15" y="218"/>
                    </a:cubicBezTo>
                    <a:lnTo>
                      <a:pt x="73" y="320"/>
                    </a:lnTo>
                    <a:cubicBezTo>
                      <a:pt x="88" y="342"/>
                      <a:pt x="117" y="356"/>
                      <a:pt x="138" y="356"/>
                    </a:cubicBezTo>
                    <a:lnTo>
                      <a:pt x="255" y="356"/>
                    </a:lnTo>
                    <a:cubicBezTo>
                      <a:pt x="284" y="356"/>
                      <a:pt x="313" y="342"/>
                      <a:pt x="327" y="320"/>
                    </a:cubicBezTo>
                    <a:lnTo>
                      <a:pt x="385" y="218"/>
                    </a:lnTo>
                    <a:cubicBezTo>
                      <a:pt x="400" y="196"/>
                      <a:pt x="400" y="160"/>
                      <a:pt x="385" y="138"/>
                    </a:cubicBezTo>
                    <a:lnTo>
                      <a:pt x="327" y="37"/>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19" name="Google Shape;3910;p71"/>
              <p:cNvSpPr/>
              <p:nvPr/>
            </p:nvSpPr>
            <p:spPr>
              <a:xfrm>
                <a:off x="6042756" y="3943487"/>
                <a:ext cx="17985" cy="16052"/>
              </a:xfrm>
              <a:custGeom>
                <a:avLst/>
                <a:gdLst/>
                <a:ahLst/>
                <a:cxnLst/>
                <a:rect l="l" t="t" r="r" b="b"/>
                <a:pathLst>
                  <a:path w="400" h="357" extrusionOk="0">
                    <a:moveTo>
                      <a:pt x="138" y="1"/>
                    </a:moveTo>
                    <a:cubicBezTo>
                      <a:pt x="109" y="1"/>
                      <a:pt x="87" y="15"/>
                      <a:pt x="73" y="37"/>
                    </a:cubicBezTo>
                    <a:lnTo>
                      <a:pt x="15" y="139"/>
                    </a:lnTo>
                    <a:cubicBezTo>
                      <a:pt x="0" y="168"/>
                      <a:pt x="0" y="197"/>
                      <a:pt x="15" y="219"/>
                    </a:cubicBezTo>
                    <a:lnTo>
                      <a:pt x="73" y="320"/>
                    </a:lnTo>
                    <a:cubicBezTo>
                      <a:pt x="87" y="342"/>
                      <a:pt x="109" y="356"/>
                      <a:pt x="138" y="356"/>
                    </a:cubicBezTo>
                    <a:lnTo>
                      <a:pt x="254" y="356"/>
                    </a:lnTo>
                    <a:cubicBezTo>
                      <a:pt x="283" y="356"/>
                      <a:pt x="312" y="342"/>
                      <a:pt x="327" y="320"/>
                    </a:cubicBezTo>
                    <a:lnTo>
                      <a:pt x="385" y="219"/>
                    </a:lnTo>
                    <a:cubicBezTo>
                      <a:pt x="399" y="197"/>
                      <a:pt x="399" y="168"/>
                      <a:pt x="385" y="139"/>
                    </a:cubicBezTo>
                    <a:lnTo>
                      <a:pt x="327" y="37"/>
                    </a:lnTo>
                    <a:cubicBezTo>
                      <a:pt x="312" y="15"/>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20" name="Google Shape;3911;p71"/>
              <p:cNvSpPr/>
              <p:nvPr/>
            </p:nvSpPr>
            <p:spPr>
              <a:xfrm>
                <a:off x="6089741" y="3984626"/>
                <a:ext cx="17985" cy="16052"/>
              </a:xfrm>
              <a:custGeom>
                <a:avLst/>
                <a:gdLst/>
                <a:ahLst/>
                <a:cxnLst/>
                <a:rect l="l" t="t" r="r" b="b"/>
                <a:pathLst>
                  <a:path w="400" h="357" extrusionOk="0">
                    <a:moveTo>
                      <a:pt x="139" y="0"/>
                    </a:moveTo>
                    <a:cubicBezTo>
                      <a:pt x="109" y="0"/>
                      <a:pt x="88" y="15"/>
                      <a:pt x="73" y="37"/>
                    </a:cubicBezTo>
                    <a:lnTo>
                      <a:pt x="15" y="138"/>
                    </a:lnTo>
                    <a:cubicBezTo>
                      <a:pt x="1" y="160"/>
                      <a:pt x="1" y="189"/>
                      <a:pt x="15" y="218"/>
                    </a:cubicBezTo>
                    <a:lnTo>
                      <a:pt x="73" y="320"/>
                    </a:lnTo>
                    <a:cubicBezTo>
                      <a:pt x="88" y="342"/>
                      <a:pt x="109" y="356"/>
                      <a:pt x="139" y="356"/>
                    </a:cubicBezTo>
                    <a:lnTo>
                      <a:pt x="255" y="356"/>
                    </a:lnTo>
                    <a:cubicBezTo>
                      <a:pt x="284" y="356"/>
                      <a:pt x="313" y="342"/>
                      <a:pt x="327" y="320"/>
                    </a:cubicBezTo>
                    <a:lnTo>
                      <a:pt x="385" y="218"/>
                    </a:lnTo>
                    <a:cubicBezTo>
                      <a:pt x="400" y="196"/>
                      <a:pt x="400" y="160"/>
                      <a:pt x="385" y="138"/>
                    </a:cubicBezTo>
                    <a:lnTo>
                      <a:pt x="327" y="37"/>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21" name="Google Shape;3912;p71"/>
              <p:cNvSpPr/>
              <p:nvPr/>
            </p:nvSpPr>
            <p:spPr>
              <a:xfrm>
                <a:off x="6132185" y="3943487"/>
                <a:ext cx="17985" cy="16052"/>
              </a:xfrm>
              <a:custGeom>
                <a:avLst/>
                <a:gdLst/>
                <a:ahLst/>
                <a:cxnLst/>
                <a:rect l="l" t="t" r="r" b="b"/>
                <a:pathLst>
                  <a:path w="400" h="357" extrusionOk="0">
                    <a:moveTo>
                      <a:pt x="138" y="1"/>
                    </a:moveTo>
                    <a:cubicBezTo>
                      <a:pt x="109" y="1"/>
                      <a:pt x="87" y="15"/>
                      <a:pt x="73" y="37"/>
                    </a:cubicBezTo>
                    <a:lnTo>
                      <a:pt x="15" y="139"/>
                    </a:lnTo>
                    <a:cubicBezTo>
                      <a:pt x="0" y="168"/>
                      <a:pt x="0" y="197"/>
                      <a:pt x="15" y="219"/>
                    </a:cubicBezTo>
                    <a:lnTo>
                      <a:pt x="73" y="320"/>
                    </a:lnTo>
                    <a:cubicBezTo>
                      <a:pt x="87" y="342"/>
                      <a:pt x="109" y="356"/>
                      <a:pt x="138" y="356"/>
                    </a:cubicBezTo>
                    <a:lnTo>
                      <a:pt x="254" y="356"/>
                    </a:lnTo>
                    <a:cubicBezTo>
                      <a:pt x="283" y="356"/>
                      <a:pt x="313" y="342"/>
                      <a:pt x="327" y="320"/>
                    </a:cubicBezTo>
                    <a:lnTo>
                      <a:pt x="385" y="219"/>
                    </a:lnTo>
                    <a:cubicBezTo>
                      <a:pt x="400" y="197"/>
                      <a:pt x="400" y="168"/>
                      <a:pt x="385" y="139"/>
                    </a:cubicBezTo>
                    <a:lnTo>
                      <a:pt x="327" y="37"/>
                    </a:lnTo>
                    <a:cubicBezTo>
                      <a:pt x="313" y="15"/>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22" name="Google Shape;3913;p71"/>
              <p:cNvSpPr/>
              <p:nvPr/>
            </p:nvSpPr>
            <p:spPr>
              <a:xfrm>
                <a:off x="6179170" y="3984626"/>
                <a:ext cx="17985" cy="16052"/>
              </a:xfrm>
              <a:custGeom>
                <a:avLst/>
                <a:gdLst/>
                <a:ahLst/>
                <a:cxnLst/>
                <a:rect l="l" t="t" r="r" b="b"/>
                <a:pathLst>
                  <a:path w="400" h="357" extrusionOk="0">
                    <a:moveTo>
                      <a:pt x="139" y="0"/>
                    </a:moveTo>
                    <a:cubicBezTo>
                      <a:pt x="110" y="0"/>
                      <a:pt x="88" y="15"/>
                      <a:pt x="73" y="37"/>
                    </a:cubicBezTo>
                    <a:lnTo>
                      <a:pt x="15" y="138"/>
                    </a:lnTo>
                    <a:cubicBezTo>
                      <a:pt x="1" y="160"/>
                      <a:pt x="1" y="189"/>
                      <a:pt x="15" y="218"/>
                    </a:cubicBezTo>
                    <a:lnTo>
                      <a:pt x="73" y="320"/>
                    </a:lnTo>
                    <a:cubicBezTo>
                      <a:pt x="88" y="342"/>
                      <a:pt x="110" y="356"/>
                      <a:pt x="139" y="356"/>
                    </a:cubicBezTo>
                    <a:lnTo>
                      <a:pt x="255" y="356"/>
                    </a:lnTo>
                    <a:cubicBezTo>
                      <a:pt x="284" y="356"/>
                      <a:pt x="313" y="342"/>
                      <a:pt x="327" y="320"/>
                    </a:cubicBezTo>
                    <a:lnTo>
                      <a:pt x="385" y="218"/>
                    </a:lnTo>
                    <a:cubicBezTo>
                      <a:pt x="400" y="196"/>
                      <a:pt x="400" y="160"/>
                      <a:pt x="385" y="138"/>
                    </a:cubicBezTo>
                    <a:lnTo>
                      <a:pt x="327" y="37"/>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23" name="Google Shape;3914;p71"/>
              <p:cNvSpPr/>
              <p:nvPr/>
            </p:nvSpPr>
            <p:spPr>
              <a:xfrm>
                <a:off x="5968660" y="4029002"/>
                <a:ext cx="2653" cy="7239"/>
              </a:xfrm>
              <a:custGeom>
                <a:avLst/>
                <a:gdLst/>
                <a:ahLst/>
                <a:cxnLst/>
                <a:rect l="l" t="t" r="r" b="b"/>
                <a:pathLst>
                  <a:path w="59" h="161" extrusionOk="0">
                    <a:moveTo>
                      <a:pt x="37" y="1"/>
                    </a:moveTo>
                    <a:cubicBezTo>
                      <a:pt x="22" y="59"/>
                      <a:pt x="15" y="110"/>
                      <a:pt x="0" y="160"/>
                    </a:cubicBezTo>
                    <a:lnTo>
                      <a:pt x="44" y="95"/>
                    </a:lnTo>
                    <a:cubicBezTo>
                      <a:pt x="58" y="73"/>
                      <a:pt x="58" y="37"/>
                      <a:pt x="44" y="15"/>
                    </a:cubicBezTo>
                    <a:lnTo>
                      <a:pt x="37" y="1"/>
                    </a:ln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24" name="Google Shape;3915;p71"/>
              <p:cNvSpPr/>
              <p:nvPr/>
            </p:nvSpPr>
            <p:spPr>
              <a:xfrm>
                <a:off x="6000313" y="4064251"/>
                <a:ext cx="17985" cy="16366"/>
              </a:xfrm>
              <a:custGeom>
                <a:avLst/>
                <a:gdLst/>
                <a:ahLst/>
                <a:cxnLst/>
                <a:rect l="l" t="t" r="r" b="b"/>
                <a:pathLst>
                  <a:path w="400" h="364" extrusionOk="0">
                    <a:moveTo>
                      <a:pt x="138" y="1"/>
                    </a:moveTo>
                    <a:cubicBezTo>
                      <a:pt x="117" y="1"/>
                      <a:pt x="88" y="23"/>
                      <a:pt x="73" y="44"/>
                    </a:cubicBezTo>
                    <a:lnTo>
                      <a:pt x="15" y="146"/>
                    </a:lnTo>
                    <a:cubicBezTo>
                      <a:pt x="0" y="168"/>
                      <a:pt x="0" y="197"/>
                      <a:pt x="15" y="226"/>
                    </a:cubicBezTo>
                    <a:lnTo>
                      <a:pt x="73" y="320"/>
                    </a:lnTo>
                    <a:cubicBezTo>
                      <a:pt x="88" y="349"/>
                      <a:pt x="117" y="364"/>
                      <a:pt x="138" y="364"/>
                    </a:cubicBezTo>
                    <a:lnTo>
                      <a:pt x="255" y="364"/>
                    </a:lnTo>
                    <a:cubicBezTo>
                      <a:pt x="284" y="364"/>
                      <a:pt x="313" y="349"/>
                      <a:pt x="327" y="320"/>
                    </a:cubicBezTo>
                    <a:lnTo>
                      <a:pt x="385" y="226"/>
                    </a:lnTo>
                    <a:cubicBezTo>
                      <a:pt x="400" y="197"/>
                      <a:pt x="400" y="168"/>
                      <a:pt x="385" y="146"/>
                    </a:cubicBezTo>
                    <a:lnTo>
                      <a:pt x="327" y="44"/>
                    </a:lnTo>
                    <a:cubicBezTo>
                      <a:pt x="313" y="23"/>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25" name="Google Shape;3916;p71"/>
              <p:cNvSpPr/>
              <p:nvPr/>
            </p:nvSpPr>
            <p:spPr>
              <a:xfrm>
                <a:off x="6042756" y="4023472"/>
                <a:ext cx="17985" cy="16052"/>
              </a:xfrm>
              <a:custGeom>
                <a:avLst/>
                <a:gdLst/>
                <a:ahLst/>
                <a:cxnLst/>
                <a:rect l="l" t="t" r="r" b="b"/>
                <a:pathLst>
                  <a:path w="400" h="357" extrusionOk="0">
                    <a:moveTo>
                      <a:pt x="138" y="0"/>
                    </a:moveTo>
                    <a:cubicBezTo>
                      <a:pt x="109" y="0"/>
                      <a:pt x="87" y="15"/>
                      <a:pt x="73" y="37"/>
                    </a:cubicBezTo>
                    <a:lnTo>
                      <a:pt x="15" y="138"/>
                    </a:lnTo>
                    <a:cubicBezTo>
                      <a:pt x="0" y="160"/>
                      <a:pt x="0" y="189"/>
                      <a:pt x="15" y="218"/>
                    </a:cubicBezTo>
                    <a:lnTo>
                      <a:pt x="73" y="320"/>
                    </a:lnTo>
                    <a:cubicBezTo>
                      <a:pt x="87" y="342"/>
                      <a:pt x="109" y="356"/>
                      <a:pt x="138" y="356"/>
                    </a:cubicBezTo>
                    <a:lnTo>
                      <a:pt x="254" y="356"/>
                    </a:lnTo>
                    <a:cubicBezTo>
                      <a:pt x="283" y="356"/>
                      <a:pt x="312" y="342"/>
                      <a:pt x="327" y="320"/>
                    </a:cubicBezTo>
                    <a:lnTo>
                      <a:pt x="385" y="218"/>
                    </a:lnTo>
                    <a:cubicBezTo>
                      <a:pt x="399" y="196"/>
                      <a:pt x="399" y="160"/>
                      <a:pt x="385" y="138"/>
                    </a:cubicBezTo>
                    <a:lnTo>
                      <a:pt x="327" y="37"/>
                    </a:lnTo>
                    <a:cubicBezTo>
                      <a:pt x="312"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26" name="Google Shape;3917;p71"/>
              <p:cNvSpPr/>
              <p:nvPr/>
            </p:nvSpPr>
            <p:spPr>
              <a:xfrm>
                <a:off x="6089741" y="4064251"/>
                <a:ext cx="17985" cy="16366"/>
              </a:xfrm>
              <a:custGeom>
                <a:avLst/>
                <a:gdLst/>
                <a:ahLst/>
                <a:cxnLst/>
                <a:rect l="l" t="t" r="r" b="b"/>
                <a:pathLst>
                  <a:path w="400" h="364" extrusionOk="0">
                    <a:moveTo>
                      <a:pt x="139" y="1"/>
                    </a:moveTo>
                    <a:cubicBezTo>
                      <a:pt x="109" y="1"/>
                      <a:pt x="88" y="23"/>
                      <a:pt x="73" y="44"/>
                    </a:cubicBezTo>
                    <a:lnTo>
                      <a:pt x="15" y="146"/>
                    </a:lnTo>
                    <a:cubicBezTo>
                      <a:pt x="1" y="168"/>
                      <a:pt x="1" y="197"/>
                      <a:pt x="15" y="226"/>
                    </a:cubicBezTo>
                    <a:lnTo>
                      <a:pt x="73" y="320"/>
                    </a:lnTo>
                    <a:cubicBezTo>
                      <a:pt x="88" y="349"/>
                      <a:pt x="109" y="364"/>
                      <a:pt x="139" y="364"/>
                    </a:cubicBezTo>
                    <a:lnTo>
                      <a:pt x="255" y="364"/>
                    </a:lnTo>
                    <a:cubicBezTo>
                      <a:pt x="284" y="364"/>
                      <a:pt x="313" y="349"/>
                      <a:pt x="327" y="320"/>
                    </a:cubicBezTo>
                    <a:lnTo>
                      <a:pt x="385" y="226"/>
                    </a:lnTo>
                    <a:cubicBezTo>
                      <a:pt x="400" y="197"/>
                      <a:pt x="400" y="168"/>
                      <a:pt x="385" y="146"/>
                    </a:cubicBezTo>
                    <a:lnTo>
                      <a:pt x="327" y="44"/>
                    </a:lnTo>
                    <a:cubicBezTo>
                      <a:pt x="313" y="23"/>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27" name="Google Shape;3918;p71"/>
              <p:cNvSpPr/>
              <p:nvPr/>
            </p:nvSpPr>
            <p:spPr>
              <a:xfrm>
                <a:off x="6132185" y="4023472"/>
                <a:ext cx="17985" cy="16052"/>
              </a:xfrm>
              <a:custGeom>
                <a:avLst/>
                <a:gdLst/>
                <a:ahLst/>
                <a:cxnLst/>
                <a:rect l="l" t="t" r="r" b="b"/>
                <a:pathLst>
                  <a:path w="400" h="357" extrusionOk="0">
                    <a:moveTo>
                      <a:pt x="138" y="0"/>
                    </a:moveTo>
                    <a:cubicBezTo>
                      <a:pt x="109" y="0"/>
                      <a:pt x="87" y="15"/>
                      <a:pt x="73" y="37"/>
                    </a:cubicBezTo>
                    <a:lnTo>
                      <a:pt x="15" y="138"/>
                    </a:lnTo>
                    <a:cubicBezTo>
                      <a:pt x="0" y="160"/>
                      <a:pt x="0" y="189"/>
                      <a:pt x="15" y="218"/>
                    </a:cubicBezTo>
                    <a:lnTo>
                      <a:pt x="73" y="320"/>
                    </a:lnTo>
                    <a:cubicBezTo>
                      <a:pt x="87" y="342"/>
                      <a:pt x="109" y="356"/>
                      <a:pt x="138" y="356"/>
                    </a:cubicBezTo>
                    <a:lnTo>
                      <a:pt x="254" y="356"/>
                    </a:lnTo>
                    <a:cubicBezTo>
                      <a:pt x="283" y="356"/>
                      <a:pt x="313" y="342"/>
                      <a:pt x="327" y="320"/>
                    </a:cubicBezTo>
                    <a:lnTo>
                      <a:pt x="385" y="218"/>
                    </a:lnTo>
                    <a:cubicBezTo>
                      <a:pt x="400" y="196"/>
                      <a:pt x="400" y="160"/>
                      <a:pt x="385" y="138"/>
                    </a:cubicBezTo>
                    <a:lnTo>
                      <a:pt x="327" y="37"/>
                    </a:lnTo>
                    <a:cubicBezTo>
                      <a:pt x="313"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28" name="Google Shape;3919;p71"/>
              <p:cNvSpPr/>
              <p:nvPr/>
            </p:nvSpPr>
            <p:spPr>
              <a:xfrm>
                <a:off x="6179170" y="4064251"/>
                <a:ext cx="17985" cy="16366"/>
              </a:xfrm>
              <a:custGeom>
                <a:avLst/>
                <a:gdLst/>
                <a:ahLst/>
                <a:cxnLst/>
                <a:rect l="l" t="t" r="r" b="b"/>
                <a:pathLst>
                  <a:path w="400" h="364" extrusionOk="0">
                    <a:moveTo>
                      <a:pt x="139" y="1"/>
                    </a:moveTo>
                    <a:cubicBezTo>
                      <a:pt x="110" y="1"/>
                      <a:pt x="88" y="23"/>
                      <a:pt x="73" y="44"/>
                    </a:cubicBezTo>
                    <a:lnTo>
                      <a:pt x="15" y="146"/>
                    </a:lnTo>
                    <a:cubicBezTo>
                      <a:pt x="1" y="168"/>
                      <a:pt x="1" y="197"/>
                      <a:pt x="15" y="226"/>
                    </a:cubicBezTo>
                    <a:lnTo>
                      <a:pt x="73" y="320"/>
                    </a:lnTo>
                    <a:cubicBezTo>
                      <a:pt x="88" y="349"/>
                      <a:pt x="110" y="364"/>
                      <a:pt x="139" y="364"/>
                    </a:cubicBezTo>
                    <a:lnTo>
                      <a:pt x="255" y="364"/>
                    </a:lnTo>
                    <a:cubicBezTo>
                      <a:pt x="284" y="364"/>
                      <a:pt x="313" y="349"/>
                      <a:pt x="327" y="320"/>
                    </a:cubicBezTo>
                    <a:lnTo>
                      <a:pt x="385" y="226"/>
                    </a:lnTo>
                    <a:cubicBezTo>
                      <a:pt x="400" y="197"/>
                      <a:pt x="400" y="168"/>
                      <a:pt x="385" y="146"/>
                    </a:cubicBezTo>
                    <a:lnTo>
                      <a:pt x="327" y="44"/>
                    </a:lnTo>
                    <a:cubicBezTo>
                      <a:pt x="313" y="23"/>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29" name="Google Shape;3920;p71"/>
              <p:cNvSpPr/>
              <p:nvPr/>
            </p:nvSpPr>
            <p:spPr>
              <a:xfrm>
                <a:off x="5954946" y="4103097"/>
                <a:ext cx="16366" cy="16366"/>
              </a:xfrm>
              <a:custGeom>
                <a:avLst/>
                <a:gdLst/>
                <a:ahLst/>
                <a:cxnLst/>
                <a:rect l="l" t="t" r="r" b="b"/>
                <a:pathLst>
                  <a:path w="364" h="364" extrusionOk="0">
                    <a:moveTo>
                      <a:pt x="102" y="1"/>
                    </a:moveTo>
                    <a:cubicBezTo>
                      <a:pt x="80" y="1"/>
                      <a:pt x="51" y="22"/>
                      <a:pt x="37" y="44"/>
                    </a:cubicBezTo>
                    <a:lnTo>
                      <a:pt x="29" y="59"/>
                    </a:lnTo>
                    <a:cubicBezTo>
                      <a:pt x="22" y="124"/>
                      <a:pt x="8" y="189"/>
                      <a:pt x="0" y="255"/>
                    </a:cubicBezTo>
                    <a:lnTo>
                      <a:pt x="37" y="320"/>
                    </a:lnTo>
                    <a:cubicBezTo>
                      <a:pt x="51" y="349"/>
                      <a:pt x="73" y="364"/>
                      <a:pt x="102" y="364"/>
                    </a:cubicBezTo>
                    <a:lnTo>
                      <a:pt x="218" y="364"/>
                    </a:lnTo>
                    <a:cubicBezTo>
                      <a:pt x="247" y="364"/>
                      <a:pt x="276" y="349"/>
                      <a:pt x="291" y="320"/>
                    </a:cubicBezTo>
                    <a:lnTo>
                      <a:pt x="349" y="226"/>
                    </a:lnTo>
                    <a:cubicBezTo>
                      <a:pt x="363" y="197"/>
                      <a:pt x="363" y="168"/>
                      <a:pt x="349" y="146"/>
                    </a:cubicBezTo>
                    <a:lnTo>
                      <a:pt x="291" y="44"/>
                    </a:lnTo>
                    <a:cubicBezTo>
                      <a:pt x="276" y="22"/>
                      <a:pt x="247" y="1"/>
                      <a:pt x="218"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30" name="Google Shape;3921;p71"/>
              <p:cNvSpPr/>
              <p:nvPr/>
            </p:nvSpPr>
            <p:spPr>
              <a:xfrm>
                <a:off x="6000313" y="4144237"/>
                <a:ext cx="17985" cy="16366"/>
              </a:xfrm>
              <a:custGeom>
                <a:avLst/>
                <a:gdLst/>
                <a:ahLst/>
                <a:cxnLst/>
                <a:rect l="l" t="t" r="r" b="b"/>
                <a:pathLst>
                  <a:path w="400" h="364" extrusionOk="0">
                    <a:moveTo>
                      <a:pt x="138" y="0"/>
                    </a:moveTo>
                    <a:cubicBezTo>
                      <a:pt x="117" y="0"/>
                      <a:pt x="88" y="15"/>
                      <a:pt x="73" y="44"/>
                    </a:cubicBezTo>
                    <a:lnTo>
                      <a:pt x="15" y="138"/>
                    </a:lnTo>
                    <a:cubicBezTo>
                      <a:pt x="0" y="167"/>
                      <a:pt x="0" y="196"/>
                      <a:pt x="15" y="218"/>
                    </a:cubicBezTo>
                    <a:lnTo>
                      <a:pt x="73" y="320"/>
                    </a:lnTo>
                    <a:cubicBezTo>
                      <a:pt x="88" y="349"/>
                      <a:pt x="117" y="363"/>
                      <a:pt x="138" y="363"/>
                    </a:cubicBezTo>
                    <a:lnTo>
                      <a:pt x="255" y="363"/>
                    </a:lnTo>
                    <a:cubicBezTo>
                      <a:pt x="284" y="363"/>
                      <a:pt x="313" y="349"/>
                      <a:pt x="327" y="320"/>
                    </a:cubicBezTo>
                    <a:lnTo>
                      <a:pt x="385" y="218"/>
                    </a:lnTo>
                    <a:cubicBezTo>
                      <a:pt x="400" y="196"/>
                      <a:pt x="400" y="167"/>
                      <a:pt x="385" y="138"/>
                    </a:cubicBezTo>
                    <a:lnTo>
                      <a:pt x="327" y="44"/>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31" name="Google Shape;3922;p71"/>
              <p:cNvSpPr/>
              <p:nvPr/>
            </p:nvSpPr>
            <p:spPr>
              <a:xfrm>
                <a:off x="6042756" y="4103097"/>
                <a:ext cx="17985" cy="16366"/>
              </a:xfrm>
              <a:custGeom>
                <a:avLst/>
                <a:gdLst/>
                <a:ahLst/>
                <a:cxnLst/>
                <a:rect l="l" t="t" r="r" b="b"/>
                <a:pathLst>
                  <a:path w="400" h="364" extrusionOk="0">
                    <a:moveTo>
                      <a:pt x="138" y="1"/>
                    </a:moveTo>
                    <a:cubicBezTo>
                      <a:pt x="109" y="1"/>
                      <a:pt x="87" y="22"/>
                      <a:pt x="73" y="44"/>
                    </a:cubicBezTo>
                    <a:lnTo>
                      <a:pt x="15" y="146"/>
                    </a:lnTo>
                    <a:cubicBezTo>
                      <a:pt x="0" y="168"/>
                      <a:pt x="0" y="197"/>
                      <a:pt x="15" y="226"/>
                    </a:cubicBezTo>
                    <a:lnTo>
                      <a:pt x="73" y="320"/>
                    </a:lnTo>
                    <a:cubicBezTo>
                      <a:pt x="87" y="349"/>
                      <a:pt x="109" y="364"/>
                      <a:pt x="138" y="364"/>
                    </a:cubicBezTo>
                    <a:lnTo>
                      <a:pt x="254" y="364"/>
                    </a:lnTo>
                    <a:cubicBezTo>
                      <a:pt x="283" y="364"/>
                      <a:pt x="312" y="349"/>
                      <a:pt x="327" y="320"/>
                    </a:cubicBezTo>
                    <a:lnTo>
                      <a:pt x="385" y="226"/>
                    </a:lnTo>
                    <a:cubicBezTo>
                      <a:pt x="399" y="197"/>
                      <a:pt x="399" y="168"/>
                      <a:pt x="385" y="146"/>
                    </a:cubicBezTo>
                    <a:lnTo>
                      <a:pt x="327" y="44"/>
                    </a:lnTo>
                    <a:cubicBezTo>
                      <a:pt x="312" y="22"/>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32" name="Google Shape;3923;p71"/>
              <p:cNvSpPr/>
              <p:nvPr/>
            </p:nvSpPr>
            <p:spPr>
              <a:xfrm>
                <a:off x="6089741" y="4144237"/>
                <a:ext cx="17985" cy="16366"/>
              </a:xfrm>
              <a:custGeom>
                <a:avLst/>
                <a:gdLst/>
                <a:ahLst/>
                <a:cxnLst/>
                <a:rect l="l" t="t" r="r" b="b"/>
                <a:pathLst>
                  <a:path w="400" h="364" extrusionOk="0">
                    <a:moveTo>
                      <a:pt x="139" y="0"/>
                    </a:moveTo>
                    <a:cubicBezTo>
                      <a:pt x="109" y="0"/>
                      <a:pt x="88" y="15"/>
                      <a:pt x="73" y="44"/>
                    </a:cubicBezTo>
                    <a:lnTo>
                      <a:pt x="15" y="138"/>
                    </a:lnTo>
                    <a:cubicBezTo>
                      <a:pt x="1" y="167"/>
                      <a:pt x="1" y="196"/>
                      <a:pt x="15" y="218"/>
                    </a:cubicBezTo>
                    <a:lnTo>
                      <a:pt x="73" y="320"/>
                    </a:lnTo>
                    <a:cubicBezTo>
                      <a:pt x="88" y="349"/>
                      <a:pt x="109" y="363"/>
                      <a:pt x="139" y="363"/>
                    </a:cubicBezTo>
                    <a:lnTo>
                      <a:pt x="255" y="363"/>
                    </a:lnTo>
                    <a:cubicBezTo>
                      <a:pt x="284" y="363"/>
                      <a:pt x="313" y="349"/>
                      <a:pt x="327" y="320"/>
                    </a:cubicBezTo>
                    <a:lnTo>
                      <a:pt x="385" y="218"/>
                    </a:lnTo>
                    <a:cubicBezTo>
                      <a:pt x="400" y="196"/>
                      <a:pt x="400" y="167"/>
                      <a:pt x="385" y="138"/>
                    </a:cubicBezTo>
                    <a:lnTo>
                      <a:pt x="327" y="44"/>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33" name="Google Shape;3924;p71"/>
              <p:cNvSpPr/>
              <p:nvPr/>
            </p:nvSpPr>
            <p:spPr>
              <a:xfrm>
                <a:off x="6132185" y="4103097"/>
                <a:ext cx="17985" cy="16366"/>
              </a:xfrm>
              <a:custGeom>
                <a:avLst/>
                <a:gdLst/>
                <a:ahLst/>
                <a:cxnLst/>
                <a:rect l="l" t="t" r="r" b="b"/>
                <a:pathLst>
                  <a:path w="400" h="364" extrusionOk="0">
                    <a:moveTo>
                      <a:pt x="138" y="1"/>
                    </a:moveTo>
                    <a:cubicBezTo>
                      <a:pt x="109" y="1"/>
                      <a:pt x="87" y="22"/>
                      <a:pt x="73" y="44"/>
                    </a:cubicBezTo>
                    <a:lnTo>
                      <a:pt x="15" y="146"/>
                    </a:lnTo>
                    <a:cubicBezTo>
                      <a:pt x="0" y="168"/>
                      <a:pt x="0" y="197"/>
                      <a:pt x="15" y="226"/>
                    </a:cubicBezTo>
                    <a:lnTo>
                      <a:pt x="73" y="320"/>
                    </a:lnTo>
                    <a:cubicBezTo>
                      <a:pt x="87" y="349"/>
                      <a:pt x="109" y="364"/>
                      <a:pt x="138" y="364"/>
                    </a:cubicBezTo>
                    <a:lnTo>
                      <a:pt x="254" y="364"/>
                    </a:lnTo>
                    <a:cubicBezTo>
                      <a:pt x="283" y="364"/>
                      <a:pt x="313" y="349"/>
                      <a:pt x="327" y="320"/>
                    </a:cubicBezTo>
                    <a:lnTo>
                      <a:pt x="385" y="226"/>
                    </a:lnTo>
                    <a:cubicBezTo>
                      <a:pt x="400" y="197"/>
                      <a:pt x="400" y="168"/>
                      <a:pt x="385" y="146"/>
                    </a:cubicBezTo>
                    <a:lnTo>
                      <a:pt x="327" y="44"/>
                    </a:lnTo>
                    <a:cubicBezTo>
                      <a:pt x="313" y="22"/>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34" name="Google Shape;3925;p71"/>
              <p:cNvSpPr/>
              <p:nvPr/>
            </p:nvSpPr>
            <p:spPr>
              <a:xfrm>
                <a:off x="6179170" y="4144237"/>
                <a:ext cx="17985" cy="16366"/>
              </a:xfrm>
              <a:custGeom>
                <a:avLst/>
                <a:gdLst/>
                <a:ahLst/>
                <a:cxnLst/>
                <a:rect l="l" t="t" r="r" b="b"/>
                <a:pathLst>
                  <a:path w="400" h="364" extrusionOk="0">
                    <a:moveTo>
                      <a:pt x="139" y="0"/>
                    </a:moveTo>
                    <a:cubicBezTo>
                      <a:pt x="110" y="0"/>
                      <a:pt x="88" y="15"/>
                      <a:pt x="73" y="44"/>
                    </a:cubicBezTo>
                    <a:lnTo>
                      <a:pt x="15" y="138"/>
                    </a:lnTo>
                    <a:cubicBezTo>
                      <a:pt x="1" y="167"/>
                      <a:pt x="1" y="196"/>
                      <a:pt x="15" y="218"/>
                    </a:cubicBezTo>
                    <a:lnTo>
                      <a:pt x="73" y="320"/>
                    </a:lnTo>
                    <a:cubicBezTo>
                      <a:pt x="88" y="349"/>
                      <a:pt x="110" y="363"/>
                      <a:pt x="139" y="363"/>
                    </a:cubicBezTo>
                    <a:lnTo>
                      <a:pt x="255" y="363"/>
                    </a:lnTo>
                    <a:cubicBezTo>
                      <a:pt x="284" y="363"/>
                      <a:pt x="313" y="349"/>
                      <a:pt x="327" y="320"/>
                    </a:cubicBezTo>
                    <a:lnTo>
                      <a:pt x="385" y="218"/>
                    </a:lnTo>
                    <a:cubicBezTo>
                      <a:pt x="400" y="196"/>
                      <a:pt x="400" y="167"/>
                      <a:pt x="385" y="138"/>
                    </a:cubicBezTo>
                    <a:lnTo>
                      <a:pt x="327" y="44"/>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35" name="Google Shape;3926;p71"/>
              <p:cNvSpPr/>
              <p:nvPr/>
            </p:nvSpPr>
            <p:spPr>
              <a:xfrm>
                <a:off x="5953642" y="4183083"/>
                <a:ext cx="17670" cy="11465"/>
              </a:xfrm>
              <a:custGeom>
                <a:avLst/>
                <a:gdLst/>
                <a:ahLst/>
                <a:cxnLst/>
                <a:rect l="l" t="t" r="r" b="b"/>
                <a:pathLst>
                  <a:path w="393" h="255" extrusionOk="0">
                    <a:moveTo>
                      <a:pt x="131" y="0"/>
                    </a:moveTo>
                    <a:cubicBezTo>
                      <a:pt x="102" y="0"/>
                      <a:pt x="80" y="15"/>
                      <a:pt x="66" y="44"/>
                    </a:cubicBezTo>
                    <a:lnTo>
                      <a:pt x="8" y="138"/>
                    </a:lnTo>
                    <a:cubicBezTo>
                      <a:pt x="0" y="146"/>
                      <a:pt x="8" y="153"/>
                      <a:pt x="0" y="153"/>
                    </a:cubicBezTo>
                    <a:cubicBezTo>
                      <a:pt x="116" y="189"/>
                      <a:pt x="233" y="225"/>
                      <a:pt x="356" y="254"/>
                    </a:cubicBezTo>
                    <a:lnTo>
                      <a:pt x="378" y="218"/>
                    </a:lnTo>
                    <a:cubicBezTo>
                      <a:pt x="392" y="196"/>
                      <a:pt x="392" y="167"/>
                      <a:pt x="378" y="138"/>
                    </a:cubicBezTo>
                    <a:lnTo>
                      <a:pt x="320" y="44"/>
                    </a:lnTo>
                    <a:cubicBezTo>
                      <a:pt x="305" y="15"/>
                      <a:pt x="276" y="0"/>
                      <a:pt x="247"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36" name="Google Shape;3927;p71"/>
              <p:cNvSpPr/>
              <p:nvPr/>
            </p:nvSpPr>
            <p:spPr>
              <a:xfrm>
                <a:off x="6042756" y="4183083"/>
                <a:ext cx="17985" cy="16366"/>
              </a:xfrm>
              <a:custGeom>
                <a:avLst/>
                <a:gdLst/>
                <a:ahLst/>
                <a:cxnLst/>
                <a:rect l="l" t="t" r="r" b="b"/>
                <a:pathLst>
                  <a:path w="400" h="364" extrusionOk="0">
                    <a:moveTo>
                      <a:pt x="138" y="0"/>
                    </a:moveTo>
                    <a:cubicBezTo>
                      <a:pt x="109" y="0"/>
                      <a:pt x="87" y="15"/>
                      <a:pt x="73" y="44"/>
                    </a:cubicBezTo>
                    <a:lnTo>
                      <a:pt x="15" y="138"/>
                    </a:lnTo>
                    <a:cubicBezTo>
                      <a:pt x="0" y="167"/>
                      <a:pt x="0" y="196"/>
                      <a:pt x="15" y="218"/>
                    </a:cubicBezTo>
                    <a:lnTo>
                      <a:pt x="73" y="320"/>
                    </a:lnTo>
                    <a:cubicBezTo>
                      <a:pt x="87" y="349"/>
                      <a:pt x="109" y="363"/>
                      <a:pt x="138" y="363"/>
                    </a:cubicBezTo>
                    <a:lnTo>
                      <a:pt x="254" y="363"/>
                    </a:lnTo>
                    <a:cubicBezTo>
                      <a:pt x="283" y="363"/>
                      <a:pt x="312" y="349"/>
                      <a:pt x="327" y="320"/>
                    </a:cubicBezTo>
                    <a:lnTo>
                      <a:pt x="385" y="218"/>
                    </a:lnTo>
                    <a:cubicBezTo>
                      <a:pt x="399" y="196"/>
                      <a:pt x="399" y="167"/>
                      <a:pt x="385" y="138"/>
                    </a:cubicBezTo>
                    <a:lnTo>
                      <a:pt x="327" y="44"/>
                    </a:lnTo>
                    <a:cubicBezTo>
                      <a:pt x="312"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37" name="Google Shape;3928;p71"/>
              <p:cNvSpPr/>
              <p:nvPr/>
            </p:nvSpPr>
            <p:spPr>
              <a:xfrm>
                <a:off x="6132185" y="4183083"/>
                <a:ext cx="17985" cy="16366"/>
              </a:xfrm>
              <a:custGeom>
                <a:avLst/>
                <a:gdLst/>
                <a:ahLst/>
                <a:cxnLst/>
                <a:rect l="l" t="t" r="r" b="b"/>
                <a:pathLst>
                  <a:path w="400" h="364" extrusionOk="0">
                    <a:moveTo>
                      <a:pt x="138" y="0"/>
                    </a:moveTo>
                    <a:cubicBezTo>
                      <a:pt x="109" y="0"/>
                      <a:pt x="87" y="15"/>
                      <a:pt x="73" y="44"/>
                    </a:cubicBezTo>
                    <a:lnTo>
                      <a:pt x="15" y="138"/>
                    </a:lnTo>
                    <a:cubicBezTo>
                      <a:pt x="0" y="167"/>
                      <a:pt x="0" y="196"/>
                      <a:pt x="15" y="218"/>
                    </a:cubicBezTo>
                    <a:lnTo>
                      <a:pt x="73" y="320"/>
                    </a:lnTo>
                    <a:cubicBezTo>
                      <a:pt x="87" y="349"/>
                      <a:pt x="109" y="363"/>
                      <a:pt x="138" y="363"/>
                    </a:cubicBezTo>
                    <a:lnTo>
                      <a:pt x="254" y="363"/>
                    </a:lnTo>
                    <a:cubicBezTo>
                      <a:pt x="283" y="363"/>
                      <a:pt x="313" y="349"/>
                      <a:pt x="327" y="320"/>
                    </a:cubicBezTo>
                    <a:lnTo>
                      <a:pt x="385" y="218"/>
                    </a:lnTo>
                    <a:cubicBezTo>
                      <a:pt x="400" y="196"/>
                      <a:pt x="400" y="167"/>
                      <a:pt x="385" y="138"/>
                    </a:cubicBezTo>
                    <a:lnTo>
                      <a:pt x="327" y="44"/>
                    </a:lnTo>
                    <a:cubicBezTo>
                      <a:pt x="313"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38" name="Google Shape;3929;p71"/>
              <p:cNvSpPr/>
              <p:nvPr/>
            </p:nvSpPr>
            <p:spPr>
              <a:xfrm>
                <a:off x="6226200" y="3783876"/>
                <a:ext cx="17985" cy="16052"/>
              </a:xfrm>
              <a:custGeom>
                <a:avLst/>
                <a:gdLst/>
                <a:ahLst/>
                <a:cxnLst/>
                <a:rect l="l" t="t" r="r" b="b"/>
                <a:pathLst>
                  <a:path w="400" h="357" extrusionOk="0">
                    <a:moveTo>
                      <a:pt x="145" y="1"/>
                    </a:moveTo>
                    <a:cubicBezTo>
                      <a:pt x="116" y="1"/>
                      <a:pt x="87" y="15"/>
                      <a:pt x="73" y="37"/>
                    </a:cubicBezTo>
                    <a:lnTo>
                      <a:pt x="15" y="139"/>
                    </a:lnTo>
                    <a:cubicBezTo>
                      <a:pt x="0" y="160"/>
                      <a:pt x="0" y="190"/>
                      <a:pt x="15" y="219"/>
                    </a:cubicBezTo>
                    <a:lnTo>
                      <a:pt x="73" y="313"/>
                    </a:lnTo>
                    <a:cubicBezTo>
                      <a:pt x="87" y="342"/>
                      <a:pt x="116" y="356"/>
                      <a:pt x="145" y="356"/>
                    </a:cubicBezTo>
                    <a:lnTo>
                      <a:pt x="254" y="356"/>
                    </a:lnTo>
                    <a:cubicBezTo>
                      <a:pt x="283" y="356"/>
                      <a:pt x="312" y="342"/>
                      <a:pt x="327" y="313"/>
                    </a:cubicBezTo>
                    <a:lnTo>
                      <a:pt x="385" y="219"/>
                    </a:lnTo>
                    <a:cubicBezTo>
                      <a:pt x="399" y="190"/>
                      <a:pt x="399" y="160"/>
                      <a:pt x="385" y="139"/>
                    </a:cubicBezTo>
                    <a:lnTo>
                      <a:pt x="327" y="37"/>
                    </a:lnTo>
                    <a:cubicBezTo>
                      <a:pt x="312" y="15"/>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39" name="Google Shape;3930;p71"/>
              <p:cNvSpPr/>
              <p:nvPr/>
            </p:nvSpPr>
            <p:spPr>
              <a:xfrm>
                <a:off x="6273185" y="3824700"/>
                <a:ext cx="17985" cy="16366"/>
              </a:xfrm>
              <a:custGeom>
                <a:avLst/>
                <a:gdLst/>
                <a:ahLst/>
                <a:cxnLst/>
                <a:rect l="l" t="t" r="r" b="b"/>
                <a:pathLst>
                  <a:path w="400" h="364" extrusionOk="0">
                    <a:moveTo>
                      <a:pt x="146" y="0"/>
                    </a:moveTo>
                    <a:cubicBezTo>
                      <a:pt x="117" y="0"/>
                      <a:pt x="88" y="15"/>
                      <a:pt x="73" y="44"/>
                    </a:cubicBezTo>
                    <a:lnTo>
                      <a:pt x="15" y="138"/>
                    </a:lnTo>
                    <a:cubicBezTo>
                      <a:pt x="1" y="167"/>
                      <a:pt x="1" y="196"/>
                      <a:pt x="15" y="225"/>
                    </a:cubicBezTo>
                    <a:lnTo>
                      <a:pt x="73" y="320"/>
                    </a:lnTo>
                    <a:cubicBezTo>
                      <a:pt x="88" y="349"/>
                      <a:pt x="117" y="363"/>
                      <a:pt x="146" y="363"/>
                    </a:cubicBezTo>
                    <a:lnTo>
                      <a:pt x="255" y="363"/>
                    </a:lnTo>
                    <a:cubicBezTo>
                      <a:pt x="284" y="363"/>
                      <a:pt x="313" y="349"/>
                      <a:pt x="327" y="320"/>
                    </a:cubicBezTo>
                    <a:lnTo>
                      <a:pt x="385" y="225"/>
                    </a:lnTo>
                    <a:cubicBezTo>
                      <a:pt x="400" y="196"/>
                      <a:pt x="400" y="167"/>
                      <a:pt x="385" y="138"/>
                    </a:cubicBezTo>
                    <a:lnTo>
                      <a:pt x="327" y="44"/>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40" name="Google Shape;3931;p71"/>
              <p:cNvSpPr/>
              <p:nvPr/>
            </p:nvSpPr>
            <p:spPr>
              <a:xfrm>
                <a:off x="6226200" y="3863546"/>
                <a:ext cx="17985" cy="16366"/>
              </a:xfrm>
              <a:custGeom>
                <a:avLst/>
                <a:gdLst/>
                <a:ahLst/>
                <a:cxnLst/>
                <a:rect l="l" t="t" r="r" b="b"/>
                <a:pathLst>
                  <a:path w="400" h="364" extrusionOk="0">
                    <a:moveTo>
                      <a:pt x="145" y="0"/>
                    </a:moveTo>
                    <a:cubicBezTo>
                      <a:pt x="116" y="0"/>
                      <a:pt x="87" y="15"/>
                      <a:pt x="73" y="44"/>
                    </a:cubicBezTo>
                    <a:lnTo>
                      <a:pt x="15" y="138"/>
                    </a:lnTo>
                    <a:cubicBezTo>
                      <a:pt x="0" y="167"/>
                      <a:pt x="0" y="196"/>
                      <a:pt x="15" y="225"/>
                    </a:cubicBezTo>
                    <a:lnTo>
                      <a:pt x="73" y="320"/>
                    </a:lnTo>
                    <a:cubicBezTo>
                      <a:pt x="87" y="349"/>
                      <a:pt x="116" y="363"/>
                      <a:pt x="145" y="363"/>
                    </a:cubicBezTo>
                    <a:lnTo>
                      <a:pt x="254" y="363"/>
                    </a:lnTo>
                    <a:cubicBezTo>
                      <a:pt x="283" y="363"/>
                      <a:pt x="312" y="349"/>
                      <a:pt x="327" y="320"/>
                    </a:cubicBezTo>
                    <a:lnTo>
                      <a:pt x="385" y="225"/>
                    </a:lnTo>
                    <a:cubicBezTo>
                      <a:pt x="399" y="196"/>
                      <a:pt x="399" y="167"/>
                      <a:pt x="385" y="138"/>
                    </a:cubicBezTo>
                    <a:lnTo>
                      <a:pt x="327" y="44"/>
                    </a:lnTo>
                    <a:cubicBezTo>
                      <a:pt x="312"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41" name="Google Shape;3932;p71"/>
              <p:cNvSpPr/>
              <p:nvPr/>
            </p:nvSpPr>
            <p:spPr>
              <a:xfrm>
                <a:off x="6273185" y="3904641"/>
                <a:ext cx="17985" cy="16366"/>
              </a:xfrm>
              <a:custGeom>
                <a:avLst/>
                <a:gdLst/>
                <a:ahLst/>
                <a:cxnLst/>
                <a:rect l="l" t="t" r="r" b="b"/>
                <a:pathLst>
                  <a:path w="400" h="364" extrusionOk="0">
                    <a:moveTo>
                      <a:pt x="146" y="1"/>
                    </a:moveTo>
                    <a:cubicBezTo>
                      <a:pt x="117" y="1"/>
                      <a:pt x="88" y="15"/>
                      <a:pt x="73" y="44"/>
                    </a:cubicBezTo>
                    <a:lnTo>
                      <a:pt x="15" y="139"/>
                    </a:lnTo>
                    <a:cubicBezTo>
                      <a:pt x="1" y="168"/>
                      <a:pt x="1" y="197"/>
                      <a:pt x="15" y="219"/>
                    </a:cubicBezTo>
                    <a:lnTo>
                      <a:pt x="73" y="320"/>
                    </a:lnTo>
                    <a:cubicBezTo>
                      <a:pt x="88" y="342"/>
                      <a:pt x="117" y="364"/>
                      <a:pt x="146" y="364"/>
                    </a:cubicBezTo>
                    <a:lnTo>
                      <a:pt x="255" y="364"/>
                    </a:lnTo>
                    <a:cubicBezTo>
                      <a:pt x="284" y="364"/>
                      <a:pt x="313" y="342"/>
                      <a:pt x="327" y="320"/>
                    </a:cubicBezTo>
                    <a:lnTo>
                      <a:pt x="385" y="219"/>
                    </a:lnTo>
                    <a:cubicBezTo>
                      <a:pt x="400" y="197"/>
                      <a:pt x="400" y="168"/>
                      <a:pt x="385" y="139"/>
                    </a:cubicBezTo>
                    <a:lnTo>
                      <a:pt x="327" y="44"/>
                    </a:lnTo>
                    <a:cubicBezTo>
                      <a:pt x="313" y="15"/>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42" name="Google Shape;3933;p71"/>
              <p:cNvSpPr/>
              <p:nvPr/>
            </p:nvSpPr>
            <p:spPr>
              <a:xfrm>
                <a:off x="6226200" y="3943487"/>
                <a:ext cx="17985" cy="16052"/>
              </a:xfrm>
              <a:custGeom>
                <a:avLst/>
                <a:gdLst/>
                <a:ahLst/>
                <a:cxnLst/>
                <a:rect l="l" t="t" r="r" b="b"/>
                <a:pathLst>
                  <a:path w="400" h="357" extrusionOk="0">
                    <a:moveTo>
                      <a:pt x="145" y="1"/>
                    </a:moveTo>
                    <a:cubicBezTo>
                      <a:pt x="116" y="1"/>
                      <a:pt x="87" y="15"/>
                      <a:pt x="73" y="37"/>
                    </a:cubicBezTo>
                    <a:lnTo>
                      <a:pt x="15" y="139"/>
                    </a:lnTo>
                    <a:cubicBezTo>
                      <a:pt x="0" y="168"/>
                      <a:pt x="0" y="197"/>
                      <a:pt x="15" y="219"/>
                    </a:cubicBezTo>
                    <a:lnTo>
                      <a:pt x="73" y="320"/>
                    </a:lnTo>
                    <a:cubicBezTo>
                      <a:pt x="87" y="342"/>
                      <a:pt x="116" y="356"/>
                      <a:pt x="145" y="356"/>
                    </a:cubicBezTo>
                    <a:lnTo>
                      <a:pt x="254" y="356"/>
                    </a:lnTo>
                    <a:cubicBezTo>
                      <a:pt x="283" y="356"/>
                      <a:pt x="312" y="342"/>
                      <a:pt x="327" y="320"/>
                    </a:cubicBezTo>
                    <a:lnTo>
                      <a:pt x="385" y="219"/>
                    </a:lnTo>
                    <a:cubicBezTo>
                      <a:pt x="399" y="197"/>
                      <a:pt x="399" y="168"/>
                      <a:pt x="385" y="139"/>
                    </a:cubicBezTo>
                    <a:lnTo>
                      <a:pt x="327" y="37"/>
                    </a:lnTo>
                    <a:cubicBezTo>
                      <a:pt x="312" y="15"/>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43" name="Google Shape;3934;p71"/>
              <p:cNvSpPr/>
              <p:nvPr/>
            </p:nvSpPr>
            <p:spPr>
              <a:xfrm>
                <a:off x="6273185" y="3984626"/>
                <a:ext cx="17985" cy="16052"/>
              </a:xfrm>
              <a:custGeom>
                <a:avLst/>
                <a:gdLst/>
                <a:ahLst/>
                <a:cxnLst/>
                <a:rect l="l" t="t" r="r" b="b"/>
                <a:pathLst>
                  <a:path w="400" h="357" extrusionOk="0">
                    <a:moveTo>
                      <a:pt x="146" y="0"/>
                    </a:moveTo>
                    <a:cubicBezTo>
                      <a:pt x="117" y="0"/>
                      <a:pt x="88" y="15"/>
                      <a:pt x="73" y="37"/>
                    </a:cubicBezTo>
                    <a:lnTo>
                      <a:pt x="15" y="138"/>
                    </a:lnTo>
                    <a:cubicBezTo>
                      <a:pt x="1" y="160"/>
                      <a:pt x="1" y="189"/>
                      <a:pt x="15" y="218"/>
                    </a:cubicBezTo>
                    <a:lnTo>
                      <a:pt x="73" y="320"/>
                    </a:lnTo>
                    <a:cubicBezTo>
                      <a:pt x="88" y="342"/>
                      <a:pt x="117" y="356"/>
                      <a:pt x="146" y="356"/>
                    </a:cubicBezTo>
                    <a:lnTo>
                      <a:pt x="255" y="356"/>
                    </a:lnTo>
                    <a:cubicBezTo>
                      <a:pt x="284" y="356"/>
                      <a:pt x="313" y="342"/>
                      <a:pt x="327" y="320"/>
                    </a:cubicBezTo>
                    <a:lnTo>
                      <a:pt x="385" y="218"/>
                    </a:lnTo>
                    <a:cubicBezTo>
                      <a:pt x="400" y="196"/>
                      <a:pt x="400" y="160"/>
                      <a:pt x="385" y="138"/>
                    </a:cubicBezTo>
                    <a:lnTo>
                      <a:pt x="327" y="37"/>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44" name="Google Shape;3935;p71"/>
              <p:cNvSpPr/>
              <p:nvPr/>
            </p:nvSpPr>
            <p:spPr>
              <a:xfrm>
                <a:off x="6226200" y="4023472"/>
                <a:ext cx="17985" cy="16052"/>
              </a:xfrm>
              <a:custGeom>
                <a:avLst/>
                <a:gdLst/>
                <a:ahLst/>
                <a:cxnLst/>
                <a:rect l="l" t="t" r="r" b="b"/>
                <a:pathLst>
                  <a:path w="400" h="357" extrusionOk="0">
                    <a:moveTo>
                      <a:pt x="145" y="0"/>
                    </a:moveTo>
                    <a:cubicBezTo>
                      <a:pt x="116" y="0"/>
                      <a:pt x="87" y="15"/>
                      <a:pt x="73" y="37"/>
                    </a:cubicBezTo>
                    <a:lnTo>
                      <a:pt x="15" y="138"/>
                    </a:lnTo>
                    <a:cubicBezTo>
                      <a:pt x="0" y="160"/>
                      <a:pt x="0" y="189"/>
                      <a:pt x="15" y="218"/>
                    </a:cubicBezTo>
                    <a:lnTo>
                      <a:pt x="73" y="320"/>
                    </a:lnTo>
                    <a:cubicBezTo>
                      <a:pt x="87" y="342"/>
                      <a:pt x="116" y="356"/>
                      <a:pt x="145" y="356"/>
                    </a:cubicBezTo>
                    <a:lnTo>
                      <a:pt x="254" y="356"/>
                    </a:lnTo>
                    <a:cubicBezTo>
                      <a:pt x="283" y="356"/>
                      <a:pt x="312" y="342"/>
                      <a:pt x="327" y="320"/>
                    </a:cubicBezTo>
                    <a:lnTo>
                      <a:pt x="385" y="218"/>
                    </a:lnTo>
                    <a:cubicBezTo>
                      <a:pt x="399" y="196"/>
                      <a:pt x="399" y="160"/>
                      <a:pt x="385" y="138"/>
                    </a:cubicBezTo>
                    <a:lnTo>
                      <a:pt x="327" y="37"/>
                    </a:lnTo>
                    <a:cubicBezTo>
                      <a:pt x="312"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45" name="Google Shape;3936;p71"/>
              <p:cNvSpPr/>
              <p:nvPr/>
            </p:nvSpPr>
            <p:spPr>
              <a:xfrm>
                <a:off x="6273185" y="4064251"/>
                <a:ext cx="17985" cy="16366"/>
              </a:xfrm>
              <a:custGeom>
                <a:avLst/>
                <a:gdLst/>
                <a:ahLst/>
                <a:cxnLst/>
                <a:rect l="l" t="t" r="r" b="b"/>
                <a:pathLst>
                  <a:path w="400" h="364" extrusionOk="0">
                    <a:moveTo>
                      <a:pt x="146" y="1"/>
                    </a:moveTo>
                    <a:cubicBezTo>
                      <a:pt x="117" y="1"/>
                      <a:pt x="88" y="23"/>
                      <a:pt x="73" y="44"/>
                    </a:cubicBezTo>
                    <a:lnTo>
                      <a:pt x="15" y="146"/>
                    </a:lnTo>
                    <a:cubicBezTo>
                      <a:pt x="1" y="168"/>
                      <a:pt x="1" y="197"/>
                      <a:pt x="15" y="226"/>
                    </a:cubicBezTo>
                    <a:lnTo>
                      <a:pt x="73" y="320"/>
                    </a:lnTo>
                    <a:cubicBezTo>
                      <a:pt x="88" y="349"/>
                      <a:pt x="117" y="364"/>
                      <a:pt x="146" y="364"/>
                    </a:cubicBezTo>
                    <a:lnTo>
                      <a:pt x="255" y="364"/>
                    </a:lnTo>
                    <a:cubicBezTo>
                      <a:pt x="284" y="364"/>
                      <a:pt x="313" y="349"/>
                      <a:pt x="327" y="320"/>
                    </a:cubicBezTo>
                    <a:lnTo>
                      <a:pt x="385" y="226"/>
                    </a:lnTo>
                    <a:cubicBezTo>
                      <a:pt x="400" y="197"/>
                      <a:pt x="400" y="168"/>
                      <a:pt x="385" y="146"/>
                    </a:cubicBezTo>
                    <a:lnTo>
                      <a:pt x="327" y="44"/>
                    </a:lnTo>
                    <a:cubicBezTo>
                      <a:pt x="313" y="23"/>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46" name="Google Shape;3937;p71"/>
              <p:cNvSpPr/>
              <p:nvPr/>
            </p:nvSpPr>
            <p:spPr>
              <a:xfrm>
                <a:off x="6226200" y="4103097"/>
                <a:ext cx="17985" cy="16366"/>
              </a:xfrm>
              <a:custGeom>
                <a:avLst/>
                <a:gdLst/>
                <a:ahLst/>
                <a:cxnLst/>
                <a:rect l="l" t="t" r="r" b="b"/>
                <a:pathLst>
                  <a:path w="400" h="364" extrusionOk="0">
                    <a:moveTo>
                      <a:pt x="145" y="1"/>
                    </a:moveTo>
                    <a:cubicBezTo>
                      <a:pt x="116" y="1"/>
                      <a:pt x="87" y="22"/>
                      <a:pt x="73" y="44"/>
                    </a:cubicBezTo>
                    <a:lnTo>
                      <a:pt x="15" y="146"/>
                    </a:lnTo>
                    <a:cubicBezTo>
                      <a:pt x="0" y="168"/>
                      <a:pt x="0" y="197"/>
                      <a:pt x="15" y="226"/>
                    </a:cubicBezTo>
                    <a:lnTo>
                      <a:pt x="73" y="320"/>
                    </a:lnTo>
                    <a:cubicBezTo>
                      <a:pt x="87" y="349"/>
                      <a:pt x="116" y="364"/>
                      <a:pt x="145" y="364"/>
                    </a:cubicBezTo>
                    <a:lnTo>
                      <a:pt x="254" y="364"/>
                    </a:lnTo>
                    <a:cubicBezTo>
                      <a:pt x="283" y="364"/>
                      <a:pt x="312" y="349"/>
                      <a:pt x="327" y="320"/>
                    </a:cubicBezTo>
                    <a:lnTo>
                      <a:pt x="385" y="226"/>
                    </a:lnTo>
                    <a:cubicBezTo>
                      <a:pt x="399" y="197"/>
                      <a:pt x="399" y="168"/>
                      <a:pt x="385" y="146"/>
                    </a:cubicBezTo>
                    <a:lnTo>
                      <a:pt x="327" y="44"/>
                    </a:lnTo>
                    <a:cubicBezTo>
                      <a:pt x="312" y="22"/>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47" name="Google Shape;3938;p71"/>
              <p:cNvSpPr/>
              <p:nvPr/>
            </p:nvSpPr>
            <p:spPr>
              <a:xfrm>
                <a:off x="6273185" y="4144237"/>
                <a:ext cx="14388" cy="16366"/>
              </a:xfrm>
              <a:custGeom>
                <a:avLst/>
                <a:gdLst/>
                <a:ahLst/>
                <a:cxnLst/>
                <a:rect l="l" t="t" r="r" b="b"/>
                <a:pathLst>
                  <a:path w="320" h="364" extrusionOk="0">
                    <a:moveTo>
                      <a:pt x="146" y="0"/>
                    </a:moveTo>
                    <a:cubicBezTo>
                      <a:pt x="117" y="0"/>
                      <a:pt x="88" y="15"/>
                      <a:pt x="73" y="44"/>
                    </a:cubicBezTo>
                    <a:lnTo>
                      <a:pt x="15" y="138"/>
                    </a:lnTo>
                    <a:cubicBezTo>
                      <a:pt x="1" y="167"/>
                      <a:pt x="1" y="196"/>
                      <a:pt x="15" y="218"/>
                    </a:cubicBezTo>
                    <a:lnTo>
                      <a:pt x="73" y="320"/>
                    </a:lnTo>
                    <a:cubicBezTo>
                      <a:pt x="88" y="349"/>
                      <a:pt x="117" y="363"/>
                      <a:pt x="146" y="363"/>
                    </a:cubicBezTo>
                    <a:lnTo>
                      <a:pt x="255" y="363"/>
                    </a:lnTo>
                    <a:cubicBezTo>
                      <a:pt x="269" y="363"/>
                      <a:pt x="284" y="356"/>
                      <a:pt x="298" y="349"/>
                    </a:cubicBezTo>
                    <a:cubicBezTo>
                      <a:pt x="305" y="247"/>
                      <a:pt x="313" y="138"/>
                      <a:pt x="320" y="37"/>
                    </a:cubicBezTo>
                    <a:cubicBezTo>
                      <a:pt x="305"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48" name="Google Shape;3939;p71"/>
              <p:cNvSpPr/>
              <p:nvPr/>
            </p:nvSpPr>
            <p:spPr>
              <a:xfrm>
                <a:off x="6226200" y="4183083"/>
                <a:ext cx="17985" cy="16366"/>
              </a:xfrm>
              <a:custGeom>
                <a:avLst/>
                <a:gdLst/>
                <a:ahLst/>
                <a:cxnLst/>
                <a:rect l="l" t="t" r="r" b="b"/>
                <a:pathLst>
                  <a:path w="400" h="364" extrusionOk="0">
                    <a:moveTo>
                      <a:pt x="145" y="0"/>
                    </a:moveTo>
                    <a:cubicBezTo>
                      <a:pt x="116" y="0"/>
                      <a:pt x="87" y="15"/>
                      <a:pt x="73" y="44"/>
                    </a:cubicBezTo>
                    <a:lnTo>
                      <a:pt x="15" y="138"/>
                    </a:lnTo>
                    <a:cubicBezTo>
                      <a:pt x="0" y="167"/>
                      <a:pt x="0" y="196"/>
                      <a:pt x="15" y="218"/>
                    </a:cubicBezTo>
                    <a:lnTo>
                      <a:pt x="73" y="320"/>
                    </a:lnTo>
                    <a:cubicBezTo>
                      <a:pt x="87" y="349"/>
                      <a:pt x="116" y="363"/>
                      <a:pt x="145" y="363"/>
                    </a:cubicBezTo>
                    <a:lnTo>
                      <a:pt x="254" y="363"/>
                    </a:lnTo>
                    <a:cubicBezTo>
                      <a:pt x="283" y="363"/>
                      <a:pt x="312" y="349"/>
                      <a:pt x="327" y="320"/>
                    </a:cubicBezTo>
                    <a:lnTo>
                      <a:pt x="385" y="218"/>
                    </a:lnTo>
                    <a:cubicBezTo>
                      <a:pt x="399" y="196"/>
                      <a:pt x="399" y="167"/>
                      <a:pt x="385" y="138"/>
                    </a:cubicBezTo>
                    <a:lnTo>
                      <a:pt x="327" y="44"/>
                    </a:lnTo>
                    <a:cubicBezTo>
                      <a:pt x="312"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49" name="Google Shape;3940;p71"/>
              <p:cNvSpPr/>
              <p:nvPr/>
            </p:nvSpPr>
            <p:spPr>
              <a:xfrm>
                <a:off x="5945145" y="4172112"/>
                <a:ext cx="343424" cy="35835"/>
              </a:xfrm>
              <a:custGeom>
                <a:avLst/>
                <a:gdLst/>
                <a:ahLst/>
                <a:cxnLst/>
                <a:rect l="l" t="t" r="r" b="b"/>
                <a:pathLst>
                  <a:path w="7638" h="797" extrusionOk="0">
                    <a:moveTo>
                      <a:pt x="78" y="0"/>
                    </a:moveTo>
                    <a:cubicBezTo>
                      <a:pt x="49" y="0"/>
                      <a:pt x="21" y="20"/>
                      <a:pt x="15" y="48"/>
                    </a:cubicBezTo>
                    <a:cubicBezTo>
                      <a:pt x="1" y="85"/>
                      <a:pt x="15" y="121"/>
                      <a:pt x="51" y="135"/>
                    </a:cubicBezTo>
                    <a:cubicBezTo>
                      <a:pt x="1329" y="571"/>
                      <a:pt x="2679" y="796"/>
                      <a:pt x="4030" y="796"/>
                    </a:cubicBezTo>
                    <a:cubicBezTo>
                      <a:pt x="5228" y="796"/>
                      <a:pt x="6425" y="622"/>
                      <a:pt x="7580" y="273"/>
                    </a:cubicBezTo>
                    <a:cubicBezTo>
                      <a:pt x="7616" y="259"/>
                      <a:pt x="7638" y="223"/>
                      <a:pt x="7623" y="186"/>
                    </a:cubicBezTo>
                    <a:cubicBezTo>
                      <a:pt x="7617" y="155"/>
                      <a:pt x="7583" y="134"/>
                      <a:pt x="7550" y="134"/>
                    </a:cubicBezTo>
                    <a:cubicBezTo>
                      <a:pt x="7546" y="134"/>
                      <a:pt x="7541" y="134"/>
                      <a:pt x="7536" y="135"/>
                    </a:cubicBezTo>
                    <a:cubicBezTo>
                      <a:pt x="6399" y="481"/>
                      <a:pt x="5209" y="655"/>
                      <a:pt x="4020" y="655"/>
                    </a:cubicBezTo>
                    <a:cubicBezTo>
                      <a:pt x="2690" y="655"/>
                      <a:pt x="1360" y="438"/>
                      <a:pt x="102" y="5"/>
                    </a:cubicBezTo>
                    <a:cubicBezTo>
                      <a:pt x="94" y="2"/>
                      <a:pt x="86" y="0"/>
                      <a:pt x="78"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50" name="Google Shape;3941;p71"/>
              <p:cNvSpPr/>
              <p:nvPr/>
            </p:nvSpPr>
            <p:spPr>
              <a:xfrm>
                <a:off x="6101161" y="3631774"/>
                <a:ext cx="132909" cy="151659"/>
              </a:xfrm>
              <a:custGeom>
                <a:avLst/>
                <a:gdLst/>
                <a:ahLst/>
                <a:cxnLst/>
                <a:rect l="l" t="t" r="r" b="b"/>
                <a:pathLst>
                  <a:path w="2956" h="3373" extrusionOk="0">
                    <a:moveTo>
                      <a:pt x="1300" y="1"/>
                    </a:moveTo>
                    <a:lnTo>
                      <a:pt x="799" y="2070"/>
                    </a:lnTo>
                    <a:cubicBezTo>
                      <a:pt x="407" y="2084"/>
                      <a:pt x="124" y="2193"/>
                      <a:pt x="73" y="2382"/>
                    </a:cubicBezTo>
                    <a:cubicBezTo>
                      <a:pt x="1" y="2687"/>
                      <a:pt x="574" y="3086"/>
                      <a:pt x="1358" y="3275"/>
                    </a:cubicBezTo>
                    <a:cubicBezTo>
                      <a:pt x="1632" y="3341"/>
                      <a:pt x="1894" y="3372"/>
                      <a:pt x="2122" y="3372"/>
                    </a:cubicBezTo>
                    <a:cubicBezTo>
                      <a:pt x="2548" y="3372"/>
                      <a:pt x="2857" y="3263"/>
                      <a:pt x="2905" y="3064"/>
                    </a:cubicBezTo>
                    <a:cubicBezTo>
                      <a:pt x="2955" y="2876"/>
                      <a:pt x="2752" y="2658"/>
                      <a:pt x="2418" y="2469"/>
                    </a:cubicBezTo>
                    <a:lnTo>
                      <a:pt x="2919" y="393"/>
                    </a:lnTo>
                    <a:lnTo>
                      <a:pt x="1300" y="1"/>
                    </a:lnTo>
                    <a:close/>
                  </a:path>
                </a:pathLst>
              </a:custGeom>
              <a:solidFill>
                <a:srgbClr val="E0A58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51" name="Google Shape;3942;p71"/>
              <p:cNvSpPr/>
              <p:nvPr/>
            </p:nvSpPr>
            <p:spPr>
              <a:xfrm>
                <a:off x="6044060" y="3356029"/>
                <a:ext cx="345986" cy="335960"/>
              </a:xfrm>
              <a:custGeom>
                <a:avLst/>
                <a:gdLst/>
                <a:ahLst/>
                <a:cxnLst/>
                <a:rect l="l" t="t" r="r" b="b"/>
                <a:pathLst>
                  <a:path w="7695" h="7472" extrusionOk="0">
                    <a:moveTo>
                      <a:pt x="2849" y="0"/>
                    </a:moveTo>
                    <a:cubicBezTo>
                      <a:pt x="2152" y="0"/>
                      <a:pt x="1406" y="479"/>
                      <a:pt x="675" y="2235"/>
                    </a:cubicBezTo>
                    <a:cubicBezTo>
                      <a:pt x="29" y="3259"/>
                      <a:pt x="0" y="4638"/>
                      <a:pt x="603" y="5691"/>
                    </a:cubicBezTo>
                    <a:cubicBezTo>
                      <a:pt x="1140" y="6627"/>
                      <a:pt x="2164" y="7266"/>
                      <a:pt x="3245" y="7361"/>
                    </a:cubicBezTo>
                    <a:cubicBezTo>
                      <a:pt x="3524" y="7435"/>
                      <a:pt x="3814" y="7471"/>
                      <a:pt x="4105" y="7471"/>
                    </a:cubicBezTo>
                    <a:cubicBezTo>
                      <a:pt x="4894" y="7471"/>
                      <a:pt x="5689" y="7202"/>
                      <a:pt x="6294" y="6693"/>
                    </a:cubicBezTo>
                    <a:cubicBezTo>
                      <a:pt x="7216" y="5909"/>
                      <a:pt x="7666" y="4602"/>
                      <a:pt x="7405" y="3419"/>
                    </a:cubicBezTo>
                    <a:cubicBezTo>
                      <a:pt x="7694" y="876"/>
                      <a:pt x="6614" y="520"/>
                      <a:pt x="5575" y="520"/>
                    </a:cubicBezTo>
                    <a:cubicBezTo>
                      <a:pt x="5205" y="520"/>
                      <a:pt x="4840" y="565"/>
                      <a:pt x="4545" y="573"/>
                    </a:cubicBezTo>
                    <a:cubicBezTo>
                      <a:pt x="4049" y="378"/>
                      <a:pt x="3469" y="0"/>
                      <a:pt x="2849" y="0"/>
                    </a:cubicBezTo>
                    <a:close/>
                  </a:path>
                </a:pathLst>
              </a:custGeom>
              <a:solidFill>
                <a:srgbClr val="E0A58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52" name="Google Shape;3943;p71"/>
              <p:cNvSpPr/>
              <p:nvPr/>
            </p:nvSpPr>
            <p:spPr>
              <a:xfrm>
                <a:off x="6026435" y="3476749"/>
                <a:ext cx="52921" cy="81787"/>
              </a:xfrm>
              <a:custGeom>
                <a:avLst/>
                <a:gdLst/>
                <a:ahLst/>
                <a:cxnLst/>
                <a:rect l="l" t="t" r="r" b="b"/>
                <a:pathLst>
                  <a:path w="1177" h="1819" extrusionOk="0">
                    <a:moveTo>
                      <a:pt x="559" y="0"/>
                    </a:moveTo>
                    <a:cubicBezTo>
                      <a:pt x="363" y="0"/>
                      <a:pt x="218" y="182"/>
                      <a:pt x="145" y="363"/>
                    </a:cubicBezTo>
                    <a:cubicBezTo>
                      <a:pt x="7" y="697"/>
                      <a:pt x="0" y="1082"/>
                      <a:pt x="124" y="1416"/>
                    </a:cubicBezTo>
                    <a:cubicBezTo>
                      <a:pt x="182" y="1583"/>
                      <a:pt x="291" y="1743"/>
                      <a:pt x="450" y="1801"/>
                    </a:cubicBezTo>
                    <a:cubicBezTo>
                      <a:pt x="488" y="1813"/>
                      <a:pt x="526" y="1819"/>
                      <a:pt x="565" y="1819"/>
                    </a:cubicBezTo>
                    <a:cubicBezTo>
                      <a:pt x="736" y="1819"/>
                      <a:pt x="907" y="1709"/>
                      <a:pt x="1002" y="1561"/>
                    </a:cubicBezTo>
                    <a:cubicBezTo>
                      <a:pt x="1118" y="1380"/>
                      <a:pt x="1147" y="1162"/>
                      <a:pt x="1176" y="951"/>
                    </a:cubicBezTo>
                    <a:lnTo>
                      <a:pt x="1017" y="465"/>
                    </a:lnTo>
                    <a:cubicBezTo>
                      <a:pt x="973" y="363"/>
                      <a:pt x="922" y="247"/>
                      <a:pt x="850" y="160"/>
                    </a:cubicBezTo>
                    <a:cubicBezTo>
                      <a:pt x="777" y="66"/>
                      <a:pt x="675" y="0"/>
                      <a:pt x="559" y="0"/>
                    </a:cubicBezTo>
                    <a:close/>
                  </a:path>
                </a:pathLst>
              </a:custGeom>
              <a:solidFill>
                <a:srgbClr val="E0A58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53" name="Google Shape;3944;p71"/>
              <p:cNvSpPr/>
              <p:nvPr/>
            </p:nvSpPr>
            <p:spPr>
              <a:xfrm>
                <a:off x="6034573" y="3488798"/>
                <a:ext cx="22256" cy="55259"/>
              </a:xfrm>
              <a:custGeom>
                <a:avLst/>
                <a:gdLst/>
                <a:ahLst/>
                <a:cxnLst/>
                <a:rect l="l" t="t" r="r" b="b"/>
                <a:pathLst>
                  <a:path w="495" h="1229" extrusionOk="0">
                    <a:moveTo>
                      <a:pt x="295" y="0"/>
                    </a:moveTo>
                    <a:cubicBezTo>
                      <a:pt x="291" y="0"/>
                      <a:pt x="288" y="1"/>
                      <a:pt x="284" y="1"/>
                    </a:cubicBezTo>
                    <a:cubicBezTo>
                      <a:pt x="204" y="8"/>
                      <a:pt x="139" y="139"/>
                      <a:pt x="95" y="270"/>
                    </a:cubicBezTo>
                    <a:cubicBezTo>
                      <a:pt x="22" y="495"/>
                      <a:pt x="1" y="756"/>
                      <a:pt x="37" y="981"/>
                    </a:cubicBezTo>
                    <a:cubicBezTo>
                      <a:pt x="52" y="1090"/>
                      <a:pt x="88" y="1192"/>
                      <a:pt x="153" y="1221"/>
                    </a:cubicBezTo>
                    <a:cubicBezTo>
                      <a:pt x="165" y="1226"/>
                      <a:pt x="177" y="1228"/>
                      <a:pt x="189" y="1228"/>
                    </a:cubicBezTo>
                    <a:cubicBezTo>
                      <a:pt x="262" y="1228"/>
                      <a:pt x="343" y="1143"/>
                      <a:pt x="393" y="1032"/>
                    </a:cubicBezTo>
                    <a:cubicBezTo>
                      <a:pt x="451" y="908"/>
                      <a:pt x="473" y="756"/>
                      <a:pt x="494" y="611"/>
                    </a:cubicBezTo>
                    <a:lnTo>
                      <a:pt x="451" y="299"/>
                    </a:lnTo>
                    <a:cubicBezTo>
                      <a:pt x="436" y="226"/>
                      <a:pt x="422" y="153"/>
                      <a:pt x="400" y="95"/>
                    </a:cubicBezTo>
                    <a:cubicBezTo>
                      <a:pt x="373" y="42"/>
                      <a:pt x="340" y="0"/>
                      <a:pt x="295" y="0"/>
                    </a:cubicBezTo>
                    <a:close/>
                  </a:path>
                </a:pathLst>
              </a:custGeom>
              <a:solidFill>
                <a:srgbClr val="E582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54" name="Google Shape;3945;p71"/>
              <p:cNvSpPr/>
              <p:nvPr/>
            </p:nvSpPr>
            <p:spPr>
              <a:xfrm>
                <a:off x="6356723" y="3535872"/>
                <a:ext cx="59126" cy="78639"/>
              </a:xfrm>
              <a:custGeom>
                <a:avLst/>
                <a:gdLst/>
                <a:ahLst/>
                <a:cxnLst/>
                <a:rect l="l" t="t" r="r" b="b"/>
                <a:pathLst>
                  <a:path w="1315" h="1749" extrusionOk="0">
                    <a:moveTo>
                      <a:pt x="891" y="0"/>
                    </a:moveTo>
                    <a:cubicBezTo>
                      <a:pt x="812" y="0"/>
                      <a:pt x="732" y="28"/>
                      <a:pt x="669" y="72"/>
                    </a:cubicBezTo>
                    <a:cubicBezTo>
                      <a:pt x="567" y="130"/>
                      <a:pt x="487" y="217"/>
                      <a:pt x="408" y="304"/>
                    </a:cubicBezTo>
                    <a:lnTo>
                      <a:pt x="95" y="696"/>
                    </a:lnTo>
                    <a:cubicBezTo>
                      <a:pt x="45" y="907"/>
                      <a:pt x="1" y="1125"/>
                      <a:pt x="52" y="1335"/>
                    </a:cubicBezTo>
                    <a:cubicBezTo>
                      <a:pt x="95" y="1546"/>
                      <a:pt x="262" y="1742"/>
                      <a:pt x="480" y="1749"/>
                    </a:cubicBezTo>
                    <a:cubicBezTo>
                      <a:pt x="654" y="1749"/>
                      <a:pt x="807" y="1633"/>
                      <a:pt x="923" y="1502"/>
                    </a:cubicBezTo>
                    <a:cubicBezTo>
                      <a:pt x="1155" y="1226"/>
                      <a:pt x="1315" y="856"/>
                      <a:pt x="1264" y="500"/>
                    </a:cubicBezTo>
                    <a:cubicBezTo>
                      <a:pt x="1235" y="304"/>
                      <a:pt x="1155" y="87"/>
                      <a:pt x="1003" y="21"/>
                    </a:cubicBezTo>
                    <a:cubicBezTo>
                      <a:pt x="967" y="7"/>
                      <a:pt x="929" y="0"/>
                      <a:pt x="891" y="0"/>
                    </a:cubicBezTo>
                    <a:close/>
                  </a:path>
                </a:pathLst>
              </a:custGeom>
              <a:solidFill>
                <a:srgbClr val="E0A58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55" name="Google Shape;3946;p71"/>
              <p:cNvSpPr/>
              <p:nvPr/>
            </p:nvSpPr>
            <p:spPr>
              <a:xfrm>
                <a:off x="6365895" y="3548147"/>
                <a:ext cx="39522" cy="53685"/>
              </a:xfrm>
              <a:custGeom>
                <a:avLst/>
                <a:gdLst/>
                <a:ahLst/>
                <a:cxnLst/>
                <a:rect l="l" t="t" r="r" b="b"/>
                <a:pathLst>
                  <a:path w="879" h="1194" extrusionOk="0">
                    <a:moveTo>
                      <a:pt x="620" y="1"/>
                    </a:moveTo>
                    <a:cubicBezTo>
                      <a:pt x="564" y="1"/>
                      <a:pt x="505" y="20"/>
                      <a:pt x="458" y="46"/>
                    </a:cubicBezTo>
                    <a:cubicBezTo>
                      <a:pt x="385" y="89"/>
                      <a:pt x="334" y="147"/>
                      <a:pt x="283" y="206"/>
                    </a:cubicBezTo>
                    <a:lnTo>
                      <a:pt x="66" y="474"/>
                    </a:lnTo>
                    <a:cubicBezTo>
                      <a:pt x="29" y="619"/>
                      <a:pt x="0" y="772"/>
                      <a:pt x="37" y="910"/>
                    </a:cubicBezTo>
                    <a:cubicBezTo>
                      <a:pt x="66" y="1055"/>
                      <a:pt x="182" y="1193"/>
                      <a:pt x="327" y="1193"/>
                    </a:cubicBezTo>
                    <a:cubicBezTo>
                      <a:pt x="332" y="1193"/>
                      <a:pt x="337" y="1193"/>
                      <a:pt x="343" y="1193"/>
                    </a:cubicBezTo>
                    <a:cubicBezTo>
                      <a:pt x="459" y="1193"/>
                      <a:pt x="555" y="1116"/>
                      <a:pt x="632" y="1026"/>
                    </a:cubicBezTo>
                    <a:cubicBezTo>
                      <a:pt x="792" y="837"/>
                      <a:pt x="879" y="590"/>
                      <a:pt x="864" y="343"/>
                    </a:cubicBezTo>
                    <a:cubicBezTo>
                      <a:pt x="857" y="206"/>
                      <a:pt x="806" y="60"/>
                      <a:pt x="683" y="10"/>
                    </a:cubicBezTo>
                    <a:cubicBezTo>
                      <a:pt x="663" y="4"/>
                      <a:pt x="642" y="1"/>
                      <a:pt x="620" y="1"/>
                    </a:cubicBezTo>
                    <a:close/>
                  </a:path>
                </a:pathLst>
              </a:custGeom>
              <a:solidFill>
                <a:srgbClr val="E582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56" name="Google Shape;3947;p71"/>
              <p:cNvSpPr/>
              <p:nvPr/>
            </p:nvSpPr>
            <p:spPr>
              <a:xfrm>
                <a:off x="6068834" y="3526700"/>
                <a:ext cx="78415" cy="58541"/>
              </a:xfrm>
              <a:custGeom>
                <a:avLst/>
                <a:gdLst/>
                <a:ahLst/>
                <a:cxnLst/>
                <a:rect l="l" t="t" r="r" b="b"/>
                <a:pathLst>
                  <a:path w="1744" h="1302" extrusionOk="0">
                    <a:moveTo>
                      <a:pt x="622" y="0"/>
                    </a:moveTo>
                    <a:cubicBezTo>
                      <a:pt x="536" y="0"/>
                      <a:pt x="446" y="16"/>
                      <a:pt x="357" y="65"/>
                    </a:cubicBezTo>
                    <a:cubicBezTo>
                      <a:pt x="212" y="138"/>
                      <a:pt x="66" y="320"/>
                      <a:pt x="30" y="530"/>
                    </a:cubicBezTo>
                    <a:cubicBezTo>
                      <a:pt x="1" y="675"/>
                      <a:pt x="30" y="806"/>
                      <a:pt x="88" y="893"/>
                    </a:cubicBezTo>
                    <a:cubicBezTo>
                      <a:pt x="146" y="980"/>
                      <a:pt x="226" y="1038"/>
                      <a:pt x="306" y="1082"/>
                    </a:cubicBezTo>
                    <a:cubicBezTo>
                      <a:pt x="526" y="1208"/>
                      <a:pt x="766" y="1301"/>
                      <a:pt x="1028" y="1301"/>
                    </a:cubicBezTo>
                    <a:cubicBezTo>
                      <a:pt x="1112" y="1301"/>
                      <a:pt x="1198" y="1292"/>
                      <a:pt x="1286" y="1271"/>
                    </a:cubicBezTo>
                    <a:cubicBezTo>
                      <a:pt x="1424" y="1242"/>
                      <a:pt x="1591" y="1147"/>
                      <a:pt x="1663" y="958"/>
                    </a:cubicBezTo>
                    <a:cubicBezTo>
                      <a:pt x="1743" y="762"/>
                      <a:pt x="1678" y="574"/>
                      <a:pt x="1598" y="458"/>
                    </a:cubicBezTo>
                    <a:cubicBezTo>
                      <a:pt x="1395" y="174"/>
                      <a:pt x="1097" y="58"/>
                      <a:pt x="778" y="15"/>
                    </a:cubicBezTo>
                    <a:cubicBezTo>
                      <a:pt x="728" y="6"/>
                      <a:pt x="676" y="0"/>
                      <a:pt x="622" y="0"/>
                    </a:cubicBezTo>
                    <a:close/>
                  </a:path>
                </a:pathLst>
              </a:custGeom>
              <a:solidFill>
                <a:srgbClr val="FF8A8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57" name="Google Shape;3948;p71"/>
              <p:cNvSpPr/>
              <p:nvPr/>
            </p:nvSpPr>
            <p:spPr>
              <a:xfrm>
                <a:off x="6262753" y="3560106"/>
                <a:ext cx="88801" cy="58451"/>
              </a:xfrm>
              <a:custGeom>
                <a:avLst/>
                <a:gdLst/>
                <a:ahLst/>
                <a:cxnLst/>
                <a:rect l="l" t="t" r="r" b="b"/>
                <a:pathLst>
                  <a:path w="1975" h="1300" extrusionOk="0">
                    <a:moveTo>
                      <a:pt x="1118" y="0"/>
                    </a:moveTo>
                    <a:cubicBezTo>
                      <a:pt x="804" y="0"/>
                      <a:pt x="498" y="68"/>
                      <a:pt x="240" y="288"/>
                    </a:cubicBezTo>
                    <a:cubicBezTo>
                      <a:pt x="116" y="390"/>
                      <a:pt x="0" y="571"/>
                      <a:pt x="36" y="789"/>
                    </a:cubicBezTo>
                    <a:cubicBezTo>
                      <a:pt x="66" y="999"/>
                      <a:pt x="225" y="1123"/>
                      <a:pt x="370" y="1188"/>
                    </a:cubicBezTo>
                    <a:cubicBezTo>
                      <a:pt x="549" y="1267"/>
                      <a:pt x="732" y="1299"/>
                      <a:pt x="912" y="1299"/>
                    </a:cubicBezTo>
                    <a:cubicBezTo>
                      <a:pt x="1113" y="1299"/>
                      <a:pt x="1312" y="1260"/>
                      <a:pt x="1503" y="1203"/>
                    </a:cubicBezTo>
                    <a:cubicBezTo>
                      <a:pt x="1612" y="1174"/>
                      <a:pt x="1713" y="1137"/>
                      <a:pt x="1801" y="1058"/>
                    </a:cubicBezTo>
                    <a:cubicBezTo>
                      <a:pt x="1888" y="978"/>
                      <a:pt x="1960" y="847"/>
                      <a:pt x="1968" y="695"/>
                    </a:cubicBezTo>
                    <a:cubicBezTo>
                      <a:pt x="1975" y="477"/>
                      <a:pt x="1859" y="259"/>
                      <a:pt x="1713" y="150"/>
                    </a:cubicBezTo>
                    <a:cubicBezTo>
                      <a:pt x="1576" y="41"/>
                      <a:pt x="1416" y="12"/>
                      <a:pt x="1263" y="5"/>
                    </a:cubicBezTo>
                    <a:cubicBezTo>
                      <a:pt x="1215" y="2"/>
                      <a:pt x="1166" y="0"/>
                      <a:pt x="1118" y="0"/>
                    </a:cubicBezTo>
                    <a:close/>
                  </a:path>
                </a:pathLst>
              </a:custGeom>
              <a:solidFill>
                <a:srgbClr val="FF8A8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58" name="Google Shape;3949;p71"/>
              <p:cNvSpPr/>
              <p:nvPr/>
            </p:nvSpPr>
            <p:spPr>
              <a:xfrm>
                <a:off x="6058088" y="3423201"/>
                <a:ext cx="329710" cy="166181"/>
              </a:xfrm>
              <a:custGeom>
                <a:avLst/>
                <a:gdLst/>
                <a:ahLst/>
                <a:cxnLst/>
                <a:rect l="l" t="t" r="r" b="b"/>
                <a:pathLst>
                  <a:path w="7333" h="3696" extrusionOk="0">
                    <a:moveTo>
                      <a:pt x="1902" y="146"/>
                    </a:moveTo>
                    <a:cubicBezTo>
                      <a:pt x="1982" y="146"/>
                      <a:pt x="2062" y="153"/>
                      <a:pt x="2149" y="168"/>
                    </a:cubicBezTo>
                    <a:cubicBezTo>
                      <a:pt x="2519" y="233"/>
                      <a:pt x="2839" y="436"/>
                      <a:pt x="3057" y="741"/>
                    </a:cubicBezTo>
                    <a:cubicBezTo>
                      <a:pt x="3209" y="959"/>
                      <a:pt x="3289" y="1213"/>
                      <a:pt x="3304" y="1467"/>
                    </a:cubicBezTo>
                    <a:cubicBezTo>
                      <a:pt x="3304" y="1467"/>
                      <a:pt x="3304" y="1467"/>
                      <a:pt x="3304" y="1475"/>
                    </a:cubicBezTo>
                    <a:cubicBezTo>
                      <a:pt x="3304" y="1482"/>
                      <a:pt x="3304" y="1496"/>
                      <a:pt x="3304" y="1504"/>
                    </a:cubicBezTo>
                    <a:cubicBezTo>
                      <a:pt x="3311" y="1598"/>
                      <a:pt x="3304" y="1700"/>
                      <a:pt x="3289" y="1794"/>
                    </a:cubicBezTo>
                    <a:cubicBezTo>
                      <a:pt x="3166" y="2469"/>
                      <a:pt x="2585" y="2956"/>
                      <a:pt x="1902" y="2956"/>
                    </a:cubicBezTo>
                    <a:cubicBezTo>
                      <a:pt x="1823" y="2956"/>
                      <a:pt x="1743" y="2948"/>
                      <a:pt x="1656" y="2934"/>
                    </a:cubicBezTo>
                    <a:cubicBezTo>
                      <a:pt x="1285" y="2868"/>
                      <a:pt x="966" y="2665"/>
                      <a:pt x="748" y="2353"/>
                    </a:cubicBezTo>
                    <a:cubicBezTo>
                      <a:pt x="538" y="2048"/>
                      <a:pt x="451" y="1671"/>
                      <a:pt x="516" y="1308"/>
                    </a:cubicBezTo>
                    <a:cubicBezTo>
                      <a:pt x="639" y="632"/>
                      <a:pt x="1220" y="146"/>
                      <a:pt x="1902" y="146"/>
                    </a:cubicBezTo>
                    <a:close/>
                    <a:moveTo>
                      <a:pt x="5336" y="749"/>
                    </a:moveTo>
                    <a:cubicBezTo>
                      <a:pt x="5416" y="749"/>
                      <a:pt x="5496" y="756"/>
                      <a:pt x="5576" y="770"/>
                    </a:cubicBezTo>
                    <a:cubicBezTo>
                      <a:pt x="5946" y="836"/>
                      <a:pt x="6273" y="1039"/>
                      <a:pt x="6483" y="1351"/>
                    </a:cubicBezTo>
                    <a:cubicBezTo>
                      <a:pt x="6701" y="1656"/>
                      <a:pt x="6781" y="2026"/>
                      <a:pt x="6716" y="2397"/>
                    </a:cubicBezTo>
                    <a:cubicBezTo>
                      <a:pt x="6599" y="3072"/>
                      <a:pt x="6019" y="3558"/>
                      <a:pt x="5336" y="3558"/>
                    </a:cubicBezTo>
                    <a:cubicBezTo>
                      <a:pt x="5256" y="3558"/>
                      <a:pt x="5169" y="3551"/>
                      <a:pt x="5089" y="3536"/>
                    </a:cubicBezTo>
                    <a:cubicBezTo>
                      <a:pt x="4327" y="3406"/>
                      <a:pt x="3819" y="2672"/>
                      <a:pt x="3950" y="1910"/>
                    </a:cubicBezTo>
                    <a:cubicBezTo>
                      <a:pt x="4073" y="1235"/>
                      <a:pt x="4654" y="749"/>
                      <a:pt x="5336" y="749"/>
                    </a:cubicBezTo>
                    <a:close/>
                    <a:moveTo>
                      <a:pt x="1902" y="1"/>
                    </a:moveTo>
                    <a:cubicBezTo>
                      <a:pt x="1220" y="1"/>
                      <a:pt x="625" y="451"/>
                      <a:pt x="429" y="1090"/>
                    </a:cubicBezTo>
                    <a:lnTo>
                      <a:pt x="421" y="1090"/>
                    </a:lnTo>
                    <a:lnTo>
                      <a:pt x="58" y="1155"/>
                    </a:lnTo>
                    <a:cubicBezTo>
                      <a:pt x="22" y="1162"/>
                      <a:pt x="0" y="1199"/>
                      <a:pt x="8" y="1235"/>
                    </a:cubicBezTo>
                    <a:cubicBezTo>
                      <a:pt x="15" y="1271"/>
                      <a:pt x="44" y="1293"/>
                      <a:pt x="73" y="1293"/>
                    </a:cubicBezTo>
                    <a:lnTo>
                      <a:pt x="88" y="1293"/>
                    </a:lnTo>
                    <a:lnTo>
                      <a:pt x="392" y="1235"/>
                    </a:lnTo>
                    <a:lnTo>
                      <a:pt x="392" y="1235"/>
                    </a:lnTo>
                    <a:cubicBezTo>
                      <a:pt x="385" y="1250"/>
                      <a:pt x="385" y="1264"/>
                      <a:pt x="385" y="1279"/>
                    </a:cubicBezTo>
                    <a:cubicBezTo>
                      <a:pt x="313" y="1685"/>
                      <a:pt x="400" y="2099"/>
                      <a:pt x="639" y="2433"/>
                    </a:cubicBezTo>
                    <a:cubicBezTo>
                      <a:pt x="872" y="2774"/>
                      <a:pt x="1227" y="2999"/>
                      <a:pt x="1634" y="3072"/>
                    </a:cubicBezTo>
                    <a:cubicBezTo>
                      <a:pt x="1721" y="3086"/>
                      <a:pt x="1815" y="3093"/>
                      <a:pt x="1902" y="3093"/>
                    </a:cubicBezTo>
                    <a:cubicBezTo>
                      <a:pt x="2650" y="3093"/>
                      <a:pt x="3289" y="2556"/>
                      <a:pt x="3420" y="1816"/>
                    </a:cubicBezTo>
                    <a:cubicBezTo>
                      <a:pt x="3434" y="1736"/>
                      <a:pt x="3441" y="1649"/>
                      <a:pt x="3441" y="1569"/>
                    </a:cubicBezTo>
                    <a:lnTo>
                      <a:pt x="3877" y="1649"/>
                    </a:lnTo>
                    <a:cubicBezTo>
                      <a:pt x="3848" y="1729"/>
                      <a:pt x="3826" y="1801"/>
                      <a:pt x="3812" y="1888"/>
                    </a:cubicBezTo>
                    <a:cubicBezTo>
                      <a:pt x="3739" y="2295"/>
                      <a:pt x="3833" y="2701"/>
                      <a:pt x="4066" y="3043"/>
                    </a:cubicBezTo>
                    <a:cubicBezTo>
                      <a:pt x="4305" y="3377"/>
                      <a:pt x="4661" y="3602"/>
                      <a:pt x="5068" y="3674"/>
                    </a:cubicBezTo>
                    <a:cubicBezTo>
                      <a:pt x="5155" y="3689"/>
                      <a:pt x="5242" y="3696"/>
                      <a:pt x="5336" y="3696"/>
                    </a:cubicBezTo>
                    <a:cubicBezTo>
                      <a:pt x="6069" y="3696"/>
                      <a:pt x="6694" y="3188"/>
                      <a:pt x="6846" y="2469"/>
                    </a:cubicBezTo>
                    <a:lnTo>
                      <a:pt x="7216" y="2680"/>
                    </a:lnTo>
                    <a:cubicBezTo>
                      <a:pt x="7231" y="2687"/>
                      <a:pt x="7246" y="2694"/>
                      <a:pt x="7253" y="2694"/>
                    </a:cubicBezTo>
                    <a:cubicBezTo>
                      <a:pt x="7282" y="2694"/>
                      <a:pt x="7304" y="2680"/>
                      <a:pt x="7318" y="2658"/>
                    </a:cubicBezTo>
                    <a:cubicBezTo>
                      <a:pt x="7333" y="2622"/>
                      <a:pt x="7325" y="2578"/>
                      <a:pt x="7289" y="2564"/>
                    </a:cubicBezTo>
                    <a:lnTo>
                      <a:pt x="6868" y="2324"/>
                    </a:lnTo>
                    <a:cubicBezTo>
                      <a:pt x="6912" y="1946"/>
                      <a:pt x="6817" y="1576"/>
                      <a:pt x="6599" y="1271"/>
                    </a:cubicBezTo>
                    <a:cubicBezTo>
                      <a:pt x="6360" y="930"/>
                      <a:pt x="6011" y="705"/>
                      <a:pt x="5605" y="632"/>
                    </a:cubicBezTo>
                    <a:cubicBezTo>
                      <a:pt x="5510" y="618"/>
                      <a:pt x="5423" y="611"/>
                      <a:pt x="5329" y="611"/>
                    </a:cubicBezTo>
                    <a:cubicBezTo>
                      <a:pt x="4712" y="611"/>
                      <a:pt x="4175" y="974"/>
                      <a:pt x="3928" y="1518"/>
                    </a:cubicBezTo>
                    <a:lnTo>
                      <a:pt x="3441" y="1424"/>
                    </a:lnTo>
                    <a:cubicBezTo>
                      <a:pt x="3420" y="1155"/>
                      <a:pt x="3325" y="894"/>
                      <a:pt x="3166" y="661"/>
                    </a:cubicBezTo>
                    <a:cubicBezTo>
                      <a:pt x="2926" y="328"/>
                      <a:pt x="2578" y="102"/>
                      <a:pt x="2171" y="30"/>
                    </a:cubicBezTo>
                    <a:cubicBezTo>
                      <a:pt x="2084" y="15"/>
                      <a:pt x="1990" y="1"/>
                      <a:pt x="1902" y="1"/>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59" name="Google Shape;3950;p71"/>
              <p:cNvSpPr/>
              <p:nvPr/>
            </p:nvSpPr>
            <p:spPr>
              <a:xfrm>
                <a:off x="6173325" y="3597199"/>
                <a:ext cx="55529" cy="25808"/>
              </a:xfrm>
              <a:custGeom>
                <a:avLst/>
                <a:gdLst/>
                <a:ahLst/>
                <a:cxnLst/>
                <a:rect l="l" t="t" r="r" b="b"/>
                <a:pathLst>
                  <a:path w="1235" h="574" extrusionOk="0">
                    <a:moveTo>
                      <a:pt x="160" y="0"/>
                    </a:moveTo>
                    <a:cubicBezTo>
                      <a:pt x="87" y="7"/>
                      <a:pt x="15" y="51"/>
                      <a:pt x="7" y="116"/>
                    </a:cubicBezTo>
                    <a:cubicBezTo>
                      <a:pt x="0" y="160"/>
                      <a:pt x="22" y="204"/>
                      <a:pt x="44" y="240"/>
                    </a:cubicBezTo>
                    <a:cubicBezTo>
                      <a:pt x="153" y="400"/>
                      <a:pt x="319" y="508"/>
                      <a:pt x="508" y="552"/>
                    </a:cubicBezTo>
                    <a:cubicBezTo>
                      <a:pt x="568" y="566"/>
                      <a:pt x="629" y="573"/>
                      <a:pt x="691" y="573"/>
                    </a:cubicBezTo>
                    <a:cubicBezTo>
                      <a:pt x="819" y="573"/>
                      <a:pt x="948" y="543"/>
                      <a:pt x="1060" y="479"/>
                    </a:cubicBezTo>
                    <a:cubicBezTo>
                      <a:pt x="1111" y="450"/>
                      <a:pt x="1162" y="414"/>
                      <a:pt x="1198" y="363"/>
                    </a:cubicBezTo>
                    <a:cubicBezTo>
                      <a:pt x="1227" y="312"/>
                      <a:pt x="1234" y="247"/>
                      <a:pt x="1212" y="189"/>
                    </a:cubicBezTo>
                    <a:cubicBezTo>
                      <a:pt x="1176" y="131"/>
                      <a:pt x="1111" y="102"/>
                      <a:pt x="1045" y="102"/>
                    </a:cubicBezTo>
                    <a:cubicBezTo>
                      <a:pt x="1032" y="100"/>
                      <a:pt x="1018" y="100"/>
                      <a:pt x="1005" y="100"/>
                    </a:cubicBezTo>
                    <a:cubicBezTo>
                      <a:pt x="948" y="100"/>
                      <a:pt x="895" y="111"/>
                      <a:pt x="842" y="116"/>
                    </a:cubicBezTo>
                    <a:cubicBezTo>
                      <a:pt x="801" y="123"/>
                      <a:pt x="759" y="126"/>
                      <a:pt x="718" y="126"/>
                    </a:cubicBezTo>
                    <a:cubicBezTo>
                      <a:pt x="622" y="126"/>
                      <a:pt x="527" y="108"/>
                      <a:pt x="436" y="73"/>
                    </a:cubicBezTo>
                    <a:cubicBezTo>
                      <a:pt x="341" y="44"/>
                      <a:pt x="254" y="0"/>
                      <a:pt x="160" y="0"/>
                    </a:cubicBezTo>
                    <a:close/>
                  </a:path>
                </a:pathLst>
              </a:custGeom>
              <a:solidFill>
                <a:srgbClr val="E582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60" name="Google Shape;3951;p71"/>
              <p:cNvSpPr/>
              <p:nvPr/>
            </p:nvSpPr>
            <p:spPr>
              <a:xfrm>
                <a:off x="6117168" y="3433407"/>
                <a:ext cx="46042" cy="16276"/>
              </a:xfrm>
              <a:custGeom>
                <a:avLst/>
                <a:gdLst/>
                <a:ahLst/>
                <a:cxnLst/>
                <a:rect l="l" t="t" r="r" b="b"/>
                <a:pathLst>
                  <a:path w="1024" h="362" extrusionOk="0">
                    <a:moveTo>
                      <a:pt x="455" y="1"/>
                    </a:moveTo>
                    <a:cubicBezTo>
                      <a:pt x="308" y="1"/>
                      <a:pt x="157" y="44"/>
                      <a:pt x="37" y="122"/>
                    </a:cubicBezTo>
                    <a:cubicBezTo>
                      <a:pt x="8" y="144"/>
                      <a:pt x="0" y="188"/>
                      <a:pt x="22" y="224"/>
                    </a:cubicBezTo>
                    <a:cubicBezTo>
                      <a:pt x="35" y="242"/>
                      <a:pt x="57" y="251"/>
                      <a:pt x="78" y="251"/>
                    </a:cubicBezTo>
                    <a:cubicBezTo>
                      <a:pt x="91" y="251"/>
                      <a:pt x="105" y="247"/>
                      <a:pt x="117" y="238"/>
                    </a:cubicBezTo>
                    <a:cubicBezTo>
                      <a:pt x="216" y="174"/>
                      <a:pt x="330" y="138"/>
                      <a:pt x="443" y="138"/>
                    </a:cubicBezTo>
                    <a:cubicBezTo>
                      <a:pt x="470" y="138"/>
                      <a:pt x="497" y="140"/>
                      <a:pt x="523" y="144"/>
                    </a:cubicBezTo>
                    <a:cubicBezTo>
                      <a:pt x="668" y="159"/>
                      <a:pt x="806" y="231"/>
                      <a:pt x="893" y="340"/>
                    </a:cubicBezTo>
                    <a:cubicBezTo>
                      <a:pt x="908" y="355"/>
                      <a:pt x="930" y="362"/>
                      <a:pt x="951" y="362"/>
                    </a:cubicBezTo>
                    <a:cubicBezTo>
                      <a:pt x="966" y="362"/>
                      <a:pt x="980" y="355"/>
                      <a:pt x="995" y="347"/>
                    </a:cubicBezTo>
                    <a:cubicBezTo>
                      <a:pt x="1024" y="318"/>
                      <a:pt x="1024" y="275"/>
                      <a:pt x="1002" y="246"/>
                    </a:cubicBezTo>
                    <a:cubicBezTo>
                      <a:pt x="886" y="115"/>
                      <a:pt x="719" y="28"/>
                      <a:pt x="545" y="6"/>
                    </a:cubicBezTo>
                    <a:cubicBezTo>
                      <a:pt x="515" y="2"/>
                      <a:pt x="485" y="1"/>
                      <a:pt x="455" y="1"/>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61" name="Google Shape;3952;p71"/>
              <p:cNvSpPr/>
              <p:nvPr/>
            </p:nvSpPr>
            <p:spPr>
              <a:xfrm>
                <a:off x="6097924" y="3478323"/>
                <a:ext cx="64971" cy="45142"/>
              </a:xfrm>
              <a:custGeom>
                <a:avLst/>
                <a:gdLst/>
                <a:ahLst/>
                <a:cxnLst/>
                <a:rect l="l" t="t" r="r" b="b"/>
                <a:pathLst>
                  <a:path w="1445" h="1004" extrusionOk="0">
                    <a:moveTo>
                      <a:pt x="833" y="1"/>
                    </a:moveTo>
                    <a:cubicBezTo>
                      <a:pt x="829" y="1"/>
                      <a:pt x="825" y="1"/>
                      <a:pt x="820" y="2"/>
                    </a:cubicBezTo>
                    <a:cubicBezTo>
                      <a:pt x="784" y="2"/>
                      <a:pt x="755" y="31"/>
                      <a:pt x="755" y="74"/>
                    </a:cubicBezTo>
                    <a:lnTo>
                      <a:pt x="762" y="183"/>
                    </a:lnTo>
                    <a:cubicBezTo>
                      <a:pt x="752" y="182"/>
                      <a:pt x="742" y="182"/>
                      <a:pt x="731" y="182"/>
                    </a:cubicBezTo>
                    <a:cubicBezTo>
                      <a:pt x="660" y="182"/>
                      <a:pt x="584" y="202"/>
                      <a:pt x="508" y="234"/>
                    </a:cubicBezTo>
                    <a:cubicBezTo>
                      <a:pt x="479" y="205"/>
                      <a:pt x="457" y="169"/>
                      <a:pt x="443" y="125"/>
                    </a:cubicBezTo>
                    <a:cubicBezTo>
                      <a:pt x="431" y="95"/>
                      <a:pt x="399" y="80"/>
                      <a:pt x="367" y="80"/>
                    </a:cubicBezTo>
                    <a:cubicBezTo>
                      <a:pt x="361" y="80"/>
                      <a:pt x="355" y="80"/>
                      <a:pt x="349" y="82"/>
                    </a:cubicBezTo>
                    <a:cubicBezTo>
                      <a:pt x="312" y="96"/>
                      <a:pt x="298" y="132"/>
                      <a:pt x="312" y="169"/>
                    </a:cubicBezTo>
                    <a:cubicBezTo>
                      <a:pt x="327" y="220"/>
                      <a:pt x="356" y="263"/>
                      <a:pt x="385" y="307"/>
                    </a:cubicBezTo>
                    <a:cubicBezTo>
                      <a:pt x="378" y="314"/>
                      <a:pt x="363" y="321"/>
                      <a:pt x="356" y="328"/>
                    </a:cubicBezTo>
                    <a:cubicBezTo>
                      <a:pt x="327" y="350"/>
                      <a:pt x="298" y="379"/>
                      <a:pt x="269" y="401"/>
                    </a:cubicBezTo>
                    <a:lnTo>
                      <a:pt x="145" y="285"/>
                    </a:lnTo>
                    <a:cubicBezTo>
                      <a:pt x="131" y="270"/>
                      <a:pt x="113" y="263"/>
                      <a:pt x="94" y="263"/>
                    </a:cubicBezTo>
                    <a:cubicBezTo>
                      <a:pt x="76" y="263"/>
                      <a:pt x="58" y="270"/>
                      <a:pt x="44" y="285"/>
                    </a:cubicBezTo>
                    <a:cubicBezTo>
                      <a:pt x="22" y="314"/>
                      <a:pt x="22" y="357"/>
                      <a:pt x="44" y="386"/>
                    </a:cubicBezTo>
                    <a:lnTo>
                      <a:pt x="167" y="495"/>
                    </a:lnTo>
                    <a:cubicBezTo>
                      <a:pt x="109" y="546"/>
                      <a:pt x="65" y="604"/>
                      <a:pt x="22" y="670"/>
                    </a:cubicBezTo>
                    <a:cubicBezTo>
                      <a:pt x="0" y="699"/>
                      <a:pt x="7" y="742"/>
                      <a:pt x="36" y="764"/>
                    </a:cubicBezTo>
                    <a:cubicBezTo>
                      <a:pt x="51" y="773"/>
                      <a:pt x="66" y="777"/>
                      <a:pt x="81" y="777"/>
                    </a:cubicBezTo>
                    <a:cubicBezTo>
                      <a:pt x="104" y="777"/>
                      <a:pt x="125" y="767"/>
                      <a:pt x="138" y="749"/>
                    </a:cubicBezTo>
                    <a:cubicBezTo>
                      <a:pt x="189" y="677"/>
                      <a:pt x="247" y="612"/>
                      <a:pt x="312" y="546"/>
                    </a:cubicBezTo>
                    <a:lnTo>
                      <a:pt x="320" y="546"/>
                    </a:lnTo>
                    <a:cubicBezTo>
                      <a:pt x="320" y="546"/>
                      <a:pt x="320" y="539"/>
                      <a:pt x="320" y="539"/>
                    </a:cubicBezTo>
                    <a:cubicBezTo>
                      <a:pt x="356" y="510"/>
                      <a:pt x="392" y="474"/>
                      <a:pt x="436" y="445"/>
                    </a:cubicBezTo>
                    <a:cubicBezTo>
                      <a:pt x="544" y="360"/>
                      <a:pt x="648" y="316"/>
                      <a:pt x="738" y="316"/>
                    </a:cubicBezTo>
                    <a:cubicBezTo>
                      <a:pt x="757" y="316"/>
                      <a:pt x="774" y="317"/>
                      <a:pt x="791" y="321"/>
                    </a:cubicBezTo>
                    <a:cubicBezTo>
                      <a:pt x="864" y="328"/>
                      <a:pt x="915" y="357"/>
                      <a:pt x="973" y="401"/>
                    </a:cubicBezTo>
                    <a:cubicBezTo>
                      <a:pt x="1125" y="517"/>
                      <a:pt x="1234" y="699"/>
                      <a:pt x="1300" y="953"/>
                    </a:cubicBezTo>
                    <a:cubicBezTo>
                      <a:pt x="1307" y="982"/>
                      <a:pt x="1336" y="1004"/>
                      <a:pt x="1365" y="1004"/>
                    </a:cubicBezTo>
                    <a:lnTo>
                      <a:pt x="1387" y="1004"/>
                    </a:lnTo>
                    <a:cubicBezTo>
                      <a:pt x="1423" y="989"/>
                      <a:pt x="1445" y="953"/>
                      <a:pt x="1430" y="916"/>
                    </a:cubicBezTo>
                    <a:cubicBezTo>
                      <a:pt x="1358" y="633"/>
                      <a:pt x="1234" y="430"/>
                      <a:pt x="1060" y="292"/>
                    </a:cubicBezTo>
                    <a:cubicBezTo>
                      <a:pt x="1009" y="249"/>
                      <a:pt x="958" y="227"/>
                      <a:pt x="900" y="205"/>
                    </a:cubicBezTo>
                    <a:lnTo>
                      <a:pt x="893" y="67"/>
                    </a:lnTo>
                    <a:cubicBezTo>
                      <a:pt x="893" y="28"/>
                      <a:pt x="870" y="1"/>
                      <a:pt x="833" y="1"/>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62" name="Google Shape;3953;p71"/>
              <p:cNvSpPr/>
              <p:nvPr/>
            </p:nvSpPr>
            <p:spPr>
              <a:xfrm>
                <a:off x="6292788" y="3461462"/>
                <a:ext cx="45727" cy="18614"/>
              </a:xfrm>
              <a:custGeom>
                <a:avLst/>
                <a:gdLst/>
                <a:ahLst/>
                <a:cxnLst/>
                <a:rect l="l" t="t" r="r" b="b"/>
                <a:pathLst>
                  <a:path w="1017" h="414" extrusionOk="0">
                    <a:moveTo>
                      <a:pt x="399" y="1"/>
                    </a:moveTo>
                    <a:cubicBezTo>
                      <a:pt x="279" y="1"/>
                      <a:pt x="156" y="33"/>
                      <a:pt x="51" y="94"/>
                    </a:cubicBezTo>
                    <a:cubicBezTo>
                      <a:pt x="15" y="108"/>
                      <a:pt x="0" y="152"/>
                      <a:pt x="22" y="188"/>
                    </a:cubicBezTo>
                    <a:cubicBezTo>
                      <a:pt x="38" y="209"/>
                      <a:pt x="62" y="223"/>
                      <a:pt x="87" y="223"/>
                    </a:cubicBezTo>
                    <a:cubicBezTo>
                      <a:pt x="97" y="223"/>
                      <a:pt x="107" y="221"/>
                      <a:pt x="116" y="217"/>
                    </a:cubicBezTo>
                    <a:cubicBezTo>
                      <a:pt x="200" y="168"/>
                      <a:pt x="298" y="142"/>
                      <a:pt x="395" y="142"/>
                    </a:cubicBezTo>
                    <a:cubicBezTo>
                      <a:pt x="441" y="142"/>
                      <a:pt x="486" y="147"/>
                      <a:pt x="530" y="159"/>
                    </a:cubicBezTo>
                    <a:cubicBezTo>
                      <a:pt x="668" y="188"/>
                      <a:pt x="799" y="275"/>
                      <a:pt x="878" y="384"/>
                    </a:cubicBezTo>
                    <a:cubicBezTo>
                      <a:pt x="893" y="406"/>
                      <a:pt x="915" y="413"/>
                      <a:pt x="937" y="413"/>
                    </a:cubicBezTo>
                    <a:cubicBezTo>
                      <a:pt x="951" y="413"/>
                      <a:pt x="966" y="413"/>
                      <a:pt x="980" y="406"/>
                    </a:cubicBezTo>
                    <a:cubicBezTo>
                      <a:pt x="1009" y="377"/>
                      <a:pt x="1016" y="333"/>
                      <a:pt x="995" y="304"/>
                    </a:cubicBezTo>
                    <a:cubicBezTo>
                      <a:pt x="893" y="159"/>
                      <a:pt x="733" y="57"/>
                      <a:pt x="559" y="21"/>
                    </a:cubicBezTo>
                    <a:cubicBezTo>
                      <a:pt x="507" y="8"/>
                      <a:pt x="454" y="1"/>
                      <a:pt x="399" y="1"/>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63" name="Google Shape;3954;p71"/>
              <p:cNvSpPr/>
              <p:nvPr/>
            </p:nvSpPr>
            <p:spPr>
              <a:xfrm>
                <a:off x="6272510" y="3509480"/>
                <a:ext cx="69917" cy="44648"/>
              </a:xfrm>
              <a:custGeom>
                <a:avLst/>
                <a:gdLst/>
                <a:ahLst/>
                <a:cxnLst/>
                <a:rect l="l" t="t" r="r" b="b"/>
                <a:pathLst>
                  <a:path w="1555" h="993" extrusionOk="0">
                    <a:moveTo>
                      <a:pt x="881" y="0"/>
                    </a:moveTo>
                    <a:cubicBezTo>
                      <a:pt x="855" y="0"/>
                      <a:pt x="832" y="15"/>
                      <a:pt x="821" y="42"/>
                    </a:cubicBezTo>
                    <a:lnTo>
                      <a:pt x="763" y="173"/>
                    </a:lnTo>
                    <a:cubicBezTo>
                      <a:pt x="755" y="172"/>
                      <a:pt x="747" y="172"/>
                      <a:pt x="739" y="172"/>
                    </a:cubicBezTo>
                    <a:cubicBezTo>
                      <a:pt x="615" y="172"/>
                      <a:pt x="486" y="223"/>
                      <a:pt x="357" y="318"/>
                    </a:cubicBezTo>
                    <a:cubicBezTo>
                      <a:pt x="226" y="412"/>
                      <a:pt x="117" y="528"/>
                      <a:pt x="23" y="659"/>
                    </a:cubicBezTo>
                    <a:cubicBezTo>
                      <a:pt x="1" y="688"/>
                      <a:pt x="8" y="732"/>
                      <a:pt x="37" y="753"/>
                    </a:cubicBezTo>
                    <a:cubicBezTo>
                      <a:pt x="52" y="762"/>
                      <a:pt x="67" y="766"/>
                      <a:pt x="82" y="766"/>
                    </a:cubicBezTo>
                    <a:cubicBezTo>
                      <a:pt x="105" y="766"/>
                      <a:pt x="126" y="756"/>
                      <a:pt x="139" y="739"/>
                    </a:cubicBezTo>
                    <a:cubicBezTo>
                      <a:pt x="219" y="623"/>
                      <a:pt x="320" y="514"/>
                      <a:pt x="437" y="434"/>
                    </a:cubicBezTo>
                    <a:cubicBezTo>
                      <a:pt x="549" y="347"/>
                      <a:pt x="656" y="307"/>
                      <a:pt x="748" y="307"/>
                    </a:cubicBezTo>
                    <a:cubicBezTo>
                      <a:pt x="763" y="307"/>
                      <a:pt x="778" y="309"/>
                      <a:pt x="792" y="311"/>
                    </a:cubicBezTo>
                    <a:cubicBezTo>
                      <a:pt x="865" y="325"/>
                      <a:pt x="916" y="347"/>
                      <a:pt x="974" y="390"/>
                    </a:cubicBezTo>
                    <a:cubicBezTo>
                      <a:pt x="1061" y="456"/>
                      <a:pt x="1133" y="550"/>
                      <a:pt x="1192" y="659"/>
                    </a:cubicBezTo>
                    <a:cubicBezTo>
                      <a:pt x="1192" y="674"/>
                      <a:pt x="1192" y="681"/>
                      <a:pt x="1199" y="688"/>
                    </a:cubicBezTo>
                    <a:cubicBezTo>
                      <a:pt x="1199" y="703"/>
                      <a:pt x="1206" y="710"/>
                      <a:pt x="1221" y="717"/>
                    </a:cubicBezTo>
                    <a:cubicBezTo>
                      <a:pt x="1250" y="782"/>
                      <a:pt x="1279" y="862"/>
                      <a:pt x="1300" y="942"/>
                    </a:cubicBezTo>
                    <a:cubicBezTo>
                      <a:pt x="1308" y="978"/>
                      <a:pt x="1337" y="993"/>
                      <a:pt x="1366" y="993"/>
                    </a:cubicBezTo>
                    <a:lnTo>
                      <a:pt x="1388" y="993"/>
                    </a:lnTo>
                    <a:cubicBezTo>
                      <a:pt x="1424" y="986"/>
                      <a:pt x="1446" y="942"/>
                      <a:pt x="1438" y="906"/>
                    </a:cubicBezTo>
                    <a:cubicBezTo>
                      <a:pt x="1417" y="833"/>
                      <a:pt x="1388" y="761"/>
                      <a:pt x="1366" y="695"/>
                    </a:cubicBezTo>
                    <a:lnTo>
                      <a:pt x="1504" y="630"/>
                    </a:lnTo>
                    <a:cubicBezTo>
                      <a:pt x="1540" y="615"/>
                      <a:pt x="1555" y="579"/>
                      <a:pt x="1540" y="543"/>
                    </a:cubicBezTo>
                    <a:cubicBezTo>
                      <a:pt x="1529" y="516"/>
                      <a:pt x="1503" y="501"/>
                      <a:pt x="1475" y="501"/>
                    </a:cubicBezTo>
                    <a:cubicBezTo>
                      <a:pt x="1465" y="501"/>
                      <a:pt x="1455" y="503"/>
                      <a:pt x="1446" y="507"/>
                    </a:cubicBezTo>
                    <a:lnTo>
                      <a:pt x="1300" y="572"/>
                    </a:lnTo>
                    <a:cubicBezTo>
                      <a:pt x="1271" y="521"/>
                      <a:pt x="1242" y="478"/>
                      <a:pt x="1213" y="441"/>
                    </a:cubicBezTo>
                    <a:cubicBezTo>
                      <a:pt x="1257" y="412"/>
                      <a:pt x="1300" y="383"/>
                      <a:pt x="1329" y="340"/>
                    </a:cubicBezTo>
                    <a:cubicBezTo>
                      <a:pt x="1359" y="311"/>
                      <a:pt x="1351" y="267"/>
                      <a:pt x="1322" y="245"/>
                    </a:cubicBezTo>
                    <a:cubicBezTo>
                      <a:pt x="1309" y="235"/>
                      <a:pt x="1292" y="230"/>
                      <a:pt x="1276" y="230"/>
                    </a:cubicBezTo>
                    <a:cubicBezTo>
                      <a:pt x="1257" y="230"/>
                      <a:pt x="1240" y="237"/>
                      <a:pt x="1228" y="252"/>
                    </a:cubicBezTo>
                    <a:cubicBezTo>
                      <a:pt x="1199" y="289"/>
                      <a:pt x="1163" y="318"/>
                      <a:pt x="1119" y="340"/>
                    </a:cubicBezTo>
                    <a:cubicBezTo>
                      <a:pt x="1097" y="318"/>
                      <a:pt x="1083" y="296"/>
                      <a:pt x="1061" y="282"/>
                    </a:cubicBezTo>
                    <a:cubicBezTo>
                      <a:pt x="1010" y="238"/>
                      <a:pt x="959" y="216"/>
                      <a:pt x="901" y="194"/>
                    </a:cubicBezTo>
                    <a:lnTo>
                      <a:pt x="945" y="93"/>
                    </a:lnTo>
                    <a:cubicBezTo>
                      <a:pt x="959" y="56"/>
                      <a:pt x="945" y="20"/>
                      <a:pt x="908" y="6"/>
                    </a:cubicBezTo>
                    <a:cubicBezTo>
                      <a:pt x="899" y="2"/>
                      <a:pt x="890" y="0"/>
                      <a:pt x="881" y="0"/>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64" name="Google Shape;3955;p71"/>
              <p:cNvSpPr/>
              <p:nvPr/>
            </p:nvSpPr>
            <p:spPr>
              <a:xfrm>
                <a:off x="6189286" y="3552193"/>
                <a:ext cx="43164" cy="23830"/>
              </a:xfrm>
              <a:custGeom>
                <a:avLst/>
                <a:gdLst/>
                <a:ahLst/>
                <a:cxnLst/>
                <a:rect l="l" t="t" r="r" b="b"/>
                <a:pathLst>
                  <a:path w="960" h="530" extrusionOk="0">
                    <a:moveTo>
                      <a:pt x="583" y="0"/>
                    </a:moveTo>
                    <a:cubicBezTo>
                      <a:pt x="553" y="0"/>
                      <a:pt x="523" y="3"/>
                      <a:pt x="494" y="7"/>
                    </a:cubicBezTo>
                    <a:cubicBezTo>
                      <a:pt x="386" y="21"/>
                      <a:pt x="291" y="65"/>
                      <a:pt x="190" y="116"/>
                    </a:cubicBezTo>
                    <a:cubicBezTo>
                      <a:pt x="146" y="137"/>
                      <a:pt x="102" y="166"/>
                      <a:pt x="66" y="203"/>
                    </a:cubicBezTo>
                    <a:cubicBezTo>
                      <a:pt x="23" y="239"/>
                      <a:pt x="1" y="283"/>
                      <a:pt x="1" y="341"/>
                    </a:cubicBezTo>
                    <a:cubicBezTo>
                      <a:pt x="124" y="253"/>
                      <a:pt x="262" y="195"/>
                      <a:pt x="400" y="166"/>
                    </a:cubicBezTo>
                    <a:cubicBezTo>
                      <a:pt x="451" y="154"/>
                      <a:pt x="499" y="146"/>
                      <a:pt x="547" y="146"/>
                    </a:cubicBezTo>
                    <a:cubicBezTo>
                      <a:pt x="582" y="146"/>
                      <a:pt x="618" y="150"/>
                      <a:pt x="654" y="159"/>
                    </a:cubicBezTo>
                    <a:cubicBezTo>
                      <a:pt x="734" y="181"/>
                      <a:pt x="807" y="239"/>
                      <a:pt x="836" y="319"/>
                    </a:cubicBezTo>
                    <a:cubicBezTo>
                      <a:pt x="857" y="399"/>
                      <a:pt x="821" y="500"/>
                      <a:pt x="741" y="529"/>
                    </a:cubicBezTo>
                    <a:cubicBezTo>
                      <a:pt x="850" y="529"/>
                      <a:pt x="945" y="428"/>
                      <a:pt x="952" y="326"/>
                    </a:cubicBezTo>
                    <a:cubicBezTo>
                      <a:pt x="959" y="217"/>
                      <a:pt x="894" y="108"/>
                      <a:pt x="807" y="57"/>
                    </a:cubicBezTo>
                    <a:cubicBezTo>
                      <a:pt x="739" y="16"/>
                      <a:pt x="660" y="0"/>
                      <a:pt x="583" y="0"/>
                    </a:cubicBezTo>
                    <a:close/>
                  </a:path>
                </a:pathLst>
              </a:custGeom>
              <a:solidFill>
                <a:srgbClr val="E582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165" name="Google Shape;3956;p71"/>
              <p:cNvSpPr/>
              <p:nvPr/>
            </p:nvSpPr>
            <p:spPr>
              <a:xfrm>
                <a:off x="5927800" y="4455725"/>
                <a:ext cx="56875" cy="27900"/>
              </a:xfrm>
              <a:custGeom>
                <a:avLst/>
                <a:gdLst/>
                <a:ahLst/>
                <a:cxnLst/>
                <a:rect l="l" t="t" r="r" b="b"/>
                <a:pathLst>
                  <a:path w="2275" h="1116" extrusionOk="0">
                    <a:moveTo>
                      <a:pt x="0" y="0"/>
                    </a:moveTo>
                    <a:cubicBezTo>
                      <a:pt x="193" y="71"/>
                      <a:pt x="776" y="240"/>
                      <a:pt x="1155" y="426"/>
                    </a:cubicBezTo>
                    <a:cubicBezTo>
                      <a:pt x="1534" y="612"/>
                      <a:pt x="2088" y="1001"/>
                      <a:pt x="2275" y="1116"/>
                    </a:cubicBezTo>
                  </a:path>
                </a:pathLst>
              </a:custGeom>
              <a:noFill/>
              <a:ln w="9525" cap="flat" cmpd="sng">
                <a:solidFill>
                  <a:schemeClr val="lt2"/>
                </a:solidFill>
                <a:prstDash val="solid"/>
                <a:round/>
                <a:headEnd type="none" w="med" len="med"/>
                <a:tailEnd type="none" w="med" len="med"/>
              </a:ln>
            </p:spPr>
          </p:sp>
        </p:grpSp>
        <p:sp>
          <p:nvSpPr>
            <p:cNvPr id="84" name="Google Shape;3957;p71"/>
            <p:cNvSpPr/>
            <p:nvPr/>
          </p:nvSpPr>
          <p:spPr>
            <a:xfrm>
              <a:off x="5863100" y="4432925"/>
              <a:ext cx="663712" cy="97548"/>
            </a:xfrm>
            <a:custGeom>
              <a:avLst/>
              <a:gdLst/>
              <a:ahLst/>
              <a:cxnLst/>
              <a:rect l="l" t="t" r="r" b="b"/>
              <a:pathLst>
                <a:path w="20212" h="2832" extrusionOk="0">
                  <a:moveTo>
                    <a:pt x="10106" y="1"/>
                  </a:moveTo>
                  <a:cubicBezTo>
                    <a:pt x="4523" y="1"/>
                    <a:pt x="1" y="632"/>
                    <a:pt x="1" y="1416"/>
                  </a:cubicBezTo>
                  <a:cubicBezTo>
                    <a:pt x="1" y="2200"/>
                    <a:pt x="4523" y="2832"/>
                    <a:pt x="10106" y="2832"/>
                  </a:cubicBezTo>
                  <a:cubicBezTo>
                    <a:pt x="15689" y="2832"/>
                    <a:pt x="20211" y="2200"/>
                    <a:pt x="20211" y="1416"/>
                  </a:cubicBezTo>
                  <a:cubicBezTo>
                    <a:pt x="20211" y="632"/>
                    <a:pt x="15689" y="1"/>
                    <a:pt x="10106" y="1"/>
                  </a:cubicBezTo>
                  <a:close/>
                </a:path>
              </a:pathLst>
            </a:custGeom>
            <a:solidFill>
              <a:srgbClr val="171918">
                <a:alpha val="5360"/>
              </a:srgb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grpSp>
      <p:grpSp>
        <p:nvGrpSpPr>
          <p:cNvPr id="24" name="Google Shape;3958;p71"/>
          <p:cNvGrpSpPr/>
          <p:nvPr/>
        </p:nvGrpSpPr>
        <p:grpSpPr>
          <a:xfrm>
            <a:off x="8362315" y="8107045"/>
            <a:ext cx="1444625" cy="1774825"/>
            <a:chOff x="4443668" y="2970300"/>
            <a:chExt cx="1221064" cy="1527569"/>
          </a:xfrm>
        </p:grpSpPr>
        <p:grpSp>
          <p:nvGrpSpPr>
            <p:cNvPr id="25" name="Google Shape;3959;p71"/>
            <p:cNvGrpSpPr/>
            <p:nvPr/>
          </p:nvGrpSpPr>
          <p:grpSpPr>
            <a:xfrm>
              <a:off x="4443668" y="2970300"/>
              <a:ext cx="1221064" cy="1502265"/>
              <a:chOff x="4458406" y="2998800"/>
              <a:chExt cx="1221064" cy="1502265"/>
            </a:xfrm>
          </p:grpSpPr>
          <p:sp>
            <p:nvSpPr>
              <p:cNvPr id="27" name="Google Shape;3960;p71"/>
              <p:cNvSpPr/>
              <p:nvPr/>
            </p:nvSpPr>
            <p:spPr>
              <a:xfrm rot="-552358" flipH="1">
                <a:off x="4640478" y="4200110"/>
                <a:ext cx="232273" cy="124761"/>
              </a:xfrm>
              <a:custGeom>
                <a:avLst/>
                <a:gdLst/>
                <a:ahLst/>
                <a:cxnLst/>
                <a:rect l="l" t="t" r="r" b="b"/>
                <a:pathLst>
                  <a:path w="5301" h="2847" extrusionOk="0">
                    <a:moveTo>
                      <a:pt x="2099" y="1"/>
                    </a:moveTo>
                    <a:cubicBezTo>
                      <a:pt x="1511" y="857"/>
                      <a:pt x="930" y="1416"/>
                      <a:pt x="1" y="1939"/>
                    </a:cubicBezTo>
                    <a:cubicBezTo>
                      <a:pt x="1362" y="2539"/>
                      <a:pt x="2849" y="2847"/>
                      <a:pt x="4335" y="2847"/>
                    </a:cubicBezTo>
                    <a:cubicBezTo>
                      <a:pt x="4521" y="2847"/>
                      <a:pt x="4708" y="2842"/>
                      <a:pt x="4894" y="2832"/>
                    </a:cubicBezTo>
                    <a:cubicBezTo>
                      <a:pt x="5184" y="2375"/>
                      <a:pt x="5300" y="1874"/>
                      <a:pt x="5278" y="1373"/>
                    </a:cubicBezTo>
                    <a:lnTo>
                      <a:pt x="5278" y="1373"/>
                    </a:lnTo>
                    <a:cubicBezTo>
                      <a:pt x="5271" y="1380"/>
                      <a:pt x="5257" y="1387"/>
                      <a:pt x="5249" y="1387"/>
                    </a:cubicBezTo>
                    <a:cubicBezTo>
                      <a:pt x="4110" y="1235"/>
                      <a:pt x="2970" y="625"/>
                      <a:pt x="2099"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8" name="Google Shape;3961;p71"/>
              <p:cNvSpPr/>
              <p:nvPr/>
            </p:nvSpPr>
            <p:spPr>
              <a:xfrm rot="-552358" flipH="1">
                <a:off x="4601271" y="4277098"/>
                <a:ext cx="67478" cy="120422"/>
              </a:xfrm>
              <a:custGeom>
                <a:avLst/>
                <a:gdLst/>
                <a:ahLst/>
                <a:cxnLst/>
                <a:rect l="l" t="t" r="r" b="b"/>
                <a:pathLst>
                  <a:path w="1540" h="2748" extrusionOk="0">
                    <a:moveTo>
                      <a:pt x="711" y="0"/>
                    </a:moveTo>
                    <a:cubicBezTo>
                      <a:pt x="599" y="0"/>
                      <a:pt x="484" y="29"/>
                      <a:pt x="385" y="82"/>
                    </a:cubicBezTo>
                    <a:cubicBezTo>
                      <a:pt x="407" y="583"/>
                      <a:pt x="291" y="1084"/>
                      <a:pt x="1" y="1541"/>
                    </a:cubicBezTo>
                    <a:cubicBezTo>
                      <a:pt x="59" y="1541"/>
                      <a:pt x="124" y="1534"/>
                      <a:pt x="182" y="1534"/>
                    </a:cubicBezTo>
                    <a:cubicBezTo>
                      <a:pt x="269" y="1868"/>
                      <a:pt x="407" y="2194"/>
                      <a:pt x="589" y="2492"/>
                    </a:cubicBezTo>
                    <a:cubicBezTo>
                      <a:pt x="678" y="2642"/>
                      <a:pt x="825" y="2747"/>
                      <a:pt x="977" y="2747"/>
                    </a:cubicBezTo>
                    <a:cubicBezTo>
                      <a:pt x="1060" y="2747"/>
                      <a:pt x="1144" y="2716"/>
                      <a:pt x="1220" y="2644"/>
                    </a:cubicBezTo>
                    <a:cubicBezTo>
                      <a:pt x="1438" y="2441"/>
                      <a:pt x="1511" y="2056"/>
                      <a:pt x="1525" y="1773"/>
                    </a:cubicBezTo>
                    <a:cubicBezTo>
                      <a:pt x="1540" y="1410"/>
                      <a:pt x="1482" y="1026"/>
                      <a:pt x="1380" y="670"/>
                    </a:cubicBezTo>
                    <a:cubicBezTo>
                      <a:pt x="1322" y="474"/>
                      <a:pt x="1242" y="263"/>
                      <a:pt x="1082" y="133"/>
                    </a:cubicBezTo>
                    <a:cubicBezTo>
                      <a:pt x="979" y="42"/>
                      <a:pt x="846" y="0"/>
                      <a:pt x="711"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29" name="Google Shape;3962;p71"/>
              <p:cNvSpPr/>
              <p:nvPr/>
            </p:nvSpPr>
            <p:spPr>
              <a:xfrm rot="-552358" flipH="1">
                <a:off x="4754048" y="4015222"/>
                <a:ext cx="317190" cy="258373"/>
              </a:xfrm>
              <a:custGeom>
                <a:avLst/>
                <a:gdLst/>
                <a:ahLst/>
                <a:cxnLst/>
                <a:rect l="l" t="t" r="r" b="b"/>
                <a:pathLst>
                  <a:path w="7239" h="5896" extrusionOk="0">
                    <a:moveTo>
                      <a:pt x="4698" y="0"/>
                    </a:moveTo>
                    <a:cubicBezTo>
                      <a:pt x="3137" y="356"/>
                      <a:pt x="1569" y="697"/>
                      <a:pt x="1" y="1046"/>
                    </a:cubicBezTo>
                    <a:cubicBezTo>
                      <a:pt x="1039" y="2904"/>
                      <a:pt x="2469" y="4690"/>
                      <a:pt x="4371" y="5641"/>
                    </a:cubicBezTo>
                    <a:cubicBezTo>
                      <a:pt x="4524" y="5721"/>
                      <a:pt x="4720" y="5830"/>
                      <a:pt x="4872" y="5895"/>
                    </a:cubicBezTo>
                    <a:cubicBezTo>
                      <a:pt x="5801" y="5365"/>
                      <a:pt x="6658" y="4429"/>
                      <a:pt x="7239" y="3572"/>
                    </a:cubicBezTo>
                    <a:cubicBezTo>
                      <a:pt x="6963" y="3398"/>
                      <a:pt x="6716" y="3202"/>
                      <a:pt x="6513" y="2977"/>
                    </a:cubicBezTo>
                    <a:cubicBezTo>
                      <a:pt x="5714" y="2091"/>
                      <a:pt x="5184" y="1191"/>
                      <a:pt x="4698"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0" name="Google Shape;3963;p71"/>
              <p:cNvSpPr/>
              <p:nvPr/>
            </p:nvSpPr>
            <p:spPr>
              <a:xfrm rot="-552358" flipH="1">
                <a:off x="4781526" y="4172662"/>
                <a:ext cx="110112" cy="108722"/>
              </a:xfrm>
              <a:custGeom>
                <a:avLst/>
                <a:gdLst/>
                <a:ahLst/>
                <a:cxnLst/>
                <a:rect l="l" t="t" r="r" b="b"/>
                <a:pathLst>
                  <a:path w="2513" h="2481" extrusionOk="0">
                    <a:moveTo>
                      <a:pt x="2434" y="0"/>
                    </a:moveTo>
                    <a:cubicBezTo>
                      <a:pt x="2410" y="0"/>
                      <a:pt x="2388" y="12"/>
                      <a:pt x="2374" y="34"/>
                    </a:cubicBezTo>
                    <a:cubicBezTo>
                      <a:pt x="1765" y="935"/>
                      <a:pt x="951" y="1740"/>
                      <a:pt x="44" y="2350"/>
                    </a:cubicBezTo>
                    <a:cubicBezTo>
                      <a:pt x="15" y="2372"/>
                      <a:pt x="0" y="2416"/>
                      <a:pt x="22" y="2452"/>
                    </a:cubicBezTo>
                    <a:cubicBezTo>
                      <a:pt x="37" y="2466"/>
                      <a:pt x="59" y="2481"/>
                      <a:pt x="80" y="2481"/>
                    </a:cubicBezTo>
                    <a:cubicBezTo>
                      <a:pt x="95" y="2481"/>
                      <a:pt x="109" y="2474"/>
                      <a:pt x="124" y="2466"/>
                    </a:cubicBezTo>
                    <a:cubicBezTo>
                      <a:pt x="1046" y="1842"/>
                      <a:pt x="1866" y="1029"/>
                      <a:pt x="2491" y="107"/>
                    </a:cubicBezTo>
                    <a:cubicBezTo>
                      <a:pt x="2512" y="78"/>
                      <a:pt x="2505" y="34"/>
                      <a:pt x="2476" y="13"/>
                    </a:cubicBezTo>
                    <a:cubicBezTo>
                      <a:pt x="2462" y="4"/>
                      <a:pt x="2448" y="0"/>
                      <a:pt x="2434"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1" name="Google Shape;3964;p71"/>
              <p:cNvSpPr/>
              <p:nvPr/>
            </p:nvSpPr>
            <p:spPr>
              <a:xfrm rot="-552358" flipH="1">
                <a:off x="5005936" y="4271795"/>
                <a:ext cx="166066" cy="153727"/>
              </a:xfrm>
              <a:custGeom>
                <a:avLst/>
                <a:gdLst/>
                <a:ahLst/>
                <a:cxnLst/>
                <a:rect l="l" t="t" r="r" b="b"/>
                <a:pathLst>
                  <a:path w="3790" h="3508" extrusionOk="0">
                    <a:moveTo>
                      <a:pt x="2889" y="1"/>
                    </a:moveTo>
                    <a:cubicBezTo>
                      <a:pt x="2210" y="201"/>
                      <a:pt x="1531" y="333"/>
                      <a:pt x="846" y="333"/>
                    </a:cubicBezTo>
                    <a:cubicBezTo>
                      <a:pt x="565" y="333"/>
                      <a:pt x="283" y="311"/>
                      <a:pt x="0" y="262"/>
                    </a:cubicBezTo>
                    <a:lnTo>
                      <a:pt x="0" y="262"/>
                    </a:lnTo>
                    <a:cubicBezTo>
                      <a:pt x="523" y="1562"/>
                      <a:pt x="1626" y="2810"/>
                      <a:pt x="2708" y="3507"/>
                    </a:cubicBezTo>
                    <a:cubicBezTo>
                      <a:pt x="3107" y="3507"/>
                      <a:pt x="3492" y="3304"/>
                      <a:pt x="3790" y="2999"/>
                    </a:cubicBezTo>
                    <a:cubicBezTo>
                      <a:pt x="3245" y="2135"/>
                      <a:pt x="2998" y="923"/>
                      <a:pt x="2889"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2" name="Google Shape;3965;p71"/>
              <p:cNvSpPr/>
              <p:nvPr/>
            </p:nvSpPr>
            <p:spPr>
              <a:xfrm rot="-552358" flipH="1">
                <a:off x="4998071" y="4410552"/>
                <a:ext cx="106606" cy="82516"/>
              </a:xfrm>
              <a:custGeom>
                <a:avLst/>
                <a:gdLst/>
                <a:ahLst/>
                <a:cxnLst/>
                <a:rect l="l" t="t" r="r" b="b"/>
                <a:pathLst>
                  <a:path w="2433" h="1883" extrusionOk="0">
                    <a:moveTo>
                      <a:pt x="1888" y="0"/>
                    </a:moveTo>
                    <a:cubicBezTo>
                      <a:pt x="1590" y="305"/>
                      <a:pt x="1205" y="508"/>
                      <a:pt x="806" y="508"/>
                    </a:cubicBezTo>
                    <a:cubicBezTo>
                      <a:pt x="813" y="515"/>
                      <a:pt x="821" y="515"/>
                      <a:pt x="828" y="523"/>
                    </a:cubicBezTo>
                    <a:cubicBezTo>
                      <a:pt x="661" y="646"/>
                      <a:pt x="508" y="784"/>
                      <a:pt x="370" y="929"/>
                    </a:cubicBezTo>
                    <a:cubicBezTo>
                      <a:pt x="247" y="1060"/>
                      <a:pt x="124" y="1198"/>
                      <a:pt x="58" y="1365"/>
                    </a:cubicBezTo>
                    <a:cubicBezTo>
                      <a:pt x="22" y="1445"/>
                      <a:pt x="0" y="1525"/>
                      <a:pt x="22" y="1612"/>
                    </a:cubicBezTo>
                    <a:cubicBezTo>
                      <a:pt x="73" y="1771"/>
                      <a:pt x="291" y="1873"/>
                      <a:pt x="465" y="1880"/>
                    </a:cubicBezTo>
                    <a:cubicBezTo>
                      <a:pt x="507" y="1882"/>
                      <a:pt x="548" y="1882"/>
                      <a:pt x="587" y="1882"/>
                    </a:cubicBezTo>
                    <a:cubicBezTo>
                      <a:pt x="960" y="1882"/>
                      <a:pt x="1214" y="1817"/>
                      <a:pt x="1568" y="1633"/>
                    </a:cubicBezTo>
                    <a:cubicBezTo>
                      <a:pt x="1815" y="1495"/>
                      <a:pt x="2200" y="1205"/>
                      <a:pt x="2316" y="944"/>
                    </a:cubicBezTo>
                    <a:cubicBezTo>
                      <a:pt x="2432" y="690"/>
                      <a:pt x="2403" y="385"/>
                      <a:pt x="2193" y="203"/>
                    </a:cubicBezTo>
                    <a:cubicBezTo>
                      <a:pt x="2120" y="145"/>
                      <a:pt x="2033" y="109"/>
                      <a:pt x="1939" y="87"/>
                    </a:cubicBezTo>
                    <a:cubicBezTo>
                      <a:pt x="1924" y="58"/>
                      <a:pt x="1902" y="29"/>
                      <a:pt x="1888"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3" name="Google Shape;3966;p71"/>
              <p:cNvSpPr/>
              <p:nvPr/>
            </p:nvSpPr>
            <p:spPr>
              <a:xfrm rot="-552358" flipH="1">
                <a:off x="4896208" y="3994860"/>
                <a:ext cx="263734" cy="304255"/>
              </a:xfrm>
              <a:custGeom>
                <a:avLst/>
                <a:gdLst/>
                <a:ahLst/>
                <a:cxnLst/>
                <a:rect l="l" t="t" r="r" b="b"/>
                <a:pathLst>
                  <a:path w="6019" h="6943" extrusionOk="0">
                    <a:moveTo>
                      <a:pt x="6018" y="1"/>
                    </a:moveTo>
                    <a:lnTo>
                      <a:pt x="6018" y="1"/>
                    </a:lnTo>
                    <a:cubicBezTo>
                      <a:pt x="4240" y="393"/>
                      <a:pt x="2461" y="785"/>
                      <a:pt x="690" y="1184"/>
                    </a:cubicBezTo>
                    <a:cubicBezTo>
                      <a:pt x="290" y="2186"/>
                      <a:pt x="102" y="3159"/>
                      <a:pt x="36" y="4538"/>
                    </a:cubicBezTo>
                    <a:cubicBezTo>
                      <a:pt x="0" y="5242"/>
                      <a:pt x="182" y="6063"/>
                      <a:pt x="508" y="6869"/>
                    </a:cubicBezTo>
                    <a:cubicBezTo>
                      <a:pt x="805" y="6919"/>
                      <a:pt x="1126" y="6942"/>
                      <a:pt x="1457" y="6942"/>
                    </a:cubicBezTo>
                    <a:cubicBezTo>
                      <a:pt x="2218" y="6942"/>
                      <a:pt x="3027" y="6819"/>
                      <a:pt x="3695" y="6622"/>
                    </a:cubicBezTo>
                    <a:cubicBezTo>
                      <a:pt x="3521" y="6034"/>
                      <a:pt x="3441" y="5475"/>
                      <a:pt x="3528" y="4879"/>
                    </a:cubicBezTo>
                    <a:cubicBezTo>
                      <a:pt x="3811" y="3050"/>
                      <a:pt x="4762" y="1373"/>
                      <a:pt x="6018"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4" name="Google Shape;3967;p71"/>
              <p:cNvSpPr/>
              <p:nvPr/>
            </p:nvSpPr>
            <p:spPr>
              <a:xfrm rot="-552358" flipH="1">
                <a:off x="5038487" y="4265338"/>
                <a:ext cx="123476" cy="15206"/>
              </a:xfrm>
              <a:custGeom>
                <a:avLst/>
                <a:gdLst/>
                <a:ahLst/>
                <a:cxnLst/>
                <a:rect l="l" t="t" r="r" b="b"/>
                <a:pathLst>
                  <a:path w="2818" h="347" extrusionOk="0">
                    <a:moveTo>
                      <a:pt x="2745" y="0"/>
                    </a:moveTo>
                    <a:cubicBezTo>
                      <a:pt x="2738" y="0"/>
                      <a:pt x="2731" y="2"/>
                      <a:pt x="2723" y="5"/>
                    </a:cubicBezTo>
                    <a:cubicBezTo>
                      <a:pt x="2194" y="139"/>
                      <a:pt x="1646" y="207"/>
                      <a:pt x="1098" y="207"/>
                    </a:cubicBezTo>
                    <a:cubicBezTo>
                      <a:pt x="757" y="207"/>
                      <a:pt x="417" y="181"/>
                      <a:pt x="80" y="128"/>
                    </a:cubicBezTo>
                    <a:cubicBezTo>
                      <a:pt x="77" y="128"/>
                      <a:pt x="73" y="127"/>
                      <a:pt x="69" y="127"/>
                    </a:cubicBezTo>
                    <a:cubicBezTo>
                      <a:pt x="37" y="127"/>
                      <a:pt x="7" y="154"/>
                      <a:pt x="1" y="186"/>
                    </a:cubicBezTo>
                    <a:cubicBezTo>
                      <a:pt x="1" y="223"/>
                      <a:pt x="22" y="259"/>
                      <a:pt x="59" y="266"/>
                    </a:cubicBezTo>
                    <a:cubicBezTo>
                      <a:pt x="400" y="317"/>
                      <a:pt x="748" y="346"/>
                      <a:pt x="1097" y="346"/>
                    </a:cubicBezTo>
                    <a:cubicBezTo>
                      <a:pt x="1656" y="346"/>
                      <a:pt x="2222" y="274"/>
                      <a:pt x="2759" y="136"/>
                    </a:cubicBezTo>
                    <a:cubicBezTo>
                      <a:pt x="2796" y="128"/>
                      <a:pt x="2817" y="92"/>
                      <a:pt x="2810" y="56"/>
                    </a:cubicBezTo>
                    <a:cubicBezTo>
                      <a:pt x="2799" y="21"/>
                      <a:pt x="2773" y="0"/>
                      <a:pt x="2745"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5" name="Google Shape;3968;p71"/>
              <p:cNvSpPr/>
              <p:nvPr/>
            </p:nvSpPr>
            <p:spPr>
              <a:xfrm rot="-552358" flipH="1">
                <a:off x="4547368" y="3439009"/>
                <a:ext cx="84654" cy="91938"/>
              </a:xfrm>
              <a:custGeom>
                <a:avLst/>
                <a:gdLst/>
                <a:ahLst/>
                <a:cxnLst/>
                <a:rect l="l" t="t" r="r" b="b"/>
                <a:pathLst>
                  <a:path w="1932" h="2098" extrusionOk="0">
                    <a:moveTo>
                      <a:pt x="582" y="1"/>
                    </a:moveTo>
                    <a:cubicBezTo>
                      <a:pt x="299" y="182"/>
                      <a:pt x="132" y="509"/>
                      <a:pt x="66" y="836"/>
                    </a:cubicBezTo>
                    <a:cubicBezTo>
                      <a:pt x="1" y="1170"/>
                      <a:pt x="30" y="1511"/>
                      <a:pt x="73" y="1838"/>
                    </a:cubicBezTo>
                    <a:cubicBezTo>
                      <a:pt x="88" y="1925"/>
                      <a:pt x="110" y="2019"/>
                      <a:pt x="182" y="2070"/>
                    </a:cubicBezTo>
                    <a:cubicBezTo>
                      <a:pt x="212" y="2090"/>
                      <a:pt x="247" y="2097"/>
                      <a:pt x="285" y="2097"/>
                    </a:cubicBezTo>
                    <a:cubicBezTo>
                      <a:pt x="331" y="2097"/>
                      <a:pt x="381" y="2086"/>
                      <a:pt x="429" y="2070"/>
                    </a:cubicBezTo>
                    <a:cubicBezTo>
                      <a:pt x="1032" y="1896"/>
                      <a:pt x="1569" y="1504"/>
                      <a:pt x="1932" y="988"/>
                    </a:cubicBezTo>
                    <a:cubicBezTo>
                      <a:pt x="1453" y="705"/>
                      <a:pt x="995" y="371"/>
                      <a:pt x="582"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6" name="Google Shape;3969;p71"/>
              <p:cNvSpPr/>
              <p:nvPr/>
            </p:nvSpPr>
            <p:spPr>
              <a:xfrm rot="-552358" flipH="1">
                <a:off x="4476399" y="3360803"/>
                <a:ext cx="209357" cy="185804"/>
              </a:xfrm>
              <a:custGeom>
                <a:avLst/>
                <a:gdLst/>
                <a:ahLst/>
                <a:cxnLst/>
                <a:rect l="l" t="t" r="r" b="b"/>
                <a:pathLst>
                  <a:path w="4778" h="4240" extrusionOk="0">
                    <a:moveTo>
                      <a:pt x="1286" y="0"/>
                    </a:moveTo>
                    <a:cubicBezTo>
                      <a:pt x="857" y="690"/>
                      <a:pt x="429" y="1387"/>
                      <a:pt x="1" y="2077"/>
                    </a:cubicBezTo>
                    <a:cubicBezTo>
                      <a:pt x="1351" y="2686"/>
                      <a:pt x="2658" y="3412"/>
                      <a:pt x="3892" y="4240"/>
                    </a:cubicBezTo>
                    <a:cubicBezTo>
                      <a:pt x="4190" y="3841"/>
                      <a:pt x="4480" y="3449"/>
                      <a:pt x="4778" y="3049"/>
                    </a:cubicBezTo>
                    <a:cubicBezTo>
                      <a:pt x="3674" y="2345"/>
                      <a:pt x="2171" y="966"/>
                      <a:pt x="1286" y="0"/>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7" name="Google Shape;3970;p71"/>
              <p:cNvSpPr/>
              <p:nvPr/>
            </p:nvSpPr>
            <p:spPr>
              <a:xfrm rot="-552358" flipH="1">
                <a:off x="4571923" y="3315413"/>
                <a:ext cx="130487" cy="153639"/>
              </a:xfrm>
              <a:custGeom>
                <a:avLst/>
                <a:gdLst/>
                <a:ahLst/>
                <a:cxnLst/>
                <a:rect l="l" t="t" r="r" b="b"/>
                <a:pathLst>
                  <a:path w="2978" h="3506" extrusionOk="0">
                    <a:moveTo>
                      <a:pt x="2128" y="0"/>
                    </a:moveTo>
                    <a:cubicBezTo>
                      <a:pt x="1758" y="7"/>
                      <a:pt x="1416" y="218"/>
                      <a:pt x="1141" y="458"/>
                    </a:cubicBezTo>
                    <a:cubicBezTo>
                      <a:pt x="494" y="1031"/>
                      <a:pt x="88" y="1859"/>
                      <a:pt x="23" y="2723"/>
                    </a:cubicBezTo>
                    <a:cubicBezTo>
                      <a:pt x="1" y="2962"/>
                      <a:pt x="30" y="3238"/>
                      <a:pt x="211" y="3398"/>
                    </a:cubicBezTo>
                    <a:cubicBezTo>
                      <a:pt x="306" y="3472"/>
                      <a:pt x="430" y="3506"/>
                      <a:pt x="553" y="3506"/>
                    </a:cubicBezTo>
                    <a:cubicBezTo>
                      <a:pt x="610" y="3506"/>
                      <a:pt x="667" y="3499"/>
                      <a:pt x="720" y="3485"/>
                    </a:cubicBezTo>
                    <a:cubicBezTo>
                      <a:pt x="894" y="3441"/>
                      <a:pt x="1053" y="3340"/>
                      <a:pt x="1191" y="3231"/>
                    </a:cubicBezTo>
                    <a:cubicBezTo>
                      <a:pt x="1845" y="2744"/>
                      <a:pt x="2375" y="2091"/>
                      <a:pt x="2716" y="1350"/>
                    </a:cubicBezTo>
                    <a:cubicBezTo>
                      <a:pt x="2868" y="1009"/>
                      <a:pt x="2977" y="581"/>
                      <a:pt x="2752" y="276"/>
                    </a:cubicBezTo>
                    <a:cubicBezTo>
                      <a:pt x="2614" y="87"/>
                      <a:pt x="2367" y="0"/>
                      <a:pt x="2128"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8" name="Google Shape;3971;p71"/>
              <p:cNvSpPr/>
              <p:nvPr/>
            </p:nvSpPr>
            <p:spPr>
              <a:xfrm rot="-552358" flipH="1">
                <a:off x="4590056" y="3351628"/>
                <a:ext cx="89124" cy="109467"/>
              </a:xfrm>
              <a:custGeom>
                <a:avLst/>
                <a:gdLst/>
                <a:ahLst/>
                <a:cxnLst/>
                <a:rect l="l" t="t" r="r" b="b"/>
                <a:pathLst>
                  <a:path w="2034" h="2498" extrusionOk="0">
                    <a:moveTo>
                      <a:pt x="1293" y="0"/>
                    </a:moveTo>
                    <a:cubicBezTo>
                      <a:pt x="545" y="458"/>
                      <a:pt x="117" y="1147"/>
                      <a:pt x="1" y="2077"/>
                    </a:cubicBezTo>
                    <a:cubicBezTo>
                      <a:pt x="306" y="2207"/>
                      <a:pt x="603" y="2352"/>
                      <a:pt x="894" y="2498"/>
                    </a:cubicBezTo>
                    <a:cubicBezTo>
                      <a:pt x="1017" y="1786"/>
                      <a:pt x="1394" y="1111"/>
                      <a:pt x="2033" y="763"/>
                    </a:cubicBezTo>
                    <a:cubicBezTo>
                      <a:pt x="1765" y="494"/>
                      <a:pt x="1511" y="233"/>
                      <a:pt x="1293"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9" name="Google Shape;3972;p71"/>
              <p:cNvSpPr/>
              <p:nvPr/>
            </p:nvSpPr>
            <p:spPr>
              <a:xfrm rot="-552358" flipH="1">
                <a:off x="4524996" y="3393407"/>
                <a:ext cx="122205" cy="123139"/>
              </a:xfrm>
              <a:custGeom>
                <a:avLst/>
                <a:gdLst/>
                <a:ahLst/>
                <a:cxnLst/>
                <a:rect l="l" t="t" r="r" b="b"/>
                <a:pathLst>
                  <a:path w="2789" h="2810" extrusionOk="0">
                    <a:moveTo>
                      <a:pt x="1140" y="1"/>
                    </a:moveTo>
                    <a:cubicBezTo>
                      <a:pt x="501" y="349"/>
                      <a:pt x="124" y="1024"/>
                      <a:pt x="1" y="1736"/>
                    </a:cubicBezTo>
                    <a:cubicBezTo>
                      <a:pt x="668" y="2062"/>
                      <a:pt x="1315" y="2425"/>
                      <a:pt x="1953" y="2810"/>
                    </a:cubicBezTo>
                    <a:cubicBezTo>
                      <a:pt x="2077" y="2280"/>
                      <a:pt x="2353" y="1801"/>
                      <a:pt x="2788" y="1481"/>
                    </a:cubicBezTo>
                    <a:cubicBezTo>
                      <a:pt x="2229" y="1024"/>
                      <a:pt x="1648" y="494"/>
                      <a:pt x="1140"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0" name="Google Shape;3973;p71"/>
              <p:cNvSpPr/>
              <p:nvPr/>
            </p:nvSpPr>
            <p:spPr>
              <a:xfrm rot="-552358" flipH="1">
                <a:off x="4485033" y="3468103"/>
                <a:ext cx="84961" cy="87819"/>
              </a:xfrm>
              <a:custGeom>
                <a:avLst/>
                <a:gdLst/>
                <a:ahLst/>
                <a:cxnLst/>
                <a:rect l="l" t="t" r="r" b="b"/>
                <a:pathLst>
                  <a:path w="1939" h="2004" extrusionOk="0">
                    <a:moveTo>
                      <a:pt x="835" y="0"/>
                    </a:moveTo>
                    <a:cubicBezTo>
                      <a:pt x="400" y="327"/>
                      <a:pt x="124" y="806"/>
                      <a:pt x="0" y="1336"/>
                    </a:cubicBezTo>
                    <a:cubicBezTo>
                      <a:pt x="356" y="1547"/>
                      <a:pt x="705" y="1772"/>
                      <a:pt x="1053" y="2004"/>
                    </a:cubicBezTo>
                    <a:cubicBezTo>
                      <a:pt x="1351" y="1605"/>
                      <a:pt x="1641" y="1213"/>
                      <a:pt x="1939" y="813"/>
                    </a:cubicBezTo>
                    <a:cubicBezTo>
                      <a:pt x="1597" y="596"/>
                      <a:pt x="1220" y="320"/>
                      <a:pt x="835"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1" name="Google Shape;3974;p71"/>
              <p:cNvSpPr/>
              <p:nvPr/>
            </p:nvSpPr>
            <p:spPr>
              <a:xfrm rot="-552358" flipH="1">
                <a:off x="4602836" y="3437907"/>
                <a:ext cx="44912" cy="86154"/>
              </a:xfrm>
              <a:custGeom>
                <a:avLst/>
                <a:gdLst/>
                <a:ahLst/>
                <a:cxnLst/>
                <a:rect l="l" t="t" r="r" b="b"/>
                <a:pathLst>
                  <a:path w="1025" h="1966" extrusionOk="0">
                    <a:moveTo>
                      <a:pt x="755" y="0"/>
                    </a:moveTo>
                    <a:cubicBezTo>
                      <a:pt x="738" y="0"/>
                      <a:pt x="722" y="1"/>
                      <a:pt x="705" y="4"/>
                    </a:cubicBezTo>
                    <a:cubicBezTo>
                      <a:pt x="603" y="18"/>
                      <a:pt x="509" y="76"/>
                      <a:pt x="429" y="134"/>
                    </a:cubicBezTo>
                    <a:cubicBezTo>
                      <a:pt x="313" y="222"/>
                      <a:pt x="197" y="316"/>
                      <a:pt x="124" y="439"/>
                    </a:cubicBezTo>
                    <a:cubicBezTo>
                      <a:pt x="44" y="563"/>
                      <a:pt x="1" y="708"/>
                      <a:pt x="30" y="853"/>
                    </a:cubicBezTo>
                    <a:cubicBezTo>
                      <a:pt x="66" y="1006"/>
                      <a:pt x="175" y="1129"/>
                      <a:pt x="211" y="1281"/>
                    </a:cubicBezTo>
                    <a:cubicBezTo>
                      <a:pt x="262" y="1478"/>
                      <a:pt x="197" y="1710"/>
                      <a:pt x="328" y="1862"/>
                    </a:cubicBezTo>
                    <a:cubicBezTo>
                      <a:pt x="384" y="1933"/>
                      <a:pt x="472" y="1966"/>
                      <a:pt x="562" y="1966"/>
                    </a:cubicBezTo>
                    <a:cubicBezTo>
                      <a:pt x="657" y="1966"/>
                      <a:pt x="754" y="1929"/>
                      <a:pt x="821" y="1862"/>
                    </a:cubicBezTo>
                    <a:cubicBezTo>
                      <a:pt x="959" y="1732"/>
                      <a:pt x="995" y="1528"/>
                      <a:pt x="966" y="1340"/>
                    </a:cubicBezTo>
                    <a:cubicBezTo>
                      <a:pt x="923" y="1093"/>
                      <a:pt x="749" y="853"/>
                      <a:pt x="502" y="802"/>
                    </a:cubicBezTo>
                    <a:cubicBezTo>
                      <a:pt x="625" y="730"/>
                      <a:pt x="734" y="643"/>
                      <a:pt x="829" y="548"/>
                    </a:cubicBezTo>
                    <a:cubicBezTo>
                      <a:pt x="894" y="490"/>
                      <a:pt x="952" y="425"/>
                      <a:pt x="988" y="352"/>
                    </a:cubicBezTo>
                    <a:cubicBezTo>
                      <a:pt x="1017" y="272"/>
                      <a:pt x="1025" y="178"/>
                      <a:pt x="981" y="105"/>
                    </a:cubicBezTo>
                    <a:cubicBezTo>
                      <a:pt x="932" y="32"/>
                      <a:pt x="843" y="0"/>
                      <a:pt x="755" y="0"/>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2" name="Google Shape;3975;p71"/>
              <p:cNvSpPr/>
              <p:nvPr/>
            </p:nvSpPr>
            <p:spPr>
              <a:xfrm rot="-552358" flipH="1">
                <a:off x="4614320" y="3480688"/>
                <a:ext cx="316533" cy="354781"/>
              </a:xfrm>
              <a:custGeom>
                <a:avLst/>
                <a:gdLst/>
                <a:ahLst/>
                <a:cxnLst/>
                <a:rect l="l" t="t" r="r" b="b"/>
                <a:pathLst>
                  <a:path w="7224" h="8096" extrusionOk="0">
                    <a:moveTo>
                      <a:pt x="5801" y="1"/>
                    </a:moveTo>
                    <a:cubicBezTo>
                      <a:pt x="5155" y="1692"/>
                      <a:pt x="4051" y="3210"/>
                      <a:pt x="2607" y="4306"/>
                    </a:cubicBezTo>
                    <a:cubicBezTo>
                      <a:pt x="1823" y="4901"/>
                      <a:pt x="937" y="5366"/>
                      <a:pt x="0" y="5678"/>
                    </a:cubicBezTo>
                    <a:cubicBezTo>
                      <a:pt x="843" y="6368"/>
                      <a:pt x="1460" y="7181"/>
                      <a:pt x="1939" y="8096"/>
                    </a:cubicBezTo>
                    <a:cubicBezTo>
                      <a:pt x="3434" y="7319"/>
                      <a:pt x="4792" y="6070"/>
                      <a:pt x="5598" y="4647"/>
                    </a:cubicBezTo>
                    <a:cubicBezTo>
                      <a:pt x="6403" y="3210"/>
                      <a:pt x="6883" y="1939"/>
                      <a:pt x="7224" y="342"/>
                    </a:cubicBezTo>
                    <a:cubicBezTo>
                      <a:pt x="6752" y="241"/>
                      <a:pt x="6273" y="139"/>
                      <a:pt x="5801"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3" name="Google Shape;3976;p71"/>
              <p:cNvSpPr/>
              <p:nvPr/>
            </p:nvSpPr>
            <p:spPr>
              <a:xfrm rot="-552358" flipH="1">
                <a:off x="4465276" y="3490620"/>
                <a:ext cx="87502" cy="92946"/>
              </a:xfrm>
              <a:custGeom>
                <a:avLst/>
                <a:gdLst/>
                <a:ahLst/>
                <a:cxnLst/>
                <a:rect l="l" t="t" r="r" b="b"/>
                <a:pathLst>
                  <a:path w="1997" h="2121" extrusionOk="0">
                    <a:moveTo>
                      <a:pt x="1530" y="0"/>
                    </a:moveTo>
                    <a:cubicBezTo>
                      <a:pt x="1348" y="0"/>
                      <a:pt x="1161" y="103"/>
                      <a:pt x="1010" y="222"/>
                    </a:cubicBezTo>
                    <a:cubicBezTo>
                      <a:pt x="668" y="490"/>
                      <a:pt x="385" y="832"/>
                      <a:pt x="189" y="1224"/>
                    </a:cubicBezTo>
                    <a:cubicBezTo>
                      <a:pt x="80" y="1449"/>
                      <a:pt x="1" y="1725"/>
                      <a:pt x="138" y="1928"/>
                    </a:cubicBezTo>
                    <a:cubicBezTo>
                      <a:pt x="227" y="2055"/>
                      <a:pt x="383" y="2121"/>
                      <a:pt x="537" y="2121"/>
                    </a:cubicBezTo>
                    <a:cubicBezTo>
                      <a:pt x="559" y="2121"/>
                      <a:pt x="581" y="2119"/>
                      <a:pt x="603" y="2117"/>
                    </a:cubicBezTo>
                    <a:cubicBezTo>
                      <a:pt x="785" y="2102"/>
                      <a:pt x="944" y="2015"/>
                      <a:pt x="1089" y="1913"/>
                    </a:cubicBezTo>
                    <a:cubicBezTo>
                      <a:pt x="1431" y="1681"/>
                      <a:pt x="1707" y="1354"/>
                      <a:pt x="1873" y="977"/>
                    </a:cubicBezTo>
                    <a:cubicBezTo>
                      <a:pt x="1946" y="817"/>
                      <a:pt x="1997" y="643"/>
                      <a:pt x="1982" y="469"/>
                    </a:cubicBezTo>
                    <a:cubicBezTo>
                      <a:pt x="1968" y="287"/>
                      <a:pt x="1873" y="113"/>
                      <a:pt x="1714" y="40"/>
                    </a:cubicBezTo>
                    <a:cubicBezTo>
                      <a:pt x="1654" y="12"/>
                      <a:pt x="1592" y="0"/>
                      <a:pt x="1530"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4" name="Google Shape;3977;p71"/>
              <p:cNvSpPr/>
              <p:nvPr/>
            </p:nvSpPr>
            <p:spPr>
              <a:xfrm rot="-552358" flipH="1">
                <a:off x="4591113" y="3514682"/>
                <a:ext cx="69713" cy="24759"/>
              </a:xfrm>
              <a:custGeom>
                <a:avLst/>
                <a:gdLst/>
                <a:ahLst/>
                <a:cxnLst/>
                <a:rect l="l" t="t" r="r" b="b"/>
                <a:pathLst>
                  <a:path w="1591" h="565" extrusionOk="0">
                    <a:moveTo>
                      <a:pt x="78" y="1"/>
                    </a:moveTo>
                    <a:cubicBezTo>
                      <a:pt x="49" y="1"/>
                      <a:pt x="20" y="20"/>
                      <a:pt x="15" y="49"/>
                    </a:cubicBezTo>
                    <a:cubicBezTo>
                      <a:pt x="0" y="85"/>
                      <a:pt x="22" y="129"/>
                      <a:pt x="58" y="136"/>
                    </a:cubicBezTo>
                    <a:lnTo>
                      <a:pt x="1488" y="564"/>
                    </a:lnTo>
                    <a:lnTo>
                      <a:pt x="1510" y="564"/>
                    </a:lnTo>
                    <a:cubicBezTo>
                      <a:pt x="1539" y="564"/>
                      <a:pt x="1568" y="550"/>
                      <a:pt x="1576" y="521"/>
                    </a:cubicBezTo>
                    <a:cubicBezTo>
                      <a:pt x="1590" y="484"/>
                      <a:pt x="1568" y="441"/>
                      <a:pt x="1532" y="433"/>
                    </a:cubicBezTo>
                    <a:lnTo>
                      <a:pt x="102" y="5"/>
                    </a:lnTo>
                    <a:cubicBezTo>
                      <a:pt x="94" y="2"/>
                      <a:pt x="86" y="1"/>
                      <a:pt x="78" y="1"/>
                    </a:cubicBezTo>
                    <a:close/>
                  </a:path>
                </a:pathLst>
              </a:custGeom>
              <a:solidFill>
                <a:srgbClr val="62D0C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5" name="Google Shape;3978;p71"/>
              <p:cNvSpPr/>
              <p:nvPr/>
            </p:nvSpPr>
            <p:spPr>
              <a:xfrm rot="-552358" flipH="1">
                <a:off x="4797123" y="3693649"/>
                <a:ext cx="318461" cy="411355"/>
              </a:xfrm>
              <a:custGeom>
                <a:avLst/>
                <a:gdLst/>
                <a:ahLst/>
                <a:cxnLst/>
                <a:rect l="l" t="t" r="r" b="b"/>
                <a:pathLst>
                  <a:path w="7268" h="9387" extrusionOk="0">
                    <a:moveTo>
                      <a:pt x="2966" y="1"/>
                    </a:moveTo>
                    <a:cubicBezTo>
                      <a:pt x="2146" y="1"/>
                      <a:pt x="1319" y="349"/>
                      <a:pt x="813" y="995"/>
                    </a:cubicBezTo>
                    <a:cubicBezTo>
                      <a:pt x="167" y="1830"/>
                      <a:pt x="73" y="2962"/>
                      <a:pt x="44" y="4022"/>
                    </a:cubicBezTo>
                    <a:cubicBezTo>
                      <a:pt x="0" y="5750"/>
                      <a:pt x="29" y="7492"/>
                      <a:pt x="7" y="9336"/>
                    </a:cubicBezTo>
                    <a:cubicBezTo>
                      <a:pt x="349" y="9370"/>
                      <a:pt x="699" y="9387"/>
                      <a:pt x="1054" y="9387"/>
                    </a:cubicBezTo>
                    <a:cubicBezTo>
                      <a:pt x="3110" y="9387"/>
                      <a:pt x="5355" y="8838"/>
                      <a:pt x="7267" y="8015"/>
                    </a:cubicBezTo>
                    <a:cubicBezTo>
                      <a:pt x="6977" y="6381"/>
                      <a:pt x="6585" y="4763"/>
                      <a:pt x="6076" y="3173"/>
                    </a:cubicBezTo>
                    <a:cubicBezTo>
                      <a:pt x="5757" y="2149"/>
                      <a:pt x="5343" y="1082"/>
                      <a:pt x="4465" y="458"/>
                    </a:cubicBezTo>
                    <a:cubicBezTo>
                      <a:pt x="4030" y="148"/>
                      <a:pt x="3499" y="1"/>
                      <a:pt x="2966"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6" name="Google Shape;3979;p71"/>
              <p:cNvSpPr/>
              <p:nvPr/>
            </p:nvSpPr>
            <p:spPr>
              <a:xfrm rot="-552358" flipH="1">
                <a:off x="4907545" y="3699624"/>
                <a:ext cx="122512" cy="71517"/>
              </a:xfrm>
              <a:custGeom>
                <a:avLst/>
                <a:gdLst/>
                <a:ahLst/>
                <a:cxnLst/>
                <a:rect l="l" t="t" r="r" b="b"/>
                <a:pathLst>
                  <a:path w="2796" h="1632" extrusionOk="0">
                    <a:moveTo>
                      <a:pt x="1362" y="0"/>
                    </a:moveTo>
                    <a:cubicBezTo>
                      <a:pt x="1101" y="0"/>
                      <a:pt x="844" y="38"/>
                      <a:pt x="603" y="133"/>
                    </a:cubicBezTo>
                    <a:cubicBezTo>
                      <a:pt x="349" y="228"/>
                      <a:pt x="95" y="416"/>
                      <a:pt x="44" y="685"/>
                    </a:cubicBezTo>
                    <a:cubicBezTo>
                      <a:pt x="1" y="895"/>
                      <a:pt x="88" y="1121"/>
                      <a:pt x="240" y="1280"/>
                    </a:cubicBezTo>
                    <a:cubicBezTo>
                      <a:pt x="385" y="1433"/>
                      <a:pt x="596" y="1527"/>
                      <a:pt x="807" y="1578"/>
                    </a:cubicBezTo>
                    <a:cubicBezTo>
                      <a:pt x="952" y="1614"/>
                      <a:pt x="1101" y="1632"/>
                      <a:pt x="1250" y="1632"/>
                    </a:cubicBezTo>
                    <a:cubicBezTo>
                      <a:pt x="1668" y="1632"/>
                      <a:pt x="2087" y="1493"/>
                      <a:pt x="2418" y="1237"/>
                    </a:cubicBezTo>
                    <a:cubicBezTo>
                      <a:pt x="2527" y="1150"/>
                      <a:pt x="2629" y="1055"/>
                      <a:pt x="2694" y="932"/>
                    </a:cubicBezTo>
                    <a:cubicBezTo>
                      <a:pt x="2767" y="808"/>
                      <a:pt x="2796" y="656"/>
                      <a:pt x="2752" y="525"/>
                    </a:cubicBezTo>
                    <a:cubicBezTo>
                      <a:pt x="2716" y="387"/>
                      <a:pt x="2600" y="278"/>
                      <a:pt x="2476" y="206"/>
                    </a:cubicBezTo>
                    <a:cubicBezTo>
                      <a:pt x="2346" y="133"/>
                      <a:pt x="2208" y="104"/>
                      <a:pt x="2062" y="75"/>
                    </a:cubicBezTo>
                    <a:cubicBezTo>
                      <a:pt x="1832" y="30"/>
                      <a:pt x="1595" y="0"/>
                      <a:pt x="1362" y="0"/>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7" name="Google Shape;3980;p71"/>
              <p:cNvSpPr/>
              <p:nvPr/>
            </p:nvSpPr>
            <p:spPr>
              <a:xfrm rot="-552358" flipH="1">
                <a:off x="4817790" y="4032806"/>
                <a:ext cx="332439" cy="86066"/>
              </a:xfrm>
              <a:custGeom>
                <a:avLst/>
                <a:gdLst/>
                <a:ahLst/>
                <a:cxnLst/>
                <a:rect l="l" t="t" r="r" b="b"/>
                <a:pathLst>
                  <a:path w="7587" h="1964" extrusionOk="0">
                    <a:moveTo>
                      <a:pt x="7427" y="1"/>
                    </a:moveTo>
                    <a:cubicBezTo>
                      <a:pt x="5350" y="715"/>
                      <a:pt x="2792" y="1230"/>
                      <a:pt x="536" y="1230"/>
                    </a:cubicBezTo>
                    <a:cubicBezTo>
                      <a:pt x="363" y="1230"/>
                      <a:pt x="191" y="1227"/>
                      <a:pt x="22" y="1220"/>
                    </a:cubicBezTo>
                    <a:cubicBezTo>
                      <a:pt x="15" y="1446"/>
                      <a:pt x="7" y="1663"/>
                      <a:pt x="0" y="1888"/>
                    </a:cubicBezTo>
                    <a:cubicBezTo>
                      <a:pt x="487" y="1940"/>
                      <a:pt x="963" y="1964"/>
                      <a:pt x="1434" y="1964"/>
                    </a:cubicBezTo>
                    <a:cubicBezTo>
                      <a:pt x="2226" y="1964"/>
                      <a:pt x="3001" y="1895"/>
                      <a:pt x="3775" y="1772"/>
                    </a:cubicBezTo>
                    <a:cubicBezTo>
                      <a:pt x="4922" y="1591"/>
                      <a:pt x="6440" y="1191"/>
                      <a:pt x="7587" y="647"/>
                    </a:cubicBezTo>
                    <a:lnTo>
                      <a:pt x="7427" y="1"/>
                    </a:lnTo>
                    <a:close/>
                  </a:path>
                </a:pathLst>
              </a:custGeom>
              <a:solidFill>
                <a:srgbClr val="62D0C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8" name="Google Shape;3981;p71"/>
              <p:cNvSpPr/>
              <p:nvPr/>
            </p:nvSpPr>
            <p:spPr>
              <a:xfrm rot="-552358" flipH="1">
                <a:off x="5063404" y="3714077"/>
                <a:ext cx="25151" cy="104778"/>
              </a:xfrm>
              <a:custGeom>
                <a:avLst/>
                <a:gdLst/>
                <a:ahLst/>
                <a:cxnLst/>
                <a:rect l="l" t="t" r="r" b="b"/>
                <a:pathLst>
                  <a:path w="574" h="2391" extrusionOk="0">
                    <a:moveTo>
                      <a:pt x="504" y="0"/>
                    </a:moveTo>
                    <a:cubicBezTo>
                      <a:pt x="473" y="0"/>
                      <a:pt x="441" y="15"/>
                      <a:pt x="428" y="46"/>
                    </a:cubicBezTo>
                    <a:cubicBezTo>
                      <a:pt x="153" y="772"/>
                      <a:pt x="7" y="1541"/>
                      <a:pt x="0" y="2318"/>
                    </a:cubicBezTo>
                    <a:cubicBezTo>
                      <a:pt x="0" y="2354"/>
                      <a:pt x="29" y="2390"/>
                      <a:pt x="73" y="2390"/>
                    </a:cubicBezTo>
                    <a:cubicBezTo>
                      <a:pt x="109" y="2390"/>
                      <a:pt x="138" y="2361"/>
                      <a:pt x="138" y="2318"/>
                    </a:cubicBezTo>
                    <a:cubicBezTo>
                      <a:pt x="145" y="1556"/>
                      <a:pt x="291" y="808"/>
                      <a:pt x="559" y="96"/>
                    </a:cubicBezTo>
                    <a:cubicBezTo>
                      <a:pt x="574" y="60"/>
                      <a:pt x="559" y="17"/>
                      <a:pt x="523" y="2"/>
                    </a:cubicBezTo>
                    <a:cubicBezTo>
                      <a:pt x="517" y="1"/>
                      <a:pt x="511" y="0"/>
                      <a:pt x="504" y="0"/>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9" name="Google Shape;3982;p71"/>
              <p:cNvSpPr/>
              <p:nvPr/>
            </p:nvSpPr>
            <p:spPr>
              <a:xfrm rot="-552358" flipH="1">
                <a:off x="4838491" y="3715277"/>
                <a:ext cx="49031" cy="80895"/>
              </a:xfrm>
              <a:custGeom>
                <a:avLst/>
                <a:gdLst/>
                <a:ahLst/>
                <a:cxnLst/>
                <a:rect l="l" t="t" r="r" b="b"/>
                <a:pathLst>
                  <a:path w="1119" h="1846" extrusionOk="0">
                    <a:moveTo>
                      <a:pt x="80" y="1"/>
                    </a:moveTo>
                    <a:cubicBezTo>
                      <a:pt x="65" y="1"/>
                      <a:pt x="50" y="6"/>
                      <a:pt x="37" y="16"/>
                    </a:cubicBezTo>
                    <a:cubicBezTo>
                      <a:pt x="8" y="38"/>
                      <a:pt x="1" y="81"/>
                      <a:pt x="22" y="117"/>
                    </a:cubicBezTo>
                    <a:cubicBezTo>
                      <a:pt x="429" y="626"/>
                      <a:pt x="748" y="1192"/>
                      <a:pt x="973" y="1802"/>
                    </a:cubicBezTo>
                    <a:cubicBezTo>
                      <a:pt x="988" y="1831"/>
                      <a:pt x="1010" y="1845"/>
                      <a:pt x="1039" y="1845"/>
                    </a:cubicBezTo>
                    <a:lnTo>
                      <a:pt x="1060" y="1845"/>
                    </a:lnTo>
                    <a:cubicBezTo>
                      <a:pt x="1097" y="1831"/>
                      <a:pt x="1119" y="1787"/>
                      <a:pt x="1104" y="1751"/>
                    </a:cubicBezTo>
                    <a:cubicBezTo>
                      <a:pt x="872" y="1127"/>
                      <a:pt x="545" y="553"/>
                      <a:pt x="131" y="30"/>
                    </a:cubicBezTo>
                    <a:cubicBezTo>
                      <a:pt x="119" y="10"/>
                      <a:pt x="100" y="1"/>
                      <a:pt x="80" y="1"/>
                    </a:cubicBezTo>
                    <a:close/>
                  </a:path>
                </a:pathLst>
              </a:custGeom>
              <a:solidFill>
                <a:srgbClr val="62D0C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0" name="Google Shape;3983;p71"/>
              <p:cNvSpPr/>
              <p:nvPr/>
            </p:nvSpPr>
            <p:spPr>
              <a:xfrm rot="-552358" flipH="1">
                <a:off x="4825403" y="4064980"/>
                <a:ext cx="328933" cy="60080"/>
              </a:xfrm>
              <a:custGeom>
                <a:avLst/>
                <a:gdLst/>
                <a:ahLst/>
                <a:cxnLst/>
                <a:rect l="l" t="t" r="r" b="b"/>
                <a:pathLst>
                  <a:path w="7507" h="1371" extrusionOk="0">
                    <a:moveTo>
                      <a:pt x="7427" y="0"/>
                    </a:moveTo>
                    <a:cubicBezTo>
                      <a:pt x="7417" y="0"/>
                      <a:pt x="7407" y="2"/>
                      <a:pt x="7398" y="6"/>
                    </a:cubicBezTo>
                    <a:cubicBezTo>
                      <a:pt x="5619" y="819"/>
                      <a:pt x="3691" y="1233"/>
                      <a:pt x="1746" y="1233"/>
                    </a:cubicBezTo>
                    <a:cubicBezTo>
                      <a:pt x="1191" y="1233"/>
                      <a:pt x="635" y="1199"/>
                      <a:pt x="80" y="1131"/>
                    </a:cubicBezTo>
                    <a:cubicBezTo>
                      <a:pt x="77" y="1130"/>
                      <a:pt x="73" y="1130"/>
                      <a:pt x="69" y="1130"/>
                    </a:cubicBezTo>
                    <a:cubicBezTo>
                      <a:pt x="37" y="1130"/>
                      <a:pt x="8" y="1157"/>
                      <a:pt x="8" y="1189"/>
                    </a:cubicBezTo>
                    <a:cubicBezTo>
                      <a:pt x="0" y="1225"/>
                      <a:pt x="29" y="1262"/>
                      <a:pt x="66" y="1269"/>
                    </a:cubicBezTo>
                    <a:cubicBezTo>
                      <a:pt x="625" y="1334"/>
                      <a:pt x="1191" y="1371"/>
                      <a:pt x="1750" y="1371"/>
                    </a:cubicBezTo>
                    <a:cubicBezTo>
                      <a:pt x="3717" y="1371"/>
                      <a:pt x="5663" y="950"/>
                      <a:pt x="7456" y="129"/>
                    </a:cubicBezTo>
                    <a:cubicBezTo>
                      <a:pt x="7492" y="115"/>
                      <a:pt x="7507" y="71"/>
                      <a:pt x="7492" y="42"/>
                    </a:cubicBezTo>
                    <a:cubicBezTo>
                      <a:pt x="7482" y="15"/>
                      <a:pt x="7455" y="0"/>
                      <a:pt x="7427"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1" name="Google Shape;3984;p71"/>
              <p:cNvSpPr/>
              <p:nvPr/>
            </p:nvSpPr>
            <p:spPr>
              <a:xfrm rot="-552358" flipH="1">
                <a:off x="4917296" y="3672353"/>
                <a:ext cx="103715" cy="84664"/>
              </a:xfrm>
              <a:custGeom>
                <a:avLst/>
                <a:gdLst/>
                <a:ahLst/>
                <a:cxnLst/>
                <a:rect l="l" t="t" r="r" b="b"/>
                <a:pathLst>
                  <a:path w="2367" h="1932" extrusionOk="0">
                    <a:moveTo>
                      <a:pt x="516" y="0"/>
                    </a:moveTo>
                    <a:lnTo>
                      <a:pt x="516" y="770"/>
                    </a:lnTo>
                    <a:cubicBezTo>
                      <a:pt x="204" y="886"/>
                      <a:pt x="0" y="1075"/>
                      <a:pt x="0" y="1300"/>
                    </a:cubicBezTo>
                    <a:cubicBezTo>
                      <a:pt x="0" y="1648"/>
                      <a:pt x="530" y="1932"/>
                      <a:pt x="1184" y="1932"/>
                    </a:cubicBezTo>
                    <a:cubicBezTo>
                      <a:pt x="1837" y="1932"/>
                      <a:pt x="2367" y="1648"/>
                      <a:pt x="2367" y="1300"/>
                    </a:cubicBezTo>
                    <a:cubicBezTo>
                      <a:pt x="2367" y="1060"/>
                      <a:pt x="2127" y="857"/>
                      <a:pt x="1772" y="748"/>
                    </a:cubicBezTo>
                    <a:lnTo>
                      <a:pt x="1772" y="0"/>
                    </a:ln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2" name="Google Shape;3985;p71"/>
              <p:cNvSpPr/>
              <p:nvPr/>
            </p:nvSpPr>
            <p:spPr>
              <a:xfrm rot="-552358" flipH="1">
                <a:off x="4939277" y="3672400"/>
                <a:ext cx="55078" cy="33830"/>
              </a:xfrm>
              <a:custGeom>
                <a:avLst/>
                <a:gdLst/>
                <a:ahLst/>
                <a:cxnLst/>
                <a:rect l="l" t="t" r="r" b="b"/>
                <a:pathLst>
                  <a:path w="1257" h="772" extrusionOk="0">
                    <a:moveTo>
                      <a:pt x="1" y="0"/>
                    </a:moveTo>
                    <a:lnTo>
                      <a:pt x="1" y="741"/>
                    </a:lnTo>
                    <a:cubicBezTo>
                      <a:pt x="102" y="762"/>
                      <a:pt x="202" y="772"/>
                      <a:pt x="299" y="772"/>
                    </a:cubicBezTo>
                    <a:cubicBezTo>
                      <a:pt x="643" y="772"/>
                      <a:pt x="963" y="650"/>
                      <a:pt x="1257" y="458"/>
                    </a:cubicBezTo>
                    <a:lnTo>
                      <a:pt x="1257" y="0"/>
                    </a:ln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3" name="Google Shape;3986;p71"/>
              <p:cNvSpPr/>
              <p:nvPr/>
            </p:nvSpPr>
            <p:spPr>
              <a:xfrm rot="-552358" flipH="1">
                <a:off x="5307503" y="3024281"/>
                <a:ext cx="346460" cy="346806"/>
              </a:xfrm>
              <a:custGeom>
                <a:avLst/>
                <a:gdLst/>
                <a:ahLst/>
                <a:cxnLst/>
                <a:rect l="l" t="t" r="r" b="b"/>
                <a:pathLst>
                  <a:path w="7907" h="7914" extrusionOk="0">
                    <a:moveTo>
                      <a:pt x="3950" y="1"/>
                    </a:moveTo>
                    <a:lnTo>
                      <a:pt x="1" y="2680"/>
                    </a:lnTo>
                    <a:lnTo>
                      <a:pt x="3950" y="7914"/>
                    </a:lnTo>
                    <a:lnTo>
                      <a:pt x="7906" y="2680"/>
                    </a:lnTo>
                    <a:lnTo>
                      <a:pt x="3950" y="1"/>
                    </a:ln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4" name="Google Shape;3987;p71"/>
              <p:cNvSpPr/>
              <p:nvPr/>
            </p:nvSpPr>
            <p:spPr>
              <a:xfrm rot="-552358" flipH="1">
                <a:off x="5477684" y="3021126"/>
                <a:ext cx="6091" cy="353160"/>
              </a:xfrm>
              <a:custGeom>
                <a:avLst/>
                <a:gdLst/>
                <a:ahLst/>
                <a:cxnLst/>
                <a:rect l="l" t="t" r="r" b="b"/>
                <a:pathLst>
                  <a:path w="139" h="8059" extrusionOk="0">
                    <a:moveTo>
                      <a:pt x="66" y="0"/>
                    </a:moveTo>
                    <a:cubicBezTo>
                      <a:pt x="30" y="0"/>
                      <a:pt x="1" y="29"/>
                      <a:pt x="1" y="65"/>
                    </a:cubicBezTo>
                    <a:lnTo>
                      <a:pt x="1" y="7993"/>
                    </a:lnTo>
                    <a:cubicBezTo>
                      <a:pt x="1" y="8029"/>
                      <a:pt x="30" y="8058"/>
                      <a:pt x="66" y="8058"/>
                    </a:cubicBezTo>
                    <a:cubicBezTo>
                      <a:pt x="109" y="8058"/>
                      <a:pt x="138" y="8029"/>
                      <a:pt x="138" y="7993"/>
                    </a:cubicBezTo>
                    <a:lnTo>
                      <a:pt x="138" y="65"/>
                    </a:lnTo>
                    <a:cubicBezTo>
                      <a:pt x="138" y="29"/>
                      <a:pt x="109" y="0"/>
                      <a:pt x="66"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5" name="Google Shape;3988;p71"/>
              <p:cNvSpPr/>
              <p:nvPr/>
            </p:nvSpPr>
            <p:spPr>
              <a:xfrm rot="-552300" flipH="1">
                <a:off x="5282223" y="3124361"/>
                <a:ext cx="361864" cy="32016"/>
              </a:xfrm>
              <a:custGeom>
                <a:avLst/>
                <a:gdLst/>
                <a:ahLst/>
                <a:cxnLst/>
                <a:rect l="l" t="t" r="r" b="b"/>
                <a:pathLst>
                  <a:path w="8037" h="711" extrusionOk="0">
                    <a:moveTo>
                      <a:pt x="4018" y="1"/>
                    </a:moveTo>
                    <a:cubicBezTo>
                      <a:pt x="2695" y="1"/>
                      <a:pt x="1372" y="191"/>
                      <a:pt x="58" y="572"/>
                    </a:cubicBezTo>
                    <a:cubicBezTo>
                      <a:pt x="22" y="580"/>
                      <a:pt x="0" y="623"/>
                      <a:pt x="15" y="660"/>
                    </a:cubicBezTo>
                    <a:cubicBezTo>
                      <a:pt x="20" y="688"/>
                      <a:pt x="44" y="708"/>
                      <a:pt x="75" y="708"/>
                    </a:cubicBezTo>
                    <a:cubicBezTo>
                      <a:pt x="83" y="708"/>
                      <a:pt x="92" y="706"/>
                      <a:pt x="102" y="703"/>
                    </a:cubicBezTo>
                    <a:cubicBezTo>
                      <a:pt x="1401" y="329"/>
                      <a:pt x="2710" y="142"/>
                      <a:pt x="4019" y="142"/>
                    </a:cubicBezTo>
                    <a:cubicBezTo>
                      <a:pt x="5329" y="142"/>
                      <a:pt x="6639" y="329"/>
                      <a:pt x="7942" y="703"/>
                    </a:cubicBezTo>
                    <a:cubicBezTo>
                      <a:pt x="7942" y="710"/>
                      <a:pt x="7949" y="710"/>
                      <a:pt x="7957" y="710"/>
                    </a:cubicBezTo>
                    <a:cubicBezTo>
                      <a:pt x="7986" y="710"/>
                      <a:pt x="8015" y="689"/>
                      <a:pt x="8022" y="660"/>
                    </a:cubicBezTo>
                    <a:cubicBezTo>
                      <a:pt x="8037" y="623"/>
                      <a:pt x="8015" y="580"/>
                      <a:pt x="7978" y="572"/>
                    </a:cubicBezTo>
                    <a:cubicBezTo>
                      <a:pt x="6664" y="191"/>
                      <a:pt x="5341" y="1"/>
                      <a:pt x="4018"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6" name="Google Shape;3989;p71"/>
              <p:cNvSpPr/>
              <p:nvPr/>
            </p:nvSpPr>
            <p:spPr>
              <a:xfrm rot="-552358" flipH="1">
                <a:off x="5508179" y="3356375"/>
                <a:ext cx="81456" cy="40798"/>
              </a:xfrm>
              <a:custGeom>
                <a:avLst/>
                <a:gdLst/>
                <a:ahLst/>
                <a:cxnLst/>
                <a:rect l="l" t="t" r="r" b="b"/>
                <a:pathLst>
                  <a:path w="1859" h="931" extrusionOk="0">
                    <a:moveTo>
                      <a:pt x="746" y="1"/>
                    </a:moveTo>
                    <a:cubicBezTo>
                      <a:pt x="495" y="1"/>
                      <a:pt x="244" y="30"/>
                      <a:pt x="0" y="88"/>
                    </a:cubicBezTo>
                    <a:cubicBezTo>
                      <a:pt x="109" y="371"/>
                      <a:pt x="218" y="647"/>
                      <a:pt x="327" y="930"/>
                    </a:cubicBezTo>
                    <a:cubicBezTo>
                      <a:pt x="806" y="625"/>
                      <a:pt x="1321" y="386"/>
                      <a:pt x="1859" y="197"/>
                    </a:cubicBezTo>
                    <a:cubicBezTo>
                      <a:pt x="1502" y="66"/>
                      <a:pt x="1123" y="1"/>
                      <a:pt x="746" y="1"/>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7" name="Google Shape;3990;p71"/>
              <p:cNvSpPr/>
              <p:nvPr/>
            </p:nvSpPr>
            <p:spPr>
              <a:xfrm rot="-552358" flipH="1">
                <a:off x="5433435" y="3368488"/>
                <a:ext cx="81456" cy="40798"/>
              </a:xfrm>
              <a:custGeom>
                <a:avLst/>
                <a:gdLst/>
                <a:ahLst/>
                <a:cxnLst/>
                <a:rect l="l" t="t" r="r" b="b"/>
                <a:pathLst>
                  <a:path w="1859" h="931" extrusionOk="0">
                    <a:moveTo>
                      <a:pt x="1112" y="1"/>
                    </a:moveTo>
                    <a:cubicBezTo>
                      <a:pt x="735" y="1"/>
                      <a:pt x="357" y="66"/>
                      <a:pt x="0" y="197"/>
                    </a:cubicBezTo>
                    <a:cubicBezTo>
                      <a:pt x="537" y="386"/>
                      <a:pt x="1053" y="625"/>
                      <a:pt x="1532" y="930"/>
                    </a:cubicBezTo>
                    <a:cubicBezTo>
                      <a:pt x="1641" y="647"/>
                      <a:pt x="1750" y="371"/>
                      <a:pt x="1858" y="88"/>
                    </a:cubicBezTo>
                    <a:cubicBezTo>
                      <a:pt x="1615" y="30"/>
                      <a:pt x="1364" y="1"/>
                      <a:pt x="1112" y="1"/>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8" name="Google Shape;3991;p71"/>
              <p:cNvSpPr/>
              <p:nvPr/>
            </p:nvSpPr>
            <p:spPr>
              <a:xfrm rot="-552358" flipH="1">
                <a:off x="5434433" y="3370722"/>
                <a:ext cx="146042" cy="325552"/>
              </a:xfrm>
              <a:custGeom>
                <a:avLst/>
                <a:gdLst/>
                <a:ahLst/>
                <a:cxnLst/>
                <a:rect l="l" t="t" r="r" b="b"/>
                <a:pathLst>
                  <a:path w="3333" h="7429" extrusionOk="0">
                    <a:moveTo>
                      <a:pt x="1300" y="1"/>
                    </a:moveTo>
                    <a:cubicBezTo>
                      <a:pt x="1095" y="1"/>
                      <a:pt x="911" y="186"/>
                      <a:pt x="872" y="394"/>
                    </a:cubicBezTo>
                    <a:cubicBezTo>
                      <a:pt x="828" y="626"/>
                      <a:pt x="930" y="858"/>
                      <a:pt x="1075" y="1047"/>
                    </a:cubicBezTo>
                    <a:cubicBezTo>
                      <a:pt x="1213" y="1228"/>
                      <a:pt x="1395" y="1381"/>
                      <a:pt x="1554" y="1562"/>
                    </a:cubicBezTo>
                    <a:cubicBezTo>
                      <a:pt x="1707" y="1737"/>
                      <a:pt x="1837" y="1947"/>
                      <a:pt x="1845" y="2179"/>
                    </a:cubicBezTo>
                    <a:cubicBezTo>
                      <a:pt x="1859" y="2513"/>
                      <a:pt x="1620" y="2804"/>
                      <a:pt x="1351" y="3000"/>
                    </a:cubicBezTo>
                    <a:cubicBezTo>
                      <a:pt x="1082" y="3196"/>
                      <a:pt x="770" y="3341"/>
                      <a:pt x="531" y="3566"/>
                    </a:cubicBezTo>
                    <a:cubicBezTo>
                      <a:pt x="182" y="3893"/>
                      <a:pt x="1" y="4394"/>
                      <a:pt x="66" y="4873"/>
                    </a:cubicBezTo>
                    <a:cubicBezTo>
                      <a:pt x="139" y="5345"/>
                      <a:pt x="444" y="5780"/>
                      <a:pt x="872" y="5998"/>
                    </a:cubicBezTo>
                    <a:cubicBezTo>
                      <a:pt x="1278" y="6216"/>
                      <a:pt x="1787" y="6230"/>
                      <a:pt x="2157" y="6513"/>
                    </a:cubicBezTo>
                    <a:cubicBezTo>
                      <a:pt x="2440" y="6724"/>
                      <a:pt x="2614" y="7080"/>
                      <a:pt x="2600" y="7428"/>
                    </a:cubicBezTo>
                    <a:cubicBezTo>
                      <a:pt x="2709" y="7218"/>
                      <a:pt x="2774" y="6985"/>
                      <a:pt x="2788" y="6753"/>
                    </a:cubicBezTo>
                    <a:cubicBezTo>
                      <a:pt x="2948" y="6869"/>
                      <a:pt x="3064" y="7058"/>
                      <a:pt x="3101" y="7261"/>
                    </a:cubicBezTo>
                    <a:cubicBezTo>
                      <a:pt x="3333" y="6847"/>
                      <a:pt x="3180" y="6259"/>
                      <a:pt x="2774" y="6020"/>
                    </a:cubicBezTo>
                    <a:cubicBezTo>
                      <a:pt x="2491" y="5853"/>
                      <a:pt x="2142" y="5846"/>
                      <a:pt x="1816" y="5795"/>
                    </a:cubicBezTo>
                    <a:cubicBezTo>
                      <a:pt x="1518" y="5744"/>
                      <a:pt x="1228" y="5650"/>
                      <a:pt x="988" y="5468"/>
                    </a:cubicBezTo>
                    <a:cubicBezTo>
                      <a:pt x="749" y="5287"/>
                      <a:pt x="574" y="5018"/>
                      <a:pt x="552" y="4720"/>
                    </a:cubicBezTo>
                    <a:cubicBezTo>
                      <a:pt x="531" y="4328"/>
                      <a:pt x="778" y="3965"/>
                      <a:pt x="1061" y="3697"/>
                    </a:cubicBezTo>
                    <a:cubicBezTo>
                      <a:pt x="1344" y="3428"/>
                      <a:pt x="1678" y="3203"/>
                      <a:pt x="1925" y="2898"/>
                    </a:cubicBezTo>
                    <a:cubicBezTo>
                      <a:pt x="2171" y="2593"/>
                      <a:pt x="2302" y="2150"/>
                      <a:pt x="2121" y="1802"/>
                    </a:cubicBezTo>
                    <a:cubicBezTo>
                      <a:pt x="1946" y="1468"/>
                      <a:pt x="1533" y="1323"/>
                      <a:pt x="1322" y="1018"/>
                    </a:cubicBezTo>
                    <a:cubicBezTo>
                      <a:pt x="1119" y="720"/>
                      <a:pt x="1133" y="285"/>
                      <a:pt x="1373" y="9"/>
                    </a:cubicBezTo>
                    <a:cubicBezTo>
                      <a:pt x="1348" y="3"/>
                      <a:pt x="1324" y="1"/>
                      <a:pt x="1300" y="1"/>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9" name="Google Shape;3992;p71"/>
              <p:cNvSpPr/>
              <p:nvPr/>
            </p:nvSpPr>
            <p:spPr>
              <a:xfrm rot="-552358" flipH="1">
                <a:off x="5497243" y="3355137"/>
                <a:ext cx="22610" cy="32516"/>
              </a:xfrm>
              <a:custGeom>
                <a:avLst/>
                <a:gdLst/>
                <a:ahLst/>
                <a:cxnLst/>
                <a:rect l="l" t="t" r="r" b="b"/>
                <a:pathLst>
                  <a:path w="516" h="742" extrusionOk="0">
                    <a:moveTo>
                      <a:pt x="254" y="1"/>
                    </a:moveTo>
                    <a:cubicBezTo>
                      <a:pt x="116" y="1"/>
                      <a:pt x="0" y="168"/>
                      <a:pt x="0" y="371"/>
                    </a:cubicBezTo>
                    <a:cubicBezTo>
                      <a:pt x="0" y="574"/>
                      <a:pt x="116" y="741"/>
                      <a:pt x="254" y="741"/>
                    </a:cubicBezTo>
                    <a:cubicBezTo>
                      <a:pt x="399" y="741"/>
                      <a:pt x="515" y="574"/>
                      <a:pt x="515" y="371"/>
                    </a:cubicBezTo>
                    <a:cubicBezTo>
                      <a:pt x="515" y="168"/>
                      <a:pt x="399" y="1"/>
                      <a:pt x="254" y="1"/>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0" name="Google Shape;3993;p71"/>
              <p:cNvSpPr/>
              <p:nvPr/>
            </p:nvSpPr>
            <p:spPr>
              <a:xfrm rot="-552358" flipH="1">
                <a:off x="4529137" y="3194740"/>
                <a:ext cx="1013528" cy="849442"/>
              </a:xfrm>
              <a:custGeom>
                <a:avLst/>
                <a:gdLst/>
                <a:ahLst/>
                <a:cxnLst/>
                <a:rect l="l" t="t" r="r" b="b"/>
                <a:pathLst>
                  <a:path w="23131" h="19384" extrusionOk="0">
                    <a:moveTo>
                      <a:pt x="139" y="0"/>
                    </a:moveTo>
                    <a:lnTo>
                      <a:pt x="1" y="29"/>
                    </a:lnTo>
                    <a:cubicBezTo>
                      <a:pt x="741" y="3369"/>
                      <a:pt x="1946" y="6127"/>
                      <a:pt x="3594" y="8218"/>
                    </a:cubicBezTo>
                    <a:cubicBezTo>
                      <a:pt x="3616" y="10854"/>
                      <a:pt x="4219" y="13235"/>
                      <a:pt x="5337" y="15100"/>
                    </a:cubicBezTo>
                    <a:cubicBezTo>
                      <a:pt x="6651" y="17286"/>
                      <a:pt x="8756" y="18839"/>
                      <a:pt x="10985" y="19260"/>
                    </a:cubicBezTo>
                    <a:cubicBezTo>
                      <a:pt x="11435" y="19347"/>
                      <a:pt x="11899" y="19384"/>
                      <a:pt x="12364" y="19384"/>
                    </a:cubicBezTo>
                    <a:cubicBezTo>
                      <a:pt x="13889" y="19384"/>
                      <a:pt x="15464" y="18934"/>
                      <a:pt x="16909" y="18070"/>
                    </a:cubicBezTo>
                    <a:cubicBezTo>
                      <a:pt x="18527" y="17111"/>
                      <a:pt x="19972" y="15652"/>
                      <a:pt x="21214" y="13743"/>
                    </a:cubicBezTo>
                    <a:cubicBezTo>
                      <a:pt x="22005" y="12531"/>
                      <a:pt x="22520" y="11405"/>
                      <a:pt x="22796" y="10316"/>
                    </a:cubicBezTo>
                    <a:cubicBezTo>
                      <a:pt x="23101" y="9140"/>
                      <a:pt x="23130" y="8204"/>
                      <a:pt x="22695" y="6962"/>
                    </a:cubicBezTo>
                    <a:lnTo>
                      <a:pt x="22528" y="6955"/>
                    </a:lnTo>
                    <a:lnTo>
                      <a:pt x="22528" y="6955"/>
                    </a:lnTo>
                    <a:cubicBezTo>
                      <a:pt x="22949" y="8167"/>
                      <a:pt x="22956" y="9133"/>
                      <a:pt x="22665" y="10287"/>
                    </a:cubicBezTo>
                    <a:cubicBezTo>
                      <a:pt x="22390" y="11354"/>
                      <a:pt x="21881" y="12465"/>
                      <a:pt x="21097" y="13670"/>
                    </a:cubicBezTo>
                    <a:cubicBezTo>
                      <a:pt x="19871" y="15558"/>
                      <a:pt x="18440" y="17002"/>
                      <a:pt x="16843" y="17953"/>
                    </a:cubicBezTo>
                    <a:cubicBezTo>
                      <a:pt x="15414" y="18805"/>
                      <a:pt x="13864" y="19247"/>
                      <a:pt x="12366" y="19247"/>
                    </a:cubicBezTo>
                    <a:cubicBezTo>
                      <a:pt x="11909" y="19247"/>
                      <a:pt x="11457" y="19205"/>
                      <a:pt x="11014" y="19122"/>
                    </a:cubicBezTo>
                    <a:cubicBezTo>
                      <a:pt x="8821" y="18708"/>
                      <a:pt x="6745" y="17184"/>
                      <a:pt x="5460" y="15028"/>
                    </a:cubicBezTo>
                    <a:cubicBezTo>
                      <a:pt x="4349" y="13177"/>
                      <a:pt x="3754" y="10817"/>
                      <a:pt x="3740" y="8197"/>
                    </a:cubicBezTo>
                    <a:lnTo>
                      <a:pt x="3740" y="8167"/>
                    </a:lnTo>
                    <a:lnTo>
                      <a:pt x="3725" y="8153"/>
                    </a:lnTo>
                    <a:cubicBezTo>
                      <a:pt x="2077" y="6077"/>
                      <a:pt x="872" y="3333"/>
                      <a:pt x="139"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1" name="Google Shape;3994;p71"/>
              <p:cNvSpPr/>
              <p:nvPr/>
            </p:nvSpPr>
            <p:spPr>
              <a:xfrm rot="-552358" flipH="1">
                <a:off x="5297441" y="3501343"/>
                <a:ext cx="91314" cy="104296"/>
              </a:xfrm>
              <a:custGeom>
                <a:avLst/>
                <a:gdLst/>
                <a:ahLst/>
                <a:cxnLst/>
                <a:rect l="l" t="t" r="r" b="b"/>
                <a:pathLst>
                  <a:path w="2084" h="2380" extrusionOk="0">
                    <a:moveTo>
                      <a:pt x="678" y="1"/>
                    </a:moveTo>
                    <a:cubicBezTo>
                      <a:pt x="601" y="1"/>
                      <a:pt x="522" y="19"/>
                      <a:pt x="450" y="51"/>
                    </a:cubicBezTo>
                    <a:cubicBezTo>
                      <a:pt x="182" y="167"/>
                      <a:pt x="22" y="465"/>
                      <a:pt x="15" y="763"/>
                    </a:cubicBezTo>
                    <a:cubicBezTo>
                      <a:pt x="0" y="1053"/>
                      <a:pt x="124" y="1336"/>
                      <a:pt x="298" y="1576"/>
                    </a:cubicBezTo>
                    <a:cubicBezTo>
                      <a:pt x="472" y="1808"/>
                      <a:pt x="697" y="2004"/>
                      <a:pt x="922" y="2193"/>
                    </a:cubicBezTo>
                    <a:cubicBezTo>
                      <a:pt x="1016" y="2273"/>
                      <a:pt x="1111" y="2353"/>
                      <a:pt x="1234" y="2374"/>
                    </a:cubicBezTo>
                    <a:cubicBezTo>
                      <a:pt x="1254" y="2378"/>
                      <a:pt x="1273" y="2379"/>
                      <a:pt x="1292" y="2379"/>
                    </a:cubicBezTo>
                    <a:cubicBezTo>
                      <a:pt x="1444" y="2379"/>
                      <a:pt x="1583" y="2282"/>
                      <a:pt x="1699" y="2178"/>
                    </a:cubicBezTo>
                    <a:cubicBezTo>
                      <a:pt x="1822" y="2055"/>
                      <a:pt x="1931" y="1910"/>
                      <a:pt x="2084" y="1823"/>
                    </a:cubicBezTo>
                    <a:cubicBezTo>
                      <a:pt x="1677" y="1431"/>
                      <a:pt x="1358" y="951"/>
                      <a:pt x="1140" y="429"/>
                    </a:cubicBezTo>
                    <a:cubicBezTo>
                      <a:pt x="1089" y="305"/>
                      <a:pt x="1038" y="175"/>
                      <a:pt x="937" y="88"/>
                    </a:cubicBezTo>
                    <a:cubicBezTo>
                      <a:pt x="865" y="28"/>
                      <a:pt x="773" y="1"/>
                      <a:pt x="678"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2" name="Google Shape;3995;p71"/>
              <p:cNvSpPr/>
              <p:nvPr/>
            </p:nvSpPr>
            <p:spPr>
              <a:xfrm rot="-552358" flipH="1">
                <a:off x="5016029" y="3572597"/>
                <a:ext cx="366178" cy="236725"/>
              </a:xfrm>
              <a:custGeom>
                <a:avLst/>
                <a:gdLst/>
                <a:ahLst/>
                <a:cxnLst/>
                <a:rect l="l" t="t" r="r" b="b"/>
                <a:pathLst>
                  <a:path w="8357" h="5402" extrusionOk="0">
                    <a:moveTo>
                      <a:pt x="1054" y="0"/>
                    </a:moveTo>
                    <a:cubicBezTo>
                      <a:pt x="756" y="320"/>
                      <a:pt x="328" y="813"/>
                      <a:pt x="1" y="1118"/>
                    </a:cubicBezTo>
                    <a:cubicBezTo>
                      <a:pt x="1155" y="2701"/>
                      <a:pt x="2767" y="3855"/>
                      <a:pt x="4538" y="4676"/>
                    </a:cubicBezTo>
                    <a:cubicBezTo>
                      <a:pt x="5511" y="5126"/>
                      <a:pt x="6578" y="5365"/>
                      <a:pt x="7660" y="5402"/>
                    </a:cubicBezTo>
                    <a:cubicBezTo>
                      <a:pt x="7805" y="4407"/>
                      <a:pt x="8052" y="3420"/>
                      <a:pt x="8357" y="2432"/>
                    </a:cubicBezTo>
                    <a:lnTo>
                      <a:pt x="8357" y="2432"/>
                    </a:lnTo>
                    <a:cubicBezTo>
                      <a:pt x="7984" y="2481"/>
                      <a:pt x="7609" y="2506"/>
                      <a:pt x="7232" y="2506"/>
                    </a:cubicBezTo>
                    <a:cubicBezTo>
                      <a:pt x="6993" y="2506"/>
                      <a:pt x="6753" y="2496"/>
                      <a:pt x="6513" y="2476"/>
                    </a:cubicBezTo>
                    <a:cubicBezTo>
                      <a:pt x="4473" y="2302"/>
                      <a:pt x="2433" y="1510"/>
                      <a:pt x="1054"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3" name="Google Shape;3996;p71"/>
              <p:cNvSpPr/>
              <p:nvPr/>
            </p:nvSpPr>
            <p:spPr>
              <a:xfrm rot="-552358" flipH="1">
                <a:off x="5316985" y="3490042"/>
                <a:ext cx="80842" cy="74760"/>
              </a:xfrm>
              <a:custGeom>
                <a:avLst/>
                <a:gdLst/>
                <a:ahLst/>
                <a:cxnLst/>
                <a:rect l="l" t="t" r="r" b="b"/>
                <a:pathLst>
                  <a:path w="1845" h="1706" extrusionOk="0">
                    <a:moveTo>
                      <a:pt x="473" y="1"/>
                    </a:moveTo>
                    <a:cubicBezTo>
                      <a:pt x="321" y="1"/>
                      <a:pt x="157" y="28"/>
                      <a:pt x="88" y="155"/>
                    </a:cubicBezTo>
                    <a:cubicBezTo>
                      <a:pt x="0" y="315"/>
                      <a:pt x="146" y="518"/>
                      <a:pt x="320" y="561"/>
                    </a:cubicBezTo>
                    <a:cubicBezTo>
                      <a:pt x="366" y="575"/>
                      <a:pt x="413" y="581"/>
                      <a:pt x="460" y="581"/>
                    </a:cubicBezTo>
                    <a:cubicBezTo>
                      <a:pt x="590" y="581"/>
                      <a:pt x="720" y="537"/>
                      <a:pt x="843" y="489"/>
                    </a:cubicBezTo>
                    <a:lnTo>
                      <a:pt x="843" y="489"/>
                    </a:lnTo>
                    <a:cubicBezTo>
                      <a:pt x="835" y="707"/>
                      <a:pt x="821" y="932"/>
                      <a:pt x="872" y="1142"/>
                    </a:cubicBezTo>
                    <a:cubicBezTo>
                      <a:pt x="922" y="1353"/>
                      <a:pt x="1031" y="1563"/>
                      <a:pt x="1220" y="1679"/>
                    </a:cubicBezTo>
                    <a:cubicBezTo>
                      <a:pt x="1249" y="1698"/>
                      <a:pt x="1280" y="1706"/>
                      <a:pt x="1312" y="1706"/>
                    </a:cubicBezTo>
                    <a:cubicBezTo>
                      <a:pt x="1487" y="1706"/>
                      <a:pt x="1710" y="1474"/>
                      <a:pt x="1844" y="1345"/>
                    </a:cubicBezTo>
                    <a:cubicBezTo>
                      <a:pt x="1699" y="1099"/>
                      <a:pt x="1786" y="765"/>
                      <a:pt x="1670" y="496"/>
                    </a:cubicBezTo>
                    <a:cubicBezTo>
                      <a:pt x="1583" y="300"/>
                      <a:pt x="1387" y="162"/>
                      <a:pt x="1184" y="90"/>
                    </a:cubicBezTo>
                    <a:cubicBezTo>
                      <a:pt x="981" y="24"/>
                      <a:pt x="755" y="10"/>
                      <a:pt x="538" y="2"/>
                    </a:cubicBezTo>
                    <a:cubicBezTo>
                      <a:pt x="517" y="1"/>
                      <a:pt x="495" y="1"/>
                      <a:pt x="473"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4" name="Google Shape;3997;p71"/>
              <p:cNvSpPr/>
              <p:nvPr/>
            </p:nvSpPr>
            <p:spPr>
              <a:xfrm rot="-552358" flipH="1">
                <a:off x="5367729" y="3522507"/>
                <a:ext cx="38866" cy="26994"/>
              </a:xfrm>
              <a:custGeom>
                <a:avLst/>
                <a:gdLst/>
                <a:ahLst/>
                <a:cxnLst/>
                <a:rect l="l" t="t" r="r" b="b"/>
                <a:pathLst>
                  <a:path w="887" h="616" extrusionOk="0">
                    <a:moveTo>
                      <a:pt x="585" y="0"/>
                    </a:moveTo>
                    <a:cubicBezTo>
                      <a:pt x="519" y="0"/>
                      <a:pt x="448" y="18"/>
                      <a:pt x="386" y="41"/>
                    </a:cubicBezTo>
                    <a:cubicBezTo>
                      <a:pt x="269" y="92"/>
                      <a:pt x="160" y="172"/>
                      <a:pt x="73" y="266"/>
                    </a:cubicBezTo>
                    <a:cubicBezTo>
                      <a:pt x="37" y="317"/>
                      <a:pt x="1" y="382"/>
                      <a:pt x="8" y="440"/>
                    </a:cubicBezTo>
                    <a:cubicBezTo>
                      <a:pt x="15" y="557"/>
                      <a:pt x="160" y="615"/>
                      <a:pt x="277" y="615"/>
                    </a:cubicBezTo>
                    <a:cubicBezTo>
                      <a:pt x="287" y="615"/>
                      <a:pt x="298" y="616"/>
                      <a:pt x="308" y="616"/>
                    </a:cubicBezTo>
                    <a:cubicBezTo>
                      <a:pt x="422" y="616"/>
                      <a:pt x="540" y="581"/>
                      <a:pt x="640" y="527"/>
                    </a:cubicBezTo>
                    <a:cubicBezTo>
                      <a:pt x="770" y="455"/>
                      <a:pt x="886" y="302"/>
                      <a:pt x="836" y="165"/>
                    </a:cubicBezTo>
                    <a:cubicBezTo>
                      <a:pt x="807" y="77"/>
                      <a:pt x="727" y="27"/>
                      <a:pt x="640" y="5"/>
                    </a:cubicBezTo>
                    <a:cubicBezTo>
                      <a:pt x="622" y="2"/>
                      <a:pt x="604" y="0"/>
                      <a:pt x="585" y="0"/>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5" name="Google Shape;3998;p71"/>
              <p:cNvSpPr/>
              <p:nvPr/>
            </p:nvSpPr>
            <p:spPr>
              <a:xfrm rot="-552358" flipH="1">
                <a:off x="5361821" y="3503960"/>
                <a:ext cx="38515" cy="26819"/>
              </a:xfrm>
              <a:custGeom>
                <a:avLst/>
                <a:gdLst/>
                <a:ahLst/>
                <a:cxnLst/>
                <a:rect l="l" t="t" r="r" b="b"/>
                <a:pathLst>
                  <a:path w="879" h="612" extrusionOk="0">
                    <a:moveTo>
                      <a:pt x="565" y="0"/>
                    </a:moveTo>
                    <a:cubicBezTo>
                      <a:pt x="503" y="0"/>
                      <a:pt x="442" y="17"/>
                      <a:pt x="385" y="38"/>
                    </a:cubicBezTo>
                    <a:cubicBezTo>
                      <a:pt x="262" y="89"/>
                      <a:pt x="160" y="169"/>
                      <a:pt x="80" y="263"/>
                    </a:cubicBezTo>
                    <a:cubicBezTo>
                      <a:pt x="37" y="314"/>
                      <a:pt x="0" y="372"/>
                      <a:pt x="8" y="438"/>
                    </a:cubicBezTo>
                    <a:cubicBezTo>
                      <a:pt x="22" y="554"/>
                      <a:pt x="160" y="605"/>
                      <a:pt x="276" y="612"/>
                    </a:cubicBezTo>
                    <a:cubicBezTo>
                      <a:pt x="400" y="612"/>
                      <a:pt x="523" y="583"/>
                      <a:pt x="632" y="517"/>
                    </a:cubicBezTo>
                    <a:cubicBezTo>
                      <a:pt x="763" y="445"/>
                      <a:pt x="879" y="300"/>
                      <a:pt x="828" y="162"/>
                    </a:cubicBezTo>
                    <a:cubicBezTo>
                      <a:pt x="799" y="82"/>
                      <a:pt x="719" y="24"/>
                      <a:pt x="639" y="9"/>
                    </a:cubicBezTo>
                    <a:cubicBezTo>
                      <a:pt x="614" y="3"/>
                      <a:pt x="590" y="0"/>
                      <a:pt x="565" y="0"/>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6" name="Google Shape;3999;p71"/>
              <p:cNvSpPr/>
              <p:nvPr/>
            </p:nvSpPr>
            <p:spPr>
              <a:xfrm rot="-552358" flipH="1">
                <a:off x="5360177" y="3537537"/>
                <a:ext cx="38866" cy="26994"/>
              </a:xfrm>
              <a:custGeom>
                <a:avLst/>
                <a:gdLst/>
                <a:ahLst/>
                <a:cxnLst/>
                <a:rect l="l" t="t" r="r" b="b"/>
                <a:pathLst>
                  <a:path w="887" h="616" extrusionOk="0">
                    <a:moveTo>
                      <a:pt x="572" y="0"/>
                    </a:moveTo>
                    <a:cubicBezTo>
                      <a:pt x="508" y="0"/>
                      <a:pt x="445" y="15"/>
                      <a:pt x="386" y="42"/>
                    </a:cubicBezTo>
                    <a:cubicBezTo>
                      <a:pt x="262" y="86"/>
                      <a:pt x="161" y="166"/>
                      <a:pt x="73" y="267"/>
                    </a:cubicBezTo>
                    <a:cubicBezTo>
                      <a:pt x="37" y="318"/>
                      <a:pt x="1" y="376"/>
                      <a:pt x="8" y="442"/>
                    </a:cubicBezTo>
                    <a:cubicBezTo>
                      <a:pt x="15" y="558"/>
                      <a:pt x="161" y="616"/>
                      <a:pt x="277" y="616"/>
                    </a:cubicBezTo>
                    <a:cubicBezTo>
                      <a:pt x="400" y="616"/>
                      <a:pt x="531" y="587"/>
                      <a:pt x="640" y="529"/>
                    </a:cubicBezTo>
                    <a:cubicBezTo>
                      <a:pt x="770" y="456"/>
                      <a:pt x="886" y="304"/>
                      <a:pt x="836" y="166"/>
                    </a:cubicBezTo>
                    <a:cubicBezTo>
                      <a:pt x="807" y="79"/>
                      <a:pt x="727" y="20"/>
                      <a:pt x="640" y="6"/>
                    </a:cubicBezTo>
                    <a:cubicBezTo>
                      <a:pt x="617" y="2"/>
                      <a:pt x="595" y="0"/>
                      <a:pt x="572" y="0"/>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7" name="Google Shape;4000;p71"/>
              <p:cNvSpPr/>
              <p:nvPr/>
            </p:nvSpPr>
            <p:spPr>
              <a:xfrm rot="-552358" flipH="1">
                <a:off x="5352759" y="3549838"/>
                <a:ext cx="32468" cy="22568"/>
              </a:xfrm>
              <a:custGeom>
                <a:avLst/>
                <a:gdLst/>
                <a:ahLst/>
                <a:cxnLst/>
                <a:rect l="l" t="t" r="r" b="b"/>
                <a:pathLst>
                  <a:path w="741" h="515" extrusionOk="0">
                    <a:moveTo>
                      <a:pt x="475" y="1"/>
                    </a:moveTo>
                    <a:cubicBezTo>
                      <a:pt x="423" y="1"/>
                      <a:pt x="368" y="14"/>
                      <a:pt x="320" y="36"/>
                    </a:cubicBezTo>
                    <a:cubicBezTo>
                      <a:pt x="218" y="72"/>
                      <a:pt x="131" y="137"/>
                      <a:pt x="58" y="224"/>
                    </a:cubicBezTo>
                    <a:cubicBezTo>
                      <a:pt x="29" y="268"/>
                      <a:pt x="0" y="319"/>
                      <a:pt x="0" y="370"/>
                    </a:cubicBezTo>
                    <a:cubicBezTo>
                      <a:pt x="15" y="464"/>
                      <a:pt x="131" y="515"/>
                      <a:pt x="233" y="515"/>
                    </a:cubicBezTo>
                    <a:cubicBezTo>
                      <a:pt x="334" y="515"/>
                      <a:pt x="436" y="493"/>
                      <a:pt x="530" y="442"/>
                    </a:cubicBezTo>
                    <a:cubicBezTo>
                      <a:pt x="639" y="377"/>
                      <a:pt x="741" y="253"/>
                      <a:pt x="697" y="137"/>
                    </a:cubicBezTo>
                    <a:cubicBezTo>
                      <a:pt x="675" y="65"/>
                      <a:pt x="603" y="21"/>
                      <a:pt x="530" y="7"/>
                    </a:cubicBezTo>
                    <a:cubicBezTo>
                      <a:pt x="513" y="3"/>
                      <a:pt x="494" y="1"/>
                      <a:pt x="475"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8" name="Google Shape;4001;p71"/>
              <p:cNvSpPr/>
              <p:nvPr/>
            </p:nvSpPr>
            <p:spPr>
              <a:xfrm rot="-552358" flipH="1">
                <a:off x="5367729" y="3522507"/>
                <a:ext cx="38866" cy="26994"/>
              </a:xfrm>
              <a:custGeom>
                <a:avLst/>
                <a:gdLst/>
                <a:ahLst/>
                <a:cxnLst/>
                <a:rect l="l" t="t" r="r" b="b"/>
                <a:pathLst>
                  <a:path w="887" h="616" extrusionOk="0">
                    <a:moveTo>
                      <a:pt x="585" y="0"/>
                    </a:moveTo>
                    <a:cubicBezTo>
                      <a:pt x="519" y="0"/>
                      <a:pt x="448" y="18"/>
                      <a:pt x="386" y="41"/>
                    </a:cubicBezTo>
                    <a:cubicBezTo>
                      <a:pt x="269" y="92"/>
                      <a:pt x="160" y="172"/>
                      <a:pt x="73" y="266"/>
                    </a:cubicBezTo>
                    <a:cubicBezTo>
                      <a:pt x="37" y="317"/>
                      <a:pt x="1" y="382"/>
                      <a:pt x="8" y="440"/>
                    </a:cubicBezTo>
                    <a:cubicBezTo>
                      <a:pt x="15" y="557"/>
                      <a:pt x="160" y="615"/>
                      <a:pt x="277" y="615"/>
                    </a:cubicBezTo>
                    <a:cubicBezTo>
                      <a:pt x="287" y="615"/>
                      <a:pt x="298" y="616"/>
                      <a:pt x="308" y="616"/>
                    </a:cubicBezTo>
                    <a:cubicBezTo>
                      <a:pt x="422" y="616"/>
                      <a:pt x="540" y="581"/>
                      <a:pt x="640" y="527"/>
                    </a:cubicBezTo>
                    <a:cubicBezTo>
                      <a:pt x="770" y="455"/>
                      <a:pt x="886" y="302"/>
                      <a:pt x="836" y="165"/>
                    </a:cubicBezTo>
                    <a:cubicBezTo>
                      <a:pt x="807" y="77"/>
                      <a:pt x="727" y="27"/>
                      <a:pt x="640" y="5"/>
                    </a:cubicBezTo>
                    <a:cubicBezTo>
                      <a:pt x="622" y="2"/>
                      <a:pt x="604" y="0"/>
                      <a:pt x="585" y="0"/>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9" name="Google Shape;4002;p71"/>
              <p:cNvSpPr/>
              <p:nvPr/>
            </p:nvSpPr>
            <p:spPr>
              <a:xfrm rot="-552358" flipH="1">
                <a:off x="5361821" y="3503960"/>
                <a:ext cx="38515" cy="26819"/>
              </a:xfrm>
              <a:custGeom>
                <a:avLst/>
                <a:gdLst/>
                <a:ahLst/>
                <a:cxnLst/>
                <a:rect l="l" t="t" r="r" b="b"/>
                <a:pathLst>
                  <a:path w="879" h="612" extrusionOk="0">
                    <a:moveTo>
                      <a:pt x="565" y="0"/>
                    </a:moveTo>
                    <a:cubicBezTo>
                      <a:pt x="503" y="0"/>
                      <a:pt x="442" y="17"/>
                      <a:pt x="385" y="38"/>
                    </a:cubicBezTo>
                    <a:cubicBezTo>
                      <a:pt x="262" y="89"/>
                      <a:pt x="160" y="169"/>
                      <a:pt x="80" y="263"/>
                    </a:cubicBezTo>
                    <a:cubicBezTo>
                      <a:pt x="37" y="314"/>
                      <a:pt x="0" y="372"/>
                      <a:pt x="8" y="438"/>
                    </a:cubicBezTo>
                    <a:cubicBezTo>
                      <a:pt x="22" y="554"/>
                      <a:pt x="160" y="605"/>
                      <a:pt x="276" y="612"/>
                    </a:cubicBezTo>
                    <a:cubicBezTo>
                      <a:pt x="400" y="612"/>
                      <a:pt x="523" y="583"/>
                      <a:pt x="632" y="517"/>
                    </a:cubicBezTo>
                    <a:cubicBezTo>
                      <a:pt x="763" y="445"/>
                      <a:pt x="879" y="300"/>
                      <a:pt x="828" y="162"/>
                    </a:cubicBezTo>
                    <a:cubicBezTo>
                      <a:pt x="799" y="82"/>
                      <a:pt x="719" y="24"/>
                      <a:pt x="639" y="9"/>
                    </a:cubicBezTo>
                    <a:cubicBezTo>
                      <a:pt x="614" y="3"/>
                      <a:pt x="590" y="0"/>
                      <a:pt x="565" y="0"/>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70" name="Google Shape;4003;p71"/>
              <p:cNvSpPr/>
              <p:nvPr/>
            </p:nvSpPr>
            <p:spPr>
              <a:xfrm rot="-552358" flipH="1">
                <a:off x="5360177" y="3537537"/>
                <a:ext cx="38866" cy="26994"/>
              </a:xfrm>
              <a:custGeom>
                <a:avLst/>
                <a:gdLst/>
                <a:ahLst/>
                <a:cxnLst/>
                <a:rect l="l" t="t" r="r" b="b"/>
                <a:pathLst>
                  <a:path w="887" h="616" extrusionOk="0">
                    <a:moveTo>
                      <a:pt x="572" y="0"/>
                    </a:moveTo>
                    <a:cubicBezTo>
                      <a:pt x="508" y="0"/>
                      <a:pt x="445" y="15"/>
                      <a:pt x="386" y="42"/>
                    </a:cubicBezTo>
                    <a:cubicBezTo>
                      <a:pt x="262" y="86"/>
                      <a:pt x="161" y="166"/>
                      <a:pt x="73" y="267"/>
                    </a:cubicBezTo>
                    <a:cubicBezTo>
                      <a:pt x="37" y="318"/>
                      <a:pt x="1" y="376"/>
                      <a:pt x="8" y="442"/>
                    </a:cubicBezTo>
                    <a:cubicBezTo>
                      <a:pt x="15" y="558"/>
                      <a:pt x="161" y="616"/>
                      <a:pt x="277" y="616"/>
                    </a:cubicBezTo>
                    <a:cubicBezTo>
                      <a:pt x="400" y="616"/>
                      <a:pt x="531" y="587"/>
                      <a:pt x="640" y="529"/>
                    </a:cubicBezTo>
                    <a:cubicBezTo>
                      <a:pt x="770" y="456"/>
                      <a:pt x="886" y="304"/>
                      <a:pt x="836" y="166"/>
                    </a:cubicBezTo>
                    <a:cubicBezTo>
                      <a:pt x="807" y="79"/>
                      <a:pt x="727" y="20"/>
                      <a:pt x="640" y="6"/>
                    </a:cubicBezTo>
                    <a:cubicBezTo>
                      <a:pt x="617" y="2"/>
                      <a:pt x="595" y="0"/>
                      <a:pt x="572" y="0"/>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71" name="Google Shape;4004;p71"/>
              <p:cNvSpPr/>
              <p:nvPr/>
            </p:nvSpPr>
            <p:spPr>
              <a:xfrm rot="-552358" flipH="1">
                <a:off x="5352759" y="3549838"/>
                <a:ext cx="32468" cy="22568"/>
              </a:xfrm>
              <a:custGeom>
                <a:avLst/>
                <a:gdLst/>
                <a:ahLst/>
                <a:cxnLst/>
                <a:rect l="l" t="t" r="r" b="b"/>
                <a:pathLst>
                  <a:path w="741" h="515" extrusionOk="0">
                    <a:moveTo>
                      <a:pt x="475" y="1"/>
                    </a:moveTo>
                    <a:cubicBezTo>
                      <a:pt x="423" y="1"/>
                      <a:pt x="368" y="14"/>
                      <a:pt x="320" y="36"/>
                    </a:cubicBezTo>
                    <a:cubicBezTo>
                      <a:pt x="218" y="72"/>
                      <a:pt x="131" y="137"/>
                      <a:pt x="58" y="224"/>
                    </a:cubicBezTo>
                    <a:cubicBezTo>
                      <a:pt x="29" y="268"/>
                      <a:pt x="0" y="319"/>
                      <a:pt x="0" y="370"/>
                    </a:cubicBezTo>
                    <a:cubicBezTo>
                      <a:pt x="15" y="464"/>
                      <a:pt x="131" y="515"/>
                      <a:pt x="233" y="515"/>
                    </a:cubicBezTo>
                    <a:cubicBezTo>
                      <a:pt x="334" y="515"/>
                      <a:pt x="436" y="493"/>
                      <a:pt x="530" y="442"/>
                    </a:cubicBezTo>
                    <a:cubicBezTo>
                      <a:pt x="639" y="377"/>
                      <a:pt x="741" y="253"/>
                      <a:pt x="697" y="137"/>
                    </a:cubicBezTo>
                    <a:cubicBezTo>
                      <a:pt x="675" y="65"/>
                      <a:pt x="603" y="21"/>
                      <a:pt x="530" y="7"/>
                    </a:cubicBezTo>
                    <a:cubicBezTo>
                      <a:pt x="513" y="3"/>
                      <a:pt x="494" y="1"/>
                      <a:pt x="475"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72" name="Google Shape;4005;p71"/>
              <p:cNvSpPr/>
              <p:nvPr/>
            </p:nvSpPr>
            <p:spPr>
              <a:xfrm rot="-552358" flipH="1">
                <a:off x="5311111" y="3563314"/>
                <a:ext cx="46183" cy="53550"/>
              </a:xfrm>
              <a:custGeom>
                <a:avLst/>
                <a:gdLst/>
                <a:ahLst/>
                <a:cxnLst/>
                <a:rect l="l" t="t" r="r" b="b"/>
                <a:pathLst>
                  <a:path w="1054" h="1222" extrusionOk="0">
                    <a:moveTo>
                      <a:pt x="970" y="0"/>
                    </a:moveTo>
                    <a:cubicBezTo>
                      <a:pt x="950" y="0"/>
                      <a:pt x="931" y="8"/>
                      <a:pt x="915" y="23"/>
                    </a:cubicBezTo>
                    <a:lnTo>
                      <a:pt x="22" y="1105"/>
                    </a:lnTo>
                    <a:cubicBezTo>
                      <a:pt x="0" y="1134"/>
                      <a:pt x="0" y="1178"/>
                      <a:pt x="30" y="1207"/>
                    </a:cubicBezTo>
                    <a:cubicBezTo>
                      <a:pt x="44" y="1214"/>
                      <a:pt x="59" y="1221"/>
                      <a:pt x="80" y="1221"/>
                    </a:cubicBezTo>
                    <a:cubicBezTo>
                      <a:pt x="95" y="1221"/>
                      <a:pt x="117" y="1214"/>
                      <a:pt x="131" y="1199"/>
                    </a:cubicBezTo>
                    <a:lnTo>
                      <a:pt x="1024" y="110"/>
                    </a:lnTo>
                    <a:cubicBezTo>
                      <a:pt x="1053" y="81"/>
                      <a:pt x="1046" y="38"/>
                      <a:pt x="1017" y="16"/>
                    </a:cubicBezTo>
                    <a:cubicBezTo>
                      <a:pt x="1003" y="6"/>
                      <a:pt x="987" y="0"/>
                      <a:pt x="970" y="0"/>
                    </a:cubicBezTo>
                    <a:close/>
                  </a:path>
                </a:pathLst>
              </a:custGeom>
              <a:solidFill>
                <a:srgbClr val="62D0C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73" name="Google Shape;4006;p71"/>
              <p:cNvSpPr/>
              <p:nvPr/>
            </p:nvSpPr>
            <p:spPr>
              <a:xfrm rot="-552358" flipH="1">
                <a:off x="4795580" y="3286805"/>
                <a:ext cx="365871" cy="315254"/>
              </a:xfrm>
              <a:custGeom>
                <a:avLst/>
                <a:gdLst/>
                <a:ahLst/>
                <a:cxnLst/>
                <a:rect l="l" t="t" r="r" b="b"/>
                <a:pathLst>
                  <a:path w="8350" h="7194" extrusionOk="0">
                    <a:moveTo>
                      <a:pt x="3838" y="1"/>
                    </a:moveTo>
                    <a:cubicBezTo>
                      <a:pt x="3758" y="1"/>
                      <a:pt x="3673" y="22"/>
                      <a:pt x="3594" y="46"/>
                    </a:cubicBezTo>
                    <a:cubicBezTo>
                      <a:pt x="3180" y="177"/>
                      <a:pt x="2810" y="439"/>
                      <a:pt x="2541" y="780"/>
                    </a:cubicBezTo>
                    <a:cubicBezTo>
                      <a:pt x="2569" y="663"/>
                      <a:pt x="2448" y="553"/>
                      <a:pt x="2330" y="553"/>
                    </a:cubicBezTo>
                    <a:cubicBezTo>
                      <a:pt x="2323" y="553"/>
                      <a:pt x="2316" y="554"/>
                      <a:pt x="2309" y="555"/>
                    </a:cubicBezTo>
                    <a:cubicBezTo>
                      <a:pt x="2178" y="569"/>
                      <a:pt x="2084" y="685"/>
                      <a:pt x="2048" y="801"/>
                    </a:cubicBezTo>
                    <a:cubicBezTo>
                      <a:pt x="2004" y="925"/>
                      <a:pt x="2019" y="1056"/>
                      <a:pt x="2026" y="1179"/>
                    </a:cubicBezTo>
                    <a:cubicBezTo>
                      <a:pt x="1969" y="1043"/>
                      <a:pt x="1819" y="964"/>
                      <a:pt x="1670" y="964"/>
                    </a:cubicBezTo>
                    <a:cubicBezTo>
                      <a:pt x="1628" y="964"/>
                      <a:pt x="1586" y="970"/>
                      <a:pt x="1547" y="983"/>
                    </a:cubicBezTo>
                    <a:cubicBezTo>
                      <a:pt x="1358" y="1034"/>
                      <a:pt x="1227" y="1201"/>
                      <a:pt x="1155" y="1375"/>
                    </a:cubicBezTo>
                    <a:cubicBezTo>
                      <a:pt x="1082" y="1557"/>
                      <a:pt x="1060" y="1745"/>
                      <a:pt x="1046" y="1941"/>
                    </a:cubicBezTo>
                    <a:cubicBezTo>
                      <a:pt x="981" y="1849"/>
                      <a:pt x="872" y="1803"/>
                      <a:pt x="761" y="1803"/>
                    </a:cubicBezTo>
                    <a:cubicBezTo>
                      <a:pt x="671" y="1803"/>
                      <a:pt x="580" y="1832"/>
                      <a:pt x="509" y="1890"/>
                    </a:cubicBezTo>
                    <a:cubicBezTo>
                      <a:pt x="356" y="2014"/>
                      <a:pt x="298" y="2239"/>
                      <a:pt x="320" y="2435"/>
                    </a:cubicBezTo>
                    <a:cubicBezTo>
                      <a:pt x="342" y="2638"/>
                      <a:pt x="429" y="2827"/>
                      <a:pt x="516" y="3008"/>
                    </a:cubicBezTo>
                    <a:cubicBezTo>
                      <a:pt x="477" y="2955"/>
                      <a:pt x="419" y="2931"/>
                      <a:pt x="358" y="2931"/>
                    </a:cubicBezTo>
                    <a:cubicBezTo>
                      <a:pt x="239" y="2931"/>
                      <a:pt x="104" y="3021"/>
                      <a:pt x="66" y="3146"/>
                    </a:cubicBezTo>
                    <a:cubicBezTo>
                      <a:pt x="1" y="3328"/>
                      <a:pt x="88" y="3524"/>
                      <a:pt x="189" y="3691"/>
                    </a:cubicBezTo>
                    <a:cubicBezTo>
                      <a:pt x="291" y="3858"/>
                      <a:pt x="414" y="4025"/>
                      <a:pt x="436" y="4214"/>
                    </a:cubicBezTo>
                    <a:cubicBezTo>
                      <a:pt x="335" y="4257"/>
                      <a:pt x="276" y="4373"/>
                      <a:pt x="276" y="4489"/>
                    </a:cubicBezTo>
                    <a:cubicBezTo>
                      <a:pt x="269" y="4598"/>
                      <a:pt x="305" y="4707"/>
                      <a:pt x="342" y="4816"/>
                    </a:cubicBezTo>
                    <a:cubicBezTo>
                      <a:pt x="610" y="5607"/>
                      <a:pt x="930" y="6471"/>
                      <a:pt x="1656" y="6885"/>
                    </a:cubicBezTo>
                    <a:cubicBezTo>
                      <a:pt x="2128" y="7154"/>
                      <a:pt x="2687" y="7183"/>
                      <a:pt x="3224" y="7190"/>
                    </a:cubicBezTo>
                    <a:cubicBezTo>
                      <a:pt x="3354" y="7192"/>
                      <a:pt x="3484" y="7194"/>
                      <a:pt x="3614" y="7194"/>
                    </a:cubicBezTo>
                    <a:cubicBezTo>
                      <a:pt x="4713" y="7194"/>
                      <a:pt x="5817" y="7105"/>
                      <a:pt x="6868" y="6812"/>
                    </a:cubicBezTo>
                    <a:cubicBezTo>
                      <a:pt x="7355" y="6682"/>
                      <a:pt x="7870" y="6479"/>
                      <a:pt x="8131" y="6050"/>
                    </a:cubicBezTo>
                    <a:cubicBezTo>
                      <a:pt x="8349" y="5680"/>
                      <a:pt x="8342" y="5223"/>
                      <a:pt x="8335" y="4794"/>
                    </a:cubicBezTo>
                    <a:cubicBezTo>
                      <a:pt x="8313" y="4250"/>
                      <a:pt x="8298" y="3691"/>
                      <a:pt x="8175" y="3161"/>
                    </a:cubicBezTo>
                    <a:cubicBezTo>
                      <a:pt x="8051" y="2624"/>
                      <a:pt x="7819" y="2101"/>
                      <a:pt x="7434" y="1709"/>
                    </a:cubicBezTo>
                    <a:cubicBezTo>
                      <a:pt x="7536" y="1593"/>
                      <a:pt x="7558" y="1404"/>
                      <a:pt x="7478" y="1266"/>
                    </a:cubicBezTo>
                    <a:cubicBezTo>
                      <a:pt x="7409" y="1147"/>
                      <a:pt x="7270" y="1071"/>
                      <a:pt x="7135" y="1071"/>
                    </a:cubicBezTo>
                    <a:cubicBezTo>
                      <a:pt x="7114" y="1071"/>
                      <a:pt x="7092" y="1073"/>
                      <a:pt x="7071" y="1077"/>
                    </a:cubicBezTo>
                    <a:cubicBezTo>
                      <a:pt x="7231" y="998"/>
                      <a:pt x="7188" y="722"/>
                      <a:pt x="7028" y="627"/>
                    </a:cubicBezTo>
                    <a:cubicBezTo>
                      <a:pt x="6948" y="580"/>
                      <a:pt x="6857" y="564"/>
                      <a:pt x="6764" y="564"/>
                    </a:cubicBezTo>
                    <a:cubicBezTo>
                      <a:pt x="6670" y="564"/>
                      <a:pt x="6574" y="580"/>
                      <a:pt x="6483" y="598"/>
                    </a:cubicBezTo>
                    <a:cubicBezTo>
                      <a:pt x="6592" y="460"/>
                      <a:pt x="6549" y="235"/>
                      <a:pt x="6418" y="119"/>
                    </a:cubicBezTo>
                    <a:cubicBezTo>
                      <a:pt x="6320" y="36"/>
                      <a:pt x="6195" y="1"/>
                      <a:pt x="6069" y="1"/>
                    </a:cubicBezTo>
                    <a:cubicBezTo>
                      <a:pt x="6018" y="1"/>
                      <a:pt x="5967" y="7"/>
                      <a:pt x="5917" y="17"/>
                    </a:cubicBezTo>
                    <a:cubicBezTo>
                      <a:pt x="5743" y="54"/>
                      <a:pt x="5583" y="134"/>
                      <a:pt x="5431" y="221"/>
                    </a:cubicBezTo>
                    <a:cubicBezTo>
                      <a:pt x="5264" y="80"/>
                      <a:pt x="5046" y="11"/>
                      <a:pt x="4827" y="11"/>
                    </a:cubicBezTo>
                    <a:cubicBezTo>
                      <a:pt x="4561" y="11"/>
                      <a:pt x="4293" y="113"/>
                      <a:pt x="4110" y="308"/>
                    </a:cubicBezTo>
                    <a:cubicBezTo>
                      <a:pt x="4160" y="192"/>
                      <a:pt x="4066" y="61"/>
                      <a:pt x="3950" y="17"/>
                    </a:cubicBezTo>
                    <a:cubicBezTo>
                      <a:pt x="3914" y="6"/>
                      <a:pt x="3877" y="1"/>
                      <a:pt x="3838" y="1"/>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74" name="Google Shape;4007;p71"/>
              <p:cNvSpPr/>
              <p:nvPr/>
            </p:nvSpPr>
            <p:spPr>
              <a:xfrm rot="-552358" flipH="1">
                <a:off x="4800608" y="3357885"/>
                <a:ext cx="335988" cy="329058"/>
              </a:xfrm>
              <a:custGeom>
                <a:avLst/>
                <a:gdLst/>
                <a:ahLst/>
                <a:cxnLst/>
                <a:rect l="l" t="t" r="r" b="b"/>
                <a:pathLst>
                  <a:path w="7668" h="7509" extrusionOk="0">
                    <a:moveTo>
                      <a:pt x="5130" y="1"/>
                    </a:moveTo>
                    <a:cubicBezTo>
                      <a:pt x="4483" y="1"/>
                      <a:pt x="3821" y="383"/>
                      <a:pt x="3326" y="574"/>
                    </a:cubicBezTo>
                    <a:cubicBezTo>
                      <a:pt x="3006" y="566"/>
                      <a:pt x="2634" y="506"/>
                      <a:pt x="2260" y="506"/>
                    </a:cubicBezTo>
                    <a:cubicBezTo>
                      <a:pt x="1320" y="506"/>
                      <a:pt x="375" y="889"/>
                      <a:pt x="255" y="3456"/>
                    </a:cubicBezTo>
                    <a:cubicBezTo>
                      <a:pt x="1" y="4640"/>
                      <a:pt x="444" y="5946"/>
                      <a:pt x="1366" y="6730"/>
                    </a:cubicBezTo>
                    <a:cubicBezTo>
                      <a:pt x="1971" y="7240"/>
                      <a:pt x="2766" y="7509"/>
                      <a:pt x="3558" y="7509"/>
                    </a:cubicBezTo>
                    <a:cubicBezTo>
                      <a:pt x="3850" y="7509"/>
                      <a:pt x="4141" y="7473"/>
                      <a:pt x="4422" y="7398"/>
                    </a:cubicBezTo>
                    <a:cubicBezTo>
                      <a:pt x="5496" y="7304"/>
                      <a:pt x="6520" y="6672"/>
                      <a:pt x="7065" y="5729"/>
                    </a:cubicBezTo>
                    <a:cubicBezTo>
                      <a:pt x="7667" y="4683"/>
                      <a:pt x="7638" y="3297"/>
                      <a:pt x="6992" y="2273"/>
                    </a:cubicBezTo>
                    <a:cubicBezTo>
                      <a:pt x="6565" y="485"/>
                      <a:pt x="5857" y="1"/>
                      <a:pt x="5130"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75" name="Google Shape;4008;p71"/>
              <p:cNvSpPr/>
              <p:nvPr/>
            </p:nvSpPr>
            <p:spPr>
              <a:xfrm rot="-552358" flipH="1">
                <a:off x="5100571" y="3524917"/>
                <a:ext cx="56042" cy="76469"/>
              </a:xfrm>
              <a:custGeom>
                <a:avLst/>
                <a:gdLst/>
                <a:ahLst/>
                <a:cxnLst/>
                <a:rect l="l" t="t" r="r" b="b"/>
                <a:pathLst>
                  <a:path w="1279" h="1745" extrusionOk="0">
                    <a:moveTo>
                      <a:pt x="386" y="0"/>
                    </a:moveTo>
                    <a:cubicBezTo>
                      <a:pt x="351" y="0"/>
                      <a:pt x="317" y="5"/>
                      <a:pt x="284" y="16"/>
                    </a:cubicBezTo>
                    <a:cubicBezTo>
                      <a:pt x="95" y="81"/>
                      <a:pt x="22" y="307"/>
                      <a:pt x="15" y="503"/>
                    </a:cubicBezTo>
                    <a:cubicBezTo>
                      <a:pt x="1" y="858"/>
                      <a:pt x="124" y="1221"/>
                      <a:pt x="356" y="1497"/>
                    </a:cubicBezTo>
                    <a:cubicBezTo>
                      <a:pt x="462" y="1631"/>
                      <a:pt x="615" y="1744"/>
                      <a:pt x="784" y="1744"/>
                    </a:cubicBezTo>
                    <a:cubicBezTo>
                      <a:pt x="789" y="1744"/>
                      <a:pt x="794" y="1744"/>
                      <a:pt x="799" y="1744"/>
                    </a:cubicBezTo>
                    <a:cubicBezTo>
                      <a:pt x="1010" y="1737"/>
                      <a:pt x="1184" y="1541"/>
                      <a:pt x="1227" y="1337"/>
                    </a:cubicBezTo>
                    <a:cubicBezTo>
                      <a:pt x="1278" y="1127"/>
                      <a:pt x="1235" y="909"/>
                      <a:pt x="1184" y="699"/>
                    </a:cubicBezTo>
                    <a:lnTo>
                      <a:pt x="872" y="299"/>
                    </a:lnTo>
                    <a:cubicBezTo>
                      <a:pt x="792" y="212"/>
                      <a:pt x="712" y="125"/>
                      <a:pt x="610" y="67"/>
                    </a:cubicBezTo>
                    <a:cubicBezTo>
                      <a:pt x="545" y="26"/>
                      <a:pt x="465" y="0"/>
                      <a:pt x="386" y="0"/>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76" name="Google Shape;4009;p71"/>
              <p:cNvSpPr/>
              <p:nvPr/>
            </p:nvSpPr>
            <p:spPr>
              <a:xfrm rot="-552358" flipH="1">
                <a:off x="4783294" y="3518435"/>
                <a:ext cx="51572" cy="79712"/>
              </a:xfrm>
              <a:custGeom>
                <a:avLst/>
                <a:gdLst/>
                <a:ahLst/>
                <a:cxnLst/>
                <a:rect l="l" t="t" r="r" b="b"/>
                <a:pathLst>
                  <a:path w="1177" h="1819" extrusionOk="0">
                    <a:moveTo>
                      <a:pt x="617" y="1"/>
                    </a:moveTo>
                    <a:cubicBezTo>
                      <a:pt x="501" y="1"/>
                      <a:pt x="392" y="73"/>
                      <a:pt x="320" y="160"/>
                    </a:cubicBezTo>
                    <a:cubicBezTo>
                      <a:pt x="247" y="255"/>
                      <a:pt x="203" y="364"/>
                      <a:pt x="160" y="465"/>
                    </a:cubicBezTo>
                    <a:lnTo>
                      <a:pt x="0" y="952"/>
                    </a:lnTo>
                    <a:cubicBezTo>
                      <a:pt x="29" y="1162"/>
                      <a:pt x="58" y="1380"/>
                      <a:pt x="174" y="1561"/>
                    </a:cubicBezTo>
                    <a:cubicBezTo>
                      <a:pt x="269" y="1709"/>
                      <a:pt x="436" y="1819"/>
                      <a:pt x="605" y="1819"/>
                    </a:cubicBezTo>
                    <a:cubicBezTo>
                      <a:pt x="643" y="1819"/>
                      <a:pt x="681" y="1813"/>
                      <a:pt x="719" y="1801"/>
                    </a:cubicBezTo>
                    <a:cubicBezTo>
                      <a:pt x="886" y="1750"/>
                      <a:pt x="987" y="1583"/>
                      <a:pt x="1053" y="1416"/>
                    </a:cubicBezTo>
                    <a:cubicBezTo>
                      <a:pt x="1176" y="1082"/>
                      <a:pt x="1169" y="698"/>
                      <a:pt x="1031" y="364"/>
                    </a:cubicBezTo>
                    <a:cubicBezTo>
                      <a:pt x="958" y="182"/>
                      <a:pt x="813" y="1"/>
                      <a:pt x="617"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77" name="Google Shape;4010;p71"/>
              <p:cNvSpPr/>
              <p:nvPr/>
            </p:nvSpPr>
            <p:spPr>
              <a:xfrm rot="-552358" flipH="1">
                <a:off x="5027599" y="3497893"/>
                <a:ext cx="63315" cy="36328"/>
              </a:xfrm>
              <a:custGeom>
                <a:avLst/>
                <a:gdLst/>
                <a:ahLst/>
                <a:cxnLst/>
                <a:rect l="l" t="t" r="r" b="b"/>
                <a:pathLst>
                  <a:path w="1445" h="829" extrusionOk="0">
                    <a:moveTo>
                      <a:pt x="681" y="1"/>
                    </a:moveTo>
                    <a:cubicBezTo>
                      <a:pt x="650" y="1"/>
                      <a:pt x="620" y="3"/>
                      <a:pt x="588" y="8"/>
                    </a:cubicBezTo>
                    <a:cubicBezTo>
                      <a:pt x="450" y="37"/>
                      <a:pt x="320" y="139"/>
                      <a:pt x="204" y="306"/>
                    </a:cubicBezTo>
                    <a:cubicBezTo>
                      <a:pt x="116" y="437"/>
                      <a:pt x="51" y="582"/>
                      <a:pt x="15" y="734"/>
                    </a:cubicBezTo>
                    <a:cubicBezTo>
                      <a:pt x="0" y="778"/>
                      <a:pt x="22" y="814"/>
                      <a:pt x="58" y="821"/>
                    </a:cubicBezTo>
                    <a:cubicBezTo>
                      <a:pt x="66" y="821"/>
                      <a:pt x="73" y="829"/>
                      <a:pt x="80" y="829"/>
                    </a:cubicBezTo>
                    <a:cubicBezTo>
                      <a:pt x="109" y="829"/>
                      <a:pt x="138" y="807"/>
                      <a:pt x="146" y="778"/>
                    </a:cubicBezTo>
                    <a:cubicBezTo>
                      <a:pt x="182" y="633"/>
                      <a:pt x="240" y="502"/>
                      <a:pt x="320" y="386"/>
                    </a:cubicBezTo>
                    <a:cubicBezTo>
                      <a:pt x="414" y="248"/>
                      <a:pt x="516" y="168"/>
                      <a:pt x="617" y="146"/>
                    </a:cubicBezTo>
                    <a:cubicBezTo>
                      <a:pt x="641" y="141"/>
                      <a:pt x="664" y="139"/>
                      <a:pt x="687" y="139"/>
                    </a:cubicBezTo>
                    <a:cubicBezTo>
                      <a:pt x="729" y="139"/>
                      <a:pt x="771" y="147"/>
                      <a:pt x="813" y="161"/>
                    </a:cubicBezTo>
                    <a:cubicBezTo>
                      <a:pt x="995" y="219"/>
                      <a:pt x="1155" y="357"/>
                      <a:pt x="1307" y="567"/>
                    </a:cubicBezTo>
                    <a:cubicBezTo>
                      <a:pt x="1321" y="590"/>
                      <a:pt x="1343" y="601"/>
                      <a:pt x="1365" y="601"/>
                    </a:cubicBezTo>
                    <a:cubicBezTo>
                      <a:pt x="1378" y="601"/>
                      <a:pt x="1391" y="597"/>
                      <a:pt x="1401" y="589"/>
                    </a:cubicBezTo>
                    <a:cubicBezTo>
                      <a:pt x="1438" y="567"/>
                      <a:pt x="1445" y="524"/>
                      <a:pt x="1423" y="487"/>
                    </a:cubicBezTo>
                    <a:cubicBezTo>
                      <a:pt x="1256" y="248"/>
                      <a:pt x="1067" y="95"/>
                      <a:pt x="857" y="30"/>
                    </a:cubicBezTo>
                    <a:cubicBezTo>
                      <a:pt x="799" y="11"/>
                      <a:pt x="741" y="1"/>
                      <a:pt x="681" y="1"/>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78" name="Google Shape;4011;p71"/>
              <p:cNvSpPr/>
              <p:nvPr/>
            </p:nvSpPr>
            <p:spPr>
              <a:xfrm rot="-552358" flipH="1">
                <a:off x="5045479" y="3445258"/>
                <a:ext cx="44562" cy="18098"/>
              </a:xfrm>
              <a:custGeom>
                <a:avLst/>
                <a:gdLst/>
                <a:ahLst/>
                <a:cxnLst/>
                <a:rect l="l" t="t" r="r" b="b"/>
                <a:pathLst>
                  <a:path w="1017" h="413" extrusionOk="0">
                    <a:moveTo>
                      <a:pt x="615" y="0"/>
                    </a:moveTo>
                    <a:cubicBezTo>
                      <a:pt x="559" y="0"/>
                      <a:pt x="504" y="7"/>
                      <a:pt x="450" y="20"/>
                    </a:cubicBezTo>
                    <a:cubicBezTo>
                      <a:pt x="283" y="57"/>
                      <a:pt x="123" y="158"/>
                      <a:pt x="22" y="304"/>
                    </a:cubicBezTo>
                    <a:cubicBezTo>
                      <a:pt x="0" y="333"/>
                      <a:pt x="7" y="376"/>
                      <a:pt x="36" y="398"/>
                    </a:cubicBezTo>
                    <a:cubicBezTo>
                      <a:pt x="51" y="405"/>
                      <a:pt x="65" y="412"/>
                      <a:pt x="80" y="412"/>
                    </a:cubicBezTo>
                    <a:cubicBezTo>
                      <a:pt x="102" y="412"/>
                      <a:pt x="123" y="405"/>
                      <a:pt x="138" y="383"/>
                    </a:cubicBezTo>
                    <a:cubicBezTo>
                      <a:pt x="218" y="267"/>
                      <a:pt x="349" y="180"/>
                      <a:pt x="486" y="151"/>
                    </a:cubicBezTo>
                    <a:cubicBezTo>
                      <a:pt x="527" y="143"/>
                      <a:pt x="568" y="139"/>
                      <a:pt x="610" y="139"/>
                    </a:cubicBezTo>
                    <a:cubicBezTo>
                      <a:pt x="711" y="139"/>
                      <a:pt x="813" y="163"/>
                      <a:pt x="900" y="209"/>
                    </a:cubicBezTo>
                    <a:cubicBezTo>
                      <a:pt x="910" y="216"/>
                      <a:pt x="920" y="219"/>
                      <a:pt x="931" y="219"/>
                    </a:cubicBezTo>
                    <a:cubicBezTo>
                      <a:pt x="955" y="219"/>
                      <a:pt x="980" y="205"/>
                      <a:pt x="995" y="180"/>
                    </a:cubicBezTo>
                    <a:cubicBezTo>
                      <a:pt x="1016" y="151"/>
                      <a:pt x="1002" y="108"/>
                      <a:pt x="966" y="93"/>
                    </a:cubicBezTo>
                    <a:cubicBezTo>
                      <a:pt x="860" y="33"/>
                      <a:pt x="738" y="0"/>
                      <a:pt x="615" y="0"/>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79" name="Google Shape;4012;p71"/>
              <p:cNvSpPr/>
              <p:nvPr/>
            </p:nvSpPr>
            <p:spPr>
              <a:xfrm rot="-552358" flipH="1">
                <a:off x="4843833" y="3495536"/>
                <a:ext cx="63315" cy="36241"/>
              </a:xfrm>
              <a:custGeom>
                <a:avLst/>
                <a:gdLst/>
                <a:ahLst/>
                <a:cxnLst/>
                <a:rect l="l" t="t" r="r" b="b"/>
                <a:pathLst>
                  <a:path w="1445" h="827" extrusionOk="0">
                    <a:moveTo>
                      <a:pt x="695" y="1"/>
                    </a:moveTo>
                    <a:cubicBezTo>
                      <a:pt x="660" y="1"/>
                      <a:pt x="625" y="5"/>
                      <a:pt x="588" y="14"/>
                    </a:cubicBezTo>
                    <a:cubicBezTo>
                      <a:pt x="450" y="35"/>
                      <a:pt x="319" y="137"/>
                      <a:pt x="203" y="304"/>
                    </a:cubicBezTo>
                    <a:cubicBezTo>
                      <a:pt x="116" y="435"/>
                      <a:pt x="51" y="580"/>
                      <a:pt x="7" y="739"/>
                    </a:cubicBezTo>
                    <a:cubicBezTo>
                      <a:pt x="0" y="776"/>
                      <a:pt x="22" y="812"/>
                      <a:pt x="58" y="819"/>
                    </a:cubicBezTo>
                    <a:cubicBezTo>
                      <a:pt x="65" y="827"/>
                      <a:pt x="73" y="827"/>
                      <a:pt x="80" y="827"/>
                    </a:cubicBezTo>
                    <a:cubicBezTo>
                      <a:pt x="109" y="827"/>
                      <a:pt x="138" y="805"/>
                      <a:pt x="145" y="776"/>
                    </a:cubicBezTo>
                    <a:cubicBezTo>
                      <a:pt x="182" y="631"/>
                      <a:pt x="240" y="500"/>
                      <a:pt x="319" y="384"/>
                    </a:cubicBezTo>
                    <a:cubicBezTo>
                      <a:pt x="414" y="246"/>
                      <a:pt x="508" y="166"/>
                      <a:pt x="617" y="144"/>
                    </a:cubicBezTo>
                    <a:cubicBezTo>
                      <a:pt x="641" y="142"/>
                      <a:pt x="664" y="140"/>
                      <a:pt x="687" y="140"/>
                    </a:cubicBezTo>
                    <a:cubicBezTo>
                      <a:pt x="727" y="140"/>
                      <a:pt x="767" y="145"/>
                      <a:pt x="813" y="159"/>
                    </a:cubicBezTo>
                    <a:cubicBezTo>
                      <a:pt x="995" y="217"/>
                      <a:pt x="1154" y="355"/>
                      <a:pt x="1307" y="573"/>
                    </a:cubicBezTo>
                    <a:cubicBezTo>
                      <a:pt x="1320" y="590"/>
                      <a:pt x="1341" y="600"/>
                      <a:pt x="1362" y="600"/>
                    </a:cubicBezTo>
                    <a:cubicBezTo>
                      <a:pt x="1376" y="600"/>
                      <a:pt x="1390" y="596"/>
                      <a:pt x="1401" y="587"/>
                    </a:cubicBezTo>
                    <a:cubicBezTo>
                      <a:pt x="1430" y="565"/>
                      <a:pt x="1445" y="522"/>
                      <a:pt x="1423" y="493"/>
                    </a:cubicBezTo>
                    <a:cubicBezTo>
                      <a:pt x="1249" y="246"/>
                      <a:pt x="1067" y="93"/>
                      <a:pt x="857" y="28"/>
                    </a:cubicBezTo>
                    <a:cubicBezTo>
                      <a:pt x="800" y="10"/>
                      <a:pt x="748" y="1"/>
                      <a:pt x="695" y="1"/>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80" name="Google Shape;4013;p71"/>
              <p:cNvSpPr/>
              <p:nvPr/>
            </p:nvSpPr>
            <p:spPr>
              <a:xfrm rot="-552358" flipH="1">
                <a:off x="4857410" y="3443156"/>
                <a:ext cx="44912" cy="15863"/>
              </a:xfrm>
              <a:custGeom>
                <a:avLst/>
                <a:gdLst/>
                <a:ahLst/>
                <a:cxnLst/>
                <a:rect l="l" t="t" r="r" b="b"/>
                <a:pathLst>
                  <a:path w="1025" h="362" extrusionOk="0">
                    <a:moveTo>
                      <a:pt x="568" y="0"/>
                    </a:moveTo>
                    <a:cubicBezTo>
                      <a:pt x="539" y="0"/>
                      <a:pt x="509" y="2"/>
                      <a:pt x="480" y="6"/>
                    </a:cubicBezTo>
                    <a:cubicBezTo>
                      <a:pt x="306" y="27"/>
                      <a:pt x="139" y="115"/>
                      <a:pt x="23" y="245"/>
                    </a:cubicBezTo>
                    <a:cubicBezTo>
                      <a:pt x="1" y="274"/>
                      <a:pt x="1" y="318"/>
                      <a:pt x="30" y="347"/>
                    </a:cubicBezTo>
                    <a:cubicBezTo>
                      <a:pt x="44" y="354"/>
                      <a:pt x="59" y="361"/>
                      <a:pt x="73" y="361"/>
                    </a:cubicBezTo>
                    <a:cubicBezTo>
                      <a:pt x="95" y="361"/>
                      <a:pt x="117" y="354"/>
                      <a:pt x="132" y="340"/>
                    </a:cubicBezTo>
                    <a:cubicBezTo>
                      <a:pt x="219" y="231"/>
                      <a:pt x="357" y="158"/>
                      <a:pt x="502" y="144"/>
                    </a:cubicBezTo>
                    <a:cubicBezTo>
                      <a:pt x="528" y="139"/>
                      <a:pt x="555" y="137"/>
                      <a:pt x="582" y="137"/>
                    </a:cubicBezTo>
                    <a:cubicBezTo>
                      <a:pt x="695" y="137"/>
                      <a:pt x="809" y="173"/>
                      <a:pt x="908" y="238"/>
                    </a:cubicBezTo>
                    <a:cubicBezTo>
                      <a:pt x="920" y="247"/>
                      <a:pt x="934" y="251"/>
                      <a:pt x="947" y="251"/>
                    </a:cubicBezTo>
                    <a:cubicBezTo>
                      <a:pt x="968" y="251"/>
                      <a:pt x="990" y="241"/>
                      <a:pt x="1003" y="223"/>
                    </a:cubicBezTo>
                    <a:cubicBezTo>
                      <a:pt x="1025" y="187"/>
                      <a:pt x="1017" y="151"/>
                      <a:pt x="981" y="129"/>
                    </a:cubicBezTo>
                    <a:cubicBezTo>
                      <a:pt x="860" y="45"/>
                      <a:pt x="714" y="0"/>
                      <a:pt x="568" y="0"/>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81" name="Google Shape;4014;p71"/>
              <p:cNvSpPr/>
              <p:nvPr/>
            </p:nvSpPr>
            <p:spPr>
              <a:xfrm rot="-552358" flipH="1">
                <a:off x="4915606" y="3570238"/>
                <a:ext cx="106913" cy="73314"/>
              </a:xfrm>
              <a:custGeom>
                <a:avLst/>
                <a:gdLst/>
                <a:ahLst/>
                <a:cxnLst/>
                <a:rect l="l" t="t" r="r" b="b"/>
                <a:pathLst>
                  <a:path w="2440" h="1673" extrusionOk="0">
                    <a:moveTo>
                      <a:pt x="1956" y="0"/>
                    </a:moveTo>
                    <a:cubicBezTo>
                      <a:pt x="1936" y="0"/>
                      <a:pt x="1915" y="2"/>
                      <a:pt x="1895" y="5"/>
                    </a:cubicBezTo>
                    <a:cubicBezTo>
                      <a:pt x="1779" y="27"/>
                      <a:pt x="1677" y="107"/>
                      <a:pt x="1575" y="172"/>
                    </a:cubicBezTo>
                    <a:cubicBezTo>
                      <a:pt x="1348" y="320"/>
                      <a:pt x="1083" y="399"/>
                      <a:pt x="815" y="399"/>
                    </a:cubicBezTo>
                    <a:cubicBezTo>
                      <a:pt x="793" y="399"/>
                      <a:pt x="770" y="399"/>
                      <a:pt x="748" y="397"/>
                    </a:cubicBezTo>
                    <a:cubicBezTo>
                      <a:pt x="677" y="393"/>
                      <a:pt x="604" y="384"/>
                      <a:pt x="531" y="384"/>
                    </a:cubicBezTo>
                    <a:cubicBezTo>
                      <a:pt x="477" y="384"/>
                      <a:pt x="423" y="389"/>
                      <a:pt x="370" y="405"/>
                    </a:cubicBezTo>
                    <a:cubicBezTo>
                      <a:pt x="131" y="477"/>
                      <a:pt x="0" y="775"/>
                      <a:pt x="65" y="1022"/>
                    </a:cubicBezTo>
                    <a:cubicBezTo>
                      <a:pt x="131" y="1269"/>
                      <a:pt x="341" y="1457"/>
                      <a:pt x="574" y="1559"/>
                    </a:cubicBezTo>
                    <a:cubicBezTo>
                      <a:pt x="743" y="1634"/>
                      <a:pt x="929" y="1672"/>
                      <a:pt x="1115" y="1672"/>
                    </a:cubicBezTo>
                    <a:cubicBezTo>
                      <a:pt x="1272" y="1672"/>
                      <a:pt x="1429" y="1645"/>
                      <a:pt x="1575" y="1588"/>
                    </a:cubicBezTo>
                    <a:cubicBezTo>
                      <a:pt x="1895" y="1472"/>
                      <a:pt x="2171" y="1218"/>
                      <a:pt x="2309" y="906"/>
                    </a:cubicBezTo>
                    <a:cubicBezTo>
                      <a:pt x="2396" y="717"/>
                      <a:pt x="2439" y="506"/>
                      <a:pt x="2367" y="310"/>
                    </a:cubicBezTo>
                    <a:cubicBezTo>
                      <a:pt x="2308" y="141"/>
                      <a:pt x="2137" y="0"/>
                      <a:pt x="1956" y="0"/>
                    </a:cubicBezTo>
                    <a:close/>
                  </a:path>
                </a:pathLst>
              </a:custGeom>
              <a:solidFill>
                <a:srgbClr val="FFFFFF"/>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82" name="Google Shape;4015;p71"/>
              <p:cNvSpPr/>
              <p:nvPr/>
            </p:nvSpPr>
            <p:spPr>
              <a:xfrm rot="-552358" flipH="1">
                <a:off x="4950673" y="3526796"/>
                <a:ext cx="42020" cy="25198"/>
              </a:xfrm>
              <a:custGeom>
                <a:avLst/>
                <a:gdLst/>
                <a:ahLst/>
                <a:cxnLst/>
                <a:rect l="l" t="t" r="r" b="b"/>
                <a:pathLst>
                  <a:path w="959" h="575" extrusionOk="0">
                    <a:moveTo>
                      <a:pt x="463" y="0"/>
                    </a:moveTo>
                    <a:cubicBezTo>
                      <a:pt x="444" y="0"/>
                      <a:pt x="426" y="1"/>
                      <a:pt x="407" y="2"/>
                    </a:cubicBezTo>
                    <a:cubicBezTo>
                      <a:pt x="298" y="9"/>
                      <a:pt x="189" y="45"/>
                      <a:pt x="117" y="125"/>
                    </a:cubicBezTo>
                    <a:cubicBezTo>
                      <a:pt x="37" y="198"/>
                      <a:pt x="1" y="314"/>
                      <a:pt x="30" y="416"/>
                    </a:cubicBezTo>
                    <a:cubicBezTo>
                      <a:pt x="61" y="503"/>
                      <a:pt x="151" y="574"/>
                      <a:pt x="240" y="574"/>
                    </a:cubicBezTo>
                    <a:cubicBezTo>
                      <a:pt x="255" y="574"/>
                      <a:pt x="269" y="572"/>
                      <a:pt x="284" y="568"/>
                    </a:cubicBezTo>
                    <a:cubicBezTo>
                      <a:pt x="197" y="554"/>
                      <a:pt x="139" y="467"/>
                      <a:pt x="146" y="387"/>
                    </a:cubicBezTo>
                    <a:cubicBezTo>
                      <a:pt x="153" y="300"/>
                      <a:pt x="211" y="227"/>
                      <a:pt x="284" y="191"/>
                    </a:cubicBezTo>
                    <a:cubicBezTo>
                      <a:pt x="364" y="147"/>
                      <a:pt x="451" y="140"/>
                      <a:pt x="531" y="133"/>
                    </a:cubicBezTo>
                    <a:cubicBezTo>
                      <a:pt x="676" y="133"/>
                      <a:pt x="828" y="154"/>
                      <a:pt x="959" y="212"/>
                    </a:cubicBezTo>
                    <a:cubicBezTo>
                      <a:pt x="952" y="162"/>
                      <a:pt x="915" y="118"/>
                      <a:pt x="872" y="89"/>
                    </a:cubicBezTo>
                    <a:cubicBezTo>
                      <a:pt x="828" y="60"/>
                      <a:pt x="777" y="45"/>
                      <a:pt x="727" y="38"/>
                    </a:cubicBezTo>
                    <a:cubicBezTo>
                      <a:pt x="636" y="14"/>
                      <a:pt x="551" y="0"/>
                      <a:pt x="463" y="0"/>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grpSp>
        <p:sp>
          <p:nvSpPr>
            <p:cNvPr id="26" name="Google Shape;4016;p71"/>
            <p:cNvSpPr/>
            <p:nvPr/>
          </p:nvSpPr>
          <p:spPr>
            <a:xfrm>
              <a:off x="4499800" y="4400314"/>
              <a:ext cx="696253" cy="97555"/>
            </a:xfrm>
            <a:custGeom>
              <a:avLst/>
              <a:gdLst/>
              <a:ahLst/>
              <a:cxnLst/>
              <a:rect l="l" t="t" r="r" b="b"/>
              <a:pathLst>
                <a:path w="20212" h="2832" extrusionOk="0">
                  <a:moveTo>
                    <a:pt x="10106" y="1"/>
                  </a:moveTo>
                  <a:cubicBezTo>
                    <a:pt x="4523" y="1"/>
                    <a:pt x="1" y="632"/>
                    <a:pt x="1" y="1416"/>
                  </a:cubicBezTo>
                  <a:cubicBezTo>
                    <a:pt x="1" y="2200"/>
                    <a:pt x="4523" y="2832"/>
                    <a:pt x="10106" y="2832"/>
                  </a:cubicBezTo>
                  <a:cubicBezTo>
                    <a:pt x="15689" y="2832"/>
                    <a:pt x="20211" y="2200"/>
                    <a:pt x="20211" y="1416"/>
                  </a:cubicBezTo>
                  <a:cubicBezTo>
                    <a:pt x="20211" y="632"/>
                    <a:pt x="15689" y="1"/>
                    <a:pt x="10106" y="1"/>
                  </a:cubicBezTo>
                  <a:close/>
                </a:path>
              </a:pathLst>
            </a:custGeom>
            <a:solidFill>
              <a:srgbClr val="171918">
                <a:alpha val="5360"/>
              </a:srgb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grpSp>
      <p:sp>
        <p:nvSpPr>
          <p:cNvPr id="2" name="矩形 7"/>
          <p:cNvSpPr/>
          <p:nvPr/>
        </p:nvSpPr>
        <p:spPr>
          <a:xfrm>
            <a:off x="539115" y="3390900"/>
            <a:ext cx="17489805" cy="3784600"/>
          </a:xfrm>
          <a:prstGeom prst="rect">
            <a:avLst/>
          </a:prstGeom>
        </p:spPr>
        <p:txBody>
          <a:bodyPr wrap="square">
            <a:spAutoFit/>
          </a:bodyPr>
          <a:lstStyle/>
          <a:p>
            <a:pPr algn="ctr"/>
            <a:r>
              <a:rPr lang="vi-VN" altLang="en-US" sz="12000" b="1">
                <a:solidFill>
                  <a:srgbClr val="FF0000"/>
                </a:solidFill>
                <a:effectLst>
                  <a:outerShdw blurRad="38100" dist="19050" dir="2700000" algn="tl" rotWithShape="0">
                    <a:schemeClr val="dk1">
                      <a:alpha val="40000"/>
                    </a:schemeClr>
                  </a:outerShdw>
                </a:effectLst>
                <a:latin typeface="Times New Roman" panose="02020603050405020304" pitchFamily="18" charset="0"/>
                <a:ea typeface="inpin heiti" charset="-122"/>
                <a:cs typeface="Times New Roman" panose="02020603050405020304" pitchFamily="18" charset="0"/>
              </a:rPr>
              <a:t> </a:t>
            </a:r>
            <a:r>
              <a:rPr lang="vi-VN" altLang="en-US" sz="12000" b="1" dirty="0">
                <a:solidFill>
                  <a:srgbClr val="FF0000"/>
                </a:solidFill>
                <a:effectLst>
                  <a:outerShdw blurRad="38100" dist="19050" dir="2700000" algn="tl" rotWithShape="0">
                    <a:schemeClr val="dk1">
                      <a:alpha val="40000"/>
                    </a:schemeClr>
                  </a:outerShdw>
                </a:effectLst>
                <a:latin typeface="Times New Roman" panose="02020603050405020304" pitchFamily="18" charset="0"/>
                <a:ea typeface="inpin heiti" charset="-122"/>
                <a:cs typeface="Times New Roman" panose="02020603050405020304" pitchFamily="18" charset="0"/>
              </a:rPr>
              <a:t>PHÒNG TRÁNH BỊ XÂM HẠI</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8"/>
                                        </p:tgtEl>
                                        <p:attrNameLst>
                                          <p:attrName>ppt_y</p:attrName>
                                        </p:attrNameLst>
                                      </p:cBhvr>
                                      <p:tavLst>
                                        <p:tav tm="0">
                                          <p:val>
                                            <p:strVal val="#ppt_y"/>
                                          </p:val>
                                        </p:tav>
                                        <p:tav tm="100000">
                                          <p:val>
                                            <p:strVal val="#ppt_y"/>
                                          </p:val>
                                        </p:tav>
                                      </p:tavLst>
                                    </p:anim>
                                    <p:anim calcmode="lin" valueType="num">
                                      <p:cBhvr>
                                        <p:cTn id="9" dur="10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8"/>
                                        </p:tgtEl>
                                      </p:cBhvr>
                                    </p:animEffect>
                                  </p:childTnLst>
                                </p:cTn>
                              </p:par>
                            </p:childTnLst>
                          </p:cTn>
                        </p:par>
                        <p:par>
                          <p:cTn id="12" fill="hold">
                            <p:stCondLst>
                              <p:cond delay="2299"/>
                            </p:stCondLst>
                            <p:childTnLst>
                              <p:par>
                                <p:cTn id="13" presetID="2" presetClass="entr" presetSubtype="9"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1500" fill="hold"/>
                                        <p:tgtEl>
                                          <p:spTgt spid="14"/>
                                        </p:tgtEl>
                                        <p:attrNameLst>
                                          <p:attrName>ppt_x</p:attrName>
                                        </p:attrNameLst>
                                      </p:cBhvr>
                                      <p:tavLst>
                                        <p:tav tm="0">
                                          <p:val>
                                            <p:strVal val="0-#ppt_w/2"/>
                                          </p:val>
                                        </p:tav>
                                        <p:tav tm="100000">
                                          <p:val>
                                            <p:strVal val="#ppt_x"/>
                                          </p:val>
                                        </p:tav>
                                      </p:tavLst>
                                    </p:anim>
                                    <p:anim calcmode="lin" valueType="num">
                                      <p:cBhvr additive="base">
                                        <p:cTn id="16" dur="1500" fill="hold"/>
                                        <p:tgtEl>
                                          <p:spTgt spid="14"/>
                                        </p:tgtEl>
                                        <p:attrNameLst>
                                          <p:attrName>ppt_y</p:attrName>
                                        </p:attrNameLst>
                                      </p:cBhvr>
                                      <p:tavLst>
                                        <p:tav tm="0">
                                          <p:val>
                                            <p:strVal val="0-#ppt_h/2"/>
                                          </p:val>
                                        </p:tav>
                                        <p:tav tm="100000">
                                          <p:val>
                                            <p:strVal val="#ppt_y"/>
                                          </p:val>
                                        </p:tav>
                                      </p:tavLst>
                                    </p:anim>
                                  </p:childTnLst>
                                </p:cTn>
                              </p:par>
                            </p:childTnLst>
                          </p:cTn>
                        </p:par>
                        <p:par>
                          <p:cTn id="17" fill="hold">
                            <p:stCondLst>
                              <p:cond delay="3799"/>
                            </p:stCondLst>
                            <p:childTnLst>
                              <p:par>
                                <p:cTn id="18" presetID="2" presetClass="entr" presetSubtype="6"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1250" fill="hold"/>
                                        <p:tgtEl>
                                          <p:spTgt spid="12"/>
                                        </p:tgtEl>
                                        <p:attrNameLst>
                                          <p:attrName>ppt_x</p:attrName>
                                        </p:attrNameLst>
                                      </p:cBhvr>
                                      <p:tavLst>
                                        <p:tav tm="0">
                                          <p:val>
                                            <p:strVal val="1+#ppt_w/2"/>
                                          </p:val>
                                        </p:tav>
                                        <p:tav tm="100000">
                                          <p:val>
                                            <p:strVal val="#ppt_x"/>
                                          </p:val>
                                        </p:tav>
                                      </p:tavLst>
                                    </p:anim>
                                    <p:anim calcmode="lin" valueType="num">
                                      <p:cBhvr additive="base">
                                        <p:cTn id="21" dur="125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1" presetClass="entr" presetSubtype="0" fill="hold" grpId="0" nodeType="clickEffect">
                                  <p:stCondLst>
                                    <p:cond delay="0"/>
                                  </p:stCondLst>
                                  <p:iterate type="lt">
                                    <p:tmPct val="10000"/>
                                  </p:iterate>
                                  <p:childTnLst>
                                    <p:set>
                                      <p:cBhvr>
                                        <p:cTn id="25" dur="1" fill="hold">
                                          <p:stCondLst>
                                            <p:cond delay="0"/>
                                          </p:stCondLst>
                                        </p:cTn>
                                        <p:tgtEl>
                                          <p:spTgt spid="2"/>
                                        </p:tgtEl>
                                        <p:attrNameLst>
                                          <p:attrName>style.visibility</p:attrName>
                                        </p:attrNameLst>
                                      </p:cBhvr>
                                      <p:to>
                                        <p:strVal val="visible"/>
                                      </p:to>
                                    </p:set>
                                    <p:anim calcmode="lin" valueType="num">
                                      <p:cBhvr>
                                        <p:cTn id="26" dur="10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27" dur="1000" fill="hold"/>
                                        <p:tgtEl>
                                          <p:spTgt spid="2"/>
                                        </p:tgtEl>
                                        <p:attrNameLst>
                                          <p:attrName>ppt_y</p:attrName>
                                        </p:attrNameLst>
                                      </p:cBhvr>
                                      <p:tavLst>
                                        <p:tav tm="0">
                                          <p:val>
                                            <p:strVal val="#ppt_y"/>
                                          </p:val>
                                        </p:tav>
                                        <p:tav tm="100000">
                                          <p:val>
                                            <p:strVal val="#ppt_y"/>
                                          </p:val>
                                        </p:tav>
                                      </p:tavLst>
                                    </p:anim>
                                    <p:anim calcmode="lin" valueType="num">
                                      <p:cBhvr>
                                        <p:cTn id="28" dur="10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29" dur="10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30" dur="10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rotWithShape="1">
          <a:blip r:embed="rId3" cstate="screen"/>
          <a:srcRect/>
          <a:stretch>
            <a:fillRect/>
          </a:stretch>
        </p:blipFill>
        <p:spPr>
          <a:xfrm rot="20274311">
            <a:off x="13508421" y="561592"/>
            <a:ext cx="6116892" cy="2222990"/>
          </a:xfrm>
          <a:prstGeom prst="rect">
            <a:avLst/>
          </a:prstGeom>
        </p:spPr>
      </p:pic>
      <p:grpSp>
        <p:nvGrpSpPr>
          <p:cNvPr id="32" name="Group 5"/>
          <p:cNvGrpSpPr>
            <a:grpSpLocks noChangeAspect="1"/>
          </p:cNvGrpSpPr>
          <p:nvPr/>
        </p:nvGrpSpPr>
        <p:grpSpPr>
          <a:xfrm>
            <a:off x="3302425" y="3302392"/>
            <a:ext cx="11683151" cy="4905371"/>
            <a:chOff x="0" y="0"/>
            <a:chExt cx="2086610" cy="2137410"/>
          </a:xfrm>
        </p:grpSpPr>
        <p:sp>
          <p:nvSpPr>
            <p:cNvPr id="33" name="Freeform 6"/>
            <p:cNvSpPr/>
            <p:nvPr/>
          </p:nvSpPr>
          <p:spPr>
            <a:xfrm>
              <a:off x="2540" y="-2540"/>
              <a:ext cx="2087880" cy="2139950"/>
            </a:xfrm>
            <a:custGeom>
              <a:avLst/>
              <a:gdLst/>
              <a:ahLst/>
              <a:cxnLst/>
              <a:rect l="l" t="t" r="r" b="b"/>
              <a:pathLst>
                <a:path w="2087880" h="2139950">
                  <a:moveTo>
                    <a:pt x="1979930" y="486410"/>
                  </a:moveTo>
                  <a:cubicBezTo>
                    <a:pt x="1964690" y="454660"/>
                    <a:pt x="1948180" y="422910"/>
                    <a:pt x="1929130" y="393700"/>
                  </a:cubicBezTo>
                  <a:cubicBezTo>
                    <a:pt x="1908810" y="363220"/>
                    <a:pt x="1888490" y="330200"/>
                    <a:pt x="1861820" y="304800"/>
                  </a:cubicBezTo>
                  <a:cubicBezTo>
                    <a:pt x="1836420" y="280670"/>
                    <a:pt x="1808480" y="257810"/>
                    <a:pt x="1780540" y="236220"/>
                  </a:cubicBezTo>
                  <a:cubicBezTo>
                    <a:pt x="1725930" y="193040"/>
                    <a:pt x="1666240" y="154940"/>
                    <a:pt x="1606550" y="119380"/>
                  </a:cubicBezTo>
                  <a:cubicBezTo>
                    <a:pt x="1537970" y="77470"/>
                    <a:pt x="1461770" y="55880"/>
                    <a:pt x="1384300" y="34290"/>
                  </a:cubicBezTo>
                  <a:cubicBezTo>
                    <a:pt x="1337310" y="21590"/>
                    <a:pt x="1289050" y="11430"/>
                    <a:pt x="1239520" y="5080"/>
                  </a:cubicBezTo>
                  <a:cubicBezTo>
                    <a:pt x="1203960" y="0"/>
                    <a:pt x="1165860" y="2540"/>
                    <a:pt x="1129030" y="6350"/>
                  </a:cubicBezTo>
                  <a:cubicBezTo>
                    <a:pt x="1079500" y="10160"/>
                    <a:pt x="1029970" y="13970"/>
                    <a:pt x="980440" y="22860"/>
                  </a:cubicBezTo>
                  <a:cubicBezTo>
                    <a:pt x="943610" y="24130"/>
                    <a:pt x="908050" y="25400"/>
                    <a:pt x="869950" y="29210"/>
                  </a:cubicBezTo>
                  <a:cubicBezTo>
                    <a:pt x="850900" y="30480"/>
                    <a:pt x="831850" y="33020"/>
                    <a:pt x="812800" y="35560"/>
                  </a:cubicBezTo>
                  <a:cubicBezTo>
                    <a:pt x="800100" y="38100"/>
                    <a:pt x="788670" y="40640"/>
                    <a:pt x="777240" y="43180"/>
                  </a:cubicBezTo>
                  <a:cubicBezTo>
                    <a:pt x="730250" y="54610"/>
                    <a:pt x="685800" y="74930"/>
                    <a:pt x="645160" y="96520"/>
                  </a:cubicBezTo>
                  <a:cubicBezTo>
                    <a:pt x="562610" y="139700"/>
                    <a:pt x="483870" y="190500"/>
                    <a:pt x="411480" y="247650"/>
                  </a:cubicBezTo>
                  <a:cubicBezTo>
                    <a:pt x="381000" y="271780"/>
                    <a:pt x="351790" y="297180"/>
                    <a:pt x="322580" y="323850"/>
                  </a:cubicBezTo>
                  <a:cubicBezTo>
                    <a:pt x="270510" y="372110"/>
                    <a:pt x="227330" y="429260"/>
                    <a:pt x="187960" y="487680"/>
                  </a:cubicBezTo>
                  <a:cubicBezTo>
                    <a:pt x="158750" y="529590"/>
                    <a:pt x="134620" y="577850"/>
                    <a:pt x="114300" y="623570"/>
                  </a:cubicBezTo>
                  <a:cubicBezTo>
                    <a:pt x="99060" y="657860"/>
                    <a:pt x="82550" y="692150"/>
                    <a:pt x="72390" y="728980"/>
                  </a:cubicBezTo>
                  <a:cubicBezTo>
                    <a:pt x="44450" y="819150"/>
                    <a:pt x="22860" y="910590"/>
                    <a:pt x="8890" y="1003300"/>
                  </a:cubicBezTo>
                  <a:cubicBezTo>
                    <a:pt x="3810" y="1040130"/>
                    <a:pt x="1270" y="1076960"/>
                    <a:pt x="0" y="1115060"/>
                  </a:cubicBezTo>
                  <a:lnTo>
                    <a:pt x="0" y="1165860"/>
                  </a:lnTo>
                  <a:cubicBezTo>
                    <a:pt x="1270" y="1197610"/>
                    <a:pt x="2540" y="1236980"/>
                    <a:pt x="8890" y="1268730"/>
                  </a:cubicBezTo>
                  <a:cubicBezTo>
                    <a:pt x="15240" y="1305560"/>
                    <a:pt x="21590" y="1343660"/>
                    <a:pt x="31750" y="1379220"/>
                  </a:cubicBezTo>
                  <a:cubicBezTo>
                    <a:pt x="54610" y="1452880"/>
                    <a:pt x="78740" y="1527810"/>
                    <a:pt x="118110" y="1595120"/>
                  </a:cubicBezTo>
                  <a:cubicBezTo>
                    <a:pt x="138430" y="1629410"/>
                    <a:pt x="160020" y="1663700"/>
                    <a:pt x="182880" y="1695450"/>
                  </a:cubicBezTo>
                  <a:cubicBezTo>
                    <a:pt x="212090" y="1738630"/>
                    <a:pt x="241300" y="1780540"/>
                    <a:pt x="278130" y="1817370"/>
                  </a:cubicBezTo>
                  <a:cubicBezTo>
                    <a:pt x="322580" y="1863090"/>
                    <a:pt x="374650" y="1903730"/>
                    <a:pt x="427990" y="1939290"/>
                  </a:cubicBezTo>
                  <a:cubicBezTo>
                    <a:pt x="539750" y="2012950"/>
                    <a:pt x="673100" y="2054860"/>
                    <a:pt x="801370" y="2090420"/>
                  </a:cubicBezTo>
                  <a:cubicBezTo>
                    <a:pt x="831850" y="2099310"/>
                    <a:pt x="863600" y="2106930"/>
                    <a:pt x="895350" y="2113280"/>
                  </a:cubicBezTo>
                  <a:cubicBezTo>
                    <a:pt x="944880" y="2123440"/>
                    <a:pt x="994410" y="2134870"/>
                    <a:pt x="1043940" y="2137410"/>
                  </a:cubicBezTo>
                  <a:cubicBezTo>
                    <a:pt x="1083310" y="2139950"/>
                    <a:pt x="1123950" y="2136140"/>
                    <a:pt x="1163320" y="2133600"/>
                  </a:cubicBezTo>
                  <a:cubicBezTo>
                    <a:pt x="1216660" y="2129790"/>
                    <a:pt x="1270000" y="2124710"/>
                    <a:pt x="1323340" y="2113280"/>
                  </a:cubicBezTo>
                  <a:cubicBezTo>
                    <a:pt x="1375410" y="2101850"/>
                    <a:pt x="1424940" y="2084070"/>
                    <a:pt x="1473200" y="2062480"/>
                  </a:cubicBezTo>
                  <a:cubicBezTo>
                    <a:pt x="1549400" y="2029460"/>
                    <a:pt x="1623060" y="1983740"/>
                    <a:pt x="1678940" y="1921510"/>
                  </a:cubicBezTo>
                  <a:cubicBezTo>
                    <a:pt x="1739900" y="1852930"/>
                    <a:pt x="1798320" y="1783080"/>
                    <a:pt x="1847850" y="1705610"/>
                  </a:cubicBezTo>
                  <a:cubicBezTo>
                    <a:pt x="1896110" y="1630680"/>
                    <a:pt x="1936750" y="1550670"/>
                    <a:pt x="1976120" y="1469390"/>
                  </a:cubicBezTo>
                  <a:cubicBezTo>
                    <a:pt x="2007870" y="1403350"/>
                    <a:pt x="2039620" y="1334770"/>
                    <a:pt x="2056130" y="1262380"/>
                  </a:cubicBezTo>
                  <a:cubicBezTo>
                    <a:pt x="2067560" y="1212850"/>
                    <a:pt x="2077720" y="1162050"/>
                    <a:pt x="2082800" y="1112520"/>
                  </a:cubicBezTo>
                  <a:cubicBezTo>
                    <a:pt x="2086610" y="1074420"/>
                    <a:pt x="2087880" y="1037590"/>
                    <a:pt x="2087880" y="1000760"/>
                  </a:cubicBezTo>
                  <a:cubicBezTo>
                    <a:pt x="2087880" y="910590"/>
                    <a:pt x="2082800" y="820420"/>
                    <a:pt x="2067560" y="731520"/>
                  </a:cubicBezTo>
                  <a:cubicBezTo>
                    <a:pt x="2061210" y="695960"/>
                    <a:pt x="2052320" y="661670"/>
                    <a:pt x="2039620" y="628650"/>
                  </a:cubicBezTo>
                  <a:cubicBezTo>
                    <a:pt x="2019300" y="581660"/>
                    <a:pt x="2002790" y="533400"/>
                    <a:pt x="1979930" y="486410"/>
                  </a:cubicBezTo>
                  <a:close/>
                </a:path>
              </a:pathLst>
            </a:custGeom>
            <a:solidFill>
              <a:srgbClr val="FFFFFF"/>
            </a:solidFill>
          </p:spPr>
        </p:sp>
      </p:grpSp>
      <p:sp>
        <p:nvSpPr>
          <p:cNvPr id="2" name="Oval 1"/>
          <p:cNvSpPr/>
          <p:nvPr/>
        </p:nvSpPr>
        <p:spPr>
          <a:xfrm>
            <a:off x="731520" y="348772"/>
            <a:ext cx="14630400" cy="276316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p:cNvPicPr>
            <a:picLocks noChangeAspect="1"/>
          </p:cNvPicPr>
          <p:nvPr/>
        </p:nvPicPr>
        <p:blipFill>
          <a:blip r:embed="rId4"/>
          <a:stretch>
            <a:fillRect/>
          </a:stretch>
        </p:blipFill>
        <p:spPr>
          <a:xfrm>
            <a:off x="4419407" y="4122770"/>
            <a:ext cx="8150844" cy="2865596"/>
          </a:xfrm>
          <a:prstGeom prst="rect">
            <a:avLst/>
          </a:prstGeom>
        </p:spPr>
      </p:pic>
      <p:pic>
        <p:nvPicPr>
          <p:cNvPr id="35" name="图片 3"/>
          <p:cNvPicPr>
            <a:picLocks noChangeAspect="1"/>
          </p:cNvPicPr>
          <p:nvPr/>
        </p:nvPicPr>
        <p:blipFill>
          <a:blip r:embed="rId5" cstate="screen"/>
          <a:stretch>
            <a:fillRect/>
          </a:stretch>
        </p:blipFill>
        <p:spPr>
          <a:xfrm>
            <a:off x="0" y="-137928"/>
            <a:ext cx="16093440" cy="3714315"/>
          </a:xfrm>
          <a:prstGeom prst="rect">
            <a:avLst/>
          </a:prstGeom>
        </p:spPr>
      </p:pic>
      <p:sp>
        <p:nvSpPr>
          <p:cNvPr id="36" name="矩形 4"/>
          <p:cNvSpPr/>
          <p:nvPr/>
        </p:nvSpPr>
        <p:spPr>
          <a:xfrm>
            <a:off x="2213771" y="810377"/>
            <a:ext cx="13476516" cy="2123658"/>
          </a:xfrm>
          <a:prstGeom prst="rect">
            <a:avLst/>
          </a:prstGeom>
        </p:spPr>
        <p:txBody>
          <a:bodyPr wrap="square">
            <a:spAutoFit/>
            <a:scene3d>
              <a:camera prst="orthographicFront"/>
              <a:lightRig rig="threePt" dir="t"/>
            </a:scene3d>
            <a:sp3d contourW="12700"/>
          </a:bodyPr>
          <a:lstStyle/>
          <a:p>
            <a:r>
              <a:rPr lang="en-US" sz="6600" b="1">
                <a:solidFill>
                  <a:srgbClr val="F48B14"/>
                </a:solidFill>
                <a:latin typeface="Times New Roman" panose="02020603050405020304" pitchFamily="18" charset="0"/>
                <a:cs typeface="Times New Roman" panose="02020603050405020304" pitchFamily="18" charset="0"/>
              </a:rPr>
              <a:t>1. Một số tình huống có thể dẫn đến nguy cơ bị xâm hại</a:t>
            </a:r>
            <a:endParaRPr lang="zh-CN" altLang="en-US" sz="6600" dirty="0">
              <a:solidFill>
                <a:srgbClr val="F48B14"/>
              </a:solidFill>
              <a:latin typeface="inpin heiti" charset="-122"/>
              <a:ea typeface="inpin heiti" charset="-122"/>
            </a:endParaRPr>
          </a:p>
        </p:txBody>
      </p:sp>
      <p:pic>
        <p:nvPicPr>
          <p:cNvPr id="37" name="图片 8"/>
          <p:cNvPicPr>
            <a:picLocks noChangeAspect="1"/>
          </p:cNvPicPr>
          <p:nvPr/>
        </p:nvPicPr>
        <p:blipFill rotWithShape="1">
          <a:blip r:embed="rId6" cstate="screen"/>
          <a:srcRect/>
          <a:stretch>
            <a:fillRect/>
          </a:stretch>
        </p:blipFill>
        <p:spPr>
          <a:xfrm>
            <a:off x="14109748" y="4849762"/>
            <a:ext cx="3394943" cy="5741894"/>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fade">
                                      <p:cBhvr>
                                        <p:cTn id="11" dur="1000"/>
                                        <p:tgtEl>
                                          <p:spTgt spid="35"/>
                                        </p:tgtEl>
                                      </p:cBhvr>
                                    </p:animEffect>
                                    <p:anim calcmode="lin" valueType="num">
                                      <p:cBhvr>
                                        <p:cTn id="12" dur="1000" fill="hold"/>
                                        <p:tgtEl>
                                          <p:spTgt spid="35"/>
                                        </p:tgtEl>
                                        <p:attrNameLst>
                                          <p:attrName>ppt_x</p:attrName>
                                        </p:attrNameLst>
                                      </p:cBhvr>
                                      <p:tavLst>
                                        <p:tav tm="0">
                                          <p:val>
                                            <p:strVal val="#ppt_x"/>
                                          </p:val>
                                        </p:tav>
                                        <p:tav tm="100000">
                                          <p:val>
                                            <p:strVal val="#ppt_x"/>
                                          </p:val>
                                        </p:tav>
                                      </p:tavLst>
                                    </p:anim>
                                    <p:anim calcmode="lin" valueType="num">
                                      <p:cBhvr>
                                        <p:cTn id="13" dur="1000" fill="hold"/>
                                        <p:tgtEl>
                                          <p:spTgt spid="35"/>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1000"/>
                                        <p:tgtEl>
                                          <p:spTgt spid="37"/>
                                        </p:tgtEl>
                                      </p:cBhvr>
                                    </p:animEffect>
                                    <p:anim calcmode="lin" valueType="num">
                                      <p:cBhvr>
                                        <p:cTn id="18" dur="1000" fill="hold"/>
                                        <p:tgtEl>
                                          <p:spTgt spid="37"/>
                                        </p:tgtEl>
                                        <p:attrNameLst>
                                          <p:attrName>ppt_x</p:attrName>
                                        </p:attrNameLst>
                                      </p:cBhvr>
                                      <p:tavLst>
                                        <p:tav tm="0">
                                          <p:val>
                                            <p:strVal val="#ppt_x"/>
                                          </p:val>
                                        </p:tav>
                                        <p:tav tm="100000">
                                          <p:val>
                                            <p:strVal val="#ppt_x"/>
                                          </p:val>
                                        </p:tav>
                                      </p:tavLst>
                                    </p:anim>
                                    <p:anim calcmode="lin" valueType="num">
                                      <p:cBhvr>
                                        <p:cTn id="19" dur="1000" fill="hold"/>
                                        <p:tgtEl>
                                          <p:spTgt spid="37"/>
                                        </p:tgtEl>
                                        <p:attrNameLst>
                                          <p:attrName>ppt_y</p:attrName>
                                        </p:attrNameLst>
                                      </p:cBhvr>
                                      <p:tavLst>
                                        <p:tav tm="0">
                                          <p:val>
                                            <p:strVal val="#ppt_y+.1"/>
                                          </p:val>
                                        </p:tav>
                                        <p:tav tm="100000">
                                          <p:val>
                                            <p:strVal val="#ppt_y"/>
                                          </p:val>
                                        </p:tav>
                                      </p:tavLst>
                                    </p:anim>
                                  </p:childTnLst>
                                </p:cTn>
                              </p:par>
                              <p:par>
                                <p:cTn id="20" presetID="2" presetClass="entr" presetSubtype="12"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additive="base">
                                        <p:cTn id="22" dur="1500" fill="hold"/>
                                        <p:tgtEl>
                                          <p:spTgt spid="23"/>
                                        </p:tgtEl>
                                        <p:attrNameLst>
                                          <p:attrName>ppt_x</p:attrName>
                                        </p:attrNameLst>
                                      </p:cBhvr>
                                      <p:tavLst>
                                        <p:tav tm="0">
                                          <p:val>
                                            <p:strVal val="0-#ppt_w/2"/>
                                          </p:val>
                                        </p:tav>
                                        <p:tav tm="100000">
                                          <p:val>
                                            <p:strVal val="#ppt_x"/>
                                          </p:val>
                                        </p:tav>
                                      </p:tavLst>
                                    </p:anim>
                                    <p:anim calcmode="lin" valueType="num">
                                      <p:cBhvr additive="base">
                                        <p:cTn id="23" dur="1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circle(in)">
                                      <p:cBhvr>
                                        <p:cTn id="28" dur="2000"/>
                                        <p:tgtEl>
                                          <p:spTgt spid="34"/>
                                        </p:tgtEl>
                                      </p:cBhvr>
                                    </p:animEffect>
                                  </p:childTnLst>
                                </p:cTn>
                              </p:par>
                            </p:childTnLst>
                          </p:cTn>
                        </p:par>
                        <p:par>
                          <p:cTn id="29" fill="hold">
                            <p:stCondLst>
                              <p:cond delay="2000"/>
                            </p:stCondLst>
                            <p:childTnLst>
                              <p:par>
                                <p:cTn id="30" presetID="53" presetClass="entr" presetSubtype="16" fill="hold" nodeType="afterEffect">
                                  <p:stCondLst>
                                    <p:cond delay="0"/>
                                  </p:stCondLst>
                                  <p:childTnLst>
                                    <p:set>
                                      <p:cBhvr>
                                        <p:cTn id="31" dur="1" fill="hold">
                                          <p:stCondLst>
                                            <p:cond delay="0"/>
                                          </p:stCondLst>
                                        </p:cTn>
                                        <p:tgtEl>
                                          <p:spTgt spid="32"/>
                                        </p:tgtEl>
                                        <p:attrNameLst>
                                          <p:attrName>style.visibility</p:attrName>
                                        </p:attrNameLst>
                                      </p:cBhvr>
                                      <p:to>
                                        <p:strVal val="visible"/>
                                      </p:to>
                                    </p:set>
                                    <p:anim calcmode="lin" valueType="num">
                                      <p:cBhvr>
                                        <p:cTn id="32" dur="500" fill="hold"/>
                                        <p:tgtEl>
                                          <p:spTgt spid="32"/>
                                        </p:tgtEl>
                                        <p:attrNameLst>
                                          <p:attrName>ppt_w</p:attrName>
                                        </p:attrNameLst>
                                      </p:cBhvr>
                                      <p:tavLst>
                                        <p:tav tm="0">
                                          <p:val>
                                            <p:fltVal val="0"/>
                                          </p:val>
                                        </p:tav>
                                        <p:tav tm="100000">
                                          <p:val>
                                            <p:strVal val="#ppt_w"/>
                                          </p:val>
                                        </p:tav>
                                      </p:tavLst>
                                    </p:anim>
                                    <p:anim calcmode="lin" valueType="num">
                                      <p:cBhvr>
                                        <p:cTn id="33" dur="500" fill="hold"/>
                                        <p:tgtEl>
                                          <p:spTgt spid="32"/>
                                        </p:tgtEl>
                                        <p:attrNameLst>
                                          <p:attrName>ppt_h</p:attrName>
                                        </p:attrNameLst>
                                      </p:cBhvr>
                                      <p:tavLst>
                                        <p:tav tm="0">
                                          <p:val>
                                            <p:fltVal val="0"/>
                                          </p:val>
                                        </p:tav>
                                        <p:tav tm="100000">
                                          <p:val>
                                            <p:strVal val="#ppt_h"/>
                                          </p:val>
                                        </p:tav>
                                      </p:tavLst>
                                    </p:anim>
                                    <p:animEffect transition="in" filter="fade">
                                      <p:cBhvr>
                                        <p:cTn id="3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组合 31"/>
          <p:cNvGrpSpPr/>
          <p:nvPr/>
        </p:nvGrpSpPr>
        <p:grpSpPr>
          <a:xfrm>
            <a:off x="396198" y="7418205"/>
            <a:ext cx="4606107" cy="1489308"/>
            <a:chOff x="1121905" y="4064656"/>
            <a:chExt cx="3070738" cy="992872"/>
          </a:xfrm>
        </p:grpSpPr>
        <p:pic>
          <p:nvPicPr>
            <p:cNvPr id="29" name="图片 28"/>
            <p:cNvPicPr>
              <a:picLocks noChangeAspect="1"/>
            </p:cNvPicPr>
            <p:nvPr/>
          </p:nvPicPr>
          <p:blipFill>
            <a:blip r:embed="rId3" cstate="screen"/>
            <a:stretch>
              <a:fillRect/>
            </a:stretch>
          </p:blipFill>
          <p:spPr>
            <a:xfrm>
              <a:off x="1121905" y="4064656"/>
              <a:ext cx="3070738" cy="992872"/>
            </a:xfrm>
            <a:prstGeom prst="rect">
              <a:avLst/>
            </a:prstGeom>
          </p:spPr>
        </p:pic>
        <p:sp>
          <p:nvSpPr>
            <p:cNvPr id="15" name="矩形 14"/>
            <p:cNvSpPr/>
            <p:nvPr/>
          </p:nvSpPr>
          <p:spPr>
            <a:xfrm>
              <a:off x="1505746" y="4518518"/>
              <a:ext cx="2159828" cy="450427"/>
            </a:xfrm>
            <a:prstGeom prst="rect">
              <a:avLst/>
            </a:prstGeom>
          </p:spPr>
          <p:txBody>
            <a:bodyPr wrap="square">
              <a:spAutoFit/>
              <a:scene3d>
                <a:camera prst="orthographicFront"/>
                <a:lightRig rig="threePt" dir="t"/>
              </a:scene3d>
              <a:sp3d contourW="12700"/>
            </a:bodyPr>
            <a:lstStyle/>
            <a:p>
              <a:pPr algn="ctr"/>
              <a:r>
                <a:rPr lang="en-US" altLang="zh-CN" sz="3800">
                  <a:latin typeface="Times New Roman" panose="02020603050405020304" pitchFamily="18" charset="0"/>
                  <a:ea typeface="inpin heiti" charset="-122"/>
                  <a:cs typeface="Times New Roman" panose="02020603050405020304" pitchFamily="18" charset="0"/>
                </a:rPr>
                <a:t>Tình huống 1</a:t>
              </a:r>
              <a:endParaRPr lang="zh-CN" altLang="en-US" sz="3800" dirty="0">
                <a:latin typeface="Times New Roman" panose="02020603050405020304" pitchFamily="18" charset="0"/>
                <a:ea typeface="inpin heiti" charset="-122"/>
                <a:cs typeface="Times New Roman" panose="02020603050405020304" pitchFamily="18" charset="0"/>
              </a:endParaRPr>
            </a:p>
          </p:txBody>
        </p:sp>
      </p:grpSp>
      <p:pic>
        <p:nvPicPr>
          <p:cNvPr id="24" name="图片 23"/>
          <p:cNvPicPr>
            <a:picLocks noChangeAspect="1"/>
          </p:cNvPicPr>
          <p:nvPr/>
        </p:nvPicPr>
        <p:blipFill rotWithShape="1">
          <a:blip r:embed="rId4" cstate="screen"/>
          <a:srcRect/>
          <a:stretch>
            <a:fillRect/>
          </a:stretch>
        </p:blipFill>
        <p:spPr>
          <a:xfrm>
            <a:off x="13446110" y="900371"/>
            <a:ext cx="6116892" cy="2222990"/>
          </a:xfrm>
          <a:prstGeom prst="rect">
            <a:avLst/>
          </a:prstGeom>
        </p:spPr>
      </p:pic>
      <p:grpSp>
        <p:nvGrpSpPr>
          <p:cNvPr id="33" name="组合 32"/>
          <p:cNvGrpSpPr/>
          <p:nvPr/>
        </p:nvGrpSpPr>
        <p:grpSpPr>
          <a:xfrm>
            <a:off x="6667815" y="7418205"/>
            <a:ext cx="4606107" cy="1489308"/>
            <a:chOff x="4614046" y="4073576"/>
            <a:chExt cx="3070738" cy="992872"/>
          </a:xfrm>
        </p:grpSpPr>
        <p:pic>
          <p:nvPicPr>
            <p:cNvPr id="30" name="图片 29"/>
            <p:cNvPicPr>
              <a:picLocks noChangeAspect="1"/>
            </p:cNvPicPr>
            <p:nvPr/>
          </p:nvPicPr>
          <p:blipFill>
            <a:blip r:embed="rId3" cstate="screen"/>
            <a:stretch>
              <a:fillRect/>
            </a:stretch>
          </p:blipFill>
          <p:spPr>
            <a:xfrm>
              <a:off x="4614046" y="4073576"/>
              <a:ext cx="3070738" cy="992872"/>
            </a:xfrm>
            <a:prstGeom prst="rect">
              <a:avLst/>
            </a:prstGeom>
          </p:spPr>
        </p:pic>
        <p:sp>
          <p:nvSpPr>
            <p:cNvPr id="16" name="矩形 15"/>
            <p:cNvSpPr/>
            <p:nvPr/>
          </p:nvSpPr>
          <p:spPr>
            <a:xfrm>
              <a:off x="5115913" y="4559221"/>
              <a:ext cx="2067004" cy="450427"/>
            </a:xfrm>
            <a:prstGeom prst="rect">
              <a:avLst/>
            </a:prstGeom>
          </p:spPr>
          <p:txBody>
            <a:bodyPr wrap="square">
              <a:spAutoFit/>
              <a:scene3d>
                <a:camera prst="orthographicFront"/>
                <a:lightRig rig="threePt" dir="t"/>
              </a:scene3d>
              <a:sp3d contourW="12700"/>
            </a:bodyPr>
            <a:lstStyle/>
            <a:p>
              <a:pPr algn="ctr"/>
              <a:r>
                <a:rPr lang="en-US" altLang="zh-CN" sz="3800">
                  <a:latin typeface="Times New Roman" panose="02020603050405020304" pitchFamily="18" charset="0"/>
                  <a:ea typeface="inpin heiti" charset="-122"/>
                  <a:cs typeface="Times New Roman" panose="02020603050405020304" pitchFamily="18" charset="0"/>
                </a:rPr>
                <a:t>Tình huống 2</a:t>
              </a:r>
              <a:endParaRPr lang="en-US" altLang="zh-CN" sz="3800" dirty="0">
                <a:latin typeface="Times New Roman" panose="02020603050405020304" pitchFamily="18" charset="0"/>
                <a:ea typeface="inpin heiti" charset="-122"/>
                <a:cs typeface="Times New Roman" panose="02020603050405020304" pitchFamily="18" charset="0"/>
              </a:endParaRPr>
            </a:p>
          </p:txBody>
        </p:sp>
      </p:grpSp>
      <p:grpSp>
        <p:nvGrpSpPr>
          <p:cNvPr id="34" name="组合 33"/>
          <p:cNvGrpSpPr/>
          <p:nvPr/>
        </p:nvGrpSpPr>
        <p:grpSpPr>
          <a:xfrm>
            <a:off x="12939432" y="7328580"/>
            <a:ext cx="4606107" cy="1489308"/>
            <a:chOff x="7932299" y="4062497"/>
            <a:chExt cx="3070738" cy="992872"/>
          </a:xfrm>
        </p:grpSpPr>
        <p:pic>
          <p:nvPicPr>
            <p:cNvPr id="31" name="图片 30"/>
            <p:cNvPicPr>
              <a:picLocks noChangeAspect="1"/>
            </p:cNvPicPr>
            <p:nvPr/>
          </p:nvPicPr>
          <p:blipFill>
            <a:blip r:embed="rId3" cstate="screen"/>
            <a:stretch>
              <a:fillRect/>
            </a:stretch>
          </p:blipFill>
          <p:spPr>
            <a:xfrm>
              <a:off x="7932299" y="4062497"/>
              <a:ext cx="3070738" cy="992872"/>
            </a:xfrm>
            <a:prstGeom prst="rect">
              <a:avLst/>
            </a:prstGeom>
          </p:spPr>
        </p:pic>
        <p:sp>
          <p:nvSpPr>
            <p:cNvPr id="17" name="矩形 16"/>
            <p:cNvSpPr/>
            <p:nvPr/>
          </p:nvSpPr>
          <p:spPr>
            <a:xfrm>
              <a:off x="8339916" y="4539293"/>
              <a:ext cx="2141814" cy="450427"/>
            </a:xfrm>
            <a:prstGeom prst="rect">
              <a:avLst/>
            </a:prstGeom>
          </p:spPr>
          <p:txBody>
            <a:bodyPr wrap="square">
              <a:spAutoFit/>
              <a:scene3d>
                <a:camera prst="orthographicFront"/>
                <a:lightRig rig="threePt" dir="t"/>
              </a:scene3d>
              <a:sp3d contourW="12700"/>
            </a:bodyPr>
            <a:lstStyle/>
            <a:p>
              <a:pPr algn="ctr"/>
              <a:r>
                <a:rPr lang="en-US" altLang="zh-CN" sz="3800">
                  <a:latin typeface="Times New Roman" panose="02020603050405020304" pitchFamily="18" charset="0"/>
                  <a:ea typeface="inpin heiti" charset="-122"/>
                  <a:cs typeface="Times New Roman" panose="02020603050405020304" pitchFamily="18" charset="0"/>
                </a:rPr>
                <a:t>Tình huống 3</a:t>
              </a:r>
              <a:endParaRPr lang="zh-CN" altLang="en-US" sz="3800" dirty="0">
                <a:latin typeface="Times New Roman" panose="02020603050405020304" pitchFamily="18" charset="0"/>
                <a:ea typeface="inpin heiti" charset="-122"/>
                <a:cs typeface="Times New Roman" panose="02020603050405020304" pitchFamily="18" charset="0"/>
              </a:endParaRPr>
            </a:p>
          </p:txBody>
        </p:sp>
      </p:grpSp>
      <p:grpSp>
        <p:nvGrpSpPr>
          <p:cNvPr id="2" name="Group 1"/>
          <p:cNvGrpSpPr/>
          <p:nvPr/>
        </p:nvGrpSpPr>
        <p:grpSpPr>
          <a:xfrm>
            <a:off x="224937" y="2886411"/>
            <a:ext cx="5294361" cy="4497369"/>
            <a:chOff x="149957" y="1924274"/>
            <a:chExt cx="4444649" cy="3242770"/>
          </a:xfrm>
        </p:grpSpPr>
        <p:grpSp>
          <p:nvGrpSpPr>
            <p:cNvPr id="26" name="Group 2"/>
            <p:cNvGrpSpPr/>
            <p:nvPr/>
          </p:nvGrpSpPr>
          <p:grpSpPr>
            <a:xfrm>
              <a:off x="149957" y="1924274"/>
              <a:ext cx="4444649" cy="3242770"/>
              <a:chOff x="0" y="0"/>
              <a:chExt cx="6757621" cy="4394038"/>
            </a:xfrm>
          </p:grpSpPr>
          <p:sp>
            <p:nvSpPr>
              <p:cNvPr id="28" name="Freeform 3"/>
              <p:cNvSpPr/>
              <p:nvPr/>
            </p:nvSpPr>
            <p:spPr>
              <a:xfrm>
                <a:off x="-4213" y="0"/>
                <a:ext cx="6761834" cy="4394038"/>
              </a:xfrm>
              <a:custGeom>
                <a:avLst/>
                <a:gdLst/>
                <a:ahLst/>
                <a:cxnLst/>
                <a:rect l="l" t="t" r="r" b="b"/>
                <a:pathLst>
                  <a:path w="6761834" h="4394038">
                    <a:moveTo>
                      <a:pt x="278431" y="16918"/>
                    </a:moveTo>
                    <a:cubicBezTo>
                      <a:pt x="278431" y="16918"/>
                      <a:pt x="604014" y="12258"/>
                      <a:pt x="990486" y="12454"/>
                    </a:cubicBezTo>
                    <a:cubicBezTo>
                      <a:pt x="5268186" y="12671"/>
                      <a:pt x="6487766" y="0"/>
                      <a:pt x="6487766" y="0"/>
                    </a:cubicBezTo>
                    <a:cubicBezTo>
                      <a:pt x="6555229" y="0"/>
                      <a:pt x="6631167" y="0"/>
                      <a:pt x="6709939" y="85073"/>
                    </a:cubicBezTo>
                    <a:cubicBezTo>
                      <a:pt x="6752917" y="131488"/>
                      <a:pt x="6753985" y="240224"/>
                      <a:pt x="6754391" y="320281"/>
                    </a:cubicBezTo>
                    <a:cubicBezTo>
                      <a:pt x="6754391" y="320281"/>
                      <a:pt x="6752686" y="3013088"/>
                      <a:pt x="6752686" y="3631454"/>
                    </a:cubicBezTo>
                    <a:cubicBezTo>
                      <a:pt x="6752686" y="3845613"/>
                      <a:pt x="6761835" y="4144792"/>
                      <a:pt x="6761835" y="4144792"/>
                    </a:cubicBezTo>
                    <a:cubicBezTo>
                      <a:pt x="6761835" y="4273460"/>
                      <a:pt x="6757665" y="4394038"/>
                      <a:pt x="6504827" y="4385904"/>
                    </a:cubicBezTo>
                    <a:cubicBezTo>
                      <a:pt x="6504827" y="4385904"/>
                      <a:pt x="6128354" y="4365606"/>
                      <a:pt x="5421383" y="4373204"/>
                    </a:cubicBezTo>
                    <a:cubicBezTo>
                      <a:pt x="1809624" y="4381338"/>
                      <a:pt x="304023" y="4394038"/>
                      <a:pt x="304023" y="4394038"/>
                    </a:cubicBezTo>
                    <a:cubicBezTo>
                      <a:pt x="132548" y="4394038"/>
                      <a:pt x="4213" y="4292969"/>
                      <a:pt x="8532" y="4090422"/>
                    </a:cubicBezTo>
                    <a:cubicBezTo>
                      <a:pt x="8532" y="4090422"/>
                      <a:pt x="9630" y="3591881"/>
                      <a:pt x="4815" y="1286882"/>
                    </a:cubicBezTo>
                    <a:cubicBezTo>
                      <a:pt x="0" y="663668"/>
                      <a:pt x="25592" y="330596"/>
                      <a:pt x="25592" y="330596"/>
                    </a:cubicBezTo>
                    <a:cubicBezTo>
                      <a:pt x="27224" y="150571"/>
                      <a:pt x="143504" y="16918"/>
                      <a:pt x="278431" y="16918"/>
                    </a:cubicBezTo>
                    <a:close/>
                  </a:path>
                </a:pathLst>
              </a:custGeom>
              <a:solidFill>
                <a:srgbClr val="FFECD5"/>
              </a:solidFill>
            </p:spPr>
          </p:sp>
        </p:grpSp>
        <p:pic>
          <p:nvPicPr>
            <p:cNvPr id="35" name="Picture 8" descr="img132"/>
            <p:cNvPicPr>
              <a:picLocks noChangeAspect="1"/>
            </p:cNvPicPr>
            <p:nvPr/>
          </p:nvPicPr>
          <p:blipFill>
            <a:blip r:embed="rId5"/>
            <a:srcRect l="24138" r="8621" b="47183"/>
            <a:stretch>
              <a:fillRect/>
            </a:stretch>
          </p:blipFill>
          <p:spPr>
            <a:xfrm>
              <a:off x="246599" y="2100274"/>
              <a:ext cx="4169352" cy="2842429"/>
            </a:xfrm>
            <a:prstGeom prst="rect">
              <a:avLst/>
            </a:prstGeom>
            <a:noFill/>
            <a:ln w="9525">
              <a:noFill/>
            </a:ln>
          </p:spPr>
        </p:pic>
      </p:grpSp>
      <p:grpSp>
        <p:nvGrpSpPr>
          <p:cNvPr id="3" name="Group 2"/>
          <p:cNvGrpSpPr/>
          <p:nvPr/>
        </p:nvGrpSpPr>
        <p:grpSpPr>
          <a:xfrm>
            <a:off x="5794339" y="2919933"/>
            <a:ext cx="5980646" cy="4463847"/>
            <a:chOff x="5383545" y="1189762"/>
            <a:chExt cx="4232896" cy="2653690"/>
          </a:xfrm>
        </p:grpSpPr>
        <p:grpSp>
          <p:nvGrpSpPr>
            <p:cNvPr id="36" name="Group 2"/>
            <p:cNvGrpSpPr/>
            <p:nvPr/>
          </p:nvGrpSpPr>
          <p:grpSpPr>
            <a:xfrm>
              <a:off x="5383545" y="1189762"/>
              <a:ext cx="4232896" cy="2653690"/>
              <a:chOff x="0" y="0"/>
              <a:chExt cx="6757621" cy="4394038"/>
            </a:xfrm>
          </p:grpSpPr>
          <p:sp>
            <p:nvSpPr>
              <p:cNvPr id="37" name="Freeform 3"/>
              <p:cNvSpPr/>
              <p:nvPr/>
            </p:nvSpPr>
            <p:spPr>
              <a:xfrm>
                <a:off x="-4213" y="0"/>
                <a:ext cx="6761834" cy="4394038"/>
              </a:xfrm>
              <a:custGeom>
                <a:avLst/>
                <a:gdLst/>
                <a:ahLst/>
                <a:cxnLst/>
                <a:rect l="l" t="t" r="r" b="b"/>
                <a:pathLst>
                  <a:path w="6761834" h="4394038">
                    <a:moveTo>
                      <a:pt x="278431" y="16918"/>
                    </a:moveTo>
                    <a:cubicBezTo>
                      <a:pt x="278431" y="16918"/>
                      <a:pt x="604014" y="12258"/>
                      <a:pt x="990486" y="12454"/>
                    </a:cubicBezTo>
                    <a:cubicBezTo>
                      <a:pt x="5268186" y="12671"/>
                      <a:pt x="6487766" y="0"/>
                      <a:pt x="6487766" y="0"/>
                    </a:cubicBezTo>
                    <a:cubicBezTo>
                      <a:pt x="6555229" y="0"/>
                      <a:pt x="6631167" y="0"/>
                      <a:pt x="6709939" y="85073"/>
                    </a:cubicBezTo>
                    <a:cubicBezTo>
                      <a:pt x="6752917" y="131488"/>
                      <a:pt x="6753985" y="240224"/>
                      <a:pt x="6754391" y="320281"/>
                    </a:cubicBezTo>
                    <a:cubicBezTo>
                      <a:pt x="6754391" y="320281"/>
                      <a:pt x="6752686" y="3013088"/>
                      <a:pt x="6752686" y="3631454"/>
                    </a:cubicBezTo>
                    <a:cubicBezTo>
                      <a:pt x="6752686" y="3845613"/>
                      <a:pt x="6761835" y="4144792"/>
                      <a:pt x="6761835" y="4144792"/>
                    </a:cubicBezTo>
                    <a:cubicBezTo>
                      <a:pt x="6761835" y="4273460"/>
                      <a:pt x="6757665" y="4394038"/>
                      <a:pt x="6504827" y="4385904"/>
                    </a:cubicBezTo>
                    <a:cubicBezTo>
                      <a:pt x="6504827" y="4385904"/>
                      <a:pt x="6128354" y="4365606"/>
                      <a:pt x="5421383" y="4373204"/>
                    </a:cubicBezTo>
                    <a:cubicBezTo>
                      <a:pt x="1809624" y="4381338"/>
                      <a:pt x="304023" y="4394038"/>
                      <a:pt x="304023" y="4394038"/>
                    </a:cubicBezTo>
                    <a:cubicBezTo>
                      <a:pt x="132548" y="4394038"/>
                      <a:pt x="4213" y="4292969"/>
                      <a:pt x="8532" y="4090422"/>
                    </a:cubicBezTo>
                    <a:cubicBezTo>
                      <a:pt x="8532" y="4090422"/>
                      <a:pt x="9630" y="3591881"/>
                      <a:pt x="4815" y="1286882"/>
                    </a:cubicBezTo>
                    <a:cubicBezTo>
                      <a:pt x="0" y="663668"/>
                      <a:pt x="25592" y="330596"/>
                      <a:pt x="25592" y="330596"/>
                    </a:cubicBezTo>
                    <a:cubicBezTo>
                      <a:pt x="27224" y="150571"/>
                      <a:pt x="143504" y="16918"/>
                      <a:pt x="278431" y="16918"/>
                    </a:cubicBezTo>
                    <a:close/>
                  </a:path>
                </a:pathLst>
              </a:custGeom>
              <a:solidFill>
                <a:srgbClr val="FFECD5"/>
              </a:solidFill>
            </p:spPr>
          </p:sp>
        </p:grpSp>
        <p:pic>
          <p:nvPicPr>
            <p:cNvPr id="38" name="Picture 9" descr="img132"/>
            <p:cNvPicPr>
              <a:picLocks noChangeAspect="1"/>
            </p:cNvPicPr>
            <p:nvPr/>
          </p:nvPicPr>
          <p:blipFill>
            <a:blip r:embed="rId5"/>
            <a:srcRect t="50705" r="48276"/>
            <a:stretch>
              <a:fillRect/>
            </a:stretch>
          </p:blipFill>
          <p:spPr>
            <a:xfrm>
              <a:off x="5560342" y="1310702"/>
              <a:ext cx="3850740" cy="2411810"/>
            </a:xfrm>
            <a:prstGeom prst="rect">
              <a:avLst/>
            </a:prstGeom>
            <a:noFill/>
            <a:ln w="9525">
              <a:noFill/>
            </a:ln>
          </p:spPr>
        </p:pic>
      </p:grpSp>
      <p:grpSp>
        <p:nvGrpSpPr>
          <p:cNvPr id="4" name="Group 3"/>
          <p:cNvGrpSpPr/>
          <p:nvPr/>
        </p:nvGrpSpPr>
        <p:grpSpPr>
          <a:xfrm>
            <a:off x="12171566" y="2886413"/>
            <a:ext cx="5789466" cy="4497369"/>
            <a:chOff x="4947077" y="2559036"/>
            <a:chExt cx="4779679" cy="3555083"/>
          </a:xfrm>
        </p:grpSpPr>
        <p:grpSp>
          <p:nvGrpSpPr>
            <p:cNvPr id="39" name="Group 2"/>
            <p:cNvGrpSpPr/>
            <p:nvPr/>
          </p:nvGrpSpPr>
          <p:grpSpPr>
            <a:xfrm>
              <a:off x="4947077" y="2559036"/>
              <a:ext cx="4779679" cy="3555083"/>
              <a:chOff x="0" y="0"/>
              <a:chExt cx="6757621" cy="4394038"/>
            </a:xfrm>
          </p:grpSpPr>
          <p:sp>
            <p:nvSpPr>
              <p:cNvPr id="40" name="Freeform 3"/>
              <p:cNvSpPr/>
              <p:nvPr/>
            </p:nvSpPr>
            <p:spPr>
              <a:xfrm>
                <a:off x="-4213" y="0"/>
                <a:ext cx="6761834" cy="4394038"/>
              </a:xfrm>
              <a:custGeom>
                <a:avLst/>
                <a:gdLst/>
                <a:ahLst/>
                <a:cxnLst/>
                <a:rect l="l" t="t" r="r" b="b"/>
                <a:pathLst>
                  <a:path w="6761834" h="4394038">
                    <a:moveTo>
                      <a:pt x="278431" y="16918"/>
                    </a:moveTo>
                    <a:cubicBezTo>
                      <a:pt x="278431" y="16918"/>
                      <a:pt x="604014" y="12258"/>
                      <a:pt x="990486" y="12454"/>
                    </a:cubicBezTo>
                    <a:cubicBezTo>
                      <a:pt x="5268186" y="12671"/>
                      <a:pt x="6487766" y="0"/>
                      <a:pt x="6487766" y="0"/>
                    </a:cubicBezTo>
                    <a:cubicBezTo>
                      <a:pt x="6555229" y="0"/>
                      <a:pt x="6631167" y="0"/>
                      <a:pt x="6709939" y="85073"/>
                    </a:cubicBezTo>
                    <a:cubicBezTo>
                      <a:pt x="6752917" y="131488"/>
                      <a:pt x="6753985" y="240224"/>
                      <a:pt x="6754391" y="320281"/>
                    </a:cubicBezTo>
                    <a:cubicBezTo>
                      <a:pt x="6754391" y="320281"/>
                      <a:pt x="6752686" y="3013088"/>
                      <a:pt x="6752686" y="3631454"/>
                    </a:cubicBezTo>
                    <a:cubicBezTo>
                      <a:pt x="6752686" y="3845613"/>
                      <a:pt x="6761835" y="4144792"/>
                      <a:pt x="6761835" y="4144792"/>
                    </a:cubicBezTo>
                    <a:cubicBezTo>
                      <a:pt x="6761835" y="4273460"/>
                      <a:pt x="6757665" y="4394038"/>
                      <a:pt x="6504827" y="4385904"/>
                    </a:cubicBezTo>
                    <a:cubicBezTo>
                      <a:pt x="6504827" y="4385904"/>
                      <a:pt x="6128354" y="4365606"/>
                      <a:pt x="5421383" y="4373204"/>
                    </a:cubicBezTo>
                    <a:cubicBezTo>
                      <a:pt x="1809624" y="4381338"/>
                      <a:pt x="304023" y="4394038"/>
                      <a:pt x="304023" y="4394038"/>
                    </a:cubicBezTo>
                    <a:cubicBezTo>
                      <a:pt x="132548" y="4394038"/>
                      <a:pt x="4213" y="4292969"/>
                      <a:pt x="8532" y="4090422"/>
                    </a:cubicBezTo>
                    <a:cubicBezTo>
                      <a:pt x="8532" y="4090422"/>
                      <a:pt x="9630" y="3591881"/>
                      <a:pt x="4815" y="1286882"/>
                    </a:cubicBezTo>
                    <a:cubicBezTo>
                      <a:pt x="0" y="663668"/>
                      <a:pt x="25592" y="330596"/>
                      <a:pt x="25592" y="330596"/>
                    </a:cubicBezTo>
                    <a:cubicBezTo>
                      <a:pt x="27224" y="150571"/>
                      <a:pt x="143504" y="16918"/>
                      <a:pt x="278431" y="16918"/>
                    </a:cubicBezTo>
                    <a:close/>
                  </a:path>
                </a:pathLst>
              </a:custGeom>
              <a:solidFill>
                <a:srgbClr val="FFECD5"/>
              </a:solidFill>
            </p:spPr>
          </p:sp>
        </p:grpSp>
        <p:pic>
          <p:nvPicPr>
            <p:cNvPr id="41" name="Picture 10" descr="img132"/>
            <p:cNvPicPr>
              <a:picLocks noChangeAspect="1"/>
            </p:cNvPicPr>
            <p:nvPr/>
          </p:nvPicPr>
          <p:blipFill>
            <a:blip r:embed="rId5"/>
            <a:srcRect l="51724" t="54930"/>
            <a:stretch>
              <a:fillRect/>
            </a:stretch>
          </p:blipFill>
          <p:spPr>
            <a:xfrm>
              <a:off x="5057278" y="2698883"/>
              <a:ext cx="4521911" cy="3272436"/>
            </a:xfrm>
            <a:prstGeom prst="rect">
              <a:avLst/>
            </a:prstGeom>
            <a:noFill/>
            <a:ln w="9525">
              <a:noFill/>
            </a:ln>
          </p:spPr>
        </p:pic>
      </p:grpSp>
      <p:sp>
        <p:nvSpPr>
          <p:cNvPr id="27" name="矩形 4"/>
          <p:cNvSpPr/>
          <p:nvPr/>
        </p:nvSpPr>
        <p:spPr>
          <a:xfrm>
            <a:off x="584450" y="38100"/>
            <a:ext cx="17111931" cy="2123658"/>
          </a:xfrm>
          <a:prstGeom prst="rect">
            <a:avLst/>
          </a:prstGeom>
        </p:spPr>
        <p:txBody>
          <a:bodyPr wrap="square">
            <a:spAutoFit/>
            <a:scene3d>
              <a:camera prst="orthographicFront"/>
              <a:lightRig rig="threePt" dir="t"/>
            </a:scene3d>
            <a:sp3d contourW="12700"/>
          </a:bodyPr>
          <a:lstStyle/>
          <a:p>
            <a:pPr marL="1143000" indent="-1143000" algn="ctr">
              <a:buAutoNum type="arabicPeriod"/>
            </a:pPr>
            <a:r>
              <a:rPr lang="en-US" sz="6600" b="1">
                <a:solidFill>
                  <a:srgbClr val="F48B14"/>
                </a:solidFill>
                <a:latin typeface="Times New Roman" panose="02020603050405020304" pitchFamily="18" charset="0"/>
                <a:cs typeface="Times New Roman" panose="02020603050405020304" pitchFamily="18" charset="0"/>
              </a:rPr>
              <a:t>Một số tình huống có thể dẫn đến</a:t>
            </a:r>
          </a:p>
          <a:p>
            <a:pPr algn="ctr"/>
            <a:r>
              <a:rPr lang="en-US" sz="6600" b="1">
                <a:solidFill>
                  <a:srgbClr val="F48B14"/>
                </a:solidFill>
                <a:latin typeface="Times New Roman" panose="02020603050405020304" pitchFamily="18" charset="0"/>
                <a:cs typeface="Times New Roman" panose="02020603050405020304" pitchFamily="18" charset="0"/>
              </a:rPr>
              <a:t>nguy cơ bị xâm hại</a:t>
            </a:r>
            <a:endParaRPr lang="zh-CN" altLang="en-US" sz="6600" dirty="0">
              <a:solidFill>
                <a:srgbClr val="F48B14"/>
              </a:solidFill>
              <a:latin typeface="inpin heiti" charset="-122"/>
              <a:ea typeface="inpin heiti"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250" fill="hold"/>
                                        <p:tgtEl>
                                          <p:spTgt spid="24"/>
                                        </p:tgtEl>
                                        <p:attrNameLst>
                                          <p:attrName>ppt_x</p:attrName>
                                        </p:attrNameLst>
                                      </p:cBhvr>
                                      <p:tavLst>
                                        <p:tav tm="0">
                                          <p:val>
                                            <p:strVal val="0-#ppt_w/2"/>
                                          </p:val>
                                        </p:tav>
                                        <p:tav tm="100000">
                                          <p:val>
                                            <p:strVal val="#ppt_x"/>
                                          </p:val>
                                        </p:tav>
                                      </p:tavLst>
                                    </p:anim>
                                    <p:anim calcmode="lin" valueType="num">
                                      <p:cBhvr additive="base">
                                        <p:cTn id="8" dur="125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1+#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additive="base">
                                        <p:cTn id="31" dur="500" fill="hold"/>
                                        <p:tgtEl>
                                          <p:spTgt spid="32"/>
                                        </p:tgtEl>
                                        <p:attrNameLst>
                                          <p:attrName>ppt_x</p:attrName>
                                        </p:attrNameLst>
                                      </p:cBhvr>
                                      <p:tavLst>
                                        <p:tav tm="0">
                                          <p:val>
                                            <p:strVal val="#ppt_x"/>
                                          </p:val>
                                        </p:tav>
                                        <p:tav tm="100000">
                                          <p:val>
                                            <p:strVal val="#ppt_x"/>
                                          </p:val>
                                        </p:tav>
                                      </p:tavLst>
                                    </p:anim>
                                    <p:anim calcmode="lin" valueType="num">
                                      <p:cBhvr additive="base">
                                        <p:cTn id="32"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additive="base">
                                        <p:cTn id="37" dur="500" fill="hold"/>
                                        <p:tgtEl>
                                          <p:spTgt spid="33"/>
                                        </p:tgtEl>
                                        <p:attrNameLst>
                                          <p:attrName>ppt_x</p:attrName>
                                        </p:attrNameLst>
                                      </p:cBhvr>
                                      <p:tavLst>
                                        <p:tav tm="0">
                                          <p:val>
                                            <p:strVal val="#ppt_x"/>
                                          </p:val>
                                        </p:tav>
                                        <p:tav tm="100000">
                                          <p:val>
                                            <p:strVal val="#ppt_x"/>
                                          </p:val>
                                        </p:tav>
                                      </p:tavLst>
                                    </p:anim>
                                    <p:anim calcmode="lin" valueType="num">
                                      <p:cBhvr additive="base">
                                        <p:cTn id="3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4"/>
                                        </p:tgtEl>
                                        <p:attrNameLst>
                                          <p:attrName>style.visibility</p:attrName>
                                        </p:attrNameLst>
                                      </p:cBhvr>
                                      <p:to>
                                        <p:strVal val="visible"/>
                                      </p:to>
                                    </p:set>
                                    <p:anim calcmode="lin" valueType="num">
                                      <p:cBhvr additive="base">
                                        <p:cTn id="43" dur="500" fill="hold"/>
                                        <p:tgtEl>
                                          <p:spTgt spid="34"/>
                                        </p:tgtEl>
                                        <p:attrNameLst>
                                          <p:attrName>ppt_x</p:attrName>
                                        </p:attrNameLst>
                                      </p:cBhvr>
                                      <p:tavLst>
                                        <p:tav tm="0">
                                          <p:val>
                                            <p:strVal val="#ppt_x"/>
                                          </p:val>
                                        </p:tav>
                                        <p:tav tm="100000">
                                          <p:val>
                                            <p:strVal val="#ppt_x"/>
                                          </p:val>
                                        </p:tav>
                                      </p:tavLst>
                                    </p:anim>
                                    <p:anim calcmode="lin" valueType="num">
                                      <p:cBhvr additive="base">
                                        <p:cTn id="44" dur="500" fill="hold"/>
                                        <p:tgtEl>
                                          <p:spTgt spid="34"/>
                                        </p:tgtEl>
                                        <p:attrNameLst>
                                          <p:attrName>ppt_y</p:attrName>
                                        </p:attrNameLst>
                                      </p:cBhvr>
                                      <p:tavLst>
                                        <p:tav tm="0">
                                          <p:val>
                                            <p:strVal val="1+#ppt_h/2"/>
                                          </p:val>
                                        </p:tav>
                                        <p:tav tm="100000">
                                          <p:val>
                                            <p:strVal val="#ppt_y"/>
                                          </p:val>
                                        </p:tav>
                                      </p:tavLst>
                                    </p:anim>
                                  </p:childTnLst>
                                </p:cTn>
                              </p:par>
                              <p:par>
                                <p:cTn id="45" presetID="22" presetClass="entr" presetSubtype="8"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left)">
                                      <p:cBhvr>
                                        <p:cTn id="47"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2010945" y="4039958"/>
            <a:ext cx="5056422" cy="4913391"/>
            <a:chOff x="0" y="0"/>
            <a:chExt cx="1921053" cy="2678801"/>
          </a:xfrm>
        </p:grpSpPr>
        <p:sp>
          <p:nvSpPr>
            <p:cNvPr id="3" name="Freeform 7"/>
            <p:cNvSpPr/>
            <p:nvPr/>
          </p:nvSpPr>
          <p:spPr>
            <a:xfrm>
              <a:off x="0" y="-1270"/>
              <a:ext cx="1922323" cy="2677531"/>
            </a:xfrm>
            <a:custGeom>
              <a:avLst/>
              <a:gdLst/>
              <a:ahLst/>
              <a:cxnLst/>
              <a:rect l="l" t="t" r="r" b="b"/>
              <a:pathLst>
                <a:path w="1922323" h="2677531">
                  <a:moveTo>
                    <a:pt x="1910893" y="27940"/>
                  </a:moveTo>
                  <a:cubicBezTo>
                    <a:pt x="1902003" y="24130"/>
                    <a:pt x="1893113" y="21590"/>
                    <a:pt x="1884223" y="21590"/>
                  </a:cubicBezTo>
                  <a:cubicBezTo>
                    <a:pt x="1857553" y="20320"/>
                    <a:pt x="1828954" y="20320"/>
                    <a:pt x="1798602" y="17780"/>
                  </a:cubicBezTo>
                  <a:cubicBezTo>
                    <a:pt x="1729227" y="12700"/>
                    <a:pt x="1661296" y="6350"/>
                    <a:pt x="1591920" y="3810"/>
                  </a:cubicBezTo>
                  <a:cubicBezTo>
                    <a:pt x="1535552" y="1270"/>
                    <a:pt x="1480630" y="3810"/>
                    <a:pt x="1424262" y="2540"/>
                  </a:cubicBezTo>
                  <a:cubicBezTo>
                    <a:pt x="1399691" y="2540"/>
                    <a:pt x="1375121" y="0"/>
                    <a:pt x="1350550" y="2540"/>
                  </a:cubicBezTo>
                  <a:cubicBezTo>
                    <a:pt x="1291291" y="10160"/>
                    <a:pt x="1232033" y="11430"/>
                    <a:pt x="1171329" y="8890"/>
                  </a:cubicBezTo>
                  <a:cubicBezTo>
                    <a:pt x="1140977" y="7620"/>
                    <a:pt x="1110625" y="7620"/>
                    <a:pt x="1080273" y="7620"/>
                  </a:cubicBezTo>
                  <a:cubicBezTo>
                    <a:pt x="1025351" y="7620"/>
                    <a:pt x="970428" y="7620"/>
                    <a:pt x="915505" y="6350"/>
                  </a:cubicBezTo>
                  <a:cubicBezTo>
                    <a:pt x="857692" y="5080"/>
                    <a:pt x="288232" y="2540"/>
                    <a:pt x="231864" y="1270"/>
                  </a:cubicBezTo>
                  <a:cubicBezTo>
                    <a:pt x="185614" y="0"/>
                    <a:pt x="140808" y="1270"/>
                    <a:pt x="94558" y="1270"/>
                  </a:cubicBezTo>
                  <a:cubicBezTo>
                    <a:pt x="62760" y="1270"/>
                    <a:pt x="33020" y="3810"/>
                    <a:pt x="5080" y="5080"/>
                  </a:cubicBezTo>
                  <a:cubicBezTo>
                    <a:pt x="3810" y="5080"/>
                    <a:pt x="2540" y="7620"/>
                    <a:pt x="0" y="8890"/>
                  </a:cubicBezTo>
                  <a:cubicBezTo>
                    <a:pt x="1270" y="21590"/>
                    <a:pt x="3810" y="34290"/>
                    <a:pt x="5080" y="46990"/>
                  </a:cubicBezTo>
                  <a:cubicBezTo>
                    <a:pt x="15240" y="150166"/>
                    <a:pt x="16510" y="266999"/>
                    <a:pt x="17780" y="381782"/>
                  </a:cubicBezTo>
                  <a:cubicBezTo>
                    <a:pt x="19050" y="498616"/>
                    <a:pt x="17780" y="615449"/>
                    <a:pt x="16510" y="734332"/>
                  </a:cubicBezTo>
                  <a:cubicBezTo>
                    <a:pt x="15240" y="855264"/>
                    <a:pt x="2540" y="2124031"/>
                    <a:pt x="2540" y="2244964"/>
                  </a:cubicBezTo>
                  <a:cubicBezTo>
                    <a:pt x="2540" y="2363847"/>
                    <a:pt x="1270" y="2482730"/>
                    <a:pt x="0" y="2601612"/>
                  </a:cubicBezTo>
                  <a:cubicBezTo>
                    <a:pt x="0" y="2622921"/>
                    <a:pt x="3810" y="2633081"/>
                    <a:pt x="15240" y="2638161"/>
                  </a:cubicBezTo>
                  <a:cubicBezTo>
                    <a:pt x="22860" y="2641971"/>
                    <a:pt x="31750" y="2644511"/>
                    <a:pt x="40640" y="2645781"/>
                  </a:cubicBezTo>
                  <a:cubicBezTo>
                    <a:pt x="93112" y="2650861"/>
                    <a:pt x="148035" y="2654671"/>
                    <a:pt x="202957" y="2659751"/>
                  </a:cubicBezTo>
                  <a:cubicBezTo>
                    <a:pt x="233309" y="2662291"/>
                    <a:pt x="263661" y="2667371"/>
                    <a:pt x="294013" y="2668641"/>
                  </a:cubicBezTo>
                  <a:cubicBezTo>
                    <a:pt x="344600" y="2671181"/>
                    <a:pt x="908279" y="2672451"/>
                    <a:pt x="958865" y="2673721"/>
                  </a:cubicBezTo>
                  <a:cubicBezTo>
                    <a:pt x="966092" y="2673721"/>
                    <a:pt x="973319" y="2673721"/>
                    <a:pt x="980545" y="2673721"/>
                  </a:cubicBezTo>
                  <a:cubicBezTo>
                    <a:pt x="1015233" y="2673721"/>
                    <a:pt x="1051367" y="2672451"/>
                    <a:pt x="1086054" y="2672451"/>
                  </a:cubicBezTo>
                  <a:cubicBezTo>
                    <a:pt x="1126524" y="2672451"/>
                    <a:pt x="1165548" y="2673721"/>
                    <a:pt x="1206017" y="2673721"/>
                  </a:cubicBezTo>
                  <a:cubicBezTo>
                    <a:pt x="1265275" y="2673721"/>
                    <a:pt x="1325979" y="2673721"/>
                    <a:pt x="1385238" y="2673721"/>
                  </a:cubicBezTo>
                  <a:cubicBezTo>
                    <a:pt x="1440160" y="2673721"/>
                    <a:pt x="1495083" y="2674991"/>
                    <a:pt x="1550006" y="2676261"/>
                  </a:cubicBezTo>
                  <a:cubicBezTo>
                    <a:pt x="1574576" y="2676261"/>
                    <a:pt x="1600592" y="2677531"/>
                    <a:pt x="1625163" y="2677531"/>
                  </a:cubicBezTo>
                  <a:cubicBezTo>
                    <a:pt x="1704656" y="2676261"/>
                    <a:pt x="1782704" y="2669911"/>
                    <a:pt x="1861363" y="2669911"/>
                  </a:cubicBezTo>
                  <a:cubicBezTo>
                    <a:pt x="1865173" y="2669911"/>
                    <a:pt x="1870253" y="2667371"/>
                    <a:pt x="1874063" y="2664831"/>
                  </a:cubicBezTo>
                  <a:cubicBezTo>
                    <a:pt x="1879143" y="2661021"/>
                    <a:pt x="1881683" y="2654671"/>
                    <a:pt x="1884223" y="2652131"/>
                  </a:cubicBezTo>
                  <a:cubicBezTo>
                    <a:pt x="1885493" y="2587264"/>
                    <a:pt x="1886763" y="2501177"/>
                    <a:pt x="1888033" y="2415089"/>
                  </a:cubicBezTo>
                  <a:cubicBezTo>
                    <a:pt x="1889303" y="2281859"/>
                    <a:pt x="1899463" y="1002843"/>
                    <a:pt x="1900733" y="869612"/>
                  </a:cubicBezTo>
                  <a:cubicBezTo>
                    <a:pt x="1900733" y="789674"/>
                    <a:pt x="1902003" y="709735"/>
                    <a:pt x="1903273" y="629797"/>
                  </a:cubicBezTo>
                  <a:cubicBezTo>
                    <a:pt x="1904543" y="543709"/>
                    <a:pt x="1905813" y="457621"/>
                    <a:pt x="1908353" y="371534"/>
                  </a:cubicBezTo>
                  <a:cubicBezTo>
                    <a:pt x="1909623" y="320291"/>
                    <a:pt x="1909623" y="266999"/>
                    <a:pt x="1914703" y="215756"/>
                  </a:cubicBezTo>
                  <a:cubicBezTo>
                    <a:pt x="1919783" y="154265"/>
                    <a:pt x="1922323" y="94824"/>
                    <a:pt x="1921053" y="44450"/>
                  </a:cubicBezTo>
                  <a:cubicBezTo>
                    <a:pt x="1921053" y="38100"/>
                    <a:pt x="1917243" y="30480"/>
                    <a:pt x="1910893" y="27940"/>
                  </a:cubicBezTo>
                  <a:close/>
                </a:path>
              </a:pathLst>
            </a:custGeom>
            <a:solidFill>
              <a:srgbClr val="FFCB64"/>
            </a:solidFill>
          </p:spPr>
        </p:sp>
      </p:grpSp>
      <p:pic>
        <p:nvPicPr>
          <p:cNvPr id="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84703" y="7833002"/>
            <a:ext cx="1482465" cy="1515531"/>
          </a:xfrm>
          <a:prstGeom prst="rect">
            <a:avLst/>
          </a:prstGeom>
        </p:spPr>
      </p:pic>
      <p:grpSp>
        <p:nvGrpSpPr>
          <p:cNvPr id="8" name="Group 11"/>
          <p:cNvGrpSpPr/>
          <p:nvPr/>
        </p:nvGrpSpPr>
        <p:grpSpPr>
          <a:xfrm>
            <a:off x="1548961" y="2724229"/>
            <a:ext cx="5980394" cy="1908005"/>
            <a:chOff x="0" y="490470"/>
            <a:chExt cx="15809953" cy="3130758"/>
          </a:xfrm>
        </p:grpSpPr>
        <p:sp>
          <p:nvSpPr>
            <p:cNvPr id="9" name="Freeform 12"/>
            <p:cNvSpPr/>
            <p:nvPr/>
          </p:nvSpPr>
          <p:spPr>
            <a:xfrm>
              <a:off x="0" y="490470"/>
              <a:ext cx="15809953" cy="3130758"/>
            </a:xfrm>
            <a:custGeom>
              <a:avLst/>
              <a:gdLst/>
              <a:ahLst/>
              <a:cxnLst/>
              <a:rect l="l" t="t" r="r" b="b"/>
              <a:pathLst>
                <a:path w="15810212" h="3625421">
                  <a:moveTo>
                    <a:pt x="14871311" y="3614234"/>
                  </a:moveTo>
                  <a:cubicBezTo>
                    <a:pt x="14871311" y="3614234"/>
                    <a:pt x="14451558" y="3625421"/>
                    <a:pt x="13988974" y="3622800"/>
                  </a:cubicBezTo>
                  <a:cubicBezTo>
                    <a:pt x="4915726" y="3620637"/>
                    <a:pt x="1057073" y="3612813"/>
                    <a:pt x="1057073" y="3612813"/>
                  </a:cubicBezTo>
                  <a:cubicBezTo>
                    <a:pt x="812931" y="3603979"/>
                    <a:pt x="565145" y="3586998"/>
                    <a:pt x="398404" y="3528820"/>
                  </a:cubicBezTo>
                  <a:cubicBezTo>
                    <a:pt x="120505" y="3431858"/>
                    <a:pt x="0" y="3254330"/>
                    <a:pt x="0" y="1285082"/>
                  </a:cubicBezTo>
                  <a:lnTo>
                    <a:pt x="0" y="1285060"/>
                  </a:lnTo>
                  <a:cubicBezTo>
                    <a:pt x="8536" y="440430"/>
                    <a:pt x="34263" y="311302"/>
                    <a:pt x="140291" y="225758"/>
                  </a:cubicBezTo>
                  <a:cubicBezTo>
                    <a:pt x="342602" y="62530"/>
                    <a:pt x="736658" y="7673"/>
                    <a:pt x="1155311" y="7673"/>
                  </a:cubicBezTo>
                  <a:cubicBezTo>
                    <a:pt x="1155311" y="7673"/>
                    <a:pt x="1551711" y="15681"/>
                    <a:pt x="11233041" y="7673"/>
                  </a:cubicBezTo>
                  <a:cubicBezTo>
                    <a:pt x="14232632" y="0"/>
                    <a:pt x="14696560" y="7673"/>
                    <a:pt x="14696560" y="7673"/>
                  </a:cubicBezTo>
                  <a:cubicBezTo>
                    <a:pt x="15064867" y="15152"/>
                    <a:pt x="15428179" y="84484"/>
                    <a:pt x="15625921" y="207066"/>
                  </a:cubicBezTo>
                  <a:cubicBezTo>
                    <a:pt x="15776938" y="300683"/>
                    <a:pt x="15810212" y="425358"/>
                    <a:pt x="15801071" y="1285082"/>
                  </a:cubicBezTo>
                  <a:lnTo>
                    <a:pt x="15801071" y="1285103"/>
                  </a:lnTo>
                  <a:cubicBezTo>
                    <a:pt x="15801071" y="3372295"/>
                    <a:pt x="15518074" y="3586393"/>
                    <a:pt x="14871311" y="3614234"/>
                  </a:cubicBezTo>
                  <a:close/>
                </a:path>
              </a:pathLst>
            </a:custGeom>
            <a:solidFill>
              <a:srgbClr val="609B70"/>
            </a:solidFill>
          </p:spPr>
        </p:sp>
      </p:grpSp>
      <p:pic>
        <p:nvPicPr>
          <p:cNvPr id="10" name="Picture 9"/>
          <p:cNvPicPr>
            <a:picLocks noChangeAspect="1"/>
          </p:cNvPicPr>
          <p:nvPr/>
        </p:nvPicPr>
        <p:blipFill>
          <a:blip r:embed="rId4"/>
          <a:stretch>
            <a:fillRect/>
          </a:stretch>
        </p:blipFill>
        <p:spPr>
          <a:xfrm>
            <a:off x="2599457" y="5010740"/>
            <a:ext cx="3986607" cy="3201521"/>
          </a:xfrm>
          <a:prstGeom prst="rect">
            <a:avLst/>
          </a:prstGeom>
        </p:spPr>
      </p:pic>
      <p:sp>
        <p:nvSpPr>
          <p:cNvPr id="11" name="TextBox 10"/>
          <p:cNvSpPr txBox="1"/>
          <p:nvPr/>
        </p:nvSpPr>
        <p:spPr>
          <a:xfrm>
            <a:off x="1116992" y="3090759"/>
            <a:ext cx="6853707" cy="1337945"/>
          </a:xfrm>
          <a:prstGeom prst="rect">
            <a:avLst/>
          </a:prstGeom>
          <a:noFill/>
        </p:spPr>
        <p:txBody>
          <a:bodyPr wrap="square" rtlCol="0">
            <a:spAutoFit/>
          </a:bodyPr>
          <a:lstStyle/>
          <a:p>
            <a:pPr algn="ctr"/>
            <a:r>
              <a:rPr lang="en-US" sz="8100" b="1">
                <a:latin typeface="Times New Roman" panose="02020603050405020304" pitchFamily="18" charset="0"/>
                <a:cs typeface="Times New Roman" panose="02020603050405020304" pitchFamily="18" charset="0"/>
              </a:rPr>
              <a:t>Tình huống 1</a:t>
            </a:r>
          </a:p>
        </p:txBody>
      </p:sp>
      <p:grpSp>
        <p:nvGrpSpPr>
          <p:cNvPr id="12" name="Group 11"/>
          <p:cNvGrpSpPr/>
          <p:nvPr/>
        </p:nvGrpSpPr>
        <p:grpSpPr>
          <a:xfrm>
            <a:off x="7961322" y="2626314"/>
            <a:ext cx="10153593" cy="6303642"/>
            <a:chOff x="149957" y="1924274"/>
            <a:chExt cx="4444649" cy="3242770"/>
          </a:xfrm>
        </p:grpSpPr>
        <p:grpSp>
          <p:nvGrpSpPr>
            <p:cNvPr id="13" name="Group 2"/>
            <p:cNvGrpSpPr/>
            <p:nvPr/>
          </p:nvGrpSpPr>
          <p:grpSpPr>
            <a:xfrm>
              <a:off x="149957" y="1924274"/>
              <a:ext cx="4444649" cy="3242770"/>
              <a:chOff x="0" y="0"/>
              <a:chExt cx="6757621" cy="4394038"/>
            </a:xfrm>
          </p:grpSpPr>
          <p:sp>
            <p:nvSpPr>
              <p:cNvPr id="15" name="Freeform 3"/>
              <p:cNvSpPr/>
              <p:nvPr/>
            </p:nvSpPr>
            <p:spPr>
              <a:xfrm>
                <a:off x="-4213" y="0"/>
                <a:ext cx="6761834" cy="4394038"/>
              </a:xfrm>
              <a:custGeom>
                <a:avLst/>
                <a:gdLst/>
                <a:ahLst/>
                <a:cxnLst/>
                <a:rect l="l" t="t" r="r" b="b"/>
                <a:pathLst>
                  <a:path w="6761834" h="4394038">
                    <a:moveTo>
                      <a:pt x="278431" y="16918"/>
                    </a:moveTo>
                    <a:cubicBezTo>
                      <a:pt x="278431" y="16918"/>
                      <a:pt x="604014" y="12258"/>
                      <a:pt x="990486" y="12454"/>
                    </a:cubicBezTo>
                    <a:cubicBezTo>
                      <a:pt x="5268186" y="12671"/>
                      <a:pt x="6487766" y="0"/>
                      <a:pt x="6487766" y="0"/>
                    </a:cubicBezTo>
                    <a:cubicBezTo>
                      <a:pt x="6555229" y="0"/>
                      <a:pt x="6631167" y="0"/>
                      <a:pt x="6709939" y="85073"/>
                    </a:cubicBezTo>
                    <a:cubicBezTo>
                      <a:pt x="6752917" y="131488"/>
                      <a:pt x="6753985" y="240224"/>
                      <a:pt x="6754391" y="320281"/>
                    </a:cubicBezTo>
                    <a:cubicBezTo>
                      <a:pt x="6754391" y="320281"/>
                      <a:pt x="6752686" y="3013088"/>
                      <a:pt x="6752686" y="3631454"/>
                    </a:cubicBezTo>
                    <a:cubicBezTo>
                      <a:pt x="6752686" y="3845613"/>
                      <a:pt x="6761835" y="4144792"/>
                      <a:pt x="6761835" y="4144792"/>
                    </a:cubicBezTo>
                    <a:cubicBezTo>
                      <a:pt x="6761835" y="4273460"/>
                      <a:pt x="6757665" y="4394038"/>
                      <a:pt x="6504827" y="4385904"/>
                    </a:cubicBezTo>
                    <a:cubicBezTo>
                      <a:pt x="6504827" y="4385904"/>
                      <a:pt x="6128354" y="4365606"/>
                      <a:pt x="5421383" y="4373204"/>
                    </a:cubicBezTo>
                    <a:cubicBezTo>
                      <a:pt x="1809624" y="4381338"/>
                      <a:pt x="304023" y="4394038"/>
                      <a:pt x="304023" y="4394038"/>
                    </a:cubicBezTo>
                    <a:cubicBezTo>
                      <a:pt x="132548" y="4394038"/>
                      <a:pt x="4213" y="4292969"/>
                      <a:pt x="8532" y="4090422"/>
                    </a:cubicBezTo>
                    <a:cubicBezTo>
                      <a:pt x="8532" y="4090422"/>
                      <a:pt x="9630" y="3591881"/>
                      <a:pt x="4815" y="1286882"/>
                    </a:cubicBezTo>
                    <a:cubicBezTo>
                      <a:pt x="0" y="663668"/>
                      <a:pt x="25592" y="330596"/>
                      <a:pt x="25592" y="330596"/>
                    </a:cubicBezTo>
                    <a:cubicBezTo>
                      <a:pt x="27224" y="150571"/>
                      <a:pt x="143504" y="16918"/>
                      <a:pt x="278431" y="16918"/>
                    </a:cubicBezTo>
                    <a:close/>
                  </a:path>
                </a:pathLst>
              </a:custGeom>
              <a:solidFill>
                <a:srgbClr val="FFECD5"/>
              </a:solidFill>
            </p:spPr>
          </p:sp>
        </p:grpSp>
        <p:pic>
          <p:nvPicPr>
            <p:cNvPr id="14" name="Picture 8" descr="img132"/>
            <p:cNvPicPr>
              <a:picLocks noChangeAspect="1"/>
            </p:cNvPicPr>
            <p:nvPr/>
          </p:nvPicPr>
          <p:blipFill>
            <a:blip r:embed="rId5"/>
            <a:srcRect l="24138" r="8621" b="47183"/>
            <a:stretch>
              <a:fillRect/>
            </a:stretch>
          </p:blipFill>
          <p:spPr>
            <a:xfrm>
              <a:off x="246599" y="2100274"/>
              <a:ext cx="4169352" cy="2842429"/>
            </a:xfrm>
            <a:prstGeom prst="rect">
              <a:avLst/>
            </a:prstGeom>
            <a:noFill/>
            <a:ln w="9525">
              <a:noFill/>
            </a:ln>
          </p:spPr>
        </p:pic>
      </p:grpSp>
      <p:sp>
        <p:nvSpPr>
          <p:cNvPr id="17" name="矩形 4"/>
          <p:cNvSpPr/>
          <p:nvPr/>
        </p:nvSpPr>
        <p:spPr>
          <a:xfrm>
            <a:off x="584450" y="38100"/>
            <a:ext cx="17111931" cy="2123658"/>
          </a:xfrm>
          <a:prstGeom prst="rect">
            <a:avLst/>
          </a:prstGeom>
        </p:spPr>
        <p:txBody>
          <a:bodyPr wrap="square">
            <a:spAutoFit/>
            <a:scene3d>
              <a:camera prst="orthographicFront"/>
              <a:lightRig rig="threePt" dir="t"/>
            </a:scene3d>
            <a:sp3d contourW="12700"/>
          </a:bodyPr>
          <a:lstStyle/>
          <a:p>
            <a:pPr marL="1143000" indent="-1143000" algn="ctr">
              <a:buAutoNum type="arabicPeriod"/>
            </a:pPr>
            <a:r>
              <a:rPr lang="en-US" sz="6600" b="1">
                <a:solidFill>
                  <a:srgbClr val="F48B14"/>
                </a:solidFill>
                <a:latin typeface="Times New Roman" panose="02020603050405020304" pitchFamily="18" charset="0"/>
                <a:cs typeface="Times New Roman" panose="02020603050405020304" pitchFamily="18" charset="0"/>
              </a:rPr>
              <a:t>Một số tình huống có thể dẫn đến</a:t>
            </a:r>
          </a:p>
          <a:p>
            <a:pPr algn="ctr"/>
            <a:r>
              <a:rPr lang="en-US" sz="6600" b="1">
                <a:solidFill>
                  <a:srgbClr val="F48B14"/>
                </a:solidFill>
                <a:latin typeface="Times New Roman" panose="02020603050405020304" pitchFamily="18" charset="0"/>
                <a:cs typeface="Times New Roman" panose="02020603050405020304" pitchFamily="18" charset="0"/>
              </a:rPr>
              <a:t>nguy cơ bị xâm hại</a:t>
            </a:r>
            <a:endParaRPr lang="zh-CN" altLang="en-US" sz="6600" dirty="0">
              <a:solidFill>
                <a:srgbClr val="F48B14"/>
              </a:solidFill>
              <a:latin typeface="inpin heiti" charset="-122"/>
              <a:ea typeface="inpin heiti"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barn(inVertical)">
                                      <p:cBhvr>
                                        <p:cTn id="13" dur="500"/>
                                        <p:tgtEl>
                                          <p:spTgt spid="11"/>
                                        </p:tgtEl>
                                      </p:cBhvr>
                                    </p:animEffect>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heckerboard(across)">
                                      <p:cBhvr>
                                        <p:cTn id="24" dur="500"/>
                                        <p:tgtEl>
                                          <p:spTgt spid="10"/>
                                        </p:tgtEl>
                                      </p:cBhvr>
                                    </p:animEffect>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ipe(down)">
                                      <p:cBhvr>
                                        <p:cTn id="28" dur="500"/>
                                        <p:tgtEl>
                                          <p:spTgt spid="2"/>
                                        </p:tgtEl>
                                      </p:cBhvr>
                                    </p:animEffect>
                                  </p:childTnLst>
                                </p:cTn>
                              </p:par>
                            </p:childTnLst>
                          </p:cTn>
                        </p:par>
                        <p:par>
                          <p:cTn id="29" fill="hold">
                            <p:stCondLst>
                              <p:cond delay="1000"/>
                            </p:stCondLst>
                            <p:childTnLst>
                              <p:par>
                                <p:cTn id="30" presetID="2" presetClass="entr" presetSubtype="8"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 calcmode="lin" valueType="num">
                                      <p:cBhvr additive="base">
                                        <p:cTn id="32" dur="500" fill="hold"/>
                                        <p:tgtEl>
                                          <p:spTgt spid="6"/>
                                        </p:tgtEl>
                                        <p:attrNameLst>
                                          <p:attrName>ppt_x</p:attrName>
                                        </p:attrNameLst>
                                      </p:cBhvr>
                                      <p:tavLst>
                                        <p:tav tm="0">
                                          <p:val>
                                            <p:strVal val="0-#ppt_w/2"/>
                                          </p:val>
                                        </p:tav>
                                        <p:tav tm="100000">
                                          <p:val>
                                            <p:strVal val="#ppt_x"/>
                                          </p:val>
                                        </p:tav>
                                      </p:tavLst>
                                    </p:anim>
                                    <p:anim calcmode="lin" valueType="num">
                                      <p:cBhvr additive="base">
                                        <p:cTn id="33" dur="500" fill="hold"/>
                                        <p:tgtEl>
                                          <p:spTgt spid="6"/>
                                        </p:tgtEl>
                                        <p:attrNameLst>
                                          <p:attrName>ppt_y</p:attrName>
                                        </p:attrNameLst>
                                      </p:cBhvr>
                                      <p:tavLst>
                                        <p:tav tm="0">
                                          <p:val>
                                            <p:strVal val="#ppt_y"/>
                                          </p:val>
                                        </p:tav>
                                        <p:tav tm="100000">
                                          <p:val>
                                            <p:strVal val="#ppt_y"/>
                                          </p:val>
                                        </p:tav>
                                      </p:tavLst>
                                    </p:anim>
                                  </p:childTnLst>
                                </p:cTn>
                              </p:par>
                              <p:par>
                                <p:cTn id="34" presetID="22" presetClass="entr" presetSubtype="8"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left)">
                                      <p:cBhvr>
                                        <p:cTn id="36"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8402668" y="2769611"/>
            <a:ext cx="9585683" cy="6578922"/>
            <a:chOff x="5383545" y="1189762"/>
            <a:chExt cx="4232896" cy="2653690"/>
          </a:xfrm>
        </p:grpSpPr>
        <p:grpSp>
          <p:nvGrpSpPr>
            <p:cNvPr id="4" name="Group 2"/>
            <p:cNvGrpSpPr/>
            <p:nvPr/>
          </p:nvGrpSpPr>
          <p:grpSpPr>
            <a:xfrm>
              <a:off x="5383545" y="1189762"/>
              <a:ext cx="4232896" cy="2653690"/>
              <a:chOff x="0" y="0"/>
              <a:chExt cx="6757621" cy="4394038"/>
            </a:xfrm>
          </p:grpSpPr>
          <p:sp>
            <p:nvSpPr>
              <p:cNvPr id="6" name="Freeform 3"/>
              <p:cNvSpPr/>
              <p:nvPr/>
            </p:nvSpPr>
            <p:spPr>
              <a:xfrm>
                <a:off x="-4213" y="0"/>
                <a:ext cx="6761834" cy="4394038"/>
              </a:xfrm>
              <a:custGeom>
                <a:avLst/>
                <a:gdLst/>
                <a:ahLst/>
                <a:cxnLst/>
                <a:rect l="l" t="t" r="r" b="b"/>
                <a:pathLst>
                  <a:path w="6761834" h="4394038">
                    <a:moveTo>
                      <a:pt x="278431" y="16918"/>
                    </a:moveTo>
                    <a:cubicBezTo>
                      <a:pt x="278431" y="16918"/>
                      <a:pt x="604014" y="12258"/>
                      <a:pt x="990486" y="12454"/>
                    </a:cubicBezTo>
                    <a:cubicBezTo>
                      <a:pt x="5268186" y="12671"/>
                      <a:pt x="6487766" y="0"/>
                      <a:pt x="6487766" y="0"/>
                    </a:cubicBezTo>
                    <a:cubicBezTo>
                      <a:pt x="6555229" y="0"/>
                      <a:pt x="6631167" y="0"/>
                      <a:pt x="6709939" y="85073"/>
                    </a:cubicBezTo>
                    <a:cubicBezTo>
                      <a:pt x="6752917" y="131488"/>
                      <a:pt x="6753985" y="240224"/>
                      <a:pt x="6754391" y="320281"/>
                    </a:cubicBezTo>
                    <a:cubicBezTo>
                      <a:pt x="6754391" y="320281"/>
                      <a:pt x="6752686" y="3013088"/>
                      <a:pt x="6752686" y="3631454"/>
                    </a:cubicBezTo>
                    <a:cubicBezTo>
                      <a:pt x="6752686" y="3845613"/>
                      <a:pt x="6761835" y="4144792"/>
                      <a:pt x="6761835" y="4144792"/>
                    </a:cubicBezTo>
                    <a:cubicBezTo>
                      <a:pt x="6761835" y="4273460"/>
                      <a:pt x="6757665" y="4394038"/>
                      <a:pt x="6504827" y="4385904"/>
                    </a:cubicBezTo>
                    <a:cubicBezTo>
                      <a:pt x="6504827" y="4385904"/>
                      <a:pt x="6128354" y="4365606"/>
                      <a:pt x="5421383" y="4373204"/>
                    </a:cubicBezTo>
                    <a:cubicBezTo>
                      <a:pt x="1809624" y="4381338"/>
                      <a:pt x="304023" y="4394038"/>
                      <a:pt x="304023" y="4394038"/>
                    </a:cubicBezTo>
                    <a:cubicBezTo>
                      <a:pt x="132548" y="4394038"/>
                      <a:pt x="4213" y="4292969"/>
                      <a:pt x="8532" y="4090422"/>
                    </a:cubicBezTo>
                    <a:cubicBezTo>
                      <a:pt x="8532" y="4090422"/>
                      <a:pt x="9630" y="3591881"/>
                      <a:pt x="4815" y="1286882"/>
                    </a:cubicBezTo>
                    <a:cubicBezTo>
                      <a:pt x="0" y="663668"/>
                      <a:pt x="25592" y="330596"/>
                      <a:pt x="25592" y="330596"/>
                    </a:cubicBezTo>
                    <a:cubicBezTo>
                      <a:pt x="27224" y="150571"/>
                      <a:pt x="143504" y="16918"/>
                      <a:pt x="278431" y="16918"/>
                    </a:cubicBezTo>
                    <a:close/>
                  </a:path>
                </a:pathLst>
              </a:custGeom>
              <a:solidFill>
                <a:srgbClr val="FFECD5"/>
              </a:solidFill>
            </p:spPr>
          </p:sp>
        </p:grpSp>
        <p:pic>
          <p:nvPicPr>
            <p:cNvPr id="5" name="Picture 9" descr="img132"/>
            <p:cNvPicPr>
              <a:picLocks noChangeAspect="1"/>
            </p:cNvPicPr>
            <p:nvPr/>
          </p:nvPicPr>
          <p:blipFill>
            <a:blip r:embed="rId2"/>
            <a:srcRect t="50705" r="48276"/>
            <a:stretch>
              <a:fillRect/>
            </a:stretch>
          </p:blipFill>
          <p:spPr>
            <a:xfrm>
              <a:off x="5560342" y="1310702"/>
              <a:ext cx="3850740" cy="2411810"/>
            </a:xfrm>
            <a:prstGeom prst="rect">
              <a:avLst/>
            </a:prstGeom>
            <a:noFill/>
            <a:ln w="9525">
              <a:noFill/>
            </a:ln>
          </p:spPr>
        </p:pic>
      </p:grpSp>
      <p:grpSp>
        <p:nvGrpSpPr>
          <p:cNvPr id="7" name="Group 6"/>
          <p:cNvGrpSpPr/>
          <p:nvPr/>
        </p:nvGrpSpPr>
        <p:grpSpPr>
          <a:xfrm>
            <a:off x="2010945" y="4039957"/>
            <a:ext cx="5056422" cy="5835563"/>
            <a:chOff x="0" y="0"/>
            <a:chExt cx="1921053" cy="2678801"/>
          </a:xfrm>
        </p:grpSpPr>
        <p:sp>
          <p:nvSpPr>
            <p:cNvPr id="8" name="Freeform 7"/>
            <p:cNvSpPr/>
            <p:nvPr/>
          </p:nvSpPr>
          <p:spPr>
            <a:xfrm>
              <a:off x="0" y="-1270"/>
              <a:ext cx="1922323" cy="2677531"/>
            </a:xfrm>
            <a:custGeom>
              <a:avLst/>
              <a:gdLst/>
              <a:ahLst/>
              <a:cxnLst/>
              <a:rect l="l" t="t" r="r" b="b"/>
              <a:pathLst>
                <a:path w="1922323" h="2677531">
                  <a:moveTo>
                    <a:pt x="1910893" y="27940"/>
                  </a:moveTo>
                  <a:cubicBezTo>
                    <a:pt x="1902003" y="24130"/>
                    <a:pt x="1893113" y="21590"/>
                    <a:pt x="1884223" y="21590"/>
                  </a:cubicBezTo>
                  <a:cubicBezTo>
                    <a:pt x="1857553" y="20320"/>
                    <a:pt x="1828954" y="20320"/>
                    <a:pt x="1798602" y="17780"/>
                  </a:cubicBezTo>
                  <a:cubicBezTo>
                    <a:pt x="1729227" y="12700"/>
                    <a:pt x="1661296" y="6350"/>
                    <a:pt x="1591920" y="3810"/>
                  </a:cubicBezTo>
                  <a:cubicBezTo>
                    <a:pt x="1535552" y="1270"/>
                    <a:pt x="1480630" y="3810"/>
                    <a:pt x="1424262" y="2540"/>
                  </a:cubicBezTo>
                  <a:cubicBezTo>
                    <a:pt x="1399691" y="2540"/>
                    <a:pt x="1375121" y="0"/>
                    <a:pt x="1350550" y="2540"/>
                  </a:cubicBezTo>
                  <a:cubicBezTo>
                    <a:pt x="1291291" y="10160"/>
                    <a:pt x="1232033" y="11430"/>
                    <a:pt x="1171329" y="8890"/>
                  </a:cubicBezTo>
                  <a:cubicBezTo>
                    <a:pt x="1140977" y="7620"/>
                    <a:pt x="1110625" y="7620"/>
                    <a:pt x="1080273" y="7620"/>
                  </a:cubicBezTo>
                  <a:cubicBezTo>
                    <a:pt x="1025351" y="7620"/>
                    <a:pt x="970428" y="7620"/>
                    <a:pt x="915505" y="6350"/>
                  </a:cubicBezTo>
                  <a:cubicBezTo>
                    <a:pt x="857692" y="5080"/>
                    <a:pt x="288232" y="2540"/>
                    <a:pt x="231864" y="1270"/>
                  </a:cubicBezTo>
                  <a:cubicBezTo>
                    <a:pt x="185614" y="0"/>
                    <a:pt x="140808" y="1270"/>
                    <a:pt x="94558" y="1270"/>
                  </a:cubicBezTo>
                  <a:cubicBezTo>
                    <a:pt x="62760" y="1270"/>
                    <a:pt x="33020" y="3810"/>
                    <a:pt x="5080" y="5080"/>
                  </a:cubicBezTo>
                  <a:cubicBezTo>
                    <a:pt x="3810" y="5080"/>
                    <a:pt x="2540" y="7620"/>
                    <a:pt x="0" y="8890"/>
                  </a:cubicBezTo>
                  <a:cubicBezTo>
                    <a:pt x="1270" y="21590"/>
                    <a:pt x="3810" y="34290"/>
                    <a:pt x="5080" y="46990"/>
                  </a:cubicBezTo>
                  <a:cubicBezTo>
                    <a:pt x="15240" y="150166"/>
                    <a:pt x="16510" y="266999"/>
                    <a:pt x="17780" y="381782"/>
                  </a:cubicBezTo>
                  <a:cubicBezTo>
                    <a:pt x="19050" y="498616"/>
                    <a:pt x="17780" y="615449"/>
                    <a:pt x="16510" y="734332"/>
                  </a:cubicBezTo>
                  <a:cubicBezTo>
                    <a:pt x="15240" y="855264"/>
                    <a:pt x="2540" y="2124031"/>
                    <a:pt x="2540" y="2244964"/>
                  </a:cubicBezTo>
                  <a:cubicBezTo>
                    <a:pt x="2540" y="2363847"/>
                    <a:pt x="1270" y="2482730"/>
                    <a:pt x="0" y="2601612"/>
                  </a:cubicBezTo>
                  <a:cubicBezTo>
                    <a:pt x="0" y="2622921"/>
                    <a:pt x="3810" y="2633081"/>
                    <a:pt x="15240" y="2638161"/>
                  </a:cubicBezTo>
                  <a:cubicBezTo>
                    <a:pt x="22860" y="2641971"/>
                    <a:pt x="31750" y="2644511"/>
                    <a:pt x="40640" y="2645781"/>
                  </a:cubicBezTo>
                  <a:cubicBezTo>
                    <a:pt x="93112" y="2650861"/>
                    <a:pt x="148035" y="2654671"/>
                    <a:pt x="202957" y="2659751"/>
                  </a:cubicBezTo>
                  <a:cubicBezTo>
                    <a:pt x="233309" y="2662291"/>
                    <a:pt x="263661" y="2667371"/>
                    <a:pt x="294013" y="2668641"/>
                  </a:cubicBezTo>
                  <a:cubicBezTo>
                    <a:pt x="344600" y="2671181"/>
                    <a:pt x="908279" y="2672451"/>
                    <a:pt x="958865" y="2673721"/>
                  </a:cubicBezTo>
                  <a:cubicBezTo>
                    <a:pt x="966092" y="2673721"/>
                    <a:pt x="973319" y="2673721"/>
                    <a:pt x="980545" y="2673721"/>
                  </a:cubicBezTo>
                  <a:cubicBezTo>
                    <a:pt x="1015233" y="2673721"/>
                    <a:pt x="1051367" y="2672451"/>
                    <a:pt x="1086054" y="2672451"/>
                  </a:cubicBezTo>
                  <a:cubicBezTo>
                    <a:pt x="1126524" y="2672451"/>
                    <a:pt x="1165548" y="2673721"/>
                    <a:pt x="1206017" y="2673721"/>
                  </a:cubicBezTo>
                  <a:cubicBezTo>
                    <a:pt x="1265275" y="2673721"/>
                    <a:pt x="1325979" y="2673721"/>
                    <a:pt x="1385238" y="2673721"/>
                  </a:cubicBezTo>
                  <a:cubicBezTo>
                    <a:pt x="1440160" y="2673721"/>
                    <a:pt x="1495083" y="2674991"/>
                    <a:pt x="1550006" y="2676261"/>
                  </a:cubicBezTo>
                  <a:cubicBezTo>
                    <a:pt x="1574576" y="2676261"/>
                    <a:pt x="1600592" y="2677531"/>
                    <a:pt x="1625163" y="2677531"/>
                  </a:cubicBezTo>
                  <a:cubicBezTo>
                    <a:pt x="1704656" y="2676261"/>
                    <a:pt x="1782704" y="2669911"/>
                    <a:pt x="1861363" y="2669911"/>
                  </a:cubicBezTo>
                  <a:cubicBezTo>
                    <a:pt x="1865173" y="2669911"/>
                    <a:pt x="1870253" y="2667371"/>
                    <a:pt x="1874063" y="2664831"/>
                  </a:cubicBezTo>
                  <a:cubicBezTo>
                    <a:pt x="1879143" y="2661021"/>
                    <a:pt x="1881683" y="2654671"/>
                    <a:pt x="1884223" y="2652131"/>
                  </a:cubicBezTo>
                  <a:cubicBezTo>
                    <a:pt x="1885493" y="2587264"/>
                    <a:pt x="1886763" y="2501177"/>
                    <a:pt x="1888033" y="2415089"/>
                  </a:cubicBezTo>
                  <a:cubicBezTo>
                    <a:pt x="1889303" y="2281859"/>
                    <a:pt x="1899463" y="1002843"/>
                    <a:pt x="1900733" y="869612"/>
                  </a:cubicBezTo>
                  <a:cubicBezTo>
                    <a:pt x="1900733" y="789674"/>
                    <a:pt x="1902003" y="709735"/>
                    <a:pt x="1903273" y="629797"/>
                  </a:cubicBezTo>
                  <a:cubicBezTo>
                    <a:pt x="1904543" y="543709"/>
                    <a:pt x="1905813" y="457621"/>
                    <a:pt x="1908353" y="371534"/>
                  </a:cubicBezTo>
                  <a:cubicBezTo>
                    <a:pt x="1909623" y="320291"/>
                    <a:pt x="1909623" y="266999"/>
                    <a:pt x="1914703" y="215756"/>
                  </a:cubicBezTo>
                  <a:cubicBezTo>
                    <a:pt x="1919783" y="154265"/>
                    <a:pt x="1922323" y="94824"/>
                    <a:pt x="1921053" y="44450"/>
                  </a:cubicBezTo>
                  <a:cubicBezTo>
                    <a:pt x="1921053" y="38100"/>
                    <a:pt x="1917243" y="30480"/>
                    <a:pt x="1910893" y="27940"/>
                  </a:cubicBezTo>
                  <a:close/>
                </a:path>
              </a:pathLst>
            </a:custGeom>
            <a:solidFill>
              <a:srgbClr val="FFCB64"/>
            </a:solidFill>
          </p:spPr>
        </p:sp>
      </p:grpSp>
      <p:pic>
        <p:nvPicPr>
          <p:cNvPr id="9"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64306" y="9018642"/>
            <a:ext cx="1482465" cy="1515531"/>
          </a:xfrm>
          <a:prstGeom prst="rect">
            <a:avLst/>
          </a:prstGeom>
        </p:spPr>
      </p:pic>
      <p:grpSp>
        <p:nvGrpSpPr>
          <p:cNvPr id="10" name="Group 11"/>
          <p:cNvGrpSpPr/>
          <p:nvPr/>
        </p:nvGrpSpPr>
        <p:grpSpPr>
          <a:xfrm>
            <a:off x="1548961" y="2724230"/>
            <a:ext cx="5980394" cy="1751526"/>
            <a:chOff x="0" y="490470"/>
            <a:chExt cx="15809953" cy="3130758"/>
          </a:xfrm>
        </p:grpSpPr>
        <p:sp>
          <p:nvSpPr>
            <p:cNvPr id="11" name="Freeform 12"/>
            <p:cNvSpPr/>
            <p:nvPr/>
          </p:nvSpPr>
          <p:spPr>
            <a:xfrm>
              <a:off x="0" y="490470"/>
              <a:ext cx="15809953" cy="3130758"/>
            </a:xfrm>
            <a:custGeom>
              <a:avLst/>
              <a:gdLst/>
              <a:ahLst/>
              <a:cxnLst/>
              <a:rect l="l" t="t" r="r" b="b"/>
              <a:pathLst>
                <a:path w="15810212" h="3625421">
                  <a:moveTo>
                    <a:pt x="14871311" y="3614234"/>
                  </a:moveTo>
                  <a:cubicBezTo>
                    <a:pt x="14871311" y="3614234"/>
                    <a:pt x="14451558" y="3625421"/>
                    <a:pt x="13988974" y="3622800"/>
                  </a:cubicBezTo>
                  <a:cubicBezTo>
                    <a:pt x="4915726" y="3620637"/>
                    <a:pt x="1057073" y="3612813"/>
                    <a:pt x="1057073" y="3612813"/>
                  </a:cubicBezTo>
                  <a:cubicBezTo>
                    <a:pt x="812931" y="3603979"/>
                    <a:pt x="565145" y="3586998"/>
                    <a:pt x="398404" y="3528820"/>
                  </a:cubicBezTo>
                  <a:cubicBezTo>
                    <a:pt x="120505" y="3431858"/>
                    <a:pt x="0" y="3254330"/>
                    <a:pt x="0" y="1285082"/>
                  </a:cubicBezTo>
                  <a:lnTo>
                    <a:pt x="0" y="1285060"/>
                  </a:lnTo>
                  <a:cubicBezTo>
                    <a:pt x="8536" y="440430"/>
                    <a:pt x="34263" y="311302"/>
                    <a:pt x="140291" y="225758"/>
                  </a:cubicBezTo>
                  <a:cubicBezTo>
                    <a:pt x="342602" y="62530"/>
                    <a:pt x="736658" y="7673"/>
                    <a:pt x="1155311" y="7673"/>
                  </a:cubicBezTo>
                  <a:cubicBezTo>
                    <a:pt x="1155311" y="7673"/>
                    <a:pt x="1551711" y="15681"/>
                    <a:pt x="11233041" y="7673"/>
                  </a:cubicBezTo>
                  <a:cubicBezTo>
                    <a:pt x="14232632" y="0"/>
                    <a:pt x="14696560" y="7673"/>
                    <a:pt x="14696560" y="7673"/>
                  </a:cubicBezTo>
                  <a:cubicBezTo>
                    <a:pt x="15064867" y="15152"/>
                    <a:pt x="15428179" y="84484"/>
                    <a:pt x="15625921" y="207066"/>
                  </a:cubicBezTo>
                  <a:cubicBezTo>
                    <a:pt x="15776938" y="300683"/>
                    <a:pt x="15810212" y="425358"/>
                    <a:pt x="15801071" y="1285082"/>
                  </a:cubicBezTo>
                  <a:lnTo>
                    <a:pt x="15801071" y="1285103"/>
                  </a:lnTo>
                  <a:cubicBezTo>
                    <a:pt x="15801071" y="3372295"/>
                    <a:pt x="15518074" y="3586393"/>
                    <a:pt x="14871311" y="3614234"/>
                  </a:cubicBezTo>
                  <a:close/>
                </a:path>
              </a:pathLst>
            </a:custGeom>
            <a:solidFill>
              <a:srgbClr val="609B70"/>
            </a:solidFill>
          </p:spPr>
        </p:sp>
      </p:grpSp>
      <p:sp>
        <p:nvSpPr>
          <p:cNvPr id="13" name="TextBox 12"/>
          <p:cNvSpPr txBox="1"/>
          <p:nvPr/>
        </p:nvSpPr>
        <p:spPr>
          <a:xfrm>
            <a:off x="1112303" y="2976559"/>
            <a:ext cx="6853707" cy="1337945"/>
          </a:xfrm>
          <a:prstGeom prst="rect">
            <a:avLst/>
          </a:prstGeom>
          <a:noFill/>
        </p:spPr>
        <p:txBody>
          <a:bodyPr wrap="square" rtlCol="0">
            <a:spAutoFit/>
          </a:bodyPr>
          <a:lstStyle/>
          <a:p>
            <a:pPr algn="ctr"/>
            <a:r>
              <a:rPr lang="en-US" sz="8100" b="1">
                <a:latin typeface="Times New Roman" panose="02020603050405020304" pitchFamily="18" charset="0"/>
                <a:cs typeface="Times New Roman" panose="02020603050405020304" pitchFamily="18" charset="0"/>
              </a:rPr>
              <a:t>Tình huống 2</a:t>
            </a:r>
          </a:p>
        </p:txBody>
      </p:sp>
      <p:pic>
        <p:nvPicPr>
          <p:cNvPr id="14" name="Picture 13"/>
          <p:cNvPicPr>
            <a:picLocks noChangeAspect="1"/>
          </p:cNvPicPr>
          <p:nvPr/>
        </p:nvPicPr>
        <p:blipFill>
          <a:blip r:embed="rId5"/>
          <a:stretch>
            <a:fillRect/>
          </a:stretch>
        </p:blipFill>
        <p:spPr>
          <a:xfrm>
            <a:off x="2237991" y="4465066"/>
            <a:ext cx="4602330" cy="4883468"/>
          </a:xfrm>
          <a:prstGeom prst="rect">
            <a:avLst/>
          </a:prstGeom>
        </p:spPr>
      </p:pic>
      <p:sp>
        <p:nvSpPr>
          <p:cNvPr id="15" name="矩形 4"/>
          <p:cNvSpPr/>
          <p:nvPr/>
        </p:nvSpPr>
        <p:spPr>
          <a:xfrm>
            <a:off x="584450" y="38100"/>
            <a:ext cx="17111931" cy="2123658"/>
          </a:xfrm>
          <a:prstGeom prst="rect">
            <a:avLst/>
          </a:prstGeom>
        </p:spPr>
        <p:txBody>
          <a:bodyPr wrap="square">
            <a:spAutoFit/>
            <a:scene3d>
              <a:camera prst="orthographicFront"/>
              <a:lightRig rig="threePt" dir="t"/>
            </a:scene3d>
            <a:sp3d contourW="12700"/>
          </a:bodyPr>
          <a:lstStyle/>
          <a:p>
            <a:pPr marL="1143000" indent="-1143000" algn="ctr">
              <a:buAutoNum type="arabicPeriod"/>
            </a:pPr>
            <a:r>
              <a:rPr lang="en-US" sz="6600" b="1">
                <a:solidFill>
                  <a:srgbClr val="F48B14"/>
                </a:solidFill>
                <a:latin typeface="Times New Roman" panose="02020603050405020304" pitchFamily="18" charset="0"/>
                <a:cs typeface="Times New Roman" panose="02020603050405020304" pitchFamily="18" charset="0"/>
              </a:rPr>
              <a:t>Một số tình huống có thể dẫn đến</a:t>
            </a:r>
          </a:p>
          <a:p>
            <a:pPr algn="ctr"/>
            <a:r>
              <a:rPr lang="en-US" sz="6600" b="1">
                <a:solidFill>
                  <a:srgbClr val="F48B14"/>
                </a:solidFill>
                <a:latin typeface="Times New Roman" panose="02020603050405020304" pitchFamily="18" charset="0"/>
                <a:cs typeface="Times New Roman" panose="02020603050405020304" pitchFamily="18" charset="0"/>
              </a:rPr>
              <a:t>nguy cơ bị xâm hại</a:t>
            </a:r>
            <a:endParaRPr lang="zh-CN" altLang="en-US" sz="6600" dirty="0">
              <a:solidFill>
                <a:srgbClr val="F48B14"/>
              </a:solidFill>
              <a:latin typeface="inpin heiti" charset="-122"/>
              <a:ea typeface="inpin heiti"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linds(horizontal)">
                                      <p:cBhvr>
                                        <p:cTn id="24" dur="500"/>
                                        <p:tgtEl>
                                          <p:spTgt spid="14"/>
                                        </p:tgtEl>
                                      </p:cBhvr>
                                    </p:animEffect>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childTnLst>
                          </p:cTn>
                        </p:par>
                        <p:par>
                          <p:cTn id="29" fill="hold">
                            <p:stCondLst>
                              <p:cond delay="1000"/>
                            </p:stCondLst>
                            <p:childTnLst>
                              <p:par>
                                <p:cTn id="30" presetID="2" presetClass="entr" presetSubtype="8"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0-#ppt_w/2"/>
                                          </p:val>
                                        </p:tav>
                                        <p:tav tm="100000">
                                          <p:val>
                                            <p:strVal val="#ppt_x"/>
                                          </p:val>
                                        </p:tav>
                                      </p:tavLst>
                                    </p:anim>
                                    <p:anim calcmode="lin" valueType="num">
                                      <p:cBhvr additive="base">
                                        <p:cTn id="33" dur="500" fill="hold"/>
                                        <p:tgtEl>
                                          <p:spTgt spid="9"/>
                                        </p:tgtEl>
                                        <p:attrNameLst>
                                          <p:attrName>ppt_y</p:attrName>
                                        </p:attrNameLst>
                                      </p:cBhvr>
                                      <p:tavLst>
                                        <p:tav tm="0">
                                          <p:val>
                                            <p:strVal val="#ppt_y"/>
                                          </p:val>
                                        </p:tav>
                                        <p:tav tm="100000">
                                          <p:val>
                                            <p:strVal val="#ppt_y"/>
                                          </p:val>
                                        </p:tav>
                                      </p:tavLst>
                                    </p:anim>
                                  </p:childTnLst>
                                </p:cTn>
                              </p:par>
                              <p:par>
                                <p:cTn id="34" presetID="22" presetClass="entr" presetSubtype="8"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010945" y="4039958"/>
            <a:ext cx="5056422" cy="5561244"/>
            <a:chOff x="0" y="0"/>
            <a:chExt cx="1921053" cy="2678801"/>
          </a:xfrm>
        </p:grpSpPr>
        <p:sp>
          <p:nvSpPr>
            <p:cNvPr id="8" name="Freeform 7"/>
            <p:cNvSpPr/>
            <p:nvPr/>
          </p:nvSpPr>
          <p:spPr>
            <a:xfrm>
              <a:off x="0" y="-1270"/>
              <a:ext cx="1922323" cy="2677531"/>
            </a:xfrm>
            <a:custGeom>
              <a:avLst/>
              <a:gdLst/>
              <a:ahLst/>
              <a:cxnLst/>
              <a:rect l="l" t="t" r="r" b="b"/>
              <a:pathLst>
                <a:path w="1922323" h="2677531">
                  <a:moveTo>
                    <a:pt x="1910893" y="27940"/>
                  </a:moveTo>
                  <a:cubicBezTo>
                    <a:pt x="1902003" y="24130"/>
                    <a:pt x="1893113" y="21590"/>
                    <a:pt x="1884223" y="21590"/>
                  </a:cubicBezTo>
                  <a:cubicBezTo>
                    <a:pt x="1857553" y="20320"/>
                    <a:pt x="1828954" y="20320"/>
                    <a:pt x="1798602" y="17780"/>
                  </a:cubicBezTo>
                  <a:cubicBezTo>
                    <a:pt x="1729227" y="12700"/>
                    <a:pt x="1661296" y="6350"/>
                    <a:pt x="1591920" y="3810"/>
                  </a:cubicBezTo>
                  <a:cubicBezTo>
                    <a:pt x="1535552" y="1270"/>
                    <a:pt x="1480630" y="3810"/>
                    <a:pt x="1424262" y="2540"/>
                  </a:cubicBezTo>
                  <a:cubicBezTo>
                    <a:pt x="1399691" y="2540"/>
                    <a:pt x="1375121" y="0"/>
                    <a:pt x="1350550" y="2540"/>
                  </a:cubicBezTo>
                  <a:cubicBezTo>
                    <a:pt x="1291291" y="10160"/>
                    <a:pt x="1232033" y="11430"/>
                    <a:pt x="1171329" y="8890"/>
                  </a:cubicBezTo>
                  <a:cubicBezTo>
                    <a:pt x="1140977" y="7620"/>
                    <a:pt x="1110625" y="7620"/>
                    <a:pt x="1080273" y="7620"/>
                  </a:cubicBezTo>
                  <a:cubicBezTo>
                    <a:pt x="1025351" y="7620"/>
                    <a:pt x="970428" y="7620"/>
                    <a:pt x="915505" y="6350"/>
                  </a:cubicBezTo>
                  <a:cubicBezTo>
                    <a:pt x="857692" y="5080"/>
                    <a:pt x="288232" y="2540"/>
                    <a:pt x="231864" y="1270"/>
                  </a:cubicBezTo>
                  <a:cubicBezTo>
                    <a:pt x="185614" y="0"/>
                    <a:pt x="140808" y="1270"/>
                    <a:pt x="94558" y="1270"/>
                  </a:cubicBezTo>
                  <a:cubicBezTo>
                    <a:pt x="62760" y="1270"/>
                    <a:pt x="33020" y="3810"/>
                    <a:pt x="5080" y="5080"/>
                  </a:cubicBezTo>
                  <a:cubicBezTo>
                    <a:pt x="3810" y="5080"/>
                    <a:pt x="2540" y="7620"/>
                    <a:pt x="0" y="8890"/>
                  </a:cubicBezTo>
                  <a:cubicBezTo>
                    <a:pt x="1270" y="21590"/>
                    <a:pt x="3810" y="34290"/>
                    <a:pt x="5080" y="46990"/>
                  </a:cubicBezTo>
                  <a:cubicBezTo>
                    <a:pt x="15240" y="150166"/>
                    <a:pt x="16510" y="266999"/>
                    <a:pt x="17780" y="381782"/>
                  </a:cubicBezTo>
                  <a:cubicBezTo>
                    <a:pt x="19050" y="498616"/>
                    <a:pt x="17780" y="615449"/>
                    <a:pt x="16510" y="734332"/>
                  </a:cubicBezTo>
                  <a:cubicBezTo>
                    <a:pt x="15240" y="855264"/>
                    <a:pt x="2540" y="2124031"/>
                    <a:pt x="2540" y="2244964"/>
                  </a:cubicBezTo>
                  <a:cubicBezTo>
                    <a:pt x="2540" y="2363847"/>
                    <a:pt x="1270" y="2482730"/>
                    <a:pt x="0" y="2601612"/>
                  </a:cubicBezTo>
                  <a:cubicBezTo>
                    <a:pt x="0" y="2622921"/>
                    <a:pt x="3810" y="2633081"/>
                    <a:pt x="15240" y="2638161"/>
                  </a:cubicBezTo>
                  <a:cubicBezTo>
                    <a:pt x="22860" y="2641971"/>
                    <a:pt x="31750" y="2644511"/>
                    <a:pt x="40640" y="2645781"/>
                  </a:cubicBezTo>
                  <a:cubicBezTo>
                    <a:pt x="93112" y="2650861"/>
                    <a:pt x="148035" y="2654671"/>
                    <a:pt x="202957" y="2659751"/>
                  </a:cubicBezTo>
                  <a:cubicBezTo>
                    <a:pt x="233309" y="2662291"/>
                    <a:pt x="263661" y="2667371"/>
                    <a:pt x="294013" y="2668641"/>
                  </a:cubicBezTo>
                  <a:cubicBezTo>
                    <a:pt x="344600" y="2671181"/>
                    <a:pt x="908279" y="2672451"/>
                    <a:pt x="958865" y="2673721"/>
                  </a:cubicBezTo>
                  <a:cubicBezTo>
                    <a:pt x="966092" y="2673721"/>
                    <a:pt x="973319" y="2673721"/>
                    <a:pt x="980545" y="2673721"/>
                  </a:cubicBezTo>
                  <a:cubicBezTo>
                    <a:pt x="1015233" y="2673721"/>
                    <a:pt x="1051367" y="2672451"/>
                    <a:pt x="1086054" y="2672451"/>
                  </a:cubicBezTo>
                  <a:cubicBezTo>
                    <a:pt x="1126524" y="2672451"/>
                    <a:pt x="1165548" y="2673721"/>
                    <a:pt x="1206017" y="2673721"/>
                  </a:cubicBezTo>
                  <a:cubicBezTo>
                    <a:pt x="1265275" y="2673721"/>
                    <a:pt x="1325979" y="2673721"/>
                    <a:pt x="1385238" y="2673721"/>
                  </a:cubicBezTo>
                  <a:cubicBezTo>
                    <a:pt x="1440160" y="2673721"/>
                    <a:pt x="1495083" y="2674991"/>
                    <a:pt x="1550006" y="2676261"/>
                  </a:cubicBezTo>
                  <a:cubicBezTo>
                    <a:pt x="1574576" y="2676261"/>
                    <a:pt x="1600592" y="2677531"/>
                    <a:pt x="1625163" y="2677531"/>
                  </a:cubicBezTo>
                  <a:cubicBezTo>
                    <a:pt x="1704656" y="2676261"/>
                    <a:pt x="1782704" y="2669911"/>
                    <a:pt x="1861363" y="2669911"/>
                  </a:cubicBezTo>
                  <a:cubicBezTo>
                    <a:pt x="1865173" y="2669911"/>
                    <a:pt x="1870253" y="2667371"/>
                    <a:pt x="1874063" y="2664831"/>
                  </a:cubicBezTo>
                  <a:cubicBezTo>
                    <a:pt x="1879143" y="2661021"/>
                    <a:pt x="1881683" y="2654671"/>
                    <a:pt x="1884223" y="2652131"/>
                  </a:cubicBezTo>
                  <a:cubicBezTo>
                    <a:pt x="1885493" y="2587264"/>
                    <a:pt x="1886763" y="2501177"/>
                    <a:pt x="1888033" y="2415089"/>
                  </a:cubicBezTo>
                  <a:cubicBezTo>
                    <a:pt x="1889303" y="2281859"/>
                    <a:pt x="1899463" y="1002843"/>
                    <a:pt x="1900733" y="869612"/>
                  </a:cubicBezTo>
                  <a:cubicBezTo>
                    <a:pt x="1900733" y="789674"/>
                    <a:pt x="1902003" y="709735"/>
                    <a:pt x="1903273" y="629797"/>
                  </a:cubicBezTo>
                  <a:cubicBezTo>
                    <a:pt x="1904543" y="543709"/>
                    <a:pt x="1905813" y="457621"/>
                    <a:pt x="1908353" y="371534"/>
                  </a:cubicBezTo>
                  <a:cubicBezTo>
                    <a:pt x="1909623" y="320291"/>
                    <a:pt x="1909623" y="266999"/>
                    <a:pt x="1914703" y="215756"/>
                  </a:cubicBezTo>
                  <a:cubicBezTo>
                    <a:pt x="1919783" y="154265"/>
                    <a:pt x="1922323" y="94824"/>
                    <a:pt x="1921053" y="44450"/>
                  </a:cubicBezTo>
                  <a:cubicBezTo>
                    <a:pt x="1921053" y="38100"/>
                    <a:pt x="1917243" y="30480"/>
                    <a:pt x="1910893" y="27940"/>
                  </a:cubicBezTo>
                  <a:close/>
                </a:path>
              </a:pathLst>
            </a:custGeom>
            <a:solidFill>
              <a:srgbClr val="FFCB64"/>
            </a:solidFill>
          </p:spPr>
        </p:sp>
      </p:grpSp>
      <p:pic>
        <p:nvPicPr>
          <p:cNvPr id="9"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50109" y="8392998"/>
            <a:ext cx="1482465" cy="1515531"/>
          </a:xfrm>
          <a:prstGeom prst="rect">
            <a:avLst/>
          </a:prstGeom>
        </p:spPr>
      </p:pic>
      <p:grpSp>
        <p:nvGrpSpPr>
          <p:cNvPr id="10" name="Group 11"/>
          <p:cNvGrpSpPr/>
          <p:nvPr/>
        </p:nvGrpSpPr>
        <p:grpSpPr>
          <a:xfrm>
            <a:off x="1548961" y="2724230"/>
            <a:ext cx="5980394" cy="1751526"/>
            <a:chOff x="0" y="490470"/>
            <a:chExt cx="15809953" cy="3130758"/>
          </a:xfrm>
        </p:grpSpPr>
        <p:sp>
          <p:nvSpPr>
            <p:cNvPr id="11" name="Freeform 12"/>
            <p:cNvSpPr/>
            <p:nvPr/>
          </p:nvSpPr>
          <p:spPr>
            <a:xfrm>
              <a:off x="0" y="490470"/>
              <a:ext cx="15809953" cy="3130758"/>
            </a:xfrm>
            <a:custGeom>
              <a:avLst/>
              <a:gdLst/>
              <a:ahLst/>
              <a:cxnLst/>
              <a:rect l="l" t="t" r="r" b="b"/>
              <a:pathLst>
                <a:path w="15810212" h="3625421">
                  <a:moveTo>
                    <a:pt x="14871311" y="3614234"/>
                  </a:moveTo>
                  <a:cubicBezTo>
                    <a:pt x="14871311" y="3614234"/>
                    <a:pt x="14451558" y="3625421"/>
                    <a:pt x="13988974" y="3622800"/>
                  </a:cubicBezTo>
                  <a:cubicBezTo>
                    <a:pt x="4915726" y="3620637"/>
                    <a:pt x="1057073" y="3612813"/>
                    <a:pt x="1057073" y="3612813"/>
                  </a:cubicBezTo>
                  <a:cubicBezTo>
                    <a:pt x="812931" y="3603979"/>
                    <a:pt x="565145" y="3586998"/>
                    <a:pt x="398404" y="3528820"/>
                  </a:cubicBezTo>
                  <a:cubicBezTo>
                    <a:pt x="120505" y="3431858"/>
                    <a:pt x="0" y="3254330"/>
                    <a:pt x="0" y="1285082"/>
                  </a:cubicBezTo>
                  <a:lnTo>
                    <a:pt x="0" y="1285060"/>
                  </a:lnTo>
                  <a:cubicBezTo>
                    <a:pt x="8536" y="440430"/>
                    <a:pt x="34263" y="311302"/>
                    <a:pt x="140291" y="225758"/>
                  </a:cubicBezTo>
                  <a:cubicBezTo>
                    <a:pt x="342602" y="62530"/>
                    <a:pt x="736658" y="7673"/>
                    <a:pt x="1155311" y="7673"/>
                  </a:cubicBezTo>
                  <a:cubicBezTo>
                    <a:pt x="1155311" y="7673"/>
                    <a:pt x="1551711" y="15681"/>
                    <a:pt x="11233041" y="7673"/>
                  </a:cubicBezTo>
                  <a:cubicBezTo>
                    <a:pt x="14232632" y="0"/>
                    <a:pt x="14696560" y="7673"/>
                    <a:pt x="14696560" y="7673"/>
                  </a:cubicBezTo>
                  <a:cubicBezTo>
                    <a:pt x="15064867" y="15152"/>
                    <a:pt x="15428179" y="84484"/>
                    <a:pt x="15625921" y="207066"/>
                  </a:cubicBezTo>
                  <a:cubicBezTo>
                    <a:pt x="15776938" y="300683"/>
                    <a:pt x="15810212" y="425358"/>
                    <a:pt x="15801071" y="1285082"/>
                  </a:cubicBezTo>
                  <a:lnTo>
                    <a:pt x="15801071" y="1285103"/>
                  </a:lnTo>
                  <a:cubicBezTo>
                    <a:pt x="15801071" y="3372295"/>
                    <a:pt x="15518074" y="3586393"/>
                    <a:pt x="14871311" y="3614234"/>
                  </a:cubicBezTo>
                  <a:close/>
                </a:path>
              </a:pathLst>
            </a:custGeom>
            <a:solidFill>
              <a:srgbClr val="609B70"/>
            </a:solidFill>
          </p:spPr>
        </p:sp>
      </p:grpSp>
      <p:sp>
        <p:nvSpPr>
          <p:cNvPr id="12" name="TextBox 11"/>
          <p:cNvSpPr txBox="1"/>
          <p:nvPr/>
        </p:nvSpPr>
        <p:spPr>
          <a:xfrm>
            <a:off x="1112303" y="2976559"/>
            <a:ext cx="6853707" cy="1337945"/>
          </a:xfrm>
          <a:prstGeom prst="rect">
            <a:avLst/>
          </a:prstGeom>
          <a:noFill/>
        </p:spPr>
        <p:txBody>
          <a:bodyPr wrap="square" rtlCol="0">
            <a:spAutoFit/>
          </a:bodyPr>
          <a:lstStyle/>
          <a:p>
            <a:pPr algn="ctr"/>
            <a:r>
              <a:rPr lang="en-US" sz="8100" b="1">
                <a:latin typeface="Times New Roman" panose="02020603050405020304" pitchFamily="18" charset="0"/>
                <a:cs typeface="Times New Roman" panose="02020603050405020304" pitchFamily="18" charset="0"/>
              </a:rPr>
              <a:t>Tình huống 3</a:t>
            </a:r>
          </a:p>
        </p:txBody>
      </p:sp>
      <p:grpSp>
        <p:nvGrpSpPr>
          <p:cNvPr id="14" name="Group 13"/>
          <p:cNvGrpSpPr/>
          <p:nvPr/>
        </p:nvGrpSpPr>
        <p:grpSpPr>
          <a:xfrm>
            <a:off x="7966010" y="2724230"/>
            <a:ext cx="9969693" cy="6462120"/>
            <a:chOff x="4947077" y="2559036"/>
            <a:chExt cx="4779679" cy="3555083"/>
          </a:xfrm>
        </p:grpSpPr>
        <p:grpSp>
          <p:nvGrpSpPr>
            <p:cNvPr id="15" name="Group 2"/>
            <p:cNvGrpSpPr/>
            <p:nvPr/>
          </p:nvGrpSpPr>
          <p:grpSpPr>
            <a:xfrm>
              <a:off x="4947077" y="2559036"/>
              <a:ext cx="4779679" cy="3555083"/>
              <a:chOff x="0" y="0"/>
              <a:chExt cx="6757621" cy="4394038"/>
            </a:xfrm>
          </p:grpSpPr>
          <p:sp>
            <p:nvSpPr>
              <p:cNvPr id="17" name="Freeform 3"/>
              <p:cNvSpPr/>
              <p:nvPr/>
            </p:nvSpPr>
            <p:spPr>
              <a:xfrm>
                <a:off x="-4213" y="0"/>
                <a:ext cx="6761834" cy="4394038"/>
              </a:xfrm>
              <a:custGeom>
                <a:avLst/>
                <a:gdLst/>
                <a:ahLst/>
                <a:cxnLst/>
                <a:rect l="l" t="t" r="r" b="b"/>
                <a:pathLst>
                  <a:path w="6761834" h="4394038">
                    <a:moveTo>
                      <a:pt x="278431" y="16918"/>
                    </a:moveTo>
                    <a:cubicBezTo>
                      <a:pt x="278431" y="16918"/>
                      <a:pt x="604014" y="12258"/>
                      <a:pt x="990486" y="12454"/>
                    </a:cubicBezTo>
                    <a:cubicBezTo>
                      <a:pt x="5268186" y="12671"/>
                      <a:pt x="6487766" y="0"/>
                      <a:pt x="6487766" y="0"/>
                    </a:cubicBezTo>
                    <a:cubicBezTo>
                      <a:pt x="6555229" y="0"/>
                      <a:pt x="6631167" y="0"/>
                      <a:pt x="6709939" y="85073"/>
                    </a:cubicBezTo>
                    <a:cubicBezTo>
                      <a:pt x="6752917" y="131488"/>
                      <a:pt x="6753985" y="240224"/>
                      <a:pt x="6754391" y="320281"/>
                    </a:cubicBezTo>
                    <a:cubicBezTo>
                      <a:pt x="6754391" y="320281"/>
                      <a:pt x="6752686" y="3013088"/>
                      <a:pt x="6752686" y="3631454"/>
                    </a:cubicBezTo>
                    <a:cubicBezTo>
                      <a:pt x="6752686" y="3845613"/>
                      <a:pt x="6761835" y="4144792"/>
                      <a:pt x="6761835" y="4144792"/>
                    </a:cubicBezTo>
                    <a:cubicBezTo>
                      <a:pt x="6761835" y="4273460"/>
                      <a:pt x="6757665" y="4394038"/>
                      <a:pt x="6504827" y="4385904"/>
                    </a:cubicBezTo>
                    <a:cubicBezTo>
                      <a:pt x="6504827" y="4385904"/>
                      <a:pt x="6128354" y="4365606"/>
                      <a:pt x="5421383" y="4373204"/>
                    </a:cubicBezTo>
                    <a:cubicBezTo>
                      <a:pt x="1809624" y="4381338"/>
                      <a:pt x="304023" y="4394038"/>
                      <a:pt x="304023" y="4394038"/>
                    </a:cubicBezTo>
                    <a:cubicBezTo>
                      <a:pt x="132548" y="4394038"/>
                      <a:pt x="4213" y="4292969"/>
                      <a:pt x="8532" y="4090422"/>
                    </a:cubicBezTo>
                    <a:cubicBezTo>
                      <a:pt x="8532" y="4090422"/>
                      <a:pt x="9630" y="3591881"/>
                      <a:pt x="4815" y="1286882"/>
                    </a:cubicBezTo>
                    <a:cubicBezTo>
                      <a:pt x="0" y="663668"/>
                      <a:pt x="25592" y="330596"/>
                      <a:pt x="25592" y="330596"/>
                    </a:cubicBezTo>
                    <a:cubicBezTo>
                      <a:pt x="27224" y="150571"/>
                      <a:pt x="143504" y="16918"/>
                      <a:pt x="278431" y="16918"/>
                    </a:cubicBezTo>
                    <a:close/>
                  </a:path>
                </a:pathLst>
              </a:custGeom>
              <a:solidFill>
                <a:srgbClr val="FFECD5"/>
              </a:solidFill>
            </p:spPr>
          </p:sp>
        </p:grpSp>
        <p:pic>
          <p:nvPicPr>
            <p:cNvPr id="16" name="Picture 10" descr="img132"/>
            <p:cNvPicPr>
              <a:picLocks noChangeAspect="1"/>
            </p:cNvPicPr>
            <p:nvPr/>
          </p:nvPicPr>
          <p:blipFill>
            <a:blip r:embed="rId4"/>
            <a:srcRect l="51724" t="54930"/>
            <a:stretch>
              <a:fillRect/>
            </a:stretch>
          </p:blipFill>
          <p:spPr>
            <a:xfrm>
              <a:off x="5057278" y="2698883"/>
              <a:ext cx="4521911" cy="3272436"/>
            </a:xfrm>
            <a:prstGeom prst="rect">
              <a:avLst/>
            </a:prstGeom>
            <a:noFill/>
            <a:ln w="9525">
              <a:noFill/>
            </a:ln>
          </p:spPr>
        </p:pic>
      </p:grpSp>
      <p:pic>
        <p:nvPicPr>
          <p:cNvPr id="18" name="Picture 17"/>
          <p:cNvPicPr>
            <a:picLocks noChangeAspect="1"/>
          </p:cNvPicPr>
          <p:nvPr/>
        </p:nvPicPr>
        <p:blipFill>
          <a:blip r:embed="rId5"/>
          <a:stretch>
            <a:fillRect/>
          </a:stretch>
        </p:blipFill>
        <p:spPr>
          <a:xfrm>
            <a:off x="2278774" y="5225061"/>
            <a:ext cx="4520765" cy="3263265"/>
          </a:xfrm>
          <a:prstGeom prst="rect">
            <a:avLst/>
          </a:prstGeom>
        </p:spPr>
      </p:pic>
      <p:sp>
        <p:nvSpPr>
          <p:cNvPr id="19" name="矩形 4"/>
          <p:cNvSpPr/>
          <p:nvPr/>
        </p:nvSpPr>
        <p:spPr>
          <a:xfrm>
            <a:off x="584450" y="38100"/>
            <a:ext cx="17111931" cy="2123658"/>
          </a:xfrm>
          <a:prstGeom prst="rect">
            <a:avLst/>
          </a:prstGeom>
        </p:spPr>
        <p:txBody>
          <a:bodyPr wrap="square">
            <a:spAutoFit/>
            <a:scene3d>
              <a:camera prst="orthographicFront"/>
              <a:lightRig rig="threePt" dir="t"/>
            </a:scene3d>
            <a:sp3d contourW="12700"/>
          </a:bodyPr>
          <a:lstStyle/>
          <a:p>
            <a:pPr marL="1143000" indent="-1143000" algn="ctr">
              <a:buAutoNum type="arabicPeriod"/>
            </a:pPr>
            <a:r>
              <a:rPr lang="en-US" sz="6600" b="1">
                <a:solidFill>
                  <a:srgbClr val="F48B14"/>
                </a:solidFill>
                <a:latin typeface="Times New Roman" panose="02020603050405020304" pitchFamily="18" charset="0"/>
                <a:cs typeface="Times New Roman" panose="02020603050405020304" pitchFamily="18" charset="0"/>
              </a:rPr>
              <a:t>Một số tình huống có thể dẫn đến</a:t>
            </a:r>
          </a:p>
          <a:p>
            <a:pPr algn="ctr"/>
            <a:r>
              <a:rPr lang="en-US" sz="6600" b="1">
                <a:solidFill>
                  <a:srgbClr val="F48B14"/>
                </a:solidFill>
                <a:latin typeface="Times New Roman" panose="02020603050405020304" pitchFamily="18" charset="0"/>
                <a:cs typeface="Times New Roman" panose="02020603050405020304" pitchFamily="18" charset="0"/>
              </a:rPr>
              <a:t>nguy cơ bị xâm hại</a:t>
            </a:r>
            <a:endParaRPr lang="zh-CN" altLang="en-US" sz="6600" dirty="0">
              <a:solidFill>
                <a:srgbClr val="F48B14"/>
              </a:solidFill>
              <a:latin typeface="inpin heiti" charset="-122"/>
              <a:ea typeface="inpin heiti"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childTnLst>
                          </p:cTn>
                        </p:par>
                        <p:par>
                          <p:cTn id="14" fill="hold">
                            <p:stCondLst>
                              <p:cond delay="500"/>
                            </p:stCondLst>
                            <p:childTnLst>
                              <p:par>
                                <p:cTn id="15" presetID="53" presetClass="entr" presetSubtype="16"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checkerboard(across)">
                                      <p:cBhvr>
                                        <p:cTn id="24" dur="500"/>
                                        <p:tgtEl>
                                          <p:spTgt spid="18"/>
                                        </p:tgtEl>
                                      </p:cBhvr>
                                    </p:animEffect>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childTnLst>
                          </p:cTn>
                        </p:par>
                        <p:par>
                          <p:cTn id="29" fill="hold">
                            <p:stCondLst>
                              <p:cond delay="1000"/>
                            </p:stCondLst>
                            <p:childTnLst>
                              <p:par>
                                <p:cTn id="30" presetID="2" presetClass="entr" presetSubtype="8"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0-#ppt_w/2"/>
                                          </p:val>
                                        </p:tav>
                                        <p:tav tm="100000">
                                          <p:val>
                                            <p:strVal val="#ppt_x"/>
                                          </p:val>
                                        </p:tav>
                                      </p:tavLst>
                                    </p:anim>
                                    <p:anim calcmode="lin" valueType="num">
                                      <p:cBhvr additive="base">
                                        <p:cTn id="33" dur="500" fill="hold"/>
                                        <p:tgtEl>
                                          <p:spTgt spid="9"/>
                                        </p:tgtEl>
                                        <p:attrNameLst>
                                          <p:attrName>ppt_y</p:attrName>
                                        </p:attrNameLst>
                                      </p:cBhvr>
                                      <p:tavLst>
                                        <p:tav tm="0">
                                          <p:val>
                                            <p:strVal val="#ppt_y"/>
                                          </p:val>
                                        </p:tav>
                                        <p:tav tm="100000">
                                          <p:val>
                                            <p:strVal val="#ppt_y"/>
                                          </p:val>
                                        </p:tav>
                                      </p:tavLst>
                                    </p:anim>
                                  </p:childTnLst>
                                </p:cTn>
                              </p:par>
                              <p:par>
                                <p:cTn id="34" presetID="22" presetClass="entr" presetSubtype="8"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left)">
                                      <p:cBhvr>
                                        <p:cTn id="36"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2181783" y="2083388"/>
            <a:ext cx="9102437" cy="8354291"/>
            <a:chOff x="10458850" y="-194400"/>
            <a:chExt cx="10970350" cy="10638600"/>
          </a:xfrm>
        </p:grpSpPr>
        <p:sp>
          <p:nvSpPr>
            <p:cNvPr id="2" name="Google Shape;1323;p44"/>
            <p:cNvSpPr/>
            <p:nvPr/>
          </p:nvSpPr>
          <p:spPr>
            <a:xfrm>
              <a:off x="10458850" y="-157200"/>
              <a:ext cx="10601400" cy="10601400"/>
            </a:xfrm>
            <a:prstGeom prst="ellipse">
              <a:avLst/>
            </a:prstGeom>
            <a:solidFill>
              <a:schemeClr val="accent4"/>
            </a:solidFill>
            <a:ln>
              <a:noFill/>
            </a:ln>
          </p:spPr>
          <p:txBody>
            <a:bodyPr spcFirstLastPara="1" wrap="square" lIns="274275" tIns="274275" rIns="274275" bIns="274275" anchor="ctr" anchorCtr="0">
              <a:noAutofit/>
            </a:bodyPr>
            <a:lstStyle/>
            <a:p>
              <a:endParaRPr sz="4200"/>
            </a:p>
          </p:txBody>
        </p:sp>
        <p:pic>
          <p:nvPicPr>
            <p:cNvPr id="3" name="Google Shape;1326;p44"/>
            <p:cNvPicPr preferRelativeResize="0"/>
            <p:nvPr/>
          </p:nvPicPr>
          <p:blipFill rotWithShape="1">
            <a:blip r:embed="rId2"/>
            <a:srcRect l="12912" t="922" r="4633" b="932"/>
            <a:stretch>
              <a:fillRect/>
            </a:stretch>
          </p:blipFill>
          <p:spPr>
            <a:xfrm>
              <a:off x="10827800" y="-194400"/>
              <a:ext cx="10601400" cy="10481400"/>
            </a:xfrm>
            <a:prstGeom prst="ellipse">
              <a:avLst/>
            </a:prstGeom>
            <a:noFill/>
            <a:ln>
              <a:noFill/>
            </a:ln>
          </p:spPr>
        </p:pic>
      </p:grpSp>
      <p:pic>
        <p:nvPicPr>
          <p:cNvPr id="4" name="Picture 3"/>
          <p:cNvPicPr>
            <a:picLocks noChangeAspect="1"/>
          </p:cNvPicPr>
          <p:nvPr/>
        </p:nvPicPr>
        <p:blipFill>
          <a:blip r:embed="rId3"/>
          <a:stretch>
            <a:fillRect/>
          </a:stretch>
        </p:blipFill>
        <p:spPr>
          <a:xfrm>
            <a:off x="1863090" y="2588069"/>
            <a:ext cx="8686800" cy="4859055"/>
          </a:xfrm>
          <a:prstGeom prst="rect">
            <a:avLst/>
          </a:prstGeom>
        </p:spPr>
      </p:pic>
      <p:sp>
        <p:nvSpPr>
          <p:cNvPr id="6" name="矩形 4"/>
          <p:cNvSpPr/>
          <p:nvPr/>
        </p:nvSpPr>
        <p:spPr>
          <a:xfrm>
            <a:off x="584450" y="38100"/>
            <a:ext cx="17111931" cy="2123658"/>
          </a:xfrm>
          <a:prstGeom prst="rect">
            <a:avLst/>
          </a:prstGeom>
        </p:spPr>
        <p:txBody>
          <a:bodyPr wrap="square">
            <a:spAutoFit/>
            <a:scene3d>
              <a:camera prst="orthographicFront"/>
              <a:lightRig rig="threePt" dir="t"/>
            </a:scene3d>
            <a:sp3d contourW="12700"/>
          </a:bodyPr>
          <a:lstStyle/>
          <a:p>
            <a:pPr marL="1143000" indent="-1143000" algn="ctr">
              <a:buAutoNum type="arabicPeriod"/>
            </a:pPr>
            <a:r>
              <a:rPr lang="en-US" sz="6600" b="1">
                <a:solidFill>
                  <a:srgbClr val="F48B14"/>
                </a:solidFill>
                <a:latin typeface="Times New Roman" panose="02020603050405020304" pitchFamily="18" charset="0"/>
                <a:cs typeface="Times New Roman" panose="02020603050405020304" pitchFamily="18" charset="0"/>
              </a:rPr>
              <a:t>Một số tình huống có thể dẫn đến</a:t>
            </a:r>
          </a:p>
          <a:p>
            <a:pPr algn="ctr"/>
            <a:r>
              <a:rPr lang="en-US" sz="6600" b="1">
                <a:solidFill>
                  <a:srgbClr val="F48B14"/>
                </a:solidFill>
                <a:latin typeface="Times New Roman" panose="02020603050405020304" pitchFamily="18" charset="0"/>
                <a:cs typeface="Times New Roman" panose="02020603050405020304" pitchFamily="18" charset="0"/>
              </a:rPr>
              <a:t>nguy cơ bị xâm hại</a:t>
            </a:r>
            <a:endParaRPr lang="zh-CN" altLang="en-US" sz="6600" dirty="0">
              <a:solidFill>
                <a:srgbClr val="F48B14"/>
              </a:solidFill>
              <a:latin typeface="inpin heiti" charset="-122"/>
              <a:ea typeface="inpin heiti" charset="-122"/>
            </a:endParaRPr>
          </a:p>
        </p:txBody>
      </p:sp>
      <p:pic>
        <p:nvPicPr>
          <p:cNvPr id="8" name="图片 8"/>
          <p:cNvPicPr>
            <a:picLocks noChangeAspect="1"/>
          </p:cNvPicPr>
          <p:nvPr/>
        </p:nvPicPr>
        <p:blipFill rotWithShape="1">
          <a:blip r:embed="rId4" cstate="screen"/>
          <a:srcRect/>
          <a:stretch>
            <a:fillRect/>
          </a:stretch>
        </p:blipFill>
        <p:spPr>
          <a:xfrm>
            <a:off x="-196162" y="6187742"/>
            <a:ext cx="2662077" cy="4502391"/>
          </a:xfrm>
          <a:prstGeom prst="rect">
            <a:avLst/>
          </a:prstGeom>
        </p:spPr>
      </p:pic>
      <p:pic>
        <p:nvPicPr>
          <p:cNvPr id="2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095827" y="7677674"/>
            <a:ext cx="1291590" cy="2346474"/>
          </a:xfrm>
          <a:prstGeom prst="rect">
            <a:avLst/>
          </a:prstGeom>
        </p:spPr>
      </p:pic>
      <p:pic>
        <p:nvPicPr>
          <p:cNvPr id="30" name="Graphic 13"/>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010787" y="2135111"/>
            <a:ext cx="11842880" cy="7656590"/>
          </a:xfrm>
          <a:prstGeom prst="rect">
            <a:avLst/>
          </a:prstGeom>
          <a:effectLst>
            <a:outerShdw blurRad="50800" dist="38100" dir="2700000" algn="tl" rotWithShape="0">
              <a:prstClr val="black">
                <a:alpha val="40000"/>
              </a:prstClr>
            </a:outerShdw>
          </a:effectLst>
        </p:spPr>
      </p:pic>
      <p:sp>
        <p:nvSpPr>
          <p:cNvPr id="31" name="Google Shape;2962;p60"/>
          <p:cNvSpPr txBox="1"/>
          <p:nvPr/>
        </p:nvSpPr>
        <p:spPr>
          <a:xfrm>
            <a:off x="3653412" y="2652977"/>
            <a:ext cx="11689773" cy="1016817"/>
          </a:xfrm>
          <a:prstGeom prst="rect">
            <a:avLst/>
          </a:prstGeom>
        </p:spPr>
        <p:txBody>
          <a:bodyPr spcFirstLastPara="1" wrap="square" lIns="274275" tIns="274275" rIns="274275" bIns="274275"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4200" b="1">
                <a:latin typeface="Times New Roman" panose="02020603050405020304" pitchFamily="18" charset="0"/>
                <a:cs typeface="Times New Roman" panose="02020603050405020304" pitchFamily="18" charset="0"/>
              </a:rPr>
              <a:t>- Ở trong phòng kín một mình với người lạ.</a:t>
            </a:r>
          </a:p>
        </p:txBody>
      </p:sp>
      <p:sp>
        <p:nvSpPr>
          <p:cNvPr id="32" name="Text Box 59"/>
          <p:cNvSpPr txBox="1"/>
          <p:nvPr/>
        </p:nvSpPr>
        <p:spPr>
          <a:xfrm>
            <a:off x="3653412" y="3669794"/>
            <a:ext cx="11481831" cy="1384995"/>
          </a:xfrm>
          <a:prstGeom prst="rect">
            <a:avLst/>
          </a:prstGeom>
          <a:noFill/>
          <a:ln w="9525">
            <a:noFill/>
          </a:ln>
        </p:spPr>
        <p:txBody>
          <a:bodyPr wrap="square">
            <a:spAutoFit/>
          </a:bodyPr>
          <a:lstStyle/>
          <a:p>
            <a:pPr>
              <a:buClr>
                <a:schemeClr val="dk1"/>
              </a:buClr>
              <a:buSzPts val="2000"/>
              <a:buFont typeface="Chewy" panose="020B0704020202020204"/>
            </a:pPr>
            <a:r>
              <a:rPr lang="en-GB" sz="4200" b="1" kern="0">
                <a:solidFill>
                  <a:schemeClr val="dk1"/>
                </a:solidFill>
                <a:latin typeface="Times New Roman" panose="02020603050405020304" pitchFamily="18" charset="0"/>
                <a:ea typeface="Chewy" panose="020B0704020202020204"/>
                <a:cs typeface="Times New Roman" panose="02020603050405020304" pitchFamily="18" charset="0"/>
              </a:rPr>
              <a:t>- Nhận tiền, quà hoặc sự giúp đỡ đặc biệt của người khác mà không rõ lí do.</a:t>
            </a:r>
          </a:p>
        </p:txBody>
      </p:sp>
      <p:sp>
        <p:nvSpPr>
          <p:cNvPr id="33" name="Text Box 60"/>
          <p:cNvSpPr txBox="1"/>
          <p:nvPr/>
        </p:nvSpPr>
        <p:spPr>
          <a:xfrm>
            <a:off x="3653413" y="5064860"/>
            <a:ext cx="9572273" cy="738664"/>
          </a:xfrm>
          <a:prstGeom prst="rect">
            <a:avLst/>
          </a:prstGeom>
          <a:noFill/>
          <a:ln w="9525">
            <a:noFill/>
          </a:ln>
        </p:spPr>
        <p:txBody>
          <a:bodyPr wrap="square">
            <a:spAutoFit/>
          </a:bodyPr>
          <a:lstStyle/>
          <a:p>
            <a:pPr>
              <a:buClr>
                <a:schemeClr val="dk1"/>
              </a:buClr>
              <a:buSzPts val="2000"/>
              <a:buFont typeface="Chewy" panose="020B0704020202020204"/>
            </a:pPr>
            <a:r>
              <a:rPr lang="en-GB" sz="4200" b="1" kern="0">
                <a:solidFill>
                  <a:schemeClr val="dk1"/>
                </a:solidFill>
                <a:latin typeface="Times New Roman" panose="02020603050405020304" pitchFamily="18" charset="0"/>
                <a:ea typeface="Chewy" panose="020B0704020202020204"/>
                <a:cs typeface="Times New Roman" panose="02020603050405020304" pitchFamily="18" charset="0"/>
              </a:rPr>
              <a:t>- Mang nhiều nữ trang khi đi ra ngoài.</a:t>
            </a:r>
          </a:p>
        </p:txBody>
      </p:sp>
      <p:sp>
        <p:nvSpPr>
          <p:cNvPr id="34" name="Text Box 4"/>
          <p:cNvSpPr txBox="1"/>
          <p:nvPr/>
        </p:nvSpPr>
        <p:spPr>
          <a:xfrm>
            <a:off x="3653413" y="5857267"/>
            <a:ext cx="10714556" cy="738664"/>
          </a:xfrm>
          <a:prstGeom prst="rect">
            <a:avLst/>
          </a:prstGeom>
          <a:noFill/>
          <a:ln w="9525">
            <a:noFill/>
          </a:ln>
        </p:spPr>
        <p:txBody>
          <a:bodyPr wrap="square">
            <a:spAutoFit/>
          </a:bodyPr>
          <a:lstStyle/>
          <a:p>
            <a:pPr>
              <a:buClr>
                <a:schemeClr val="dk1"/>
              </a:buClr>
              <a:buSzPts val="2000"/>
              <a:buFont typeface="Chewy" panose="020B0704020202020204"/>
            </a:pPr>
            <a:r>
              <a:rPr lang="en-GB" sz="4200" b="1" kern="0">
                <a:solidFill>
                  <a:schemeClr val="dk1"/>
                </a:solidFill>
                <a:latin typeface="Times New Roman" panose="02020603050405020304" pitchFamily="18" charset="0"/>
                <a:ea typeface="Chewy" panose="020B0704020202020204"/>
                <a:cs typeface="Times New Roman" panose="02020603050405020304" pitchFamily="18" charset="0"/>
              </a:rPr>
              <a:t>- Đi một mình nơi tối tăm, vắng vẻ.</a:t>
            </a:r>
          </a:p>
        </p:txBody>
      </p:sp>
      <p:sp>
        <p:nvSpPr>
          <p:cNvPr id="35" name="Text Box 7"/>
          <p:cNvSpPr txBox="1"/>
          <p:nvPr/>
        </p:nvSpPr>
        <p:spPr>
          <a:xfrm>
            <a:off x="3653412" y="6628493"/>
            <a:ext cx="10972800" cy="738664"/>
          </a:xfrm>
          <a:prstGeom prst="rect">
            <a:avLst/>
          </a:prstGeom>
          <a:noFill/>
          <a:ln w="9525">
            <a:noFill/>
          </a:ln>
        </p:spPr>
        <p:txBody>
          <a:bodyPr wrap="square">
            <a:spAutoFit/>
          </a:bodyPr>
          <a:lstStyle/>
          <a:p>
            <a:pPr>
              <a:buClr>
                <a:schemeClr val="dk1"/>
              </a:buClr>
              <a:buSzPts val="2000"/>
              <a:buFont typeface="Chewy" panose="020B0704020202020204"/>
            </a:pPr>
            <a:r>
              <a:rPr lang="en-GB" sz="4200" b="1" kern="0">
                <a:solidFill>
                  <a:schemeClr val="dk1"/>
                </a:solidFill>
                <a:latin typeface="Times New Roman" panose="02020603050405020304" pitchFamily="18" charset="0"/>
                <a:ea typeface="Chewy" panose="020B0704020202020204"/>
                <a:cs typeface="Times New Roman" panose="02020603050405020304" pitchFamily="18" charset="0"/>
              </a:rPr>
              <a:t>- Để người lạ vào nhà khi chỉ có một mình.</a:t>
            </a:r>
          </a:p>
        </p:txBody>
      </p:sp>
      <p:sp>
        <p:nvSpPr>
          <p:cNvPr id="36" name="Text Box 9"/>
          <p:cNvSpPr txBox="1"/>
          <p:nvPr/>
        </p:nvSpPr>
        <p:spPr>
          <a:xfrm>
            <a:off x="3653412" y="7413226"/>
            <a:ext cx="7086600" cy="738664"/>
          </a:xfrm>
          <a:prstGeom prst="rect">
            <a:avLst/>
          </a:prstGeom>
          <a:noFill/>
          <a:ln w="9525">
            <a:noFill/>
          </a:ln>
        </p:spPr>
        <p:txBody>
          <a:bodyPr wrap="square">
            <a:spAutoFit/>
          </a:bodyPr>
          <a:lstStyle/>
          <a:p>
            <a:pPr>
              <a:buClr>
                <a:schemeClr val="dk1"/>
              </a:buClr>
              <a:buSzPts val="2000"/>
              <a:buFont typeface="Chewy" panose="020B0704020202020204"/>
            </a:pPr>
            <a:r>
              <a:rPr lang="en-GB" sz="4200" b="1" kern="0">
                <a:solidFill>
                  <a:schemeClr val="dk1"/>
                </a:solidFill>
                <a:latin typeface="Times New Roman" panose="02020603050405020304" pitchFamily="18" charset="0"/>
                <a:ea typeface="Chewy" panose="020B0704020202020204"/>
                <a:cs typeface="Times New Roman" panose="02020603050405020304" pitchFamily="18" charset="0"/>
              </a:rPr>
              <a:t>- Đi chơi với người lạ.</a:t>
            </a:r>
          </a:p>
        </p:txBody>
      </p:sp>
      <p:sp>
        <p:nvSpPr>
          <p:cNvPr id="37" name="Text Box 8"/>
          <p:cNvSpPr txBox="1"/>
          <p:nvPr/>
        </p:nvSpPr>
        <p:spPr>
          <a:xfrm>
            <a:off x="3653413" y="8069606"/>
            <a:ext cx="10381181" cy="738664"/>
          </a:xfrm>
          <a:prstGeom prst="rect">
            <a:avLst/>
          </a:prstGeom>
          <a:noFill/>
          <a:ln w="9525">
            <a:noFill/>
          </a:ln>
        </p:spPr>
        <p:txBody>
          <a:bodyPr wrap="square">
            <a:spAutoFit/>
          </a:bodyPr>
          <a:lstStyle/>
          <a:p>
            <a:pPr>
              <a:buClr>
                <a:schemeClr val="dk1"/>
              </a:buClr>
              <a:buSzPts val="2000"/>
              <a:buFont typeface="Chewy" panose="020B0704020202020204"/>
            </a:pPr>
            <a:r>
              <a:rPr lang="en-GB" sz="4200" b="1" kern="0">
                <a:solidFill>
                  <a:schemeClr val="dk1"/>
                </a:solidFill>
                <a:latin typeface="Times New Roman" panose="02020603050405020304" pitchFamily="18" charset="0"/>
                <a:ea typeface="Chewy" panose="020B0704020202020204"/>
                <a:cs typeface="Times New Roman" panose="02020603050405020304" pitchFamily="18" charset="0"/>
              </a:rPr>
              <a:t>- Lên mạng internet “chat” với người lạ.</a:t>
            </a:r>
          </a:p>
        </p:txBody>
      </p:sp>
      <p:pic>
        <p:nvPicPr>
          <p:cNvPr id="38" name="图片 8"/>
          <p:cNvPicPr>
            <a:picLocks noChangeAspect="1"/>
          </p:cNvPicPr>
          <p:nvPr/>
        </p:nvPicPr>
        <p:blipFill rotWithShape="1">
          <a:blip r:embed="rId4" cstate="screen"/>
          <a:srcRect/>
          <a:stretch>
            <a:fillRect/>
          </a:stretch>
        </p:blipFill>
        <p:spPr>
          <a:xfrm>
            <a:off x="15757217" y="6291024"/>
            <a:ext cx="2662077" cy="4502391"/>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xit" presetSubtype="21" fill="hold" nodeType="clickEffect">
                                  <p:stCondLst>
                                    <p:cond delay="0"/>
                                  </p:stCondLst>
                                  <p:childTnLst>
                                    <p:animEffect transition="out" filter="barn(inVertical)">
                                      <p:cBhvr>
                                        <p:cTn id="24" dur="500"/>
                                        <p:tgtEl>
                                          <p:spTgt spid="4"/>
                                        </p:tgtEl>
                                      </p:cBhvr>
                                    </p:animEffect>
                                    <p:set>
                                      <p:cBhvr>
                                        <p:cTn id="25" dur="1" fill="hold">
                                          <p:stCondLst>
                                            <p:cond delay="499"/>
                                          </p:stCondLst>
                                        </p:cTn>
                                        <p:tgtEl>
                                          <p:spTgt spid="4"/>
                                        </p:tgtEl>
                                        <p:attrNameLst>
                                          <p:attrName>style.visibility</p:attrName>
                                        </p:attrNameLst>
                                      </p:cBhvr>
                                      <p:to>
                                        <p:strVal val="hidden"/>
                                      </p:to>
                                    </p:set>
                                  </p:childTnLst>
                                </p:cTn>
                              </p:par>
                              <p:par>
                                <p:cTn id="26" presetID="16" presetClass="exit" presetSubtype="21" fill="hold" nodeType="withEffect">
                                  <p:stCondLst>
                                    <p:cond delay="0"/>
                                  </p:stCondLst>
                                  <p:childTnLst>
                                    <p:animEffect transition="out" filter="barn(inVertical)">
                                      <p:cBhvr>
                                        <p:cTn id="27" dur="500"/>
                                        <p:tgtEl>
                                          <p:spTgt spid="8"/>
                                        </p:tgtEl>
                                      </p:cBhvr>
                                    </p:animEffect>
                                    <p:set>
                                      <p:cBhvr>
                                        <p:cTn id="28" dur="1" fill="hold">
                                          <p:stCondLst>
                                            <p:cond delay="499"/>
                                          </p:stCondLst>
                                        </p:cTn>
                                        <p:tgtEl>
                                          <p:spTgt spid="8"/>
                                        </p:tgtEl>
                                        <p:attrNameLst>
                                          <p:attrName>style.visibility</p:attrName>
                                        </p:attrNameLst>
                                      </p:cBhvr>
                                      <p:to>
                                        <p:strVal val="hidden"/>
                                      </p:to>
                                    </p:set>
                                  </p:childTnLst>
                                </p:cTn>
                              </p:par>
                              <p:par>
                                <p:cTn id="29" presetID="16" presetClass="exit" presetSubtype="21" fill="hold" nodeType="withEffect">
                                  <p:stCondLst>
                                    <p:cond delay="0"/>
                                  </p:stCondLst>
                                  <p:childTnLst>
                                    <p:animEffect transition="out" filter="barn(inVertical)">
                                      <p:cBhvr>
                                        <p:cTn id="30" dur="500"/>
                                        <p:tgtEl>
                                          <p:spTgt spid="5"/>
                                        </p:tgtEl>
                                      </p:cBhvr>
                                    </p:animEffect>
                                    <p:set>
                                      <p:cBhvr>
                                        <p:cTn id="31" dur="1" fill="hold">
                                          <p:stCondLst>
                                            <p:cond delay="499"/>
                                          </p:stCondLst>
                                        </p:cTn>
                                        <p:tgtEl>
                                          <p:spTgt spid="5"/>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down)">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30"/>
                                        </p:tgtEl>
                                        <p:attrNameLst>
                                          <p:attrName>style.visibility</p:attrName>
                                        </p:attrNameLst>
                                      </p:cBhvr>
                                      <p:to>
                                        <p:strVal val="visible"/>
                                      </p:to>
                                    </p:set>
                                    <p:anim calcmode="lin" valueType="num">
                                      <p:cBhvr>
                                        <p:cTn id="41" dur="1000" fill="hold"/>
                                        <p:tgtEl>
                                          <p:spTgt spid="30"/>
                                        </p:tgtEl>
                                        <p:attrNameLst>
                                          <p:attrName>ppt_w</p:attrName>
                                        </p:attrNameLst>
                                      </p:cBhvr>
                                      <p:tavLst>
                                        <p:tav tm="0">
                                          <p:val>
                                            <p:fltVal val="0"/>
                                          </p:val>
                                        </p:tav>
                                        <p:tav tm="100000">
                                          <p:val>
                                            <p:strVal val="#ppt_w"/>
                                          </p:val>
                                        </p:tav>
                                      </p:tavLst>
                                    </p:anim>
                                    <p:anim calcmode="lin" valueType="num">
                                      <p:cBhvr>
                                        <p:cTn id="42" dur="1000" fill="hold"/>
                                        <p:tgtEl>
                                          <p:spTgt spid="30"/>
                                        </p:tgtEl>
                                        <p:attrNameLst>
                                          <p:attrName>ppt_h</p:attrName>
                                        </p:attrNameLst>
                                      </p:cBhvr>
                                      <p:tavLst>
                                        <p:tav tm="0">
                                          <p:val>
                                            <p:fltVal val="0"/>
                                          </p:val>
                                        </p:tav>
                                        <p:tav tm="100000">
                                          <p:val>
                                            <p:strVal val="#ppt_h"/>
                                          </p:val>
                                        </p:tav>
                                      </p:tavLst>
                                    </p:anim>
                                    <p:anim calcmode="lin" valueType="num">
                                      <p:cBhvr>
                                        <p:cTn id="43" dur="1000" fill="hold"/>
                                        <p:tgtEl>
                                          <p:spTgt spid="30"/>
                                        </p:tgtEl>
                                        <p:attrNameLst>
                                          <p:attrName>style.rotation</p:attrName>
                                        </p:attrNameLst>
                                      </p:cBhvr>
                                      <p:tavLst>
                                        <p:tav tm="0">
                                          <p:val>
                                            <p:fltVal val="90"/>
                                          </p:val>
                                        </p:tav>
                                        <p:tav tm="100000">
                                          <p:val>
                                            <p:fltVal val="0"/>
                                          </p:val>
                                        </p:tav>
                                      </p:tavLst>
                                    </p:anim>
                                    <p:animEffect transition="in" filter="fade">
                                      <p:cBhvr>
                                        <p:cTn id="44" dur="1000"/>
                                        <p:tgtEl>
                                          <p:spTgt spid="30"/>
                                        </p:tgtEl>
                                      </p:cBhvr>
                                    </p:animEffect>
                                  </p:childTnLst>
                                </p:cTn>
                              </p:par>
                              <p:par>
                                <p:cTn id="45" presetID="7" presetClass="entr" presetSubtype="4" fill="hold" grpId="0" nodeType="withEffect">
                                  <p:stCondLst>
                                    <p:cond delay="0"/>
                                  </p:stCondLst>
                                  <p:childTnLst>
                                    <p:set>
                                      <p:cBhvr>
                                        <p:cTn id="46" dur="500" fill="hold">
                                          <p:stCondLst>
                                            <p:cond delay="0"/>
                                          </p:stCondLst>
                                        </p:cTn>
                                        <p:tgtEl>
                                          <p:spTgt spid="31"/>
                                        </p:tgtEl>
                                        <p:attrNameLst>
                                          <p:attrName>style.visibility</p:attrName>
                                        </p:attrNameLst>
                                      </p:cBhvr>
                                      <p:to>
                                        <p:strVal val="visible"/>
                                      </p:to>
                                    </p:set>
                                    <p:anim calcmode="lin" valueType="num">
                                      <p:cBhvr additive="base">
                                        <p:cTn id="47" dur="500" fill="hold"/>
                                        <p:tgtEl>
                                          <p:spTgt spid="31"/>
                                        </p:tgtEl>
                                        <p:attrNameLst>
                                          <p:attrName>ppt_x</p:attrName>
                                        </p:attrNameLst>
                                      </p:cBhvr>
                                      <p:tavLst>
                                        <p:tav tm="0">
                                          <p:val>
                                            <p:strVal val="#ppt_x"/>
                                          </p:val>
                                        </p:tav>
                                        <p:tav tm="100000">
                                          <p:val>
                                            <p:strVal val="#ppt_x"/>
                                          </p:val>
                                        </p:tav>
                                      </p:tavLst>
                                    </p:anim>
                                    <p:anim calcmode="lin" valueType="num">
                                      <p:cBhvr additive="base">
                                        <p:cTn id="4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7" presetClass="entr" presetSubtype="4" fill="hold" grpId="0" nodeType="clickEffect">
                                  <p:stCondLst>
                                    <p:cond delay="0"/>
                                  </p:stCondLst>
                                  <p:childTnLst>
                                    <p:set>
                                      <p:cBhvr>
                                        <p:cTn id="52" dur="500" fill="hold">
                                          <p:stCondLst>
                                            <p:cond delay="0"/>
                                          </p:stCondLst>
                                        </p:cTn>
                                        <p:tgtEl>
                                          <p:spTgt spid="32"/>
                                        </p:tgtEl>
                                        <p:attrNameLst>
                                          <p:attrName>style.visibility</p:attrName>
                                        </p:attrNameLst>
                                      </p:cBhvr>
                                      <p:to>
                                        <p:strVal val="visible"/>
                                      </p:to>
                                    </p:set>
                                    <p:anim calcmode="lin" valueType="num">
                                      <p:cBhvr additive="base">
                                        <p:cTn id="53" dur="500" fill="hold"/>
                                        <p:tgtEl>
                                          <p:spTgt spid="32"/>
                                        </p:tgtEl>
                                        <p:attrNameLst>
                                          <p:attrName>ppt_x</p:attrName>
                                        </p:attrNameLst>
                                      </p:cBhvr>
                                      <p:tavLst>
                                        <p:tav tm="0">
                                          <p:val>
                                            <p:strVal val="#ppt_x"/>
                                          </p:val>
                                        </p:tav>
                                        <p:tav tm="100000">
                                          <p:val>
                                            <p:strVal val="#ppt_x"/>
                                          </p:val>
                                        </p:tav>
                                      </p:tavLst>
                                    </p:anim>
                                    <p:anim calcmode="lin" valueType="num">
                                      <p:cBhvr additive="base">
                                        <p:cTn id="5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7" presetClass="entr" presetSubtype="4" fill="hold" grpId="0" nodeType="clickEffect">
                                  <p:stCondLst>
                                    <p:cond delay="0"/>
                                  </p:stCondLst>
                                  <p:childTnLst>
                                    <p:set>
                                      <p:cBhvr>
                                        <p:cTn id="58" dur="500" fill="hold">
                                          <p:stCondLst>
                                            <p:cond delay="0"/>
                                          </p:stCondLst>
                                        </p:cTn>
                                        <p:tgtEl>
                                          <p:spTgt spid="33"/>
                                        </p:tgtEl>
                                        <p:attrNameLst>
                                          <p:attrName>style.visibility</p:attrName>
                                        </p:attrNameLst>
                                      </p:cBhvr>
                                      <p:to>
                                        <p:strVal val="visible"/>
                                      </p:to>
                                    </p:set>
                                    <p:anim calcmode="lin" valueType="num">
                                      <p:cBhvr additive="base">
                                        <p:cTn id="59" dur="500" fill="hold"/>
                                        <p:tgtEl>
                                          <p:spTgt spid="33"/>
                                        </p:tgtEl>
                                        <p:attrNameLst>
                                          <p:attrName>ppt_x</p:attrName>
                                        </p:attrNameLst>
                                      </p:cBhvr>
                                      <p:tavLst>
                                        <p:tav tm="0">
                                          <p:val>
                                            <p:strVal val="#ppt_x"/>
                                          </p:val>
                                        </p:tav>
                                        <p:tav tm="100000">
                                          <p:val>
                                            <p:strVal val="#ppt_x"/>
                                          </p:val>
                                        </p:tav>
                                      </p:tavLst>
                                    </p:anim>
                                    <p:anim calcmode="lin" valueType="num">
                                      <p:cBhvr additive="base">
                                        <p:cTn id="6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7" presetClass="entr" presetSubtype="4" fill="hold" grpId="0" nodeType="clickEffect">
                                  <p:stCondLst>
                                    <p:cond delay="0"/>
                                  </p:stCondLst>
                                  <p:childTnLst>
                                    <p:set>
                                      <p:cBhvr>
                                        <p:cTn id="64" dur="500" fill="hold">
                                          <p:stCondLst>
                                            <p:cond delay="0"/>
                                          </p:stCondLst>
                                        </p:cTn>
                                        <p:tgtEl>
                                          <p:spTgt spid="34"/>
                                        </p:tgtEl>
                                        <p:attrNameLst>
                                          <p:attrName>style.visibility</p:attrName>
                                        </p:attrNameLst>
                                      </p:cBhvr>
                                      <p:to>
                                        <p:strVal val="visible"/>
                                      </p:to>
                                    </p:set>
                                    <p:anim calcmode="lin" valueType="num">
                                      <p:cBhvr additive="base">
                                        <p:cTn id="65" dur="500" fill="hold"/>
                                        <p:tgtEl>
                                          <p:spTgt spid="34"/>
                                        </p:tgtEl>
                                        <p:attrNameLst>
                                          <p:attrName>ppt_x</p:attrName>
                                        </p:attrNameLst>
                                      </p:cBhvr>
                                      <p:tavLst>
                                        <p:tav tm="0">
                                          <p:val>
                                            <p:strVal val="#ppt_x"/>
                                          </p:val>
                                        </p:tav>
                                        <p:tav tm="100000">
                                          <p:val>
                                            <p:strVal val="#ppt_x"/>
                                          </p:val>
                                        </p:tav>
                                      </p:tavLst>
                                    </p:anim>
                                    <p:anim calcmode="lin" valueType="num">
                                      <p:cBhvr additive="base">
                                        <p:cTn id="6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7" presetClass="entr" presetSubtype="4" fill="hold" grpId="0" nodeType="clickEffect">
                                  <p:stCondLst>
                                    <p:cond delay="0"/>
                                  </p:stCondLst>
                                  <p:childTnLst>
                                    <p:set>
                                      <p:cBhvr>
                                        <p:cTn id="70" dur="500" fill="hold">
                                          <p:stCondLst>
                                            <p:cond delay="0"/>
                                          </p:stCondLst>
                                        </p:cTn>
                                        <p:tgtEl>
                                          <p:spTgt spid="35"/>
                                        </p:tgtEl>
                                        <p:attrNameLst>
                                          <p:attrName>style.visibility</p:attrName>
                                        </p:attrNameLst>
                                      </p:cBhvr>
                                      <p:to>
                                        <p:strVal val="visible"/>
                                      </p:to>
                                    </p:set>
                                    <p:anim calcmode="lin" valueType="num">
                                      <p:cBhvr additive="base">
                                        <p:cTn id="71" dur="500" fill="hold"/>
                                        <p:tgtEl>
                                          <p:spTgt spid="35"/>
                                        </p:tgtEl>
                                        <p:attrNameLst>
                                          <p:attrName>ppt_x</p:attrName>
                                        </p:attrNameLst>
                                      </p:cBhvr>
                                      <p:tavLst>
                                        <p:tav tm="0">
                                          <p:val>
                                            <p:strVal val="#ppt_x"/>
                                          </p:val>
                                        </p:tav>
                                        <p:tav tm="100000">
                                          <p:val>
                                            <p:strVal val="#ppt_x"/>
                                          </p:val>
                                        </p:tav>
                                      </p:tavLst>
                                    </p:anim>
                                    <p:anim calcmode="lin" valueType="num">
                                      <p:cBhvr additive="base">
                                        <p:cTn id="72"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7" presetClass="entr" presetSubtype="4" fill="hold" grpId="0" nodeType="clickEffect">
                                  <p:stCondLst>
                                    <p:cond delay="0"/>
                                  </p:stCondLst>
                                  <p:childTnLst>
                                    <p:set>
                                      <p:cBhvr>
                                        <p:cTn id="76" dur="500" fill="hold">
                                          <p:stCondLst>
                                            <p:cond delay="0"/>
                                          </p:stCondLst>
                                        </p:cTn>
                                        <p:tgtEl>
                                          <p:spTgt spid="36"/>
                                        </p:tgtEl>
                                        <p:attrNameLst>
                                          <p:attrName>style.visibility</p:attrName>
                                        </p:attrNameLst>
                                      </p:cBhvr>
                                      <p:to>
                                        <p:strVal val="visible"/>
                                      </p:to>
                                    </p:set>
                                    <p:anim calcmode="lin" valueType="num">
                                      <p:cBhvr additive="base">
                                        <p:cTn id="77" dur="500" fill="hold"/>
                                        <p:tgtEl>
                                          <p:spTgt spid="36"/>
                                        </p:tgtEl>
                                        <p:attrNameLst>
                                          <p:attrName>ppt_x</p:attrName>
                                        </p:attrNameLst>
                                      </p:cBhvr>
                                      <p:tavLst>
                                        <p:tav tm="0">
                                          <p:val>
                                            <p:strVal val="#ppt_x"/>
                                          </p:val>
                                        </p:tav>
                                        <p:tav tm="100000">
                                          <p:val>
                                            <p:strVal val="#ppt_x"/>
                                          </p:val>
                                        </p:tav>
                                      </p:tavLst>
                                    </p:anim>
                                    <p:anim calcmode="lin" valueType="num">
                                      <p:cBhvr additive="base">
                                        <p:cTn id="7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7" presetClass="entr" presetSubtype="4" fill="hold" grpId="0" nodeType="clickEffect">
                                  <p:stCondLst>
                                    <p:cond delay="0"/>
                                  </p:stCondLst>
                                  <p:childTnLst>
                                    <p:set>
                                      <p:cBhvr>
                                        <p:cTn id="82" dur="500" fill="hold">
                                          <p:stCondLst>
                                            <p:cond delay="0"/>
                                          </p:stCondLst>
                                        </p:cTn>
                                        <p:tgtEl>
                                          <p:spTgt spid="37"/>
                                        </p:tgtEl>
                                        <p:attrNameLst>
                                          <p:attrName>style.visibility</p:attrName>
                                        </p:attrNameLst>
                                      </p:cBhvr>
                                      <p:to>
                                        <p:strVal val="visible"/>
                                      </p:to>
                                    </p:set>
                                    <p:anim calcmode="lin" valueType="num">
                                      <p:cBhvr additive="base">
                                        <p:cTn id="83" dur="500" fill="hold"/>
                                        <p:tgtEl>
                                          <p:spTgt spid="37"/>
                                        </p:tgtEl>
                                        <p:attrNameLst>
                                          <p:attrName>ppt_x</p:attrName>
                                        </p:attrNameLst>
                                      </p:cBhvr>
                                      <p:tavLst>
                                        <p:tav tm="0">
                                          <p:val>
                                            <p:strVal val="#ppt_x"/>
                                          </p:val>
                                        </p:tav>
                                        <p:tav tm="100000">
                                          <p:val>
                                            <p:strVal val="#ppt_x"/>
                                          </p:val>
                                        </p:tav>
                                      </p:tavLst>
                                    </p:anim>
                                    <p:anim calcmode="lin" valueType="num">
                                      <p:cBhvr additive="base">
                                        <p:cTn id="84" dur="500" fill="hold"/>
                                        <p:tgtEl>
                                          <p:spTgt spid="37"/>
                                        </p:tgtEl>
                                        <p:attrNameLst>
                                          <p:attrName>ppt_y</p:attrName>
                                        </p:attrNameLst>
                                      </p:cBhvr>
                                      <p:tavLst>
                                        <p:tav tm="0">
                                          <p:val>
                                            <p:strVal val="1+#ppt_h/2"/>
                                          </p:val>
                                        </p:tav>
                                        <p:tav tm="100000">
                                          <p:val>
                                            <p:strVal val="#ppt_y"/>
                                          </p:val>
                                        </p:tav>
                                      </p:tavLst>
                                    </p:anim>
                                  </p:childTnLst>
                                </p:cTn>
                              </p:par>
                            </p:childTnLst>
                          </p:cTn>
                        </p:par>
                        <p:par>
                          <p:cTn id="85" fill="hold">
                            <p:stCondLst>
                              <p:cond delay="500"/>
                            </p:stCondLst>
                            <p:childTnLst>
                              <p:par>
                                <p:cTn id="86" presetID="42" presetClass="entr" presetSubtype="0" fill="hold" nodeType="afterEffect">
                                  <p:stCondLst>
                                    <p:cond delay="0"/>
                                  </p:stCondLst>
                                  <p:childTnLst>
                                    <p:set>
                                      <p:cBhvr>
                                        <p:cTn id="87" dur="1" fill="hold">
                                          <p:stCondLst>
                                            <p:cond delay="0"/>
                                          </p:stCondLst>
                                        </p:cTn>
                                        <p:tgtEl>
                                          <p:spTgt spid="38"/>
                                        </p:tgtEl>
                                        <p:attrNameLst>
                                          <p:attrName>style.visibility</p:attrName>
                                        </p:attrNameLst>
                                      </p:cBhvr>
                                      <p:to>
                                        <p:strVal val="visible"/>
                                      </p:to>
                                    </p:set>
                                    <p:animEffect transition="in" filter="fade">
                                      <p:cBhvr>
                                        <p:cTn id="88" dur="1000"/>
                                        <p:tgtEl>
                                          <p:spTgt spid="38"/>
                                        </p:tgtEl>
                                      </p:cBhvr>
                                    </p:animEffect>
                                    <p:anim calcmode="lin" valueType="num">
                                      <p:cBhvr>
                                        <p:cTn id="89" dur="1000" fill="hold"/>
                                        <p:tgtEl>
                                          <p:spTgt spid="38"/>
                                        </p:tgtEl>
                                        <p:attrNameLst>
                                          <p:attrName>ppt_x</p:attrName>
                                        </p:attrNameLst>
                                      </p:cBhvr>
                                      <p:tavLst>
                                        <p:tav tm="0">
                                          <p:val>
                                            <p:strVal val="#ppt_x"/>
                                          </p:val>
                                        </p:tav>
                                        <p:tav tm="100000">
                                          <p:val>
                                            <p:strVal val="#ppt_x"/>
                                          </p:val>
                                        </p:tav>
                                      </p:tavLst>
                                    </p:anim>
                                    <p:anim calcmode="lin" valueType="num">
                                      <p:cBhvr>
                                        <p:cTn id="90"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1" grpId="0"/>
      <p:bldP spid="31" grpId="1"/>
      <p:bldP spid="32" grpId="0"/>
      <p:bldP spid="32" grpId="1"/>
      <p:bldP spid="33" grpId="0"/>
      <p:bldP spid="33" grpId="1"/>
      <p:bldP spid="34" grpId="0"/>
      <p:bldP spid="34" grpId="1"/>
      <p:bldP spid="35" grpId="0"/>
      <p:bldP spid="35" grpId="1"/>
      <p:bldP spid="36" grpId="0"/>
      <p:bldP spid="36" grpId="1"/>
      <p:bldP spid="37" grpId="0"/>
      <p:bldP spid="37"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rotWithShape="1">
          <a:blip r:embed="rId3" cstate="screen"/>
          <a:srcRect/>
          <a:stretch>
            <a:fillRect/>
          </a:stretch>
        </p:blipFill>
        <p:spPr>
          <a:xfrm>
            <a:off x="967601" y="2266865"/>
            <a:ext cx="1102659" cy="864654"/>
          </a:xfrm>
          <a:prstGeom prst="rect">
            <a:avLst/>
          </a:prstGeom>
        </p:spPr>
      </p:pic>
      <p:pic>
        <p:nvPicPr>
          <p:cNvPr id="15" name="图片 14"/>
          <p:cNvPicPr>
            <a:picLocks noChangeAspect="1"/>
          </p:cNvPicPr>
          <p:nvPr/>
        </p:nvPicPr>
        <p:blipFill rotWithShape="1">
          <a:blip r:embed="rId4" cstate="screen"/>
          <a:srcRect/>
          <a:stretch>
            <a:fillRect/>
          </a:stretch>
        </p:blipFill>
        <p:spPr>
          <a:xfrm>
            <a:off x="7111988" y="800237"/>
            <a:ext cx="3635516" cy="3437793"/>
          </a:xfrm>
          <a:prstGeom prst="rect">
            <a:avLst/>
          </a:prstGeom>
        </p:spPr>
      </p:pic>
      <p:pic>
        <p:nvPicPr>
          <p:cNvPr id="16" name="图片 15"/>
          <p:cNvPicPr>
            <a:picLocks noChangeAspect="1"/>
          </p:cNvPicPr>
          <p:nvPr/>
        </p:nvPicPr>
        <p:blipFill rotWithShape="1">
          <a:blip r:embed="rId5" cstate="screen"/>
          <a:srcRect/>
          <a:stretch>
            <a:fillRect/>
          </a:stretch>
        </p:blipFill>
        <p:spPr>
          <a:xfrm>
            <a:off x="0" y="7933764"/>
            <a:ext cx="18288000" cy="2353236"/>
          </a:xfrm>
          <a:prstGeom prst="rect">
            <a:avLst/>
          </a:prstGeom>
        </p:spPr>
      </p:pic>
      <p:pic>
        <p:nvPicPr>
          <p:cNvPr id="17" name="图片 16"/>
          <p:cNvPicPr>
            <a:picLocks noChangeAspect="1"/>
          </p:cNvPicPr>
          <p:nvPr/>
        </p:nvPicPr>
        <p:blipFill rotWithShape="1">
          <a:blip r:embed="rId6" cstate="screen"/>
          <a:srcRect/>
          <a:stretch>
            <a:fillRect/>
          </a:stretch>
        </p:blipFill>
        <p:spPr>
          <a:xfrm>
            <a:off x="479291" y="6927371"/>
            <a:ext cx="3623565" cy="3440864"/>
          </a:xfrm>
          <a:prstGeom prst="rect">
            <a:avLst/>
          </a:prstGeom>
        </p:spPr>
      </p:pic>
      <p:pic>
        <p:nvPicPr>
          <p:cNvPr id="18" name="图片 17"/>
          <p:cNvPicPr>
            <a:picLocks noChangeAspect="1"/>
          </p:cNvPicPr>
          <p:nvPr/>
        </p:nvPicPr>
        <p:blipFill rotWithShape="1">
          <a:blip r:embed="rId7" cstate="screen"/>
          <a:srcRect/>
          <a:stretch>
            <a:fillRect/>
          </a:stretch>
        </p:blipFill>
        <p:spPr>
          <a:xfrm>
            <a:off x="14982431" y="6325738"/>
            <a:ext cx="2522259" cy="4265918"/>
          </a:xfrm>
          <a:prstGeom prst="rect">
            <a:avLst/>
          </a:prstGeom>
        </p:spPr>
      </p:pic>
      <p:pic>
        <p:nvPicPr>
          <p:cNvPr id="19" name="图片 18"/>
          <p:cNvPicPr>
            <a:picLocks noChangeAspect="1"/>
          </p:cNvPicPr>
          <p:nvPr/>
        </p:nvPicPr>
        <p:blipFill rotWithShape="1">
          <a:blip r:embed="rId3" cstate="screen"/>
          <a:srcRect/>
          <a:stretch>
            <a:fillRect/>
          </a:stretch>
        </p:blipFill>
        <p:spPr>
          <a:xfrm>
            <a:off x="967601" y="2266865"/>
            <a:ext cx="1102659" cy="864654"/>
          </a:xfrm>
          <a:prstGeom prst="rect">
            <a:avLst/>
          </a:prstGeom>
        </p:spPr>
      </p:pic>
      <p:pic>
        <p:nvPicPr>
          <p:cNvPr id="20" name="图片 19"/>
          <p:cNvPicPr>
            <a:picLocks noChangeAspect="1"/>
          </p:cNvPicPr>
          <p:nvPr/>
        </p:nvPicPr>
        <p:blipFill rotWithShape="1">
          <a:blip r:embed="rId8" cstate="screen"/>
          <a:srcRect/>
          <a:stretch>
            <a:fillRect/>
          </a:stretch>
        </p:blipFill>
        <p:spPr>
          <a:xfrm>
            <a:off x="646233" y="14006"/>
            <a:ext cx="2218764" cy="1900886"/>
          </a:xfrm>
          <a:prstGeom prst="rect">
            <a:avLst/>
          </a:prstGeom>
        </p:spPr>
      </p:pic>
      <p:pic>
        <p:nvPicPr>
          <p:cNvPr id="21" name="图片 20"/>
          <p:cNvPicPr>
            <a:picLocks noChangeAspect="1"/>
          </p:cNvPicPr>
          <p:nvPr/>
        </p:nvPicPr>
        <p:blipFill rotWithShape="1">
          <a:blip r:embed="rId3" cstate="screen"/>
          <a:srcRect/>
          <a:stretch>
            <a:fillRect/>
          </a:stretch>
        </p:blipFill>
        <p:spPr>
          <a:xfrm>
            <a:off x="3165296" y="975157"/>
            <a:ext cx="1647266" cy="1291709"/>
          </a:xfrm>
          <a:prstGeom prst="rect">
            <a:avLst/>
          </a:prstGeom>
        </p:spPr>
      </p:pic>
      <p:pic>
        <p:nvPicPr>
          <p:cNvPr id="22" name="图片 21"/>
          <p:cNvPicPr>
            <a:picLocks noChangeAspect="1"/>
          </p:cNvPicPr>
          <p:nvPr/>
        </p:nvPicPr>
        <p:blipFill rotWithShape="1">
          <a:blip r:embed="rId9" cstate="screen"/>
          <a:srcRect/>
          <a:stretch>
            <a:fillRect/>
          </a:stretch>
        </p:blipFill>
        <p:spPr>
          <a:xfrm>
            <a:off x="11672048" y="654681"/>
            <a:ext cx="6790764" cy="2467887"/>
          </a:xfrm>
          <a:prstGeom prst="rect">
            <a:avLst/>
          </a:prstGeom>
        </p:spPr>
      </p:pic>
      <p:pic>
        <p:nvPicPr>
          <p:cNvPr id="13" name="图片 3"/>
          <p:cNvPicPr>
            <a:picLocks noChangeAspect="1"/>
          </p:cNvPicPr>
          <p:nvPr/>
        </p:nvPicPr>
        <p:blipFill>
          <a:blip r:embed="rId10" cstate="screen"/>
          <a:stretch>
            <a:fillRect/>
          </a:stretch>
        </p:blipFill>
        <p:spPr>
          <a:xfrm>
            <a:off x="3271016" y="3625766"/>
            <a:ext cx="11745968" cy="3603519"/>
          </a:xfrm>
          <a:prstGeom prst="rect">
            <a:avLst/>
          </a:prstGeom>
        </p:spPr>
      </p:pic>
      <p:sp>
        <p:nvSpPr>
          <p:cNvPr id="14" name="矩形 4"/>
          <p:cNvSpPr/>
          <p:nvPr/>
        </p:nvSpPr>
        <p:spPr>
          <a:xfrm>
            <a:off x="4009400" y="4497788"/>
            <a:ext cx="11524871" cy="2123658"/>
          </a:xfrm>
          <a:prstGeom prst="rect">
            <a:avLst/>
          </a:prstGeom>
        </p:spPr>
        <p:txBody>
          <a:bodyPr wrap="square">
            <a:spAutoFit/>
            <a:scene3d>
              <a:camera prst="orthographicFront"/>
              <a:lightRig rig="threePt" dir="t"/>
            </a:scene3d>
            <a:sp3d contourW="12700"/>
          </a:bodyPr>
          <a:lstStyle/>
          <a:p>
            <a:pPr algn="ctr"/>
            <a:r>
              <a:rPr lang="en-US" sz="6600" b="1">
                <a:solidFill>
                  <a:srgbClr val="F48B14"/>
                </a:solidFill>
                <a:latin typeface="Times New Roman" panose="02020603050405020304" pitchFamily="18" charset="0"/>
                <a:cs typeface="Times New Roman" panose="02020603050405020304" pitchFamily="18" charset="0"/>
              </a:rPr>
              <a:t>Những điểm cần chú ý để phòng tránh bị xâm hại</a:t>
            </a:r>
            <a:endParaRPr lang="zh-CN" altLang="en-US" sz="6600" dirty="0">
              <a:solidFill>
                <a:srgbClr val="F48B14"/>
              </a:solidFill>
              <a:latin typeface="inpin heiti" charset="-122"/>
              <a:ea typeface="inpin heiti"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barn(inVertical)">
                                      <p:cBhvr>
                                        <p:cTn id="11" dur="500"/>
                                        <p:tgtEl>
                                          <p:spTgt spid="16"/>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1000"/>
                                        <p:tgtEl>
                                          <p:spTgt spid="17"/>
                                        </p:tgtEl>
                                      </p:cBhvr>
                                    </p:animEffect>
                                    <p:anim calcmode="lin" valueType="num">
                                      <p:cBhvr>
                                        <p:cTn id="16" dur="1000" fill="hold"/>
                                        <p:tgtEl>
                                          <p:spTgt spid="17"/>
                                        </p:tgtEl>
                                        <p:attrNameLst>
                                          <p:attrName>ppt_x</p:attrName>
                                        </p:attrNameLst>
                                      </p:cBhvr>
                                      <p:tavLst>
                                        <p:tav tm="0">
                                          <p:val>
                                            <p:strVal val="#ppt_x"/>
                                          </p:val>
                                        </p:tav>
                                        <p:tav tm="100000">
                                          <p:val>
                                            <p:strVal val="#ppt_x"/>
                                          </p:val>
                                        </p:tav>
                                      </p:tavLst>
                                    </p:anim>
                                    <p:anim calcmode="lin" valueType="num">
                                      <p:cBhvr>
                                        <p:cTn id="17" dur="1000" fill="hold"/>
                                        <p:tgtEl>
                                          <p:spTgt spid="17"/>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42" presetClass="entr" presetSubtype="0"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26" presetClass="entr" presetSubtype="0" fill="hold" nodeType="after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80">
                                          <p:stCondLst>
                                            <p:cond delay="0"/>
                                          </p:stCondLst>
                                        </p:cTn>
                                        <p:tgtEl>
                                          <p:spTgt spid="19"/>
                                        </p:tgtEl>
                                      </p:cBhvr>
                                    </p:animEffect>
                                    <p:anim calcmode="lin" valueType="num">
                                      <p:cBhvr>
                                        <p:cTn id="2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33" dur="26">
                                          <p:stCondLst>
                                            <p:cond delay="650"/>
                                          </p:stCondLst>
                                        </p:cTn>
                                        <p:tgtEl>
                                          <p:spTgt spid="19"/>
                                        </p:tgtEl>
                                      </p:cBhvr>
                                      <p:to x="100000" y="60000"/>
                                    </p:animScale>
                                    <p:animScale>
                                      <p:cBhvr>
                                        <p:cTn id="34" dur="166" decel="50000">
                                          <p:stCondLst>
                                            <p:cond delay="676"/>
                                          </p:stCondLst>
                                        </p:cTn>
                                        <p:tgtEl>
                                          <p:spTgt spid="19"/>
                                        </p:tgtEl>
                                      </p:cBhvr>
                                      <p:to x="100000" y="100000"/>
                                    </p:animScale>
                                    <p:animScale>
                                      <p:cBhvr>
                                        <p:cTn id="35" dur="26">
                                          <p:stCondLst>
                                            <p:cond delay="1312"/>
                                          </p:stCondLst>
                                        </p:cTn>
                                        <p:tgtEl>
                                          <p:spTgt spid="19"/>
                                        </p:tgtEl>
                                      </p:cBhvr>
                                      <p:to x="100000" y="80000"/>
                                    </p:animScale>
                                    <p:animScale>
                                      <p:cBhvr>
                                        <p:cTn id="36" dur="166" decel="50000">
                                          <p:stCondLst>
                                            <p:cond delay="1338"/>
                                          </p:stCondLst>
                                        </p:cTn>
                                        <p:tgtEl>
                                          <p:spTgt spid="19"/>
                                        </p:tgtEl>
                                      </p:cBhvr>
                                      <p:to x="100000" y="100000"/>
                                    </p:animScale>
                                    <p:animScale>
                                      <p:cBhvr>
                                        <p:cTn id="37" dur="26">
                                          <p:stCondLst>
                                            <p:cond delay="1642"/>
                                          </p:stCondLst>
                                        </p:cTn>
                                        <p:tgtEl>
                                          <p:spTgt spid="19"/>
                                        </p:tgtEl>
                                      </p:cBhvr>
                                      <p:to x="100000" y="90000"/>
                                    </p:animScale>
                                    <p:animScale>
                                      <p:cBhvr>
                                        <p:cTn id="38" dur="166" decel="50000">
                                          <p:stCondLst>
                                            <p:cond delay="1668"/>
                                          </p:stCondLst>
                                        </p:cTn>
                                        <p:tgtEl>
                                          <p:spTgt spid="19"/>
                                        </p:tgtEl>
                                      </p:cBhvr>
                                      <p:to x="100000" y="100000"/>
                                    </p:animScale>
                                    <p:animScale>
                                      <p:cBhvr>
                                        <p:cTn id="39" dur="26">
                                          <p:stCondLst>
                                            <p:cond delay="1808"/>
                                          </p:stCondLst>
                                        </p:cTn>
                                        <p:tgtEl>
                                          <p:spTgt spid="19"/>
                                        </p:tgtEl>
                                      </p:cBhvr>
                                      <p:to x="100000" y="95000"/>
                                    </p:animScale>
                                    <p:animScale>
                                      <p:cBhvr>
                                        <p:cTn id="40" dur="166" decel="50000">
                                          <p:stCondLst>
                                            <p:cond delay="1834"/>
                                          </p:stCondLst>
                                        </p:cTn>
                                        <p:tgtEl>
                                          <p:spTgt spid="19"/>
                                        </p:tgtEl>
                                      </p:cBhvr>
                                      <p:to x="100000" y="100000"/>
                                    </p:animScale>
                                  </p:childTnLst>
                                </p:cTn>
                              </p:par>
                              <p:par>
                                <p:cTn id="41" presetID="26"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down)">
                                      <p:cBhvr>
                                        <p:cTn id="43" dur="580">
                                          <p:stCondLst>
                                            <p:cond delay="0"/>
                                          </p:stCondLst>
                                        </p:cTn>
                                        <p:tgtEl>
                                          <p:spTgt spid="20"/>
                                        </p:tgtEl>
                                      </p:cBhvr>
                                    </p:animEffect>
                                    <p:anim calcmode="lin" valueType="num">
                                      <p:cBhvr>
                                        <p:cTn id="4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49" dur="26">
                                          <p:stCondLst>
                                            <p:cond delay="650"/>
                                          </p:stCondLst>
                                        </p:cTn>
                                        <p:tgtEl>
                                          <p:spTgt spid="20"/>
                                        </p:tgtEl>
                                      </p:cBhvr>
                                      <p:to x="100000" y="60000"/>
                                    </p:animScale>
                                    <p:animScale>
                                      <p:cBhvr>
                                        <p:cTn id="50" dur="166" decel="50000">
                                          <p:stCondLst>
                                            <p:cond delay="676"/>
                                          </p:stCondLst>
                                        </p:cTn>
                                        <p:tgtEl>
                                          <p:spTgt spid="20"/>
                                        </p:tgtEl>
                                      </p:cBhvr>
                                      <p:to x="100000" y="100000"/>
                                    </p:animScale>
                                    <p:animScale>
                                      <p:cBhvr>
                                        <p:cTn id="51" dur="26">
                                          <p:stCondLst>
                                            <p:cond delay="1312"/>
                                          </p:stCondLst>
                                        </p:cTn>
                                        <p:tgtEl>
                                          <p:spTgt spid="20"/>
                                        </p:tgtEl>
                                      </p:cBhvr>
                                      <p:to x="100000" y="80000"/>
                                    </p:animScale>
                                    <p:animScale>
                                      <p:cBhvr>
                                        <p:cTn id="52" dur="166" decel="50000">
                                          <p:stCondLst>
                                            <p:cond delay="1338"/>
                                          </p:stCondLst>
                                        </p:cTn>
                                        <p:tgtEl>
                                          <p:spTgt spid="20"/>
                                        </p:tgtEl>
                                      </p:cBhvr>
                                      <p:to x="100000" y="100000"/>
                                    </p:animScale>
                                    <p:animScale>
                                      <p:cBhvr>
                                        <p:cTn id="53" dur="26">
                                          <p:stCondLst>
                                            <p:cond delay="1642"/>
                                          </p:stCondLst>
                                        </p:cTn>
                                        <p:tgtEl>
                                          <p:spTgt spid="20"/>
                                        </p:tgtEl>
                                      </p:cBhvr>
                                      <p:to x="100000" y="90000"/>
                                    </p:animScale>
                                    <p:animScale>
                                      <p:cBhvr>
                                        <p:cTn id="54" dur="166" decel="50000">
                                          <p:stCondLst>
                                            <p:cond delay="1668"/>
                                          </p:stCondLst>
                                        </p:cTn>
                                        <p:tgtEl>
                                          <p:spTgt spid="20"/>
                                        </p:tgtEl>
                                      </p:cBhvr>
                                      <p:to x="100000" y="100000"/>
                                    </p:animScale>
                                    <p:animScale>
                                      <p:cBhvr>
                                        <p:cTn id="55" dur="26">
                                          <p:stCondLst>
                                            <p:cond delay="1808"/>
                                          </p:stCondLst>
                                        </p:cTn>
                                        <p:tgtEl>
                                          <p:spTgt spid="20"/>
                                        </p:tgtEl>
                                      </p:cBhvr>
                                      <p:to x="100000" y="95000"/>
                                    </p:animScale>
                                    <p:animScale>
                                      <p:cBhvr>
                                        <p:cTn id="56" dur="166" decel="50000">
                                          <p:stCondLst>
                                            <p:cond delay="1834"/>
                                          </p:stCondLst>
                                        </p:cTn>
                                        <p:tgtEl>
                                          <p:spTgt spid="20"/>
                                        </p:tgtEl>
                                      </p:cBhvr>
                                      <p:to x="100000" y="100000"/>
                                    </p:animScale>
                                  </p:childTnLst>
                                </p:cTn>
                              </p:par>
                              <p:par>
                                <p:cTn id="57" presetID="26" presetClass="entr" presetSubtype="0" fill="hold" nodeType="with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wipe(down)">
                                      <p:cBhvr>
                                        <p:cTn id="59" dur="580">
                                          <p:stCondLst>
                                            <p:cond delay="0"/>
                                          </p:stCondLst>
                                        </p:cTn>
                                        <p:tgtEl>
                                          <p:spTgt spid="21"/>
                                        </p:tgtEl>
                                      </p:cBhvr>
                                    </p:animEffect>
                                    <p:anim calcmode="lin" valueType="num">
                                      <p:cBhvr>
                                        <p:cTn id="60"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65" dur="26">
                                          <p:stCondLst>
                                            <p:cond delay="650"/>
                                          </p:stCondLst>
                                        </p:cTn>
                                        <p:tgtEl>
                                          <p:spTgt spid="21"/>
                                        </p:tgtEl>
                                      </p:cBhvr>
                                      <p:to x="100000" y="60000"/>
                                    </p:animScale>
                                    <p:animScale>
                                      <p:cBhvr>
                                        <p:cTn id="66" dur="166" decel="50000">
                                          <p:stCondLst>
                                            <p:cond delay="676"/>
                                          </p:stCondLst>
                                        </p:cTn>
                                        <p:tgtEl>
                                          <p:spTgt spid="21"/>
                                        </p:tgtEl>
                                      </p:cBhvr>
                                      <p:to x="100000" y="100000"/>
                                    </p:animScale>
                                    <p:animScale>
                                      <p:cBhvr>
                                        <p:cTn id="67" dur="26">
                                          <p:stCondLst>
                                            <p:cond delay="1312"/>
                                          </p:stCondLst>
                                        </p:cTn>
                                        <p:tgtEl>
                                          <p:spTgt spid="21"/>
                                        </p:tgtEl>
                                      </p:cBhvr>
                                      <p:to x="100000" y="80000"/>
                                    </p:animScale>
                                    <p:animScale>
                                      <p:cBhvr>
                                        <p:cTn id="68" dur="166" decel="50000">
                                          <p:stCondLst>
                                            <p:cond delay="1338"/>
                                          </p:stCondLst>
                                        </p:cTn>
                                        <p:tgtEl>
                                          <p:spTgt spid="21"/>
                                        </p:tgtEl>
                                      </p:cBhvr>
                                      <p:to x="100000" y="100000"/>
                                    </p:animScale>
                                    <p:animScale>
                                      <p:cBhvr>
                                        <p:cTn id="69" dur="26">
                                          <p:stCondLst>
                                            <p:cond delay="1642"/>
                                          </p:stCondLst>
                                        </p:cTn>
                                        <p:tgtEl>
                                          <p:spTgt spid="21"/>
                                        </p:tgtEl>
                                      </p:cBhvr>
                                      <p:to x="100000" y="90000"/>
                                    </p:animScale>
                                    <p:animScale>
                                      <p:cBhvr>
                                        <p:cTn id="70" dur="166" decel="50000">
                                          <p:stCondLst>
                                            <p:cond delay="1668"/>
                                          </p:stCondLst>
                                        </p:cTn>
                                        <p:tgtEl>
                                          <p:spTgt spid="21"/>
                                        </p:tgtEl>
                                      </p:cBhvr>
                                      <p:to x="100000" y="100000"/>
                                    </p:animScale>
                                    <p:animScale>
                                      <p:cBhvr>
                                        <p:cTn id="71" dur="26">
                                          <p:stCondLst>
                                            <p:cond delay="1808"/>
                                          </p:stCondLst>
                                        </p:cTn>
                                        <p:tgtEl>
                                          <p:spTgt spid="21"/>
                                        </p:tgtEl>
                                      </p:cBhvr>
                                      <p:to x="100000" y="95000"/>
                                    </p:animScale>
                                    <p:animScale>
                                      <p:cBhvr>
                                        <p:cTn id="72" dur="166" decel="50000">
                                          <p:stCondLst>
                                            <p:cond delay="1834"/>
                                          </p:stCondLst>
                                        </p:cTn>
                                        <p:tgtEl>
                                          <p:spTgt spid="21"/>
                                        </p:tgtEl>
                                      </p:cBhvr>
                                      <p:to x="100000" y="100000"/>
                                    </p:animScale>
                                  </p:childTnLst>
                                </p:cTn>
                              </p:par>
                              <p:par>
                                <p:cTn id="73" presetID="26" presetClass="emph" presetSubtype="0" fill="hold" nodeType="withEffect">
                                  <p:stCondLst>
                                    <p:cond delay="0"/>
                                  </p:stCondLst>
                                  <p:childTnLst>
                                    <p:animEffect transition="out" filter="fade">
                                      <p:cBhvr>
                                        <p:cTn id="74" dur="500" tmFilter="0, 0; .2, .5; .8, .5; 1, 0"/>
                                        <p:tgtEl>
                                          <p:spTgt spid="19"/>
                                        </p:tgtEl>
                                      </p:cBhvr>
                                    </p:animEffect>
                                    <p:animScale>
                                      <p:cBhvr>
                                        <p:cTn id="75" dur="250" autoRev="1" fill="hold"/>
                                        <p:tgtEl>
                                          <p:spTgt spid="19"/>
                                        </p:tgtEl>
                                      </p:cBhvr>
                                      <p:by x="105000" y="105000"/>
                                    </p:animScale>
                                  </p:childTnLst>
                                </p:cTn>
                              </p:par>
                              <p:par>
                                <p:cTn id="76" presetID="26" presetClass="emph" presetSubtype="0" fill="hold" nodeType="withEffect">
                                  <p:stCondLst>
                                    <p:cond delay="0"/>
                                  </p:stCondLst>
                                  <p:childTnLst>
                                    <p:animEffect transition="out" filter="fade">
                                      <p:cBhvr>
                                        <p:cTn id="77" dur="500" tmFilter="0, 0; .2, .5; .8, .5; 1, 0"/>
                                        <p:tgtEl>
                                          <p:spTgt spid="20"/>
                                        </p:tgtEl>
                                      </p:cBhvr>
                                    </p:animEffect>
                                    <p:animScale>
                                      <p:cBhvr>
                                        <p:cTn id="78" dur="250" autoRev="1" fill="hold"/>
                                        <p:tgtEl>
                                          <p:spTgt spid="20"/>
                                        </p:tgtEl>
                                      </p:cBhvr>
                                      <p:by x="105000" y="105000"/>
                                    </p:animScale>
                                  </p:childTnLst>
                                </p:cTn>
                              </p:par>
                              <p:par>
                                <p:cTn id="79" presetID="26" presetClass="emph" presetSubtype="0" fill="hold" nodeType="withEffect">
                                  <p:stCondLst>
                                    <p:cond delay="0"/>
                                  </p:stCondLst>
                                  <p:childTnLst>
                                    <p:animEffect transition="out" filter="fade">
                                      <p:cBhvr>
                                        <p:cTn id="80" dur="500" tmFilter="0, 0; .2, .5; .8, .5; 1, 0"/>
                                        <p:tgtEl>
                                          <p:spTgt spid="21"/>
                                        </p:tgtEl>
                                      </p:cBhvr>
                                    </p:animEffect>
                                    <p:animScale>
                                      <p:cBhvr>
                                        <p:cTn id="81" dur="250" autoRev="1" fill="hold"/>
                                        <p:tgtEl>
                                          <p:spTgt spid="21"/>
                                        </p:tgtEl>
                                      </p:cBhvr>
                                      <p:by x="105000" y="105000"/>
                                    </p:animScale>
                                  </p:childTnLst>
                                </p:cTn>
                              </p:par>
                            </p:childTnLst>
                          </p:cTn>
                        </p:par>
                        <p:par>
                          <p:cTn id="82" fill="hold">
                            <p:stCondLst>
                              <p:cond delay="5000"/>
                            </p:stCondLst>
                            <p:childTnLst>
                              <p:par>
                                <p:cTn id="83" presetID="2" presetClass="entr" presetSubtype="12" fill="hold" nodeType="after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additive="base">
                                        <p:cTn id="85" dur="2750" fill="hold"/>
                                        <p:tgtEl>
                                          <p:spTgt spid="22"/>
                                        </p:tgtEl>
                                        <p:attrNameLst>
                                          <p:attrName>ppt_x</p:attrName>
                                        </p:attrNameLst>
                                      </p:cBhvr>
                                      <p:tavLst>
                                        <p:tav tm="0">
                                          <p:val>
                                            <p:strVal val="0-#ppt_w/2"/>
                                          </p:val>
                                        </p:tav>
                                        <p:tav tm="100000">
                                          <p:val>
                                            <p:strVal val="#ppt_x"/>
                                          </p:val>
                                        </p:tav>
                                      </p:tavLst>
                                    </p:anim>
                                    <p:anim calcmode="lin" valueType="num">
                                      <p:cBhvr additive="base">
                                        <p:cTn id="86" dur="2750" fill="hold"/>
                                        <p:tgtEl>
                                          <p:spTgt spid="22"/>
                                        </p:tgtEl>
                                        <p:attrNameLst>
                                          <p:attrName>ppt_y</p:attrName>
                                        </p:attrNameLst>
                                      </p:cBhvr>
                                      <p:tavLst>
                                        <p:tav tm="0">
                                          <p:val>
                                            <p:strVal val="1+#ppt_h/2"/>
                                          </p:val>
                                        </p:tav>
                                        <p:tav tm="100000">
                                          <p:val>
                                            <p:strVal val="#ppt_y"/>
                                          </p:val>
                                        </p:tav>
                                      </p:tavLst>
                                    </p:anim>
                                  </p:childTnLst>
                                </p:cTn>
                              </p:par>
                            </p:childTnLst>
                          </p:cTn>
                        </p:par>
                        <p:par>
                          <p:cTn id="87" fill="hold">
                            <p:stCondLst>
                              <p:cond delay="8000"/>
                            </p:stCondLst>
                            <p:childTnLst>
                              <p:par>
                                <p:cTn id="88" presetID="2" presetClass="entr" presetSubtype="8" fill="hold" nodeType="afterEffect">
                                  <p:stCondLst>
                                    <p:cond delay="0"/>
                                  </p:stCondLst>
                                  <p:childTnLst>
                                    <p:set>
                                      <p:cBhvr>
                                        <p:cTn id="89" dur="1" fill="hold">
                                          <p:stCondLst>
                                            <p:cond delay="0"/>
                                          </p:stCondLst>
                                        </p:cTn>
                                        <p:tgtEl>
                                          <p:spTgt spid="15"/>
                                        </p:tgtEl>
                                        <p:attrNameLst>
                                          <p:attrName>style.visibility</p:attrName>
                                        </p:attrNameLst>
                                      </p:cBhvr>
                                      <p:to>
                                        <p:strVal val="visible"/>
                                      </p:to>
                                    </p:set>
                                    <p:anim calcmode="lin" valueType="num">
                                      <p:cBhvr additive="base">
                                        <p:cTn id="90" dur="500" fill="hold"/>
                                        <p:tgtEl>
                                          <p:spTgt spid="15"/>
                                        </p:tgtEl>
                                        <p:attrNameLst>
                                          <p:attrName>ppt_x</p:attrName>
                                        </p:attrNameLst>
                                      </p:cBhvr>
                                      <p:tavLst>
                                        <p:tav tm="0">
                                          <p:val>
                                            <p:strVal val="0-#ppt_w/2"/>
                                          </p:val>
                                        </p:tav>
                                        <p:tav tm="100000">
                                          <p:val>
                                            <p:strVal val="#ppt_x"/>
                                          </p:val>
                                        </p:tav>
                                      </p:tavLst>
                                    </p:anim>
                                    <p:anim calcmode="lin" valueType="num">
                                      <p:cBhvr additive="base">
                                        <p:cTn id="91" dur="500" fill="hold"/>
                                        <p:tgtEl>
                                          <p:spTgt spid="15"/>
                                        </p:tgtEl>
                                        <p:attrNameLst>
                                          <p:attrName>ppt_y</p:attrName>
                                        </p:attrNameLst>
                                      </p:cBhvr>
                                      <p:tavLst>
                                        <p:tav tm="0">
                                          <p:val>
                                            <p:strVal val="#ppt_y"/>
                                          </p:val>
                                        </p:tav>
                                        <p:tav tm="100000">
                                          <p:val>
                                            <p:strVal val="#ppt_y"/>
                                          </p:val>
                                        </p:tav>
                                      </p:tavLst>
                                    </p:anim>
                                  </p:childTnLst>
                                </p:cTn>
                              </p:par>
                            </p:childTnLst>
                          </p:cTn>
                        </p:par>
                        <p:par>
                          <p:cTn id="92" fill="hold">
                            <p:stCondLst>
                              <p:cond delay="8500"/>
                            </p:stCondLst>
                            <p:childTnLst>
                              <p:par>
                                <p:cTn id="93" presetID="42" presetClass="entr" presetSubtype="0" fill="hold" nodeType="afterEffect">
                                  <p:stCondLst>
                                    <p:cond delay="0"/>
                                  </p:stCondLst>
                                  <p:childTnLst>
                                    <p:set>
                                      <p:cBhvr>
                                        <p:cTn id="94" dur="1" fill="hold">
                                          <p:stCondLst>
                                            <p:cond delay="0"/>
                                          </p:stCondLst>
                                        </p:cTn>
                                        <p:tgtEl>
                                          <p:spTgt spid="13"/>
                                        </p:tgtEl>
                                        <p:attrNameLst>
                                          <p:attrName>style.visibility</p:attrName>
                                        </p:attrNameLst>
                                      </p:cBhvr>
                                      <p:to>
                                        <p:strVal val="visible"/>
                                      </p:to>
                                    </p:set>
                                    <p:animEffect transition="in" filter="fade">
                                      <p:cBhvr>
                                        <p:cTn id="95" dur="1000"/>
                                        <p:tgtEl>
                                          <p:spTgt spid="13"/>
                                        </p:tgtEl>
                                      </p:cBhvr>
                                    </p:animEffect>
                                    <p:anim calcmode="lin" valueType="num">
                                      <p:cBhvr>
                                        <p:cTn id="96" dur="1000" fill="hold"/>
                                        <p:tgtEl>
                                          <p:spTgt spid="13"/>
                                        </p:tgtEl>
                                        <p:attrNameLst>
                                          <p:attrName>ppt_x</p:attrName>
                                        </p:attrNameLst>
                                      </p:cBhvr>
                                      <p:tavLst>
                                        <p:tav tm="0">
                                          <p:val>
                                            <p:strVal val="#ppt_x"/>
                                          </p:val>
                                        </p:tav>
                                        <p:tav tm="100000">
                                          <p:val>
                                            <p:strVal val="#ppt_x"/>
                                          </p:val>
                                        </p:tav>
                                      </p:tavLst>
                                    </p:anim>
                                    <p:anim calcmode="lin" valueType="num">
                                      <p:cBhvr>
                                        <p:cTn id="9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3304;p68"/>
          <p:cNvGrpSpPr/>
          <p:nvPr/>
        </p:nvGrpSpPr>
        <p:grpSpPr>
          <a:xfrm>
            <a:off x="3875116" y="2452553"/>
            <a:ext cx="8049656" cy="5814504"/>
            <a:chOff x="-734425" y="725975"/>
            <a:chExt cx="2684700" cy="3691500"/>
          </a:xfrm>
          <a:solidFill>
            <a:srgbClr val="EAC1FF"/>
          </a:solidFill>
        </p:grpSpPr>
        <p:sp>
          <p:nvSpPr>
            <p:cNvPr id="3" name="Google Shape;3305;p68"/>
            <p:cNvSpPr/>
            <p:nvPr/>
          </p:nvSpPr>
          <p:spPr>
            <a:xfrm>
              <a:off x="-734425" y="725975"/>
              <a:ext cx="2684700" cy="3691500"/>
            </a:xfrm>
            <a:prstGeom prst="roundRect">
              <a:avLst>
                <a:gd name="adj" fmla="val 4846"/>
              </a:avLst>
            </a:prstGeom>
            <a:grpFill/>
            <a:ln>
              <a:noFill/>
            </a:ln>
          </p:spPr>
          <p:txBody>
            <a:bodyPr spcFirstLastPara="1" wrap="square" lIns="274275" tIns="274275" rIns="274275" bIns="274275" anchor="ctr" anchorCtr="0">
              <a:noAutofit/>
            </a:bodyPr>
            <a:lstStyle/>
            <a:p>
              <a:endParaRPr sz="4200" spc="300"/>
            </a:p>
          </p:txBody>
        </p:sp>
        <p:sp>
          <p:nvSpPr>
            <p:cNvPr id="4" name="Google Shape;3306;p68"/>
            <p:cNvSpPr/>
            <p:nvPr/>
          </p:nvSpPr>
          <p:spPr>
            <a:xfrm>
              <a:off x="515525" y="4208197"/>
              <a:ext cx="184800" cy="109500"/>
            </a:xfrm>
            <a:prstGeom prst="roundRect">
              <a:avLst>
                <a:gd name="adj" fmla="val 50000"/>
              </a:avLst>
            </a:prstGeom>
            <a:grpFill/>
            <a:ln w="19050" cap="flat" cmpd="sng">
              <a:solidFill>
                <a:schemeClr val="lt2"/>
              </a:solidFill>
              <a:prstDash val="solid"/>
              <a:round/>
              <a:headEnd type="none" w="sm" len="sm"/>
              <a:tailEnd type="none" w="sm" len="sm"/>
            </a:ln>
          </p:spPr>
          <p:txBody>
            <a:bodyPr spcFirstLastPara="1" wrap="square" lIns="274275" tIns="274275" rIns="274275" bIns="274275" anchor="ctr" anchorCtr="0">
              <a:noAutofit/>
            </a:bodyPr>
            <a:lstStyle/>
            <a:p>
              <a:endParaRPr sz="4200" spc="300"/>
            </a:p>
          </p:txBody>
        </p:sp>
        <p:sp>
          <p:nvSpPr>
            <p:cNvPr id="5" name="Google Shape;3307;p68"/>
            <p:cNvSpPr/>
            <p:nvPr/>
          </p:nvSpPr>
          <p:spPr>
            <a:xfrm>
              <a:off x="577175" y="801325"/>
              <a:ext cx="61500" cy="61500"/>
            </a:xfrm>
            <a:prstGeom prst="ellipse">
              <a:avLst/>
            </a:prstGeom>
            <a:grpFill/>
            <a:ln w="19050" cap="flat" cmpd="sng">
              <a:solidFill>
                <a:schemeClr val="lt2"/>
              </a:solidFill>
              <a:prstDash val="solid"/>
              <a:round/>
              <a:headEnd type="none" w="sm" len="sm"/>
              <a:tailEnd type="none" w="sm" len="sm"/>
            </a:ln>
          </p:spPr>
          <p:txBody>
            <a:bodyPr spcFirstLastPara="1" wrap="square" lIns="274275" tIns="274275" rIns="274275" bIns="274275" anchor="ctr" anchorCtr="0">
              <a:noAutofit/>
            </a:bodyPr>
            <a:lstStyle/>
            <a:p>
              <a:endParaRPr sz="4200" spc="300"/>
            </a:p>
          </p:txBody>
        </p:sp>
      </p:grpSp>
      <p:sp>
        <p:nvSpPr>
          <p:cNvPr id="54" name="TextBox 53"/>
          <p:cNvSpPr txBox="1"/>
          <p:nvPr/>
        </p:nvSpPr>
        <p:spPr>
          <a:xfrm>
            <a:off x="4193800" y="2668106"/>
            <a:ext cx="7511066" cy="4851400"/>
          </a:xfrm>
          <a:prstGeom prst="rect">
            <a:avLst/>
          </a:prstGeom>
          <a:noFill/>
        </p:spPr>
        <p:txBody>
          <a:bodyPr wrap="square" rtlCol="0">
            <a:spAutoFit/>
          </a:bodyPr>
          <a:lstStyle/>
          <a:p>
            <a:pPr algn="just">
              <a:lnSpc>
                <a:spcPct val="91000"/>
              </a:lnSpc>
            </a:pPr>
            <a:r>
              <a:rPr lang="en-US" sz="8500" b="1" spc="150">
                <a:latin typeface="Times New Roman" panose="02020603050405020304" pitchFamily="18" charset="0"/>
                <a:cs typeface="Times New Roman" panose="02020603050405020304" pitchFamily="18" charset="0"/>
              </a:rPr>
              <a:t>Bạn có thể làm gì để phòng tránh nguy cơ bị xâm hại?</a:t>
            </a:r>
          </a:p>
        </p:txBody>
      </p:sp>
      <p:sp>
        <p:nvSpPr>
          <p:cNvPr id="55" name="矩形 4"/>
          <p:cNvSpPr/>
          <p:nvPr/>
        </p:nvSpPr>
        <p:spPr>
          <a:xfrm>
            <a:off x="584450" y="191091"/>
            <a:ext cx="17111931" cy="2123658"/>
          </a:xfrm>
          <a:prstGeom prst="rect">
            <a:avLst/>
          </a:prstGeom>
        </p:spPr>
        <p:txBody>
          <a:bodyPr wrap="square">
            <a:spAutoFit/>
            <a:scene3d>
              <a:camera prst="orthographicFront"/>
              <a:lightRig rig="threePt" dir="t"/>
            </a:scene3d>
            <a:sp3d contourW="12700"/>
          </a:bodyPr>
          <a:lstStyle/>
          <a:p>
            <a:r>
              <a:rPr lang="en-US" sz="6600" b="1">
                <a:solidFill>
                  <a:srgbClr val="F48B14"/>
                </a:solidFill>
                <a:latin typeface="Times New Roman" panose="02020603050405020304" pitchFamily="18" charset="0"/>
                <a:cs typeface="Times New Roman" panose="02020603050405020304" pitchFamily="18" charset="0"/>
              </a:rPr>
              <a:t>2. Những điểm cần chú ý để phòng tránh bị xâm hại</a:t>
            </a:r>
            <a:endParaRPr lang="zh-CN" altLang="en-US" sz="6600" dirty="0">
              <a:solidFill>
                <a:srgbClr val="F48B14"/>
              </a:solidFill>
              <a:latin typeface="inpin heiti" charset="-122"/>
              <a:ea typeface="inpin heiti" charset="-122"/>
            </a:endParaRPr>
          </a:p>
        </p:txBody>
      </p:sp>
      <p:grpSp>
        <p:nvGrpSpPr>
          <p:cNvPr id="6" name="Google Shape;3668;p71"/>
          <p:cNvGrpSpPr/>
          <p:nvPr/>
        </p:nvGrpSpPr>
        <p:grpSpPr>
          <a:xfrm>
            <a:off x="12107840" y="1336121"/>
            <a:ext cx="5354615" cy="8295218"/>
            <a:chOff x="3393350" y="1508607"/>
            <a:chExt cx="827878" cy="1283691"/>
          </a:xfrm>
        </p:grpSpPr>
        <p:sp>
          <p:nvSpPr>
            <p:cNvPr id="7" name="Google Shape;3669;p71"/>
            <p:cNvSpPr/>
            <p:nvPr/>
          </p:nvSpPr>
          <p:spPr>
            <a:xfrm>
              <a:off x="3533410" y="2694750"/>
              <a:ext cx="542591" cy="97548"/>
            </a:xfrm>
            <a:custGeom>
              <a:avLst/>
              <a:gdLst/>
              <a:ahLst/>
              <a:cxnLst/>
              <a:rect l="l" t="t" r="r" b="b"/>
              <a:pathLst>
                <a:path w="20212" h="2832" extrusionOk="0">
                  <a:moveTo>
                    <a:pt x="10106" y="1"/>
                  </a:moveTo>
                  <a:cubicBezTo>
                    <a:pt x="4523" y="1"/>
                    <a:pt x="1" y="632"/>
                    <a:pt x="1" y="1416"/>
                  </a:cubicBezTo>
                  <a:cubicBezTo>
                    <a:pt x="1" y="2200"/>
                    <a:pt x="4523" y="2832"/>
                    <a:pt x="10106" y="2832"/>
                  </a:cubicBezTo>
                  <a:cubicBezTo>
                    <a:pt x="15689" y="2832"/>
                    <a:pt x="20211" y="2200"/>
                    <a:pt x="20211" y="1416"/>
                  </a:cubicBezTo>
                  <a:cubicBezTo>
                    <a:pt x="20211" y="632"/>
                    <a:pt x="15689" y="1"/>
                    <a:pt x="10106" y="1"/>
                  </a:cubicBezTo>
                  <a:close/>
                </a:path>
              </a:pathLst>
            </a:custGeom>
            <a:solidFill>
              <a:srgbClr val="171918">
                <a:alpha val="5360"/>
              </a:srgbClr>
            </a:solidFill>
            <a:ln>
              <a:noFill/>
            </a:ln>
          </p:spPr>
          <p:txBody>
            <a:bodyPr spcFirstLastPara="1" wrap="square" lIns="274275" tIns="274275" rIns="274275" bIns="274275" anchor="ctr" anchorCtr="0">
              <a:noAutofit/>
            </a:bodyPr>
            <a:lstStyle/>
            <a:p>
              <a:endParaRPr sz="4200"/>
            </a:p>
          </p:txBody>
        </p:sp>
        <p:sp>
          <p:nvSpPr>
            <p:cNvPr id="8" name="Google Shape;3670;p71"/>
            <p:cNvSpPr/>
            <p:nvPr/>
          </p:nvSpPr>
          <p:spPr>
            <a:xfrm>
              <a:off x="3393350" y="1872397"/>
              <a:ext cx="297240" cy="245558"/>
            </a:xfrm>
            <a:custGeom>
              <a:avLst/>
              <a:gdLst/>
              <a:ahLst/>
              <a:cxnLst/>
              <a:rect l="l" t="t" r="r" b="b"/>
              <a:pathLst>
                <a:path w="17570" h="14515" extrusionOk="0">
                  <a:moveTo>
                    <a:pt x="3290" y="1"/>
                  </a:moveTo>
                  <a:cubicBezTo>
                    <a:pt x="2195" y="1"/>
                    <a:pt x="3540" y="1790"/>
                    <a:pt x="4104" y="2709"/>
                  </a:cubicBezTo>
                  <a:cubicBezTo>
                    <a:pt x="3648" y="2314"/>
                    <a:pt x="3131" y="1980"/>
                    <a:pt x="2584" y="1676"/>
                  </a:cubicBezTo>
                  <a:cubicBezTo>
                    <a:pt x="2379" y="1562"/>
                    <a:pt x="1868" y="1193"/>
                    <a:pt x="1496" y="1193"/>
                  </a:cubicBezTo>
                  <a:cubicBezTo>
                    <a:pt x="1372" y="1193"/>
                    <a:pt x="1262" y="1235"/>
                    <a:pt x="1186" y="1342"/>
                  </a:cubicBezTo>
                  <a:cubicBezTo>
                    <a:pt x="882" y="1737"/>
                    <a:pt x="1460" y="2375"/>
                    <a:pt x="1703" y="2649"/>
                  </a:cubicBezTo>
                  <a:cubicBezTo>
                    <a:pt x="2159" y="3105"/>
                    <a:pt x="2645" y="3530"/>
                    <a:pt x="3162" y="3925"/>
                  </a:cubicBezTo>
                  <a:cubicBezTo>
                    <a:pt x="2736" y="3743"/>
                    <a:pt x="2280" y="3560"/>
                    <a:pt x="1824" y="3439"/>
                  </a:cubicBezTo>
                  <a:cubicBezTo>
                    <a:pt x="1621" y="3371"/>
                    <a:pt x="1303" y="3284"/>
                    <a:pt x="1015" y="3284"/>
                  </a:cubicBezTo>
                  <a:cubicBezTo>
                    <a:pt x="787" y="3284"/>
                    <a:pt x="577" y="3339"/>
                    <a:pt x="457" y="3500"/>
                  </a:cubicBezTo>
                  <a:cubicBezTo>
                    <a:pt x="1" y="4138"/>
                    <a:pt x="1824" y="4928"/>
                    <a:pt x="2554" y="5263"/>
                  </a:cubicBezTo>
                  <a:cubicBezTo>
                    <a:pt x="2335" y="5203"/>
                    <a:pt x="1829" y="5143"/>
                    <a:pt x="1430" y="5143"/>
                  </a:cubicBezTo>
                  <a:cubicBezTo>
                    <a:pt x="1219" y="5143"/>
                    <a:pt x="1037" y="5160"/>
                    <a:pt x="943" y="5202"/>
                  </a:cubicBezTo>
                  <a:cubicBezTo>
                    <a:pt x="669" y="5323"/>
                    <a:pt x="608" y="5627"/>
                    <a:pt x="760" y="5840"/>
                  </a:cubicBezTo>
                  <a:cubicBezTo>
                    <a:pt x="1125" y="6357"/>
                    <a:pt x="2402" y="6843"/>
                    <a:pt x="2979" y="6995"/>
                  </a:cubicBezTo>
                  <a:cubicBezTo>
                    <a:pt x="3618" y="7178"/>
                    <a:pt x="4378" y="7330"/>
                    <a:pt x="4864" y="7421"/>
                  </a:cubicBezTo>
                  <a:cubicBezTo>
                    <a:pt x="5320" y="7968"/>
                    <a:pt x="7782" y="10916"/>
                    <a:pt x="10973" y="12831"/>
                  </a:cubicBezTo>
                  <a:cubicBezTo>
                    <a:pt x="12624" y="13807"/>
                    <a:pt x="14460" y="14514"/>
                    <a:pt x="16346" y="14514"/>
                  </a:cubicBezTo>
                  <a:cubicBezTo>
                    <a:pt x="16752" y="14514"/>
                    <a:pt x="17160" y="14482"/>
                    <a:pt x="17569" y="14412"/>
                  </a:cubicBezTo>
                  <a:lnTo>
                    <a:pt x="17417" y="9336"/>
                  </a:lnTo>
                  <a:cubicBezTo>
                    <a:pt x="16989" y="9390"/>
                    <a:pt x="16560" y="9418"/>
                    <a:pt x="16133" y="9418"/>
                  </a:cubicBezTo>
                  <a:cubicBezTo>
                    <a:pt x="15137" y="9418"/>
                    <a:pt x="14150" y="9269"/>
                    <a:pt x="13192" y="8971"/>
                  </a:cubicBezTo>
                  <a:cubicBezTo>
                    <a:pt x="11004" y="8272"/>
                    <a:pt x="9028" y="7056"/>
                    <a:pt x="7448" y="5415"/>
                  </a:cubicBezTo>
                  <a:cubicBezTo>
                    <a:pt x="7660" y="4746"/>
                    <a:pt x="7812" y="4047"/>
                    <a:pt x="7934" y="3317"/>
                  </a:cubicBezTo>
                  <a:cubicBezTo>
                    <a:pt x="7995" y="2861"/>
                    <a:pt x="8268" y="2010"/>
                    <a:pt x="7903" y="1615"/>
                  </a:cubicBezTo>
                  <a:cubicBezTo>
                    <a:pt x="7783" y="1486"/>
                    <a:pt x="7669" y="1429"/>
                    <a:pt x="7560" y="1429"/>
                  </a:cubicBezTo>
                  <a:cubicBezTo>
                    <a:pt x="6979" y="1429"/>
                    <a:pt x="6563" y="3023"/>
                    <a:pt x="6384" y="3560"/>
                  </a:cubicBezTo>
                  <a:cubicBezTo>
                    <a:pt x="6019" y="2770"/>
                    <a:pt x="5411" y="2223"/>
                    <a:pt x="4925" y="1494"/>
                  </a:cubicBezTo>
                  <a:cubicBezTo>
                    <a:pt x="4621" y="1007"/>
                    <a:pt x="4043" y="35"/>
                    <a:pt x="3374" y="4"/>
                  </a:cubicBezTo>
                  <a:cubicBezTo>
                    <a:pt x="3345" y="2"/>
                    <a:pt x="3317" y="1"/>
                    <a:pt x="3290" y="1"/>
                  </a:cubicBezTo>
                  <a:close/>
                </a:path>
              </a:pathLst>
            </a:custGeom>
            <a:solidFill>
              <a:srgbClr val="FFD5C7"/>
            </a:solidFill>
            <a:ln>
              <a:noFill/>
            </a:ln>
          </p:spPr>
          <p:txBody>
            <a:bodyPr spcFirstLastPara="1" wrap="square" lIns="274275" tIns="274275" rIns="274275" bIns="274275" anchor="ctr" anchorCtr="0">
              <a:noAutofit/>
            </a:bodyPr>
            <a:lstStyle/>
            <a:p>
              <a:endParaRPr sz="4200"/>
            </a:p>
          </p:txBody>
        </p:sp>
        <p:sp>
          <p:nvSpPr>
            <p:cNvPr id="9" name="Google Shape;3671;p71"/>
            <p:cNvSpPr/>
            <p:nvPr/>
          </p:nvSpPr>
          <p:spPr>
            <a:xfrm>
              <a:off x="3480251" y="1938795"/>
              <a:ext cx="16985" cy="21096"/>
            </a:xfrm>
            <a:custGeom>
              <a:avLst/>
              <a:gdLst/>
              <a:ahLst/>
              <a:cxnLst/>
              <a:rect l="l" t="t" r="r" b="b"/>
              <a:pathLst>
                <a:path w="1004" h="1247" fill="none" extrusionOk="0">
                  <a:moveTo>
                    <a:pt x="1004" y="0"/>
                  </a:moveTo>
                  <a:cubicBezTo>
                    <a:pt x="700" y="0"/>
                    <a:pt x="396" y="152"/>
                    <a:pt x="244" y="395"/>
                  </a:cubicBezTo>
                  <a:cubicBezTo>
                    <a:pt x="61" y="639"/>
                    <a:pt x="0" y="942"/>
                    <a:pt x="0" y="1246"/>
                  </a:cubicBezTo>
                </a:path>
              </a:pathLst>
            </a:custGeom>
            <a:noFill/>
            <a:ln w="9875" cap="rnd" cmpd="sng">
              <a:solidFill>
                <a:srgbClr val="301F22"/>
              </a:solidFill>
              <a:prstDash val="solid"/>
              <a:round/>
              <a:headEnd type="none" w="sm" len="sm"/>
              <a:tailEnd type="none" w="sm" len="sm"/>
            </a:ln>
          </p:spPr>
          <p:txBody>
            <a:bodyPr spcFirstLastPara="1" wrap="square" lIns="274275" tIns="274275" rIns="274275" bIns="274275" anchor="ctr" anchorCtr="0">
              <a:noAutofit/>
            </a:bodyPr>
            <a:lstStyle/>
            <a:p>
              <a:endParaRPr sz="4200"/>
            </a:p>
          </p:txBody>
        </p:sp>
        <p:sp>
          <p:nvSpPr>
            <p:cNvPr id="10" name="Google Shape;3672;p71"/>
            <p:cNvSpPr/>
            <p:nvPr/>
          </p:nvSpPr>
          <p:spPr>
            <a:xfrm>
              <a:off x="3578976" y="2023631"/>
              <a:ext cx="111605" cy="94349"/>
            </a:xfrm>
            <a:custGeom>
              <a:avLst/>
              <a:gdLst/>
              <a:ahLst/>
              <a:cxnLst/>
              <a:rect l="l" t="t" r="r" b="b"/>
              <a:pathLst>
                <a:path w="6597" h="5577" extrusionOk="0">
                  <a:moveTo>
                    <a:pt x="2219" y="0"/>
                  </a:moveTo>
                  <a:cubicBezTo>
                    <a:pt x="1976" y="1095"/>
                    <a:pt x="1520" y="2098"/>
                    <a:pt x="852" y="2979"/>
                  </a:cubicBezTo>
                  <a:cubicBezTo>
                    <a:pt x="608" y="3314"/>
                    <a:pt x="304" y="3618"/>
                    <a:pt x="0" y="3891"/>
                  </a:cubicBezTo>
                  <a:cubicBezTo>
                    <a:pt x="1619" y="4887"/>
                    <a:pt x="3461" y="5577"/>
                    <a:pt x="5344" y="5577"/>
                  </a:cubicBezTo>
                  <a:cubicBezTo>
                    <a:pt x="5760" y="5577"/>
                    <a:pt x="6178" y="5543"/>
                    <a:pt x="6596" y="5472"/>
                  </a:cubicBezTo>
                  <a:lnTo>
                    <a:pt x="6444" y="396"/>
                  </a:lnTo>
                  <a:cubicBezTo>
                    <a:pt x="6022" y="450"/>
                    <a:pt x="5600" y="477"/>
                    <a:pt x="5179" y="477"/>
                  </a:cubicBezTo>
                  <a:cubicBezTo>
                    <a:pt x="4176" y="477"/>
                    <a:pt x="3183" y="322"/>
                    <a:pt x="2219" y="0"/>
                  </a:cubicBezTo>
                  <a:close/>
                </a:path>
              </a:pathLst>
            </a:custGeom>
            <a:solidFill>
              <a:srgbClr val="EFB3B1"/>
            </a:solidFill>
            <a:ln>
              <a:noFill/>
            </a:ln>
          </p:spPr>
          <p:txBody>
            <a:bodyPr spcFirstLastPara="1" wrap="square" lIns="274275" tIns="274275" rIns="274275" bIns="274275" anchor="ctr" anchorCtr="0">
              <a:noAutofit/>
            </a:bodyPr>
            <a:lstStyle/>
            <a:p>
              <a:endParaRPr sz="4200"/>
            </a:p>
          </p:txBody>
        </p:sp>
        <p:sp>
          <p:nvSpPr>
            <p:cNvPr id="11" name="Google Shape;3673;p71"/>
            <p:cNvSpPr/>
            <p:nvPr/>
          </p:nvSpPr>
          <p:spPr>
            <a:xfrm>
              <a:off x="3938909" y="1838192"/>
              <a:ext cx="282319" cy="271509"/>
            </a:xfrm>
            <a:custGeom>
              <a:avLst/>
              <a:gdLst/>
              <a:ahLst/>
              <a:cxnLst/>
              <a:rect l="l" t="t" r="r" b="b"/>
              <a:pathLst>
                <a:path w="16688" h="16049" extrusionOk="0">
                  <a:moveTo>
                    <a:pt x="13009" y="0"/>
                  </a:moveTo>
                  <a:cubicBezTo>
                    <a:pt x="12955" y="0"/>
                    <a:pt x="12895" y="7"/>
                    <a:pt x="12827" y="20"/>
                  </a:cubicBezTo>
                  <a:cubicBezTo>
                    <a:pt x="12159" y="142"/>
                    <a:pt x="11703" y="1175"/>
                    <a:pt x="11460" y="1692"/>
                  </a:cubicBezTo>
                  <a:cubicBezTo>
                    <a:pt x="11064" y="2482"/>
                    <a:pt x="10548" y="3090"/>
                    <a:pt x="10244" y="3911"/>
                  </a:cubicBezTo>
                  <a:cubicBezTo>
                    <a:pt x="10044" y="3411"/>
                    <a:pt x="9454" y="1947"/>
                    <a:pt x="8896" y="1947"/>
                  </a:cubicBezTo>
                  <a:cubicBezTo>
                    <a:pt x="8775" y="1947"/>
                    <a:pt x="8655" y="2016"/>
                    <a:pt x="8542" y="2178"/>
                  </a:cubicBezTo>
                  <a:cubicBezTo>
                    <a:pt x="8207" y="2604"/>
                    <a:pt x="8602" y="3424"/>
                    <a:pt x="8694" y="3880"/>
                  </a:cubicBezTo>
                  <a:cubicBezTo>
                    <a:pt x="8906" y="4579"/>
                    <a:pt x="9119" y="5248"/>
                    <a:pt x="9423" y="5917"/>
                  </a:cubicBezTo>
                  <a:cubicBezTo>
                    <a:pt x="8025" y="7710"/>
                    <a:pt x="6201" y="9139"/>
                    <a:pt x="4134" y="10081"/>
                  </a:cubicBezTo>
                  <a:cubicBezTo>
                    <a:pt x="2827" y="10689"/>
                    <a:pt x="1429" y="10993"/>
                    <a:pt x="0" y="10993"/>
                  </a:cubicBezTo>
                  <a:lnTo>
                    <a:pt x="456" y="16039"/>
                  </a:lnTo>
                  <a:cubicBezTo>
                    <a:pt x="579" y="16045"/>
                    <a:pt x="700" y="16048"/>
                    <a:pt x="822" y="16048"/>
                  </a:cubicBezTo>
                  <a:cubicBezTo>
                    <a:pt x="3022" y="16048"/>
                    <a:pt x="5052" y="15023"/>
                    <a:pt x="6809" y="13698"/>
                  </a:cubicBezTo>
                  <a:cubicBezTo>
                    <a:pt x="9757" y="11418"/>
                    <a:pt x="11824" y="8196"/>
                    <a:pt x="12219" y="7619"/>
                  </a:cubicBezTo>
                  <a:cubicBezTo>
                    <a:pt x="12706" y="7467"/>
                    <a:pt x="13435" y="7193"/>
                    <a:pt x="14043" y="6950"/>
                  </a:cubicBezTo>
                  <a:cubicBezTo>
                    <a:pt x="14621" y="6737"/>
                    <a:pt x="15837" y="6069"/>
                    <a:pt x="16110" y="5552"/>
                  </a:cubicBezTo>
                  <a:cubicBezTo>
                    <a:pt x="16262" y="5309"/>
                    <a:pt x="16141" y="4975"/>
                    <a:pt x="15867" y="4914"/>
                  </a:cubicBezTo>
                  <a:cubicBezTo>
                    <a:pt x="15821" y="4898"/>
                    <a:pt x="15754" y="4892"/>
                    <a:pt x="15673" y="4892"/>
                  </a:cubicBezTo>
                  <a:cubicBezTo>
                    <a:pt x="15274" y="4892"/>
                    <a:pt x="14534" y="5056"/>
                    <a:pt x="14256" y="5157"/>
                  </a:cubicBezTo>
                  <a:cubicBezTo>
                    <a:pt x="14955" y="4731"/>
                    <a:pt x="16688" y="3759"/>
                    <a:pt x="16171" y="3181"/>
                  </a:cubicBezTo>
                  <a:cubicBezTo>
                    <a:pt x="16059" y="3058"/>
                    <a:pt x="15890" y="3013"/>
                    <a:pt x="15702" y="3013"/>
                  </a:cubicBezTo>
                  <a:cubicBezTo>
                    <a:pt x="15380" y="3013"/>
                    <a:pt x="15003" y="3146"/>
                    <a:pt x="14773" y="3242"/>
                  </a:cubicBezTo>
                  <a:cubicBezTo>
                    <a:pt x="14347" y="3455"/>
                    <a:pt x="13922" y="3668"/>
                    <a:pt x="13527" y="3911"/>
                  </a:cubicBezTo>
                  <a:cubicBezTo>
                    <a:pt x="13982" y="3455"/>
                    <a:pt x="14438" y="2968"/>
                    <a:pt x="14834" y="2452"/>
                  </a:cubicBezTo>
                  <a:cubicBezTo>
                    <a:pt x="15016" y="2178"/>
                    <a:pt x="15502" y="1449"/>
                    <a:pt x="15168" y="1114"/>
                  </a:cubicBezTo>
                  <a:cubicBezTo>
                    <a:pt x="15103" y="1049"/>
                    <a:pt x="15021" y="1022"/>
                    <a:pt x="14931" y="1022"/>
                  </a:cubicBezTo>
                  <a:cubicBezTo>
                    <a:pt x="14556" y="1022"/>
                    <a:pt x="14020" y="1484"/>
                    <a:pt x="13800" y="1631"/>
                  </a:cubicBezTo>
                  <a:cubicBezTo>
                    <a:pt x="13314" y="1965"/>
                    <a:pt x="12827" y="2361"/>
                    <a:pt x="12402" y="2816"/>
                  </a:cubicBezTo>
                  <a:cubicBezTo>
                    <a:pt x="12861" y="1869"/>
                    <a:pt x="13917" y="0"/>
                    <a:pt x="13009" y="0"/>
                  </a:cubicBezTo>
                  <a:close/>
                </a:path>
              </a:pathLst>
            </a:custGeom>
            <a:solidFill>
              <a:srgbClr val="FFD5C7"/>
            </a:solidFill>
            <a:ln>
              <a:noFill/>
            </a:ln>
          </p:spPr>
          <p:txBody>
            <a:bodyPr spcFirstLastPara="1" wrap="square" lIns="274275" tIns="274275" rIns="274275" bIns="274275" anchor="ctr" anchorCtr="0">
              <a:noAutofit/>
            </a:bodyPr>
            <a:lstStyle/>
            <a:p>
              <a:endParaRPr sz="4200"/>
            </a:p>
          </p:txBody>
        </p:sp>
        <p:sp>
          <p:nvSpPr>
            <p:cNvPr id="12" name="Google Shape;3674;p71"/>
            <p:cNvSpPr/>
            <p:nvPr/>
          </p:nvSpPr>
          <p:spPr>
            <a:xfrm>
              <a:off x="3938909" y="2008728"/>
              <a:ext cx="115208" cy="100964"/>
            </a:xfrm>
            <a:custGeom>
              <a:avLst/>
              <a:gdLst/>
              <a:ahLst/>
              <a:cxnLst/>
              <a:rect l="l" t="t" r="r" b="b"/>
              <a:pathLst>
                <a:path w="6810" h="5968" extrusionOk="0">
                  <a:moveTo>
                    <a:pt x="4134" y="0"/>
                  </a:moveTo>
                  <a:cubicBezTo>
                    <a:pt x="2827" y="608"/>
                    <a:pt x="1429" y="912"/>
                    <a:pt x="0" y="912"/>
                  </a:cubicBezTo>
                  <a:lnTo>
                    <a:pt x="456" y="5958"/>
                  </a:lnTo>
                  <a:cubicBezTo>
                    <a:pt x="579" y="5964"/>
                    <a:pt x="700" y="5967"/>
                    <a:pt x="822" y="5967"/>
                  </a:cubicBezTo>
                  <a:cubicBezTo>
                    <a:pt x="3022" y="5967"/>
                    <a:pt x="5052" y="4942"/>
                    <a:pt x="6809" y="3617"/>
                  </a:cubicBezTo>
                  <a:cubicBezTo>
                    <a:pt x="6444" y="3374"/>
                    <a:pt x="6140" y="3100"/>
                    <a:pt x="5836" y="2796"/>
                  </a:cubicBezTo>
                  <a:cubicBezTo>
                    <a:pt x="5076" y="2006"/>
                    <a:pt x="4499" y="1033"/>
                    <a:pt x="4134" y="0"/>
                  </a:cubicBezTo>
                  <a:close/>
                </a:path>
              </a:pathLst>
            </a:custGeom>
            <a:solidFill>
              <a:srgbClr val="EFB3B1"/>
            </a:solidFill>
            <a:ln>
              <a:noFill/>
            </a:ln>
          </p:spPr>
          <p:txBody>
            <a:bodyPr spcFirstLastPara="1" wrap="square" lIns="274275" tIns="274275" rIns="274275" bIns="274275" anchor="ctr" anchorCtr="0">
              <a:noAutofit/>
            </a:bodyPr>
            <a:lstStyle/>
            <a:p>
              <a:endParaRPr sz="4200"/>
            </a:p>
          </p:txBody>
        </p:sp>
        <p:sp>
          <p:nvSpPr>
            <p:cNvPr id="13" name="Google Shape;3675;p71"/>
            <p:cNvSpPr/>
            <p:nvPr/>
          </p:nvSpPr>
          <p:spPr>
            <a:xfrm>
              <a:off x="3614974" y="2663788"/>
              <a:ext cx="176382" cy="84401"/>
            </a:xfrm>
            <a:custGeom>
              <a:avLst/>
              <a:gdLst/>
              <a:ahLst/>
              <a:cxnLst/>
              <a:rect l="l" t="t" r="r" b="b"/>
              <a:pathLst>
                <a:path w="10426" h="4989" extrusionOk="0">
                  <a:moveTo>
                    <a:pt x="9453" y="1"/>
                  </a:moveTo>
                  <a:lnTo>
                    <a:pt x="5411" y="62"/>
                  </a:lnTo>
                  <a:cubicBezTo>
                    <a:pt x="5411" y="62"/>
                    <a:pt x="4073" y="670"/>
                    <a:pt x="2736" y="1460"/>
                  </a:cubicBezTo>
                  <a:cubicBezTo>
                    <a:pt x="1398" y="2250"/>
                    <a:pt x="31" y="3253"/>
                    <a:pt x="0" y="4013"/>
                  </a:cubicBezTo>
                  <a:cubicBezTo>
                    <a:pt x="0" y="4165"/>
                    <a:pt x="31" y="4317"/>
                    <a:pt x="122" y="4469"/>
                  </a:cubicBezTo>
                  <a:cubicBezTo>
                    <a:pt x="152" y="4500"/>
                    <a:pt x="213" y="4560"/>
                    <a:pt x="243" y="4591"/>
                  </a:cubicBezTo>
                  <a:cubicBezTo>
                    <a:pt x="592" y="4869"/>
                    <a:pt x="1241" y="4988"/>
                    <a:pt x="2044" y="4988"/>
                  </a:cubicBezTo>
                  <a:cubicBezTo>
                    <a:pt x="2292" y="4988"/>
                    <a:pt x="2554" y="4977"/>
                    <a:pt x="2827" y="4955"/>
                  </a:cubicBezTo>
                  <a:lnTo>
                    <a:pt x="2888" y="4955"/>
                  </a:lnTo>
                  <a:cubicBezTo>
                    <a:pt x="5532" y="4773"/>
                    <a:pt x="9180" y="3740"/>
                    <a:pt x="10061" y="3193"/>
                  </a:cubicBezTo>
                  <a:cubicBezTo>
                    <a:pt x="10274" y="3071"/>
                    <a:pt x="10426" y="2858"/>
                    <a:pt x="10426" y="2585"/>
                  </a:cubicBezTo>
                  <a:cubicBezTo>
                    <a:pt x="10426" y="2524"/>
                    <a:pt x="10426" y="2463"/>
                    <a:pt x="10426" y="2372"/>
                  </a:cubicBezTo>
                  <a:cubicBezTo>
                    <a:pt x="10213" y="1551"/>
                    <a:pt x="9879" y="761"/>
                    <a:pt x="9453" y="1"/>
                  </a:cubicBezTo>
                  <a:close/>
                </a:path>
              </a:pathLst>
            </a:custGeom>
            <a:solidFill>
              <a:schemeClr val="accent5"/>
            </a:solidFill>
            <a:ln>
              <a:noFill/>
            </a:ln>
          </p:spPr>
          <p:txBody>
            <a:bodyPr spcFirstLastPara="1" wrap="square" lIns="274275" tIns="274275" rIns="274275" bIns="274275" anchor="ctr" anchorCtr="0">
              <a:noAutofit/>
            </a:bodyPr>
            <a:lstStyle/>
            <a:p>
              <a:endParaRPr sz="4200"/>
            </a:p>
          </p:txBody>
        </p:sp>
        <p:sp>
          <p:nvSpPr>
            <p:cNvPr id="14" name="Google Shape;3676;p71"/>
            <p:cNvSpPr/>
            <p:nvPr/>
          </p:nvSpPr>
          <p:spPr>
            <a:xfrm>
              <a:off x="3660023" y="2681635"/>
              <a:ext cx="51751" cy="15344"/>
            </a:xfrm>
            <a:custGeom>
              <a:avLst/>
              <a:gdLst/>
              <a:ahLst/>
              <a:cxnLst/>
              <a:rect l="l" t="t" r="r" b="b"/>
              <a:pathLst>
                <a:path w="3059" h="907" extrusionOk="0">
                  <a:moveTo>
                    <a:pt x="1541" y="0"/>
                  </a:moveTo>
                  <a:cubicBezTo>
                    <a:pt x="1123" y="0"/>
                    <a:pt x="693" y="78"/>
                    <a:pt x="316" y="162"/>
                  </a:cubicBezTo>
                  <a:cubicBezTo>
                    <a:pt x="0" y="219"/>
                    <a:pt x="118" y="683"/>
                    <a:pt x="414" y="683"/>
                  </a:cubicBezTo>
                  <a:cubicBezTo>
                    <a:pt x="431" y="683"/>
                    <a:pt x="449" y="682"/>
                    <a:pt x="468" y="679"/>
                  </a:cubicBezTo>
                  <a:cubicBezTo>
                    <a:pt x="772" y="618"/>
                    <a:pt x="1152" y="549"/>
                    <a:pt x="1517" y="549"/>
                  </a:cubicBezTo>
                  <a:cubicBezTo>
                    <a:pt x="1881" y="549"/>
                    <a:pt x="2231" y="618"/>
                    <a:pt x="2474" y="830"/>
                  </a:cubicBezTo>
                  <a:cubicBezTo>
                    <a:pt x="2534" y="884"/>
                    <a:pt x="2599" y="907"/>
                    <a:pt x="2661" y="907"/>
                  </a:cubicBezTo>
                  <a:cubicBezTo>
                    <a:pt x="2879" y="907"/>
                    <a:pt x="3059" y="625"/>
                    <a:pt x="2869" y="435"/>
                  </a:cubicBezTo>
                  <a:cubicBezTo>
                    <a:pt x="2508" y="107"/>
                    <a:pt x="2032" y="0"/>
                    <a:pt x="1541" y="0"/>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15" name="Google Shape;3677;p71"/>
            <p:cNvSpPr/>
            <p:nvPr/>
          </p:nvSpPr>
          <p:spPr>
            <a:xfrm>
              <a:off x="3639114" y="2696318"/>
              <a:ext cx="56251" cy="14448"/>
            </a:xfrm>
            <a:custGeom>
              <a:avLst/>
              <a:gdLst/>
              <a:ahLst/>
              <a:cxnLst/>
              <a:rect l="l" t="t" r="r" b="b"/>
              <a:pathLst>
                <a:path w="3325" h="854" extrusionOk="0">
                  <a:moveTo>
                    <a:pt x="1403" y="1"/>
                  </a:moveTo>
                  <a:cubicBezTo>
                    <a:pt x="1042" y="1"/>
                    <a:pt x="682" y="49"/>
                    <a:pt x="336" y="145"/>
                  </a:cubicBezTo>
                  <a:cubicBezTo>
                    <a:pt x="1" y="229"/>
                    <a:pt x="128" y="672"/>
                    <a:pt x="410" y="672"/>
                  </a:cubicBezTo>
                  <a:cubicBezTo>
                    <a:pt x="435" y="672"/>
                    <a:pt x="461" y="669"/>
                    <a:pt x="488" y="662"/>
                  </a:cubicBezTo>
                  <a:cubicBezTo>
                    <a:pt x="790" y="577"/>
                    <a:pt x="1102" y="536"/>
                    <a:pt x="1414" y="536"/>
                  </a:cubicBezTo>
                  <a:cubicBezTo>
                    <a:pt x="1886" y="536"/>
                    <a:pt x="2359" y="630"/>
                    <a:pt x="2798" y="814"/>
                  </a:cubicBezTo>
                  <a:cubicBezTo>
                    <a:pt x="2845" y="842"/>
                    <a:pt x="2891" y="854"/>
                    <a:pt x="2934" y="854"/>
                  </a:cubicBezTo>
                  <a:cubicBezTo>
                    <a:pt x="3172" y="854"/>
                    <a:pt x="3324" y="486"/>
                    <a:pt x="3041" y="358"/>
                  </a:cubicBezTo>
                  <a:cubicBezTo>
                    <a:pt x="2524" y="118"/>
                    <a:pt x="1962" y="1"/>
                    <a:pt x="1403" y="1"/>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16" name="Google Shape;3678;p71"/>
            <p:cNvSpPr/>
            <p:nvPr/>
          </p:nvSpPr>
          <p:spPr>
            <a:xfrm>
              <a:off x="3614974" y="2707500"/>
              <a:ext cx="176382" cy="40687"/>
            </a:xfrm>
            <a:custGeom>
              <a:avLst/>
              <a:gdLst/>
              <a:ahLst/>
              <a:cxnLst/>
              <a:rect l="l" t="t" r="r" b="b"/>
              <a:pathLst>
                <a:path w="10426" h="2405" extrusionOk="0">
                  <a:moveTo>
                    <a:pt x="10426" y="1"/>
                  </a:moveTo>
                  <a:lnTo>
                    <a:pt x="10426" y="1"/>
                  </a:lnTo>
                  <a:cubicBezTo>
                    <a:pt x="7085" y="1253"/>
                    <a:pt x="4190" y="1559"/>
                    <a:pt x="2172" y="1559"/>
                  </a:cubicBezTo>
                  <a:cubicBezTo>
                    <a:pt x="1252" y="1559"/>
                    <a:pt x="514" y="1496"/>
                    <a:pt x="0" y="1429"/>
                  </a:cubicBezTo>
                  <a:lnTo>
                    <a:pt x="0" y="1429"/>
                  </a:lnTo>
                  <a:cubicBezTo>
                    <a:pt x="0" y="1581"/>
                    <a:pt x="31" y="1733"/>
                    <a:pt x="122" y="1885"/>
                  </a:cubicBezTo>
                  <a:cubicBezTo>
                    <a:pt x="152" y="1916"/>
                    <a:pt x="213" y="1976"/>
                    <a:pt x="243" y="2007"/>
                  </a:cubicBezTo>
                  <a:cubicBezTo>
                    <a:pt x="592" y="2285"/>
                    <a:pt x="1224" y="2404"/>
                    <a:pt x="2031" y="2404"/>
                  </a:cubicBezTo>
                  <a:cubicBezTo>
                    <a:pt x="2281" y="2404"/>
                    <a:pt x="2547" y="2393"/>
                    <a:pt x="2827" y="2371"/>
                  </a:cubicBezTo>
                  <a:lnTo>
                    <a:pt x="2888" y="2371"/>
                  </a:lnTo>
                  <a:cubicBezTo>
                    <a:pt x="5532" y="2189"/>
                    <a:pt x="9180" y="1156"/>
                    <a:pt x="10061" y="609"/>
                  </a:cubicBezTo>
                  <a:cubicBezTo>
                    <a:pt x="10274" y="487"/>
                    <a:pt x="10426" y="274"/>
                    <a:pt x="10426" y="1"/>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17" name="Google Shape;3679;p71"/>
            <p:cNvSpPr/>
            <p:nvPr/>
          </p:nvSpPr>
          <p:spPr>
            <a:xfrm>
              <a:off x="3823217" y="2661741"/>
              <a:ext cx="178970" cy="79208"/>
            </a:xfrm>
            <a:custGeom>
              <a:avLst/>
              <a:gdLst/>
              <a:ahLst/>
              <a:cxnLst/>
              <a:rect l="l" t="t" r="r" b="b"/>
              <a:pathLst>
                <a:path w="10579" h="4682" extrusionOk="0">
                  <a:moveTo>
                    <a:pt x="4864" y="0"/>
                  </a:moveTo>
                  <a:lnTo>
                    <a:pt x="821" y="274"/>
                  </a:lnTo>
                  <a:cubicBezTo>
                    <a:pt x="426" y="1034"/>
                    <a:pt x="152" y="1855"/>
                    <a:pt x="0" y="2706"/>
                  </a:cubicBezTo>
                  <a:cubicBezTo>
                    <a:pt x="0" y="2766"/>
                    <a:pt x="0" y="2827"/>
                    <a:pt x="0" y="2888"/>
                  </a:cubicBezTo>
                  <a:cubicBezTo>
                    <a:pt x="0" y="3131"/>
                    <a:pt x="152" y="3374"/>
                    <a:pt x="396" y="3496"/>
                  </a:cubicBezTo>
                  <a:cubicBezTo>
                    <a:pt x="1307" y="3921"/>
                    <a:pt x="4955" y="4681"/>
                    <a:pt x="7599" y="4681"/>
                  </a:cubicBezTo>
                  <a:cubicBezTo>
                    <a:pt x="8846" y="4681"/>
                    <a:pt x="9849" y="4529"/>
                    <a:pt x="10305" y="4165"/>
                  </a:cubicBezTo>
                  <a:cubicBezTo>
                    <a:pt x="10365" y="4104"/>
                    <a:pt x="10396" y="4043"/>
                    <a:pt x="10457" y="3982"/>
                  </a:cubicBezTo>
                  <a:cubicBezTo>
                    <a:pt x="10548" y="3830"/>
                    <a:pt x="10578" y="3678"/>
                    <a:pt x="10578" y="3526"/>
                  </a:cubicBezTo>
                  <a:cubicBezTo>
                    <a:pt x="10487" y="2766"/>
                    <a:pt x="9058" y="1885"/>
                    <a:pt x="7630" y="1186"/>
                  </a:cubicBezTo>
                  <a:cubicBezTo>
                    <a:pt x="6232" y="487"/>
                    <a:pt x="4864" y="0"/>
                    <a:pt x="4864" y="0"/>
                  </a:cubicBezTo>
                  <a:close/>
                </a:path>
              </a:pathLst>
            </a:custGeom>
            <a:solidFill>
              <a:schemeClr val="accent5"/>
            </a:solidFill>
            <a:ln>
              <a:noFill/>
            </a:ln>
          </p:spPr>
          <p:txBody>
            <a:bodyPr spcFirstLastPara="1" wrap="square" lIns="274275" tIns="274275" rIns="274275" bIns="274275" anchor="ctr" anchorCtr="0">
              <a:noAutofit/>
            </a:bodyPr>
            <a:lstStyle/>
            <a:p>
              <a:endParaRPr sz="4200"/>
            </a:p>
          </p:txBody>
        </p:sp>
        <p:sp>
          <p:nvSpPr>
            <p:cNvPr id="18" name="Google Shape;3680;p71"/>
            <p:cNvSpPr/>
            <p:nvPr/>
          </p:nvSpPr>
          <p:spPr>
            <a:xfrm>
              <a:off x="3902336" y="2676610"/>
              <a:ext cx="51345" cy="16833"/>
            </a:xfrm>
            <a:custGeom>
              <a:avLst/>
              <a:gdLst/>
              <a:ahLst/>
              <a:cxnLst/>
              <a:rect l="l" t="t" r="r" b="b"/>
              <a:pathLst>
                <a:path w="3035" h="995" extrusionOk="0">
                  <a:moveTo>
                    <a:pt x="1797" y="0"/>
                  </a:moveTo>
                  <a:cubicBezTo>
                    <a:pt x="1203" y="0"/>
                    <a:pt x="604" y="113"/>
                    <a:pt x="187" y="550"/>
                  </a:cubicBezTo>
                  <a:cubicBezTo>
                    <a:pt x="0" y="737"/>
                    <a:pt x="189" y="995"/>
                    <a:pt x="398" y="995"/>
                  </a:cubicBezTo>
                  <a:cubicBezTo>
                    <a:pt x="461" y="995"/>
                    <a:pt x="525" y="971"/>
                    <a:pt x="582" y="915"/>
                  </a:cubicBezTo>
                  <a:cubicBezTo>
                    <a:pt x="875" y="622"/>
                    <a:pt x="1323" y="538"/>
                    <a:pt x="1765" y="538"/>
                  </a:cubicBezTo>
                  <a:cubicBezTo>
                    <a:pt x="2057" y="538"/>
                    <a:pt x="2346" y="575"/>
                    <a:pt x="2588" y="611"/>
                  </a:cubicBezTo>
                  <a:cubicBezTo>
                    <a:pt x="2597" y="612"/>
                    <a:pt x="2607" y="612"/>
                    <a:pt x="2616" y="612"/>
                  </a:cubicBezTo>
                  <a:cubicBezTo>
                    <a:pt x="2929" y="612"/>
                    <a:pt x="3034" y="123"/>
                    <a:pt x="2710" y="64"/>
                  </a:cubicBezTo>
                  <a:cubicBezTo>
                    <a:pt x="2425" y="32"/>
                    <a:pt x="2112" y="0"/>
                    <a:pt x="1797" y="0"/>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19" name="Google Shape;3681;p71"/>
            <p:cNvSpPr/>
            <p:nvPr/>
          </p:nvSpPr>
          <p:spPr>
            <a:xfrm>
              <a:off x="3919692" y="2689484"/>
              <a:ext cx="55929" cy="16698"/>
            </a:xfrm>
            <a:custGeom>
              <a:avLst/>
              <a:gdLst/>
              <a:ahLst/>
              <a:cxnLst/>
              <a:rect l="l" t="t" r="r" b="b"/>
              <a:pathLst>
                <a:path w="3306" h="987" extrusionOk="0">
                  <a:moveTo>
                    <a:pt x="2213" y="0"/>
                  </a:moveTo>
                  <a:cubicBezTo>
                    <a:pt x="1535" y="0"/>
                    <a:pt x="854" y="155"/>
                    <a:pt x="255" y="488"/>
                  </a:cubicBezTo>
                  <a:cubicBezTo>
                    <a:pt x="0" y="641"/>
                    <a:pt x="173" y="986"/>
                    <a:pt x="414" y="986"/>
                  </a:cubicBezTo>
                  <a:cubicBezTo>
                    <a:pt x="461" y="986"/>
                    <a:pt x="510" y="973"/>
                    <a:pt x="559" y="944"/>
                  </a:cubicBezTo>
                  <a:cubicBezTo>
                    <a:pt x="1061" y="682"/>
                    <a:pt x="1610" y="546"/>
                    <a:pt x="2172" y="546"/>
                  </a:cubicBezTo>
                  <a:cubicBezTo>
                    <a:pt x="2393" y="546"/>
                    <a:pt x="2616" y="567"/>
                    <a:pt x="2839" y="610"/>
                  </a:cubicBezTo>
                  <a:cubicBezTo>
                    <a:pt x="2856" y="613"/>
                    <a:pt x="2873" y="614"/>
                    <a:pt x="2890" y="614"/>
                  </a:cubicBezTo>
                  <a:cubicBezTo>
                    <a:pt x="3187" y="614"/>
                    <a:pt x="3306" y="120"/>
                    <a:pt x="2960" y="63"/>
                  </a:cubicBezTo>
                  <a:cubicBezTo>
                    <a:pt x="2714" y="22"/>
                    <a:pt x="2464" y="0"/>
                    <a:pt x="2213" y="0"/>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20" name="Google Shape;3682;p71"/>
            <p:cNvSpPr/>
            <p:nvPr/>
          </p:nvSpPr>
          <p:spPr>
            <a:xfrm>
              <a:off x="3823217" y="2710579"/>
              <a:ext cx="178970" cy="30367"/>
            </a:xfrm>
            <a:custGeom>
              <a:avLst/>
              <a:gdLst/>
              <a:ahLst/>
              <a:cxnLst/>
              <a:rect l="l" t="t" r="r" b="b"/>
              <a:pathLst>
                <a:path w="10579" h="1795" extrusionOk="0">
                  <a:moveTo>
                    <a:pt x="0" y="1"/>
                  </a:moveTo>
                  <a:cubicBezTo>
                    <a:pt x="0" y="244"/>
                    <a:pt x="152" y="487"/>
                    <a:pt x="396" y="609"/>
                  </a:cubicBezTo>
                  <a:cubicBezTo>
                    <a:pt x="1307" y="1034"/>
                    <a:pt x="4955" y="1794"/>
                    <a:pt x="7599" y="1794"/>
                  </a:cubicBezTo>
                  <a:cubicBezTo>
                    <a:pt x="8846" y="1794"/>
                    <a:pt x="9849" y="1642"/>
                    <a:pt x="10305" y="1278"/>
                  </a:cubicBezTo>
                  <a:cubicBezTo>
                    <a:pt x="10365" y="1217"/>
                    <a:pt x="10396" y="1156"/>
                    <a:pt x="10457" y="1095"/>
                  </a:cubicBezTo>
                  <a:cubicBezTo>
                    <a:pt x="10548" y="943"/>
                    <a:pt x="10578" y="791"/>
                    <a:pt x="10578" y="609"/>
                  </a:cubicBezTo>
                  <a:lnTo>
                    <a:pt x="10578" y="609"/>
                  </a:lnTo>
                  <a:cubicBezTo>
                    <a:pt x="9800" y="785"/>
                    <a:pt x="8476" y="990"/>
                    <a:pt x="6750" y="990"/>
                  </a:cubicBezTo>
                  <a:cubicBezTo>
                    <a:pt x="4902" y="990"/>
                    <a:pt x="2593" y="755"/>
                    <a:pt x="0" y="1"/>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21" name="Google Shape;3683;p71"/>
            <p:cNvSpPr/>
            <p:nvPr/>
          </p:nvSpPr>
          <p:spPr>
            <a:xfrm>
              <a:off x="3678208" y="2307457"/>
              <a:ext cx="253018" cy="375907"/>
            </a:xfrm>
            <a:custGeom>
              <a:avLst/>
              <a:gdLst/>
              <a:ahLst/>
              <a:cxnLst/>
              <a:rect l="l" t="t" r="r" b="b"/>
              <a:pathLst>
                <a:path w="14956" h="22220" extrusionOk="0">
                  <a:moveTo>
                    <a:pt x="14955" y="1"/>
                  </a:moveTo>
                  <a:lnTo>
                    <a:pt x="1" y="153"/>
                  </a:lnTo>
                  <a:lnTo>
                    <a:pt x="457" y="21734"/>
                  </a:lnTo>
                  <a:cubicBezTo>
                    <a:pt x="2194" y="21968"/>
                    <a:pt x="3622" y="22149"/>
                    <a:pt x="5023" y="22149"/>
                  </a:cubicBezTo>
                  <a:cubicBezTo>
                    <a:pt x="5436" y="22149"/>
                    <a:pt x="5847" y="22133"/>
                    <a:pt x="6262" y="22098"/>
                  </a:cubicBezTo>
                  <a:lnTo>
                    <a:pt x="7721" y="6718"/>
                  </a:lnTo>
                  <a:lnTo>
                    <a:pt x="8968" y="22220"/>
                  </a:lnTo>
                  <a:cubicBezTo>
                    <a:pt x="10913" y="22190"/>
                    <a:pt x="12858" y="21946"/>
                    <a:pt x="14773" y="21460"/>
                  </a:cubicBezTo>
                  <a:lnTo>
                    <a:pt x="14955" y="1"/>
                  </a:ln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22" name="Google Shape;3684;p71"/>
            <p:cNvSpPr/>
            <p:nvPr/>
          </p:nvSpPr>
          <p:spPr>
            <a:xfrm>
              <a:off x="3809853" y="2303871"/>
              <a:ext cx="17" cy="111588"/>
            </a:xfrm>
            <a:custGeom>
              <a:avLst/>
              <a:gdLst/>
              <a:ahLst/>
              <a:cxnLst/>
              <a:rect l="l" t="t" r="r" b="b"/>
              <a:pathLst>
                <a:path w="1" h="6596" fill="none" extrusionOk="0">
                  <a:moveTo>
                    <a:pt x="0" y="0"/>
                  </a:moveTo>
                  <a:lnTo>
                    <a:pt x="0" y="6596"/>
                  </a:lnTo>
                </a:path>
              </a:pathLst>
            </a:custGeom>
            <a:noFill/>
            <a:ln w="9875" cap="rnd" cmpd="sng">
              <a:solidFill>
                <a:srgbClr val="222221"/>
              </a:solidFill>
              <a:prstDash val="solid"/>
              <a:round/>
              <a:headEnd type="none" w="sm" len="sm"/>
              <a:tailEnd type="none" w="sm" len="sm"/>
            </a:ln>
          </p:spPr>
          <p:txBody>
            <a:bodyPr spcFirstLastPara="1" wrap="square" lIns="274275" tIns="274275" rIns="274275" bIns="274275" anchor="ctr" anchorCtr="0">
              <a:noAutofit/>
            </a:bodyPr>
            <a:lstStyle/>
            <a:p>
              <a:endParaRPr sz="4200"/>
            </a:p>
          </p:txBody>
        </p:sp>
        <p:sp>
          <p:nvSpPr>
            <p:cNvPr id="23" name="Google Shape;3685;p71"/>
            <p:cNvSpPr/>
            <p:nvPr/>
          </p:nvSpPr>
          <p:spPr>
            <a:xfrm>
              <a:off x="3809853" y="2312600"/>
              <a:ext cx="33429" cy="102858"/>
            </a:xfrm>
            <a:custGeom>
              <a:avLst/>
              <a:gdLst/>
              <a:ahLst/>
              <a:cxnLst/>
              <a:rect l="l" t="t" r="r" b="b"/>
              <a:pathLst>
                <a:path w="1976" h="6080" fill="none" extrusionOk="0">
                  <a:moveTo>
                    <a:pt x="0" y="4621"/>
                  </a:moveTo>
                  <a:cubicBezTo>
                    <a:pt x="0" y="4621"/>
                    <a:pt x="1976" y="6080"/>
                    <a:pt x="1550" y="1"/>
                  </a:cubicBezTo>
                </a:path>
              </a:pathLst>
            </a:custGeom>
            <a:noFill/>
            <a:ln w="9875" cap="rnd" cmpd="sng">
              <a:solidFill>
                <a:srgbClr val="222221"/>
              </a:solidFill>
              <a:prstDash val="solid"/>
              <a:round/>
              <a:headEnd type="none" w="sm" len="sm"/>
              <a:tailEnd type="none" w="sm" len="sm"/>
            </a:ln>
          </p:spPr>
          <p:txBody>
            <a:bodyPr spcFirstLastPara="1" wrap="square" lIns="274275" tIns="274275" rIns="274275" bIns="274275" anchor="ctr" anchorCtr="0">
              <a:noAutofit/>
            </a:bodyPr>
            <a:lstStyle/>
            <a:p>
              <a:endParaRPr sz="4200"/>
            </a:p>
          </p:txBody>
        </p:sp>
        <p:sp>
          <p:nvSpPr>
            <p:cNvPr id="24" name="Google Shape;3686;p71"/>
            <p:cNvSpPr/>
            <p:nvPr/>
          </p:nvSpPr>
          <p:spPr>
            <a:xfrm>
              <a:off x="3900339" y="2296157"/>
              <a:ext cx="24700" cy="68397"/>
            </a:xfrm>
            <a:custGeom>
              <a:avLst/>
              <a:gdLst/>
              <a:ahLst/>
              <a:cxnLst/>
              <a:rect l="l" t="t" r="r" b="b"/>
              <a:pathLst>
                <a:path w="1460" h="4043" fill="none" extrusionOk="0">
                  <a:moveTo>
                    <a:pt x="183" y="0"/>
                  </a:moveTo>
                  <a:cubicBezTo>
                    <a:pt x="183" y="0"/>
                    <a:pt x="1" y="4043"/>
                    <a:pt x="1460" y="3952"/>
                  </a:cubicBezTo>
                </a:path>
              </a:pathLst>
            </a:custGeom>
            <a:noFill/>
            <a:ln w="9875" cap="rnd" cmpd="sng">
              <a:solidFill>
                <a:srgbClr val="222221"/>
              </a:solidFill>
              <a:prstDash val="solid"/>
              <a:round/>
              <a:headEnd type="none" w="sm" len="sm"/>
              <a:tailEnd type="none" w="sm" len="sm"/>
            </a:ln>
          </p:spPr>
          <p:txBody>
            <a:bodyPr spcFirstLastPara="1" wrap="square" lIns="274275" tIns="274275" rIns="274275" bIns="274275" anchor="ctr" anchorCtr="0">
              <a:noAutofit/>
            </a:bodyPr>
            <a:lstStyle/>
            <a:p>
              <a:endParaRPr sz="4200"/>
            </a:p>
          </p:txBody>
        </p:sp>
        <p:sp>
          <p:nvSpPr>
            <p:cNvPr id="25" name="Google Shape;3687;p71"/>
            <p:cNvSpPr/>
            <p:nvPr/>
          </p:nvSpPr>
          <p:spPr>
            <a:xfrm>
              <a:off x="3685415" y="2296157"/>
              <a:ext cx="28811" cy="74065"/>
            </a:xfrm>
            <a:custGeom>
              <a:avLst/>
              <a:gdLst/>
              <a:ahLst/>
              <a:cxnLst/>
              <a:rect l="l" t="t" r="r" b="b"/>
              <a:pathLst>
                <a:path w="1703" h="4378" fill="none" extrusionOk="0">
                  <a:moveTo>
                    <a:pt x="1003" y="0"/>
                  </a:moveTo>
                  <a:cubicBezTo>
                    <a:pt x="1095" y="274"/>
                    <a:pt x="1702" y="4377"/>
                    <a:pt x="0" y="4164"/>
                  </a:cubicBezTo>
                </a:path>
              </a:pathLst>
            </a:custGeom>
            <a:noFill/>
            <a:ln w="9875" cap="rnd" cmpd="sng">
              <a:solidFill>
                <a:srgbClr val="222221"/>
              </a:solidFill>
              <a:prstDash val="solid"/>
              <a:round/>
              <a:headEnd type="none" w="sm" len="sm"/>
              <a:tailEnd type="none" w="sm" len="sm"/>
            </a:ln>
          </p:spPr>
          <p:txBody>
            <a:bodyPr spcFirstLastPara="1" wrap="square" lIns="274275" tIns="274275" rIns="274275" bIns="274275" anchor="ctr" anchorCtr="0">
              <a:noAutofit/>
            </a:bodyPr>
            <a:lstStyle/>
            <a:p>
              <a:endParaRPr sz="4200"/>
            </a:p>
          </p:txBody>
        </p:sp>
        <p:sp>
          <p:nvSpPr>
            <p:cNvPr id="26" name="Google Shape;3688;p71"/>
            <p:cNvSpPr/>
            <p:nvPr/>
          </p:nvSpPr>
          <p:spPr>
            <a:xfrm>
              <a:off x="3606736" y="2002029"/>
              <a:ext cx="419114" cy="322329"/>
            </a:xfrm>
            <a:custGeom>
              <a:avLst/>
              <a:gdLst/>
              <a:ahLst/>
              <a:cxnLst/>
              <a:rect l="l" t="t" r="r" b="b"/>
              <a:pathLst>
                <a:path w="24774" h="19053" extrusionOk="0">
                  <a:moveTo>
                    <a:pt x="23436" y="1"/>
                  </a:moveTo>
                  <a:cubicBezTo>
                    <a:pt x="19706" y="1413"/>
                    <a:pt x="15462" y="1845"/>
                    <a:pt x="11660" y="1845"/>
                  </a:cubicBezTo>
                  <a:cubicBezTo>
                    <a:pt x="5640" y="1845"/>
                    <a:pt x="730" y="761"/>
                    <a:pt x="730" y="761"/>
                  </a:cubicBezTo>
                  <a:lnTo>
                    <a:pt x="1" y="7965"/>
                  </a:lnTo>
                  <a:cubicBezTo>
                    <a:pt x="2159" y="8481"/>
                    <a:pt x="3071" y="8876"/>
                    <a:pt x="5320" y="9028"/>
                  </a:cubicBezTo>
                  <a:lnTo>
                    <a:pt x="4894" y="12524"/>
                  </a:lnTo>
                  <a:lnTo>
                    <a:pt x="4226" y="18208"/>
                  </a:lnTo>
                  <a:cubicBezTo>
                    <a:pt x="7015" y="18762"/>
                    <a:pt x="9705" y="19053"/>
                    <a:pt x="12296" y="19053"/>
                  </a:cubicBezTo>
                  <a:cubicBezTo>
                    <a:pt x="14674" y="19053"/>
                    <a:pt x="16969" y="18808"/>
                    <a:pt x="19180" y="18299"/>
                  </a:cubicBezTo>
                  <a:lnTo>
                    <a:pt x="18907" y="15381"/>
                  </a:lnTo>
                  <a:lnTo>
                    <a:pt x="18238" y="8603"/>
                  </a:lnTo>
                  <a:cubicBezTo>
                    <a:pt x="23345" y="7934"/>
                    <a:pt x="24773" y="7083"/>
                    <a:pt x="24773" y="7083"/>
                  </a:cubicBezTo>
                  <a:lnTo>
                    <a:pt x="23436" y="1"/>
                  </a:lnTo>
                  <a:close/>
                </a:path>
              </a:pathLst>
            </a:custGeom>
            <a:solidFill>
              <a:schemeClr val="accent6"/>
            </a:solidFill>
            <a:ln>
              <a:noFill/>
            </a:ln>
          </p:spPr>
          <p:txBody>
            <a:bodyPr spcFirstLastPara="1" wrap="square" lIns="274275" tIns="274275" rIns="274275" bIns="274275" anchor="ctr" anchorCtr="0">
              <a:noAutofit/>
            </a:bodyPr>
            <a:lstStyle/>
            <a:p>
              <a:endParaRPr sz="4200"/>
            </a:p>
          </p:txBody>
        </p:sp>
        <p:sp>
          <p:nvSpPr>
            <p:cNvPr id="27" name="Google Shape;3689;p71"/>
            <p:cNvSpPr/>
            <p:nvPr/>
          </p:nvSpPr>
          <p:spPr>
            <a:xfrm>
              <a:off x="3760490" y="2001521"/>
              <a:ext cx="87430" cy="85383"/>
            </a:xfrm>
            <a:custGeom>
              <a:avLst/>
              <a:gdLst/>
              <a:ahLst/>
              <a:cxnLst/>
              <a:rect l="l" t="t" r="r" b="b"/>
              <a:pathLst>
                <a:path w="5168" h="5047" extrusionOk="0">
                  <a:moveTo>
                    <a:pt x="1064" y="0"/>
                  </a:moveTo>
                  <a:cubicBezTo>
                    <a:pt x="1064" y="0"/>
                    <a:pt x="699" y="1520"/>
                    <a:pt x="365" y="1794"/>
                  </a:cubicBezTo>
                  <a:cubicBezTo>
                    <a:pt x="0" y="2098"/>
                    <a:pt x="1915" y="4985"/>
                    <a:pt x="2766" y="5046"/>
                  </a:cubicBezTo>
                  <a:cubicBezTo>
                    <a:pt x="2771" y="5046"/>
                    <a:pt x="2776" y="5046"/>
                    <a:pt x="2781" y="5046"/>
                  </a:cubicBezTo>
                  <a:cubicBezTo>
                    <a:pt x="3635" y="5046"/>
                    <a:pt x="5167" y="2431"/>
                    <a:pt x="5167" y="2159"/>
                  </a:cubicBezTo>
                  <a:cubicBezTo>
                    <a:pt x="5167" y="1855"/>
                    <a:pt x="4651" y="1064"/>
                    <a:pt x="4711" y="639"/>
                  </a:cubicBezTo>
                  <a:cubicBezTo>
                    <a:pt x="4772" y="213"/>
                    <a:pt x="1064" y="0"/>
                    <a:pt x="1064" y="0"/>
                  </a:cubicBezTo>
                  <a:close/>
                </a:path>
              </a:pathLst>
            </a:custGeom>
            <a:solidFill>
              <a:srgbClr val="EFB3B1"/>
            </a:solidFill>
            <a:ln>
              <a:noFill/>
            </a:ln>
          </p:spPr>
          <p:txBody>
            <a:bodyPr spcFirstLastPara="1" wrap="square" lIns="274275" tIns="274275" rIns="274275" bIns="274275" anchor="ctr" anchorCtr="0">
              <a:noAutofit/>
            </a:bodyPr>
            <a:lstStyle/>
            <a:p>
              <a:endParaRPr sz="4200"/>
            </a:p>
          </p:txBody>
        </p:sp>
        <p:sp>
          <p:nvSpPr>
            <p:cNvPr id="28" name="Google Shape;3690;p71"/>
            <p:cNvSpPr/>
            <p:nvPr/>
          </p:nvSpPr>
          <p:spPr>
            <a:xfrm>
              <a:off x="3607768" y="1859744"/>
              <a:ext cx="87954" cy="79732"/>
            </a:xfrm>
            <a:custGeom>
              <a:avLst/>
              <a:gdLst/>
              <a:ahLst/>
              <a:cxnLst/>
              <a:rect l="l" t="t" r="r" b="b"/>
              <a:pathLst>
                <a:path w="5199" h="4713" extrusionOk="0">
                  <a:moveTo>
                    <a:pt x="2281" y="0"/>
                  </a:moveTo>
                  <a:cubicBezTo>
                    <a:pt x="1504" y="0"/>
                    <a:pt x="812" y="426"/>
                    <a:pt x="487" y="1178"/>
                  </a:cubicBezTo>
                  <a:cubicBezTo>
                    <a:pt x="1" y="2302"/>
                    <a:pt x="578" y="3731"/>
                    <a:pt x="1733" y="4400"/>
                  </a:cubicBezTo>
                  <a:cubicBezTo>
                    <a:pt x="2126" y="4611"/>
                    <a:pt x="2536" y="4713"/>
                    <a:pt x="2925" y="4713"/>
                  </a:cubicBezTo>
                  <a:cubicBezTo>
                    <a:pt x="3708" y="4713"/>
                    <a:pt x="4407" y="4300"/>
                    <a:pt x="4712" y="3549"/>
                  </a:cubicBezTo>
                  <a:cubicBezTo>
                    <a:pt x="5198" y="2424"/>
                    <a:pt x="4621" y="995"/>
                    <a:pt x="3466" y="327"/>
                  </a:cubicBezTo>
                  <a:cubicBezTo>
                    <a:pt x="3073" y="105"/>
                    <a:pt x="2666" y="0"/>
                    <a:pt x="2281" y="0"/>
                  </a:cubicBezTo>
                  <a:close/>
                </a:path>
              </a:pathLst>
            </a:custGeom>
            <a:solidFill>
              <a:srgbClr val="EFB3B1"/>
            </a:solidFill>
            <a:ln>
              <a:noFill/>
            </a:ln>
          </p:spPr>
          <p:txBody>
            <a:bodyPr spcFirstLastPara="1" wrap="square" lIns="274275" tIns="274275" rIns="274275" bIns="274275" anchor="ctr" anchorCtr="0">
              <a:noAutofit/>
            </a:bodyPr>
            <a:lstStyle/>
            <a:p>
              <a:endParaRPr sz="4200"/>
            </a:p>
          </p:txBody>
        </p:sp>
        <p:sp>
          <p:nvSpPr>
            <p:cNvPr id="29" name="Google Shape;3691;p71"/>
            <p:cNvSpPr/>
            <p:nvPr/>
          </p:nvSpPr>
          <p:spPr>
            <a:xfrm>
              <a:off x="3631417" y="1881718"/>
              <a:ext cx="36017" cy="33446"/>
            </a:xfrm>
            <a:custGeom>
              <a:avLst/>
              <a:gdLst/>
              <a:ahLst/>
              <a:cxnLst/>
              <a:rect l="l" t="t" r="r" b="b"/>
              <a:pathLst>
                <a:path w="2129" h="1977" fill="none" extrusionOk="0">
                  <a:moveTo>
                    <a:pt x="2128" y="1976"/>
                  </a:moveTo>
                  <a:cubicBezTo>
                    <a:pt x="2068" y="1794"/>
                    <a:pt x="1977" y="0"/>
                    <a:pt x="1" y="183"/>
                  </a:cubicBezTo>
                </a:path>
              </a:pathLst>
            </a:custGeom>
            <a:noFill/>
            <a:ln w="9875" cap="rnd" cmpd="sng">
              <a:solidFill>
                <a:srgbClr val="301F22"/>
              </a:solidFill>
              <a:prstDash val="solid"/>
              <a:round/>
              <a:headEnd type="none" w="sm" len="sm"/>
              <a:tailEnd type="none" w="sm" len="sm"/>
            </a:ln>
          </p:spPr>
          <p:txBody>
            <a:bodyPr spcFirstLastPara="1" wrap="square" lIns="274275" tIns="274275" rIns="274275" bIns="274275" anchor="ctr" anchorCtr="0">
              <a:noAutofit/>
            </a:bodyPr>
            <a:lstStyle/>
            <a:p>
              <a:endParaRPr sz="4200"/>
            </a:p>
          </p:txBody>
        </p:sp>
        <p:sp>
          <p:nvSpPr>
            <p:cNvPr id="30" name="Google Shape;3692;p71"/>
            <p:cNvSpPr/>
            <p:nvPr/>
          </p:nvSpPr>
          <p:spPr>
            <a:xfrm>
              <a:off x="3637084" y="1891479"/>
              <a:ext cx="26239" cy="18017"/>
            </a:xfrm>
            <a:custGeom>
              <a:avLst/>
              <a:gdLst/>
              <a:ahLst/>
              <a:cxnLst/>
              <a:rect l="l" t="t" r="r" b="b"/>
              <a:pathLst>
                <a:path w="1551" h="1065" fill="none" extrusionOk="0">
                  <a:moveTo>
                    <a:pt x="0" y="1065"/>
                  </a:moveTo>
                  <a:cubicBezTo>
                    <a:pt x="0" y="1065"/>
                    <a:pt x="638" y="1"/>
                    <a:pt x="1550" y="487"/>
                  </a:cubicBezTo>
                </a:path>
              </a:pathLst>
            </a:custGeom>
            <a:noFill/>
            <a:ln w="9875" cap="rnd" cmpd="sng">
              <a:solidFill>
                <a:srgbClr val="301F22"/>
              </a:solidFill>
              <a:prstDash val="solid"/>
              <a:round/>
              <a:headEnd type="none" w="sm" len="sm"/>
              <a:tailEnd type="none" w="sm" len="sm"/>
            </a:ln>
          </p:spPr>
          <p:txBody>
            <a:bodyPr spcFirstLastPara="1" wrap="square" lIns="274275" tIns="274275" rIns="274275" bIns="274275" anchor="ctr" anchorCtr="0">
              <a:noAutofit/>
            </a:bodyPr>
            <a:lstStyle/>
            <a:p>
              <a:endParaRPr sz="4200"/>
            </a:p>
          </p:txBody>
        </p:sp>
        <p:sp>
          <p:nvSpPr>
            <p:cNvPr id="31" name="Google Shape;3693;p71"/>
            <p:cNvSpPr/>
            <p:nvPr/>
          </p:nvSpPr>
          <p:spPr>
            <a:xfrm>
              <a:off x="3961036" y="1913555"/>
              <a:ext cx="85806" cy="74623"/>
            </a:xfrm>
            <a:custGeom>
              <a:avLst/>
              <a:gdLst/>
              <a:ahLst/>
              <a:cxnLst/>
              <a:rect l="l" t="t" r="r" b="b"/>
              <a:pathLst>
                <a:path w="5072" h="4411" extrusionOk="0">
                  <a:moveTo>
                    <a:pt x="2826" y="0"/>
                  </a:moveTo>
                  <a:cubicBezTo>
                    <a:pt x="2786" y="0"/>
                    <a:pt x="2745" y="1"/>
                    <a:pt x="2705" y="3"/>
                  </a:cubicBezTo>
                  <a:cubicBezTo>
                    <a:pt x="1367" y="64"/>
                    <a:pt x="212" y="1067"/>
                    <a:pt x="91" y="2282"/>
                  </a:cubicBezTo>
                  <a:cubicBezTo>
                    <a:pt x="1" y="3479"/>
                    <a:pt x="971" y="4411"/>
                    <a:pt x="2277" y="4411"/>
                  </a:cubicBezTo>
                  <a:cubicBezTo>
                    <a:pt x="2298" y="4411"/>
                    <a:pt x="2319" y="4411"/>
                    <a:pt x="2340" y="4410"/>
                  </a:cubicBezTo>
                  <a:cubicBezTo>
                    <a:pt x="3677" y="4349"/>
                    <a:pt x="4863" y="3316"/>
                    <a:pt x="4954" y="2131"/>
                  </a:cubicBezTo>
                  <a:cubicBezTo>
                    <a:pt x="5072" y="951"/>
                    <a:pt x="4131" y="0"/>
                    <a:pt x="2826" y="0"/>
                  </a:cubicBezTo>
                  <a:close/>
                </a:path>
              </a:pathLst>
            </a:custGeom>
            <a:solidFill>
              <a:srgbClr val="EFB3B1"/>
            </a:solidFill>
            <a:ln>
              <a:noFill/>
            </a:ln>
          </p:spPr>
          <p:txBody>
            <a:bodyPr spcFirstLastPara="1" wrap="square" lIns="274275" tIns="274275" rIns="274275" bIns="274275" anchor="ctr" anchorCtr="0">
              <a:noAutofit/>
            </a:bodyPr>
            <a:lstStyle/>
            <a:p>
              <a:endParaRPr sz="4200"/>
            </a:p>
          </p:txBody>
        </p:sp>
        <p:sp>
          <p:nvSpPr>
            <p:cNvPr id="32" name="Google Shape;3694;p71"/>
            <p:cNvSpPr/>
            <p:nvPr/>
          </p:nvSpPr>
          <p:spPr>
            <a:xfrm>
              <a:off x="3983129" y="1928510"/>
              <a:ext cx="45271" cy="28303"/>
            </a:xfrm>
            <a:custGeom>
              <a:avLst/>
              <a:gdLst/>
              <a:ahLst/>
              <a:cxnLst/>
              <a:rect l="l" t="t" r="r" b="b"/>
              <a:pathLst>
                <a:path w="2676" h="1673" fill="none" extrusionOk="0">
                  <a:moveTo>
                    <a:pt x="0" y="1672"/>
                  </a:moveTo>
                  <a:cubicBezTo>
                    <a:pt x="122" y="1550"/>
                    <a:pt x="1034" y="0"/>
                    <a:pt x="2675" y="1064"/>
                  </a:cubicBezTo>
                </a:path>
              </a:pathLst>
            </a:custGeom>
            <a:noFill/>
            <a:ln w="9875" cap="rnd" cmpd="sng">
              <a:solidFill>
                <a:srgbClr val="301F22"/>
              </a:solidFill>
              <a:prstDash val="solid"/>
              <a:round/>
              <a:headEnd type="none" w="sm" len="sm"/>
              <a:tailEnd type="none" w="sm" len="sm"/>
            </a:ln>
          </p:spPr>
          <p:txBody>
            <a:bodyPr spcFirstLastPara="1" wrap="square" lIns="274275" tIns="274275" rIns="274275" bIns="274275" anchor="ctr" anchorCtr="0">
              <a:noAutofit/>
            </a:bodyPr>
            <a:lstStyle/>
            <a:p>
              <a:endParaRPr sz="4200"/>
            </a:p>
          </p:txBody>
        </p:sp>
        <p:sp>
          <p:nvSpPr>
            <p:cNvPr id="33" name="Google Shape;3695;p71"/>
            <p:cNvSpPr/>
            <p:nvPr/>
          </p:nvSpPr>
          <p:spPr>
            <a:xfrm>
              <a:off x="3993922" y="1944952"/>
              <a:ext cx="18525" cy="21113"/>
            </a:xfrm>
            <a:custGeom>
              <a:avLst/>
              <a:gdLst/>
              <a:ahLst/>
              <a:cxnLst/>
              <a:rect l="l" t="t" r="r" b="b"/>
              <a:pathLst>
                <a:path w="1095" h="1248" fill="none" extrusionOk="0">
                  <a:moveTo>
                    <a:pt x="1095" y="1247"/>
                  </a:moveTo>
                  <a:cubicBezTo>
                    <a:pt x="1095" y="1247"/>
                    <a:pt x="1034" y="1"/>
                    <a:pt x="1" y="1"/>
                  </a:cubicBezTo>
                </a:path>
              </a:pathLst>
            </a:custGeom>
            <a:noFill/>
            <a:ln w="9875" cap="rnd" cmpd="sng">
              <a:solidFill>
                <a:srgbClr val="301F22"/>
              </a:solidFill>
              <a:prstDash val="solid"/>
              <a:round/>
              <a:headEnd type="none" w="sm" len="sm"/>
              <a:tailEnd type="none" w="sm" len="sm"/>
            </a:ln>
          </p:spPr>
          <p:txBody>
            <a:bodyPr spcFirstLastPara="1" wrap="square" lIns="274275" tIns="274275" rIns="274275" bIns="274275" anchor="ctr" anchorCtr="0">
              <a:noAutofit/>
            </a:bodyPr>
            <a:lstStyle/>
            <a:p>
              <a:endParaRPr sz="4200"/>
            </a:p>
          </p:txBody>
        </p:sp>
        <p:sp>
          <p:nvSpPr>
            <p:cNvPr id="34" name="Google Shape;3696;p71"/>
            <p:cNvSpPr/>
            <p:nvPr/>
          </p:nvSpPr>
          <p:spPr>
            <a:xfrm>
              <a:off x="3658162" y="1628308"/>
              <a:ext cx="382589" cy="401503"/>
            </a:xfrm>
            <a:custGeom>
              <a:avLst/>
              <a:gdLst/>
              <a:ahLst/>
              <a:cxnLst/>
              <a:rect l="l" t="t" r="r" b="b"/>
              <a:pathLst>
                <a:path w="22615" h="23733" extrusionOk="0">
                  <a:moveTo>
                    <a:pt x="10946" y="0"/>
                  </a:moveTo>
                  <a:cubicBezTo>
                    <a:pt x="5843" y="0"/>
                    <a:pt x="800" y="3469"/>
                    <a:pt x="365" y="8567"/>
                  </a:cubicBezTo>
                  <a:cubicBezTo>
                    <a:pt x="183" y="10087"/>
                    <a:pt x="244" y="11637"/>
                    <a:pt x="547" y="13126"/>
                  </a:cubicBezTo>
                  <a:cubicBezTo>
                    <a:pt x="791" y="14251"/>
                    <a:pt x="578" y="15436"/>
                    <a:pt x="396" y="16561"/>
                  </a:cubicBezTo>
                  <a:cubicBezTo>
                    <a:pt x="0" y="18628"/>
                    <a:pt x="912" y="22245"/>
                    <a:pt x="9119" y="23430"/>
                  </a:cubicBezTo>
                  <a:cubicBezTo>
                    <a:pt x="10537" y="23640"/>
                    <a:pt x="11770" y="23733"/>
                    <a:pt x="12839" y="23733"/>
                  </a:cubicBezTo>
                  <a:cubicBezTo>
                    <a:pt x="18441" y="23733"/>
                    <a:pt x="19585" y="21179"/>
                    <a:pt x="19636" y="19418"/>
                  </a:cubicBezTo>
                  <a:cubicBezTo>
                    <a:pt x="19666" y="18202"/>
                    <a:pt x="20001" y="17017"/>
                    <a:pt x="20578" y="15953"/>
                  </a:cubicBezTo>
                  <a:cubicBezTo>
                    <a:pt x="21156" y="14828"/>
                    <a:pt x="21521" y="13643"/>
                    <a:pt x="21703" y="12397"/>
                  </a:cubicBezTo>
                  <a:cubicBezTo>
                    <a:pt x="22615" y="6166"/>
                    <a:pt x="17995" y="451"/>
                    <a:pt x="11703" y="26"/>
                  </a:cubicBezTo>
                  <a:cubicBezTo>
                    <a:pt x="11451" y="8"/>
                    <a:pt x="11198" y="0"/>
                    <a:pt x="10946" y="0"/>
                  </a:cubicBezTo>
                  <a:close/>
                </a:path>
              </a:pathLst>
            </a:custGeom>
            <a:solidFill>
              <a:srgbClr val="FFD5C7"/>
            </a:solidFill>
            <a:ln>
              <a:noFill/>
            </a:ln>
          </p:spPr>
          <p:txBody>
            <a:bodyPr spcFirstLastPara="1" wrap="square" lIns="274275" tIns="274275" rIns="274275" bIns="274275" anchor="ctr" anchorCtr="0">
              <a:noAutofit/>
            </a:bodyPr>
            <a:lstStyle/>
            <a:p>
              <a:endParaRPr sz="4200"/>
            </a:p>
          </p:txBody>
        </p:sp>
        <p:sp>
          <p:nvSpPr>
            <p:cNvPr id="35" name="Google Shape;3697;p71"/>
            <p:cNvSpPr/>
            <p:nvPr/>
          </p:nvSpPr>
          <p:spPr>
            <a:xfrm>
              <a:off x="3653967" y="1689140"/>
              <a:ext cx="427928" cy="228589"/>
            </a:xfrm>
            <a:custGeom>
              <a:avLst/>
              <a:gdLst/>
              <a:ahLst/>
              <a:cxnLst/>
              <a:rect l="l" t="t" r="r" b="b"/>
              <a:pathLst>
                <a:path w="25295" h="13512" extrusionOk="0">
                  <a:moveTo>
                    <a:pt x="8520" y="1"/>
                  </a:moveTo>
                  <a:cubicBezTo>
                    <a:pt x="1" y="1"/>
                    <a:pt x="1160" y="10746"/>
                    <a:pt x="1160" y="10746"/>
                  </a:cubicBezTo>
                  <a:lnTo>
                    <a:pt x="4139" y="4150"/>
                  </a:lnTo>
                  <a:lnTo>
                    <a:pt x="19094" y="6399"/>
                  </a:lnTo>
                  <a:lnTo>
                    <a:pt x="19823" y="13512"/>
                  </a:lnTo>
                  <a:cubicBezTo>
                    <a:pt x="20674" y="11779"/>
                    <a:pt x="25294" y="4272"/>
                    <a:pt x="12467" y="624"/>
                  </a:cubicBezTo>
                  <a:cubicBezTo>
                    <a:pt x="10963" y="192"/>
                    <a:pt x="9655" y="1"/>
                    <a:pt x="8520" y="1"/>
                  </a:cubicBezTo>
                  <a:close/>
                </a:path>
              </a:pathLst>
            </a:custGeom>
            <a:solidFill>
              <a:srgbClr val="EFB3B1"/>
            </a:solidFill>
            <a:ln>
              <a:noFill/>
            </a:ln>
          </p:spPr>
          <p:txBody>
            <a:bodyPr spcFirstLastPara="1" wrap="square" lIns="274275" tIns="274275" rIns="274275" bIns="274275" anchor="ctr" anchorCtr="0">
              <a:noAutofit/>
            </a:bodyPr>
            <a:lstStyle/>
            <a:p>
              <a:endParaRPr sz="4200"/>
            </a:p>
          </p:txBody>
        </p:sp>
        <p:sp>
          <p:nvSpPr>
            <p:cNvPr id="36" name="Google Shape;3698;p71"/>
            <p:cNvSpPr/>
            <p:nvPr/>
          </p:nvSpPr>
          <p:spPr>
            <a:xfrm>
              <a:off x="3730142" y="1821039"/>
              <a:ext cx="48350" cy="16478"/>
            </a:xfrm>
            <a:custGeom>
              <a:avLst/>
              <a:gdLst/>
              <a:ahLst/>
              <a:cxnLst/>
              <a:rect l="l" t="t" r="r" b="b"/>
              <a:pathLst>
                <a:path w="2858" h="974" fill="none" extrusionOk="0">
                  <a:moveTo>
                    <a:pt x="2858" y="730"/>
                  </a:moveTo>
                  <a:cubicBezTo>
                    <a:pt x="2007" y="1"/>
                    <a:pt x="730" y="122"/>
                    <a:pt x="1" y="973"/>
                  </a:cubicBezTo>
                </a:path>
              </a:pathLst>
            </a:custGeom>
            <a:noFill/>
            <a:ln w="19000" cap="rnd" cmpd="sng">
              <a:solidFill>
                <a:srgbClr val="301F22"/>
              </a:solidFill>
              <a:prstDash val="solid"/>
              <a:round/>
              <a:headEnd type="none" w="sm" len="sm"/>
              <a:tailEnd type="none" w="sm" len="sm"/>
            </a:ln>
          </p:spPr>
          <p:txBody>
            <a:bodyPr spcFirstLastPara="1" wrap="square" lIns="274275" tIns="274275" rIns="274275" bIns="274275" anchor="ctr" anchorCtr="0">
              <a:noAutofit/>
            </a:bodyPr>
            <a:lstStyle/>
            <a:p>
              <a:endParaRPr sz="4200"/>
            </a:p>
          </p:txBody>
        </p:sp>
        <p:sp>
          <p:nvSpPr>
            <p:cNvPr id="37" name="Google Shape;3699;p71"/>
            <p:cNvSpPr/>
            <p:nvPr/>
          </p:nvSpPr>
          <p:spPr>
            <a:xfrm>
              <a:off x="3898293" y="1839545"/>
              <a:ext cx="46811" cy="22128"/>
            </a:xfrm>
            <a:custGeom>
              <a:avLst/>
              <a:gdLst/>
              <a:ahLst/>
              <a:cxnLst/>
              <a:rect l="l" t="t" r="r" b="b"/>
              <a:pathLst>
                <a:path w="2767" h="1308" fill="none" extrusionOk="0">
                  <a:moveTo>
                    <a:pt x="0" y="548"/>
                  </a:moveTo>
                  <a:cubicBezTo>
                    <a:pt x="973" y="1"/>
                    <a:pt x="2219" y="335"/>
                    <a:pt x="2766" y="1308"/>
                  </a:cubicBezTo>
                </a:path>
              </a:pathLst>
            </a:custGeom>
            <a:noFill/>
            <a:ln w="19000" cap="rnd" cmpd="sng">
              <a:solidFill>
                <a:srgbClr val="301F22"/>
              </a:solidFill>
              <a:prstDash val="solid"/>
              <a:round/>
              <a:headEnd type="none" w="sm" len="sm"/>
              <a:tailEnd type="none" w="sm" len="sm"/>
            </a:ln>
          </p:spPr>
          <p:txBody>
            <a:bodyPr spcFirstLastPara="1" wrap="square" lIns="274275" tIns="274275" rIns="274275" bIns="274275" anchor="ctr" anchorCtr="0">
              <a:noAutofit/>
            </a:bodyPr>
            <a:lstStyle/>
            <a:p>
              <a:endParaRPr sz="4200"/>
            </a:p>
          </p:txBody>
        </p:sp>
        <p:sp>
          <p:nvSpPr>
            <p:cNvPr id="38" name="Google Shape;3700;p71"/>
            <p:cNvSpPr/>
            <p:nvPr/>
          </p:nvSpPr>
          <p:spPr>
            <a:xfrm>
              <a:off x="3832978" y="1905368"/>
              <a:ext cx="15970" cy="36017"/>
            </a:xfrm>
            <a:custGeom>
              <a:avLst/>
              <a:gdLst/>
              <a:ahLst/>
              <a:cxnLst/>
              <a:rect l="l" t="t" r="r" b="b"/>
              <a:pathLst>
                <a:path w="944" h="2129" fill="none" extrusionOk="0">
                  <a:moveTo>
                    <a:pt x="122" y="0"/>
                  </a:moveTo>
                  <a:lnTo>
                    <a:pt x="1" y="1216"/>
                  </a:lnTo>
                  <a:cubicBezTo>
                    <a:pt x="1" y="1216"/>
                    <a:pt x="822" y="1216"/>
                    <a:pt x="882" y="1611"/>
                  </a:cubicBezTo>
                  <a:cubicBezTo>
                    <a:pt x="943" y="2037"/>
                    <a:pt x="122" y="2128"/>
                    <a:pt x="122" y="2128"/>
                  </a:cubicBezTo>
                </a:path>
              </a:pathLst>
            </a:custGeom>
            <a:noFill/>
            <a:ln w="9875" cap="rnd" cmpd="sng">
              <a:solidFill>
                <a:srgbClr val="301F22"/>
              </a:solidFill>
              <a:prstDash val="solid"/>
              <a:round/>
              <a:headEnd type="none" w="sm" len="sm"/>
              <a:tailEnd type="none" w="sm" len="sm"/>
            </a:ln>
          </p:spPr>
          <p:txBody>
            <a:bodyPr spcFirstLastPara="1" wrap="square" lIns="274275" tIns="274275" rIns="274275" bIns="274275" anchor="ctr" anchorCtr="0">
              <a:noAutofit/>
            </a:bodyPr>
            <a:lstStyle/>
            <a:p>
              <a:endParaRPr sz="4200"/>
            </a:p>
          </p:txBody>
        </p:sp>
        <p:sp>
          <p:nvSpPr>
            <p:cNvPr id="39" name="Google Shape;3701;p71"/>
            <p:cNvSpPr/>
            <p:nvPr/>
          </p:nvSpPr>
          <p:spPr>
            <a:xfrm>
              <a:off x="3894689" y="1941654"/>
              <a:ext cx="76636" cy="64726"/>
            </a:xfrm>
            <a:custGeom>
              <a:avLst/>
              <a:gdLst/>
              <a:ahLst/>
              <a:cxnLst/>
              <a:rect l="l" t="t" r="r" b="b"/>
              <a:pathLst>
                <a:path w="4530" h="3826" extrusionOk="0">
                  <a:moveTo>
                    <a:pt x="2213" y="1"/>
                  </a:moveTo>
                  <a:cubicBezTo>
                    <a:pt x="1131" y="1"/>
                    <a:pt x="205" y="725"/>
                    <a:pt x="92" y="1685"/>
                  </a:cubicBezTo>
                  <a:cubicBezTo>
                    <a:pt x="0" y="2749"/>
                    <a:pt x="882" y="3691"/>
                    <a:pt x="2067" y="3813"/>
                  </a:cubicBezTo>
                  <a:cubicBezTo>
                    <a:pt x="2151" y="3822"/>
                    <a:pt x="2234" y="3826"/>
                    <a:pt x="2317" y="3826"/>
                  </a:cubicBezTo>
                  <a:cubicBezTo>
                    <a:pt x="3398" y="3826"/>
                    <a:pt x="4323" y="3102"/>
                    <a:pt x="4408" y="2141"/>
                  </a:cubicBezTo>
                  <a:cubicBezTo>
                    <a:pt x="4529" y="1077"/>
                    <a:pt x="3648" y="135"/>
                    <a:pt x="2462" y="14"/>
                  </a:cubicBezTo>
                  <a:cubicBezTo>
                    <a:pt x="2379" y="5"/>
                    <a:pt x="2295" y="1"/>
                    <a:pt x="2213" y="1"/>
                  </a:cubicBezTo>
                  <a:close/>
                </a:path>
              </a:pathLst>
            </a:custGeom>
            <a:solidFill>
              <a:srgbClr val="F7B9B6"/>
            </a:solidFill>
            <a:ln>
              <a:noFill/>
            </a:ln>
          </p:spPr>
          <p:txBody>
            <a:bodyPr spcFirstLastPara="1" wrap="square" lIns="274275" tIns="274275" rIns="274275" bIns="274275" anchor="ctr" anchorCtr="0">
              <a:noAutofit/>
            </a:bodyPr>
            <a:lstStyle/>
            <a:p>
              <a:endParaRPr sz="4200"/>
            </a:p>
          </p:txBody>
        </p:sp>
        <p:sp>
          <p:nvSpPr>
            <p:cNvPr id="40" name="Google Shape;3702;p71"/>
            <p:cNvSpPr/>
            <p:nvPr/>
          </p:nvSpPr>
          <p:spPr>
            <a:xfrm>
              <a:off x="3676161" y="1912710"/>
              <a:ext cx="80747" cy="65555"/>
            </a:xfrm>
            <a:custGeom>
              <a:avLst/>
              <a:gdLst/>
              <a:ahLst/>
              <a:cxnLst/>
              <a:rect l="l" t="t" r="r" b="b"/>
              <a:pathLst>
                <a:path w="4773" h="3875" extrusionOk="0">
                  <a:moveTo>
                    <a:pt x="2221" y="0"/>
                  </a:moveTo>
                  <a:cubicBezTo>
                    <a:pt x="1332" y="0"/>
                    <a:pt x="544" y="508"/>
                    <a:pt x="304" y="1299"/>
                  </a:cubicBezTo>
                  <a:cubicBezTo>
                    <a:pt x="0" y="2302"/>
                    <a:pt x="669" y="3427"/>
                    <a:pt x="1824" y="3761"/>
                  </a:cubicBezTo>
                  <a:cubicBezTo>
                    <a:pt x="2075" y="3838"/>
                    <a:pt x="2325" y="3875"/>
                    <a:pt x="2566" y="3875"/>
                  </a:cubicBezTo>
                  <a:cubicBezTo>
                    <a:pt x="3461" y="3875"/>
                    <a:pt x="4229" y="3373"/>
                    <a:pt x="4468" y="2606"/>
                  </a:cubicBezTo>
                  <a:cubicBezTo>
                    <a:pt x="4772" y="1573"/>
                    <a:pt x="4104" y="478"/>
                    <a:pt x="2949" y="114"/>
                  </a:cubicBezTo>
                  <a:cubicBezTo>
                    <a:pt x="2705" y="37"/>
                    <a:pt x="2459" y="0"/>
                    <a:pt x="2221" y="0"/>
                  </a:cubicBezTo>
                  <a:close/>
                </a:path>
              </a:pathLst>
            </a:custGeom>
            <a:solidFill>
              <a:srgbClr val="F7B9B6"/>
            </a:solidFill>
            <a:ln>
              <a:noFill/>
            </a:ln>
          </p:spPr>
          <p:txBody>
            <a:bodyPr spcFirstLastPara="1" wrap="square" lIns="274275" tIns="274275" rIns="274275" bIns="274275" anchor="ctr" anchorCtr="0">
              <a:noAutofit/>
            </a:bodyPr>
            <a:lstStyle/>
            <a:p>
              <a:endParaRPr sz="4200"/>
            </a:p>
          </p:txBody>
        </p:sp>
        <p:sp>
          <p:nvSpPr>
            <p:cNvPr id="41" name="Google Shape;3703;p71"/>
            <p:cNvSpPr/>
            <p:nvPr/>
          </p:nvSpPr>
          <p:spPr>
            <a:xfrm>
              <a:off x="3753284" y="1891445"/>
              <a:ext cx="14938" cy="24260"/>
            </a:xfrm>
            <a:custGeom>
              <a:avLst/>
              <a:gdLst/>
              <a:ahLst/>
              <a:cxnLst/>
              <a:rect l="l" t="t" r="r" b="b"/>
              <a:pathLst>
                <a:path w="883" h="1434" extrusionOk="0">
                  <a:moveTo>
                    <a:pt x="488" y="1"/>
                  </a:moveTo>
                  <a:cubicBezTo>
                    <a:pt x="285" y="1"/>
                    <a:pt x="90" y="295"/>
                    <a:pt x="61" y="672"/>
                  </a:cubicBezTo>
                  <a:cubicBezTo>
                    <a:pt x="1" y="1067"/>
                    <a:pt x="183" y="1431"/>
                    <a:pt x="396" y="1431"/>
                  </a:cubicBezTo>
                  <a:cubicBezTo>
                    <a:pt x="405" y="1433"/>
                    <a:pt x="414" y="1433"/>
                    <a:pt x="423" y="1433"/>
                  </a:cubicBezTo>
                  <a:cubicBezTo>
                    <a:pt x="626" y="1433"/>
                    <a:pt x="823" y="1112"/>
                    <a:pt x="852" y="763"/>
                  </a:cubicBezTo>
                  <a:cubicBezTo>
                    <a:pt x="882" y="368"/>
                    <a:pt x="730" y="3"/>
                    <a:pt x="517" y="3"/>
                  </a:cubicBezTo>
                  <a:cubicBezTo>
                    <a:pt x="507" y="1"/>
                    <a:pt x="498" y="1"/>
                    <a:pt x="488" y="1"/>
                  </a:cubicBezTo>
                  <a:close/>
                </a:path>
              </a:pathLst>
            </a:custGeom>
            <a:solidFill>
              <a:srgbClr val="301F22"/>
            </a:solidFill>
            <a:ln>
              <a:noFill/>
            </a:ln>
          </p:spPr>
          <p:txBody>
            <a:bodyPr spcFirstLastPara="1" wrap="square" lIns="274275" tIns="274275" rIns="274275" bIns="274275" anchor="ctr" anchorCtr="0">
              <a:noAutofit/>
            </a:bodyPr>
            <a:lstStyle/>
            <a:p>
              <a:endParaRPr sz="4200"/>
            </a:p>
          </p:txBody>
        </p:sp>
        <p:sp>
          <p:nvSpPr>
            <p:cNvPr id="42" name="Google Shape;3704;p71"/>
            <p:cNvSpPr/>
            <p:nvPr/>
          </p:nvSpPr>
          <p:spPr>
            <a:xfrm>
              <a:off x="3893150" y="1905841"/>
              <a:ext cx="15446" cy="23752"/>
            </a:xfrm>
            <a:custGeom>
              <a:avLst/>
              <a:gdLst/>
              <a:ahLst/>
              <a:cxnLst/>
              <a:rect l="l" t="t" r="r" b="b"/>
              <a:pathLst>
                <a:path w="913" h="1404" extrusionOk="0">
                  <a:moveTo>
                    <a:pt x="548" y="1"/>
                  </a:moveTo>
                  <a:cubicBezTo>
                    <a:pt x="343" y="1"/>
                    <a:pt x="119" y="293"/>
                    <a:pt x="61" y="641"/>
                  </a:cubicBezTo>
                  <a:cubicBezTo>
                    <a:pt x="0" y="1036"/>
                    <a:pt x="122" y="1371"/>
                    <a:pt x="335" y="1401"/>
                  </a:cubicBezTo>
                  <a:cubicBezTo>
                    <a:pt x="344" y="1402"/>
                    <a:pt x="354" y="1403"/>
                    <a:pt x="364" y="1403"/>
                  </a:cubicBezTo>
                  <a:cubicBezTo>
                    <a:pt x="569" y="1403"/>
                    <a:pt x="793" y="1111"/>
                    <a:pt x="851" y="763"/>
                  </a:cubicBezTo>
                  <a:cubicBezTo>
                    <a:pt x="912" y="368"/>
                    <a:pt x="790" y="33"/>
                    <a:pt x="578" y="3"/>
                  </a:cubicBezTo>
                  <a:cubicBezTo>
                    <a:pt x="568" y="1"/>
                    <a:pt x="558" y="1"/>
                    <a:pt x="548" y="1"/>
                  </a:cubicBezTo>
                  <a:close/>
                </a:path>
              </a:pathLst>
            </a:custGeom>
            <a:solidFill>
              <a:srgbClr val="301F22"/>
            </a:solidFill>
            <a:ln>
              <a:noFill/>
            </a:ln>
          </p:spPr>
          <p:txBody>
            <a:bodyPr spcFirstLastPara="1" wrap="square" lIns="274275" tIns="274275" rIns="274275" bIns="274275" anchor="ctr" anchorCtr="0">
              <a:noAutofit/>
            </a:bodyPr>
            <a:lstStyle/>
            <a:p>
              <a:endParaRPr sz="4200"/>
            </a:p>
          </p:txBody>
        </p:sp>
        <p:sp>
          <p:nvSpPr>
            <p:cNvPr id="43" name="Google Shape;3705;p71"/>
            <p:cNvSpPr/>
            <p:nvPr/>
          </p:nvSpPr>
          <p:spPr>
            <a:xfrm>
              <a:off x="3788250" y="1940842"/>
              <a:ext cx="70986" cy="66503"/>
            </a:xfrm>
            <a:custGeom>
              <a:avLst/>
              <a:gdLst/>
              <a:ahLst/>
              <a:cxnLst/>
              <a:rect l="l" t="t" r="r" b="b"/>
              <a:pathLst>
                <a:path w="4196" h="3931" extrusionOk="0">
                  <a:moveTo>
                    <a:pt x="244" y="1"/>
                  </a:moveTo>
                  <a:cubicBezTo>
                    <a:pt x="244" y="1"/>
                    <a:pt x="213" y="92"/>
                    <a:pt x="183" y="244"/>
                  </a:cubicBezTo>
                  <a:cubicBezTo>
                    <a:pt x="31" y="852"/>
                    <a:pt x="0" y="1521"/>
                    <a:pt x="31" y="2159"/>
                  </a:cubicBezTo>
                  <a:cubicBezTo>
                    <a:pt x="122" y="2919"/>
                    <a:pt x="396" y="3679"/>
                    <a:pt x="1247" y="3891"/>
                  </a:cubicBezTo>
                  <a:cubicBezTo>
                    <a:pt x="1370" y="3918"/>
                    <a:pt x="1488" y="3930"/>
                    <a:pt x="1602" y="3930"/>
                  </a:cubicBezTo>
                  <a:cubicBezTo>
                    <a:pt x="2279" y="3930"/>
                    <a:pt x="2806" y="3495"/>
                    <a:pt x="3222" y="2949"/>
                  </a:cubicBezTo>
                  <a:cubicBezTo>
                    <a:pt x="3648" y="2341"/>
                    <a:pt x="3952" y="1673"/>
                    <a:pt x="4195" y="973"/>
                  </a:cubicBezTo>
                  <a:lnTo>
                    <a:pt x="4134" y="973"/>
                  </a:lnTo>
                  <a:cubicBezTo>
                    <a:pt x="4029" y="978"/>
                    <a:pt x="3923" y="980"/>
                    <a:pt x="3818" y="980"/>
                  </a:cubicBezTo>
                  <a:cubicBezTo>
                    <a:pt x="2561" y="980"/>
                    <a:pt x="1338" y="646"/>
                    <a:pt x="244" y="1"/>
                  </a:cubicBezTo>
                  <a:close/>
                </a:path>
              </a:pathLst>
            </a:custGeom>
            <a:solidFill>
              <a:srgbClr val="301F22"/>
            </a:solidFill>
            <a:ln>
              <a:noFill/>
            </a:ln>
          </p:spPr>
          <p:txBody>
            <a:bodyPr spcFirstLastPara="1" wrap="square" lIns="274275" tIns="274275" rIns="274275" bIns="274275" anchor="ctr" anchorCtr="0">
              <a:noAutofit/>
            </a:bodyPr>
            <a:lstStyle/>
            <a:p>
              <a:endParaRPr sz="4200"/>
            </a:p>
          </p:txBody>
        </p:sp>
        <p:sp>
          <p:nvSpPr>
            <p:cNvPr id="44" name="Google Shape;3706;p71"/>
            <p:cNvSpPr/>
            <p:nvPr/>
          </p:nvSpPr>
          <p:spPr>
            <a:xfrm>
              <a:off x="3788758" y="1972171"/>
              <a:ext cx="54018" cy="35171"/>
            </a:xfrm>
            <a:custGeom>
              <a:avLst/>
              <a:gdLst/>
              <a:ahLst/>
              <a:cxnLst/>
              <a:rect l="l" t="t" r="r" b="b"/>
              <a:pathLst>
                <a:path w="3193" h="2079" extrusionOk="0">
                  <a:moveTo>
                    <a:pt x="1124" y="1"/>
                  </a:moveTo>
                  <a:cubicBezTo>
                    <a:pt x="859" y="1"/>
                    <a:pt x="593" y="42"/>
                    <a:pt x="335" y="125"/>
                  </a:cubicBezTo>
                  <a:cubicBezTo>
                    <a:pt x="214" y="185"/>
                    <a:pt x="92" y="246"/>
                    <a:pt x="1" y="307"/>
                  </a:cubicBezTo>
                  <a:cubicBezTo>
                    <a:pt x="92" y="1067"/>
                    <a:pt x="366" y="1827"/>
                    <a:pt x="1217" y="2039"/>
                  </a:cubicBezTo>
                  <a:cubicBezTo>
                    <a:pt x="1340" y="2066"/>
                    <a:pt x="1458" y="2078"/>
                    <a:pt x="1572" y="2078"/>
                  </a:cubicBezTo>
                  <a:cubicBezTo>
                    <a:pt x="2249" y="2078"/>
                    <a:pt x="2776" y="1643"/>
                    <a:pt x="3192" y="1097"/>
                  </a:cubicBezTo>
                  <a:cubicBezTo>
                    <a:pt x="3071" y="945"/>
                    <a:pt x="2949" y="793"/>
                    <a:pt x="2797" y="641"/>
                  </a:cubicBezTo>
                  <a:cubicBezTo>
                    <a:pt x="2331" y="218"/>
                    <a:pt x="1732" y="1"/>
                    <a:pt x="1124" y="1"/>
                  </a:cubicBezTo>
                  <a:close/>
                </a:path>
              </a:pathLst>
            </a:custGeom>
            <a:solidFill>
              <a:srgbClr val="D66454"/>
            </a:solidFill>
            <a:ln>
              <a:noFill/>
            </a:ln>
          </p:spPr>
          <p:txBody>
            <a:bodyPr spcFirstLastPara="1" wrap="square" lIns="274275" tIns="274275" rIns="274275" bIns="274275" anchor="ctr" anchorCtr="0">
              <a:noAutofit/>
            </a:bodyPr>
            <a:lstStyle/>
            <a:p>
              <a:endParaRPr sz="4200"/>
            </a:p>
          </p:txBody>
        </p:sp>
        <p:sp>
          <p:nvSpPr>
            <p:cNvPr id="45" name="Google Shape;3707;p71"/>
            <p:cNvSpPr/>
            <p:nvPr/>
          </p:nvSpPr>
          <p:spPr>
            <a:xfrm>
              <a:off x="3791854" y="1940842"/>
              <a:ext cx="66350" cy="23735"/>
            </a:xfrm>
            <a:custGeom>
              <a:avLst/>
              <a:gdLst/>
              <a:ahLst/>
              <a:cxnLst/>
              <a:rect l="l" t="t" r="r" b="b"/>
              <a:pathLst>
                <a:path w="3922" h="1403" extrusionOk="0">
                  <a:moveTo>
                    <a:pt x="61" y="1"/>
                  </a:moveTo>
                  <a:cubicBezTo>
                    <a:pt x="61" y="1"/>
                    <a:pt x="31" y="92"/>
                    <a:pt x="0" y="244"/>
                  </a:cubicBezTo>
                  <a:cubicBezTo>
                    <a:pt x="213" y="518"/>
                    <a:pt x="456" y="730"/>
                    <a:pt x="760" y="943"/>
                  </a:cubicBezTo>
                  <a:cubicBezTo>
                    <a:pt x="1268" y="1225"/>
                    <a:pt x="1853" y="1402"/>
                    <a:pt x="2469" y="1402"/>
                  </a:cubicBezTo>
                  <a:cubicBezTo>
                    <a:pt x="2517" y="1402"/>
                    <a:pt x="2566" y="1401"/>
                    <a:pt x="2614" y="1399"/>
                  </a:cubicBezTo>
                  <a:cubicBezTo>
                    <a:pt x="2655" y="1402"/>
                    <a:pt x="2696" y="1403"/>
                    <a:pt x="2736" y="1403"/>
                  </a:cubicBezTo>
                  <a:cubicBezTo>
                    <a:pt x="3176" y="1403"/>
                    <a:pt x="3587" y="1252"/>
                    <a:pt x="3921" y="973"/>
                  </a:cubicBezTo>
                  <a:lnTo>
                    <a:pt x="3921" y="973"/>
                  </a:lnTo>
                  <a:cubicBezTo>
                    <a:pt x="3816" y="978"/>
                    <a:pt x="3710" y="980"/>
                    <a:pt x="3605" y="980"/>
                  </a:cubicBezTo>
                  <a:cubicBezTo>
                    <a:pt x="2348" y="980"/>
                    <a:pt x="1127" y="646"/>
                    <a:pt x="61" y="1"/>
                  </a:cubicBezTo>
                  <a:close/>
                </a:path>
              </a:pathLst>
            </a:custGeom>
            <a:solidFill>
              <a:srgbClr val="FFFFFF"/>
            </a:solidFill>
            <a:ln>
              <a:noFill/>
            </a:ln>
          </p:spPr>
          <p:txBody>
            <a:bodyPr spcFirstLastPara="1" wrap="square" lIns="274275" tIns="274275" rIns="274275" bIns="274275" anchor="ctr" anchorCtr="0">
              <a:noAutofit/>
            </a:bodyPr>
            <a:lstStyle/>
            <a:p>
              <a:endParaRPr sz="4200"/>
            </a:p>
          </p:txBody>
        </p:sp>
        <p:sp>
          <p:nvSpPr>
            <p:cNvPr id="46" name="Google Shape;3708;p71"/>
            <p:cNvSpPr/>
            <p:nvPr/>
          </p:nvSpPr>
          <p:spPr>
            <a:xfrm>
              <a:off x="3626274" y="1508708"/>
              <a:ext cx="447908" cy="431142"/>
            </a:xfrm>
            <a:custGeom>
              <a:avLst/>
              <a:gdLst/>
              <a:ahLst/>
              <a:cxnLst/>
              <a:rect l="l" t="t" r="r" b="b"/>
              <a:pathLst>
                <a:path w="26476" h="25485" extrusionOk="0">
                  <a:moveTo>
                    <a:pt x="11700" y="1"/>
                  </a:moveTo>
                  <a:cubicBezTo>
                    <a:pt x="11491" y="1"/>
                    <a:pt x="11288" y="34"/>
                    <a:pt x="11095" y="105"/>
                  </a:cubicBezTo>
                  <a:cubicBezTo>
                    <a:pt x="8420" y="1108"/>
                    <a:pt x="9758" y="5302"/>
                    <a:pt x="9758" y="5302"/>
                  </a:cubicBezTo>
                  <a:cubicBezTo>
                    <a:pt x="9758" y="5302"/>
                    <a:pt x="7535" y="3060"/>
                    <a:pt x="5479" y="3060"/>
                  </a:cubicBezTo>
                  <a:cubicBezTo>
                    <a:pt x="5002" y="3060"/>
                    <a:pt x="4534" y="3181"/>
                    <a:pt x="4104" y="3479"/>
                  </a:cubicBezTo>
                  <a:cubicBezTo>
                    <a:pt x="3618" y="3813"/>
                    <a:pt x="3496" y="4421"/>
                    <a:pt x="3557" y="5029"/>
                  </a:cubicBezTo>
                  <a:cubicBezTo>
                    <a:pt x="3739" y="6032"/>
                    <a:pt x="4074" y="6974"/>
                    <a:pt x="4591" y="7856"/>
                  </a:cubicBezTo>
                  <a:cubicBezTo>
                    <a:pt x="4519" y="7838"/>
                    <a:pt x="3380" y="7380"/>
                    <a:pt x="2327" y="7380"/>
                  </a:cubicBezTo>
                  <a:cubicBezTo>
                    <a:pt x="1587" y="7380"/>
                    <a:pt x="890" y="7607"/>
                    <a:pt x="639" y="8372"/>
                  </a:cubicBezTo>
                  <a:cubicBezTo>
                    <a:pt x="1" y="10196"/>
                    <a:pt x="2736" y="12749"/>
                    <a:pt x="2736" y="12749"/>
                  </a:cubicBezTo>
                  <a:cubicBezTo>
                    <a:pt x="2736" y="12749"/>
                    <a:pt x="1490" y="14968"/>
                    <a:pt x="2402" y="22415"/>
                  </a:cubicBezTo>
                  <a:cubicBezTo>
                    <a:pt x="2402" y="22415"/>
                    <a:pt x="4834" y="16032"/>
                    <a:pt x="5290" y="13995"/>
                  </a:cubicBezTo>
                  <a:cubicBezTo>
                    <a:pt x="5320" y="13935"/>
                    <a:pt x="5320" y="13874"/>
                    <a:pt x="5320" y="13813"/>
                  </a:cubicBezTo>
                  <a:lnTo>
                    <a:pt x="21703" y="16306"/>
                  </a:lnTo>
                  <a:lnTo>
                    <a:pt x="21703" y="16458"/>
                  </a:lnTo>
                  <a:cubicBezTo>
                    <a:pt x="21673" y="17491"/>
                    <a:pt x="21460" y="22597"/>
                    <a:pt x="21582" y="25485"/>
                  </a:cubicBezTo>
                  <a:cubicBezTo>
                    <a:pt x="21582" y="25485"/>
                    <a:pt x="24621" y="20895"/>
                    <a:pt x="24074" y="16032"/>
                  </a:cubicBezTo>
                  <a:cubicBezTo>
                    <a:pt x="24773" y="15059"/>
                    <a:pt x="25351" y="13995"/>
                    <a:pt x="25776" y="12901"/>
                  </a:cubicBezTo>
                  <a:cubicBezTo>
                    <a:pt x="26263" y="11594"/>
                    <a:pt x="26475" y="10166"/>
                    <a:pt x="25655" y="9254"/>
                  </a:cubicBezTo>
                  <a:cubicBezTo>
                    <a:pt x="25425" y="8984"/>
                    <a:pt x="25201" y="8879"/>
                    <a:pt x="24993" y="8879"/>
                  </a:cubicBezTo>
                  <a:cubicBezTo>
                    <a:pt x="24261" y="8879"/>
                    <a:pt x="23709" y="10166"/>
                    <a:pt x="23709" y="10166"/>
                  </a:cubicBezTo>
                  <a:cubicBezTo>
                    <a:pt x="23709" y="10166"/>
                    <a:pt x="21916" y="2840"/>
                    <a:pt x="19880" y="1928"/>
                  </a:cubicBezTo>
                  <a:cubicBezTo>
                    <a:pt x="19679" y="1836"/>
                    <a:pt x="19501" y="1794"/>
                    <a:pt x="19343" y="1794"/>
                  </a:cubicBezTo>
                  <a:cubicBezTo>
                    <a:pt x="17894" y="1794"/>
                    <a:pt x="18117" y="5302"/>
                    <a:pt x="18117" y="5302"/>
                  </a:cubicBezTo>
                  <a:cubicBezTo>
                    <a:pt x="18117" y="5302"/>
                    <a:pt x="14356" y="1"/>
                    <a:pt x="11700" y="1"/>
                  </a:cubicBezTo>
                  <a:close/>
                </a:path>
              </a:pathLst>
            </a:custGeom>
            <a:solidFill>
              <a:srgbClr val="E25B24"/>
            </a:solidFill>
            <a:ln>
              <a:noFill/>
            </a:ln>
          </p:spPr>
          <p:txBody>
            <a:bodyPr spcFirstLastPara="1" wrap="square" lIns="274275" tIns="274275" rIns="274275" bIns="274275" anchor="ctr" anchorCtr="0">
              <a:noAutofit/>
            </a:bodyPr>
            <a:lstStyle/>
            <a:p>
              <a:endParaRPr sz="4200"/>
            </a:p>
          </p:txBody>
        </p:sp>
        <p:sp>
          <p:nvSpPr>
            <p:cNvPr id="47" name="Google Shape;3709;p71"/>
            <p:cNvSpPr/>
            <p:nvPr/>
          </p:nvSpPr>
          <p:spPr>
            <a:xfrm>
              <a:off x="3651480" y="1724378"/>
              <a:ext cx="65318" cy="163541"/>
            </a:xfrm>
            <a:custGeom>
              <a:avLst/>
              <a:gdLst/>
              <a:ahLst/>
              <a:cxnLst/>
              <a:rect l="l" t="t" r="r" b="b"/>
              <a:pathLst>
                <a:path w="3861" h="9667" extrusionOk="0">
                  <a:moveTo>
                    <a:pt x="1246" y="0"/>
                  </a:moveTo>
                  <a:cubicBezTo>
                    <a:pt x="1246" y="0"/>
                    <a:pt x="0" y="2219"/>
                    <a:pt x="942" y="9666"/>
                  </a:cubicBezTo>
                  <a:cubicBezTo>
                    <a:pt x="942" y="9666"/>
                    <a:pt x="3344" y="3283"/>
                    <a:pt x="3800" y="1246"/>
                  </a:cubicBezTo>
                  <a:cubicBezTo>
                    <a:pt x="3830" y="1186"/>
                    <a:pt x="3860" y="1125"/>
                    <a:pt x="3860" y="1064"/>
                  </a:cubicBezTo>
                  <a:cubicBezTo>
                    <a:pt x="3009" y="699"/>
                    <a:pt x="2128" y="456"/>
                    <a:pt x="1246" y="0"/>
                  </a:cubicBezTo>
                  <a:close/>
                </a:path>
              </a:pathLst>
            </a:custGeom>
            <a:solidFill>
              <a:srgbClr val="E87D34"/>
            </a:solidFill>
            <a:ln>
              <a:noFill/>
            </a:ln>
          </p:spPr>
          <p:txBody>
            <a:bodyPr spcFirstLastPara="1" wrap="square" lIns="274275" tIns="274275" rIns="274275" bIns="274275" anchor="ctr" anchorCtr="0">
              <a:noAutofit/>
            </a:bodyPr>
            <a:lstStyle/>
            <a:p>
              <a:endParaRPr sz="4200"/>
            </a:p>
          </p:txBody>
        </p:sp>
        <p:sp>
          <p:nvSpPr>
            <p:cNvPr id="48" name="Google Shape;3710;p71"/>
            <p:cNvSpPr/>
            <p:nvPr/>
          </p:nvSpPr>
          <p:spPr>
            <a:xfrm>
              <a:off x="3989304" y="1779898"/>
              <a:ext cx="53493" cy="159938"/>
            </a:xfrm>
            <a:custGeom>
              <a:avLst/>
              <a:gdLst/>
              <a:ahLst/>
              <a:cxnLst/>
              <a:rect l="l" t="t" r="r" b="b"/>
              <a:pathLst>
                <a:path w="3162" h="9454" extrusionOk="0">
                  <a:moveTo>
                    <a:pt x="2614" y="1"/>
                  </a:moveTo>
                  <a:cubicBezTo>
                    <a:pt x="2614" y="1"/>
                    <a:pt x="1763" y="62"/>
                    <a:pt x="243" y="244"/>
                  </a:cubicBezTo>
                  <a:cubicBezTo>
                    <a:pt x="213" y="1278"/>
                    <a:pt x="0" y="6566"/>
                    <a:pt x="122" y="9454"/>
                  </a:cubicBezTo>
                  <a:cubicBezTo>
                    <a:pt x="122" y="9454"/>
                    <a:pt x="3161" y="4864"/>
                    <a:pt x="2614" y="1"/>
                  </a:cubicBezTo>
                  <a:close/>
                </a:path>
              </a:pathLst>
            </a:custGeom>
            <a:solidFill>
              <a:srgbClr val="E87D34"/>
            </a:solidFill>
            <a:ln>
              <a:noFill/>
            </a:ln>
          </p:spPr>
          <p:txBody>
            <a:bodyPr spcFirstLastPara="1" wrap="square" lIns="274275" tIns="274275" rIns="274275" bIns="274275" anchor="ctr" anchorCtr="0">
              <a:noAutofit/>
            </a:bodyPr>
            <a:lstStyle/>
            <a:p>
              <a:endParaRPr sz="4200"/>
            </a:p>
          </p:txBody>
        </p:sp>
        <p:sp>
          <p:nvSpPr>
            <p:cNvPr id="49" name="Google Shape;3711;p71"/>
            <p:cNvSpPr/>
            <p:nvPr/>
          </p:nvSpPr>
          <p:spPr>
            <a:xfrm>
              <a:off x="3685415" y="1508607"/>
              <a:ext cx="388764" cy="218371"/>
            </a:xfrm>
            <a:custGeom>
              <a:avLst/>
              <a:gdLst/>
              <a:ahLst/>
              <a:cxnLst/>
              <a:rect l="l" t="t" r="r" b="b"/>
              <a:pathLst>
                <a:path w="22980" h="12908" extrusionOk="0">
                  <a:moveTo>
                    <a:pt x="8219" y="1"/>
                  </a:moveTo>
                  <a:cubicBezTo>
                    <a:pt x="8005" y="1"/>
                    <a:pt x="7797" y="36"/>
                    <a:pt x="7599" y="111"/>
                  </a:cubicBezTo>
                  <a:cubicBezTo>
                    <a:pt x="4924" y="1083"/>
                    <a:pt x="6262" y="5308"/>
                    <a:pt x="6262" y="5308"/>
                  </a:cubicBezTo>
                  <a:cubicBezTo>
                    <a:pt x="6262" y="5308"/>
                    <a:pt x="4048" y="3055"/>
                    <a:pt x="1995" y="3055"/>
                  </a:cubicBezTo>
                  <a:cubicBezTo>
                    <a:pt x="1514" y="3055"/>
                    <a:pt x="1041" y="3179"/>
                    <a:pt x="608" y="3485"/>
                  </a:cubicBezTo>
                  <a:cubicBezTo>
                    <a:pt x="122" y="3819"/>
                    <a:pt x="0" y="4396"/>
                    <a:pt x="61" y="5035"/>
                  </a:cubicBezTo>
                  <a:cubicBezTo>
                    <a:pt x="304" y="4822"/>
                    <a:pt x="608" y="4640"/>
                    <a:pt x="912" y="4579"/>
                  </a:cubicBezTo>
                  <a:cubicBezTo>
                    <a:pt x="1079" y="4548"/>
                    <a:pt x="1254" y="4533"/>
                    <a:pt x="1429" y="4533"/>
                  </a:cubicBezTo>
                  <a:cubicBezTo>
                    <a:pt x="1604" y="4533"/>
                    <a:pt x="1778" y="4548"/>
                    <a:pt x="1946" y="4579"/>
                  </a:cubicBezTo>
                  <a:cubicBezTo>
                    <a:pt x="4073" y="4883"/>
                    <a:pt x="6049" y="5977"/>
                    <a:pt x="7478" y="7618"/>
                  </a:cubicBezTo>
                  <a:cubicBezTo>
                    <a:pt x="6991" y="6494"/>
                    <a:pt x="6779" y="5278"/>
                    <a:pt x="6839" y="4062"/>
                  </a:cubicBezTo>
                  <a:cubicBezTo>
                    <a:pt x="6809" y="3576"/>
                    <a:pt x="6991" y="3120"/>
                    <a:pt x="7326" y="2786"/>
                  </a:cubicBezTo>
                  <a:cubicBezTo>
                    <a:pt x="7555" y="2633"/>
                    <a:pt x="7827" y="2565"/>
                    <a:pt x="8105" y="2565"/>
                  </a:cubicBezTo>
                  <a:cubicBezTo>
                    <a:pt x="8159" y="2565"/>
                    <a:pt x="8214" y="2568"/>
                    <a:pt x="8268" y="2573"/>
                  </a:cubicBezTo>
                  <a:cubicBezTo>
                    <a:pt x="9818" y="2634"/>
                    <a:pt x="11125" y="3637"/>
                    <a:pt x="12280" y="4700"/>
                  </a:cubicBezTo>
                  <a:cubicBezTo>
                    <a:pt x="13405" y="5764"/>
                    <a:pt x="14469" y="6950"/>
                    <a:pt x="15411" y="8196"/>
                  </a:cubicBezTo>
                  <a:cubicBezTo>
                    <a:pt x="15350" y="7162"/>
                    <a:pt x="15472" y="6099"/>
                    <a:pt x="15745" y="5096"/>
                  </a:cubicBezTo>
                  <a:cubicBezTo>
                    <a:pt x="15776" y="4944"/>
                    <a:pt x="15836" y="4761"/>
                    <a:pt x="16019" y="4700"/>
                  </a:cubicBezTo>
                  <a:cubicBezTo>
                    <a:pt x="16054" y="4685"/>
                    <a:pt x="16088" y="4679"/>
                    <a:pt x="16122" y="4679"/>
                  </a:cubicBezTo>
                  <a:cubicBezTo>
                    <a:pt x="16290" y="4679"/>
                    <a:pt x="16434" y="4852"/>
                    <a:pt x="16536" y="5004"/>
                  </a:cubicBezTo>
                  <a:cubicBezTo>
                    <a:pt x="18147" y="7345"/>
                    <a:pt x="19180" y="10020"/>
                    <a:pt x="19606" y="12816"/>
                  </a:cubicBezTo>
                  <a:cubicBezTo>
                    <a:pt x="19879" y="12269"/>
                    <a:pt x="20213" y="11752"/>
                    <a:pt x="20609" y="11296"/>
                  </a:cubicBezTo>
                  <a:cubicBezTo>
                    <a:pt x="20700" y="11144"/>
                    <a:pt x="20882" y="10992"/>
                    <a:pt x="21065" y="10932"/>
                  </a:cubicBezTo>
                  <a:cubicBezTo>
                    <a:pt x="21091" y="10928"/>
                    <a:pt x="21116" y="10926"/>
                    <a:pt x="21141" y="10926"/>
                  </a:cubicBezTo>
                  <a:cubicBezTo>
                    <a:pt x="21530" y="10926"/>
                    <a:pt x="21834" y="11349"/>
                    <a:pt x="21976" y="11691"/>
                  </a:cubicBezTo>
                  <a:cubicBezTo>
                    <a:pt x="22128" y="12087"/>
                    <a:pt x="22220" y="12482"/>
                    <a:pt x="22280" y="12907"/>
                  </a:cubicBezTo>
                  <a:cubicBezTo>
                    <a:pt x="22767" y="11600"/>
                    <a:pt x="22979" y="10172"/>
                    <a:pt x="22159" y="9229"/>
                  </a:cubicBezTo>
                  <a:cubicBezTo>
                    <a:pt x="21934" y="8971"/>
                    <a:pt x="21714" y="8870"/>
                    <a:pt x="21509" y="8870"/>
                  </a:cubicBezTo>
                  <a:cubicBezTo>
                    <a:pt x="20771" y="8870"/>
                    <a:pt x="20213" y="10172"/>
                    <a:pt x="20213" y="10172"/>
                  </a:cubicBezTo>
                  <a:cubicBezTo>
                    <a:pt x="20213" y="10172"/>
                    <a:pt x="18420" y="2846"/>
                    <a:pt x="16384" y="1904"/>
                  </a:cubicBezTo>
                  <a:cubicBezTo>
                    <a:pt x="16189" y="1817"/>
                    <a:pt x="16016" y="1778"/>
                    <a:pt x="15861" y="1778"/>
                  </a:cubicBezTo>
                  <a:cubicBezTo>
                    <a:pt x="14397" y="1778"/>
                    <a:pt x="14621" y="5308"/>
                    <a:pt x="14621" y="5308"/>
                  </a:cubicBezTo>
                  <a:cubicBezTo>
                    <a:pt x="14621" y="5308"/>
                    <a:pt x="10874" y="1"/>
                    <a:pt x="8219" y="1"/>
                  </a:cubicBezTo>
                  <a:close/>
                </a:path>
              </a:pathLst>
            </a:custGeom>
            <a:solidFill>
              <a:srgbClr val="E87D34"/>
            </a:solidFill>
            <a:ln>
              <a:noFill/>
            </a:ln>
          </p:spPr>
          <p:txBody>
            <a:bodyPr spcFirstLastPara="1" wrap="square" lIns="274275" tIns="274275" rIns="274275" bIns="274275" anchor="ctr" anchorCtr="0">
              <a:noAutofit/>
            </a:bodyPr>
            <a:lstStyle/>
            <a:p>
              <a:endParaRPr sz="4200"/>
            </a:p>
          </p:txBody>
        </p:sp>
        <p:sp>
          <p:nvSpPr>
            <p:cNvPr id="50" name="Google Shape;3712;p71"/>
            <p:cNvSpPr/>
            <p:nvPr/>
          </p:nvSpPr>
          <p:spPr>
            <a:xfrm>
              <a:off x="3767172" y="1993300"/>
              <a:ext cx="87430" cy="7207"/>
            </a:xfrm>
            <a:custGeom>
              <a:avLst/>
              <a:gdLst/>
              <a:ahLst/>
              <a:cxnLst/>
              <a:rect l="l" t="t" r="r" b="b"/>
              <a:pathLst>
                <a:path w="5168" h="426" extrusionOk="0">
                  <a:moveTo>
                    <a:pt x="5168" y="426"/>
                  </a:moveTo>
                  <a:lnTo>
                    <a:pt x="0" y="0"/>
                  </a:lnTo>
                </a:path>
              </a:pathLst>
            </a:custGeom>
            <a:solidFill>
              <a:srgbClr val="EFB3B1"/>
            </a:solidFill>
            <a:ln>
              <a:noFill/>
            </a:ln>
          </p:spPr>
          <p:txBody>
            <a:bodyPr spcFirstLastPara="1" wrap="square" lIns="274275" tIns="274275" rIns="274275" bIns="274275" anchor="ctr" anchorCtr="0">
              <a:noAutofit/>
            </a:bodyPr>
            <a:lstStyle/>
            <a:p>
              <a:endParaRPr sz="4200"/>
            </a:p>
          </p:txBody>
        </p:sp>
        <p:sp>
          <p:nvSpPr>
            <p:cNvPr id="51" name="Google Shape;3713;p71"/>
            <p:cNvSpPr/>
            <p:nvPr/>
          </p:nvSpPr>
          <p:spPr>
            <a:xfrm>
              <a:off x="3890206" y="2050969"/>
              <a:ext cx="32786" cy="89426"/>
            </a:xfrm>
            <a:custGeom>
              <a:avLst/>
              <a:gdLst/>
              <a:ahLst/>
              <a:cxnLst/>
              <a:rect l="l" t="t" r="r" b="b"/>
              <a:pathLst>
                <a:path w="1938" h="5286" extrusionOk="0">
                  <a:moveTo>
                    <a:pt x="100" y="1"/>
                  </a:moveTo>
                  <a:cubicBezTo>
                    <a:pt x="55" y="1"/>
                    <a:pt x="1" y="44"/>
                    <a:pt x="22" y="87"/>
                  </a:cubicBezTo>
                  <a:cubicBezTo>
                    <a:pt x="600" y="1728"/>
                    <a:pt x="782" y="3491"/>
                    <a:pt x="1086" y="5163"/>
                  </a:cubicBezTo>
                  <a:cubicBezTo>
                    <a:pt x="1098" y="5250"/>
                    <a:pt x="1162" y="5286"/>
                    <a:pt x="1228" y="5286"/>
                  </a:cubicBezTo>
                  <a:cubicBezTo>
                    <a:pt x="1324" y="5286"/>
                    <a:pt x="1426" y="5210"/>
                    <a:pt x="1390" y="5102"/>
                  </a:cubicBezTo>
                  <a:cubicBezTo>
                    <a:pt x="1360" y="4889"/>
                    <a:pt x="1329" y="4646"/>
                    <a:pt x="1268" y="4433"/>
                  </a:cubicBezTo>
                  <a:cubicBezTo>
                    <a:pt x="1420" y="4038"/>
                    <a:pt x="1542" y="3673"/>
                    <a:pt x="1664" y="3278"/>
                  </a:cubicBezTo>
                  <a:cubicBezTo>
                    <a:pt x="1816" y="2913"/>
                    <a:pt x="1907" y="2518"/>
                    <a:pt x="1937" y="2123"/>
                  </a:cubicBezTo>
                  <a:cubicBezTo>
                    <a:pt x="1937" y="2086"/>
                    <a:pt x="1902" y="2060"/>
                    <a:pt x="1869" y="2060"/>
                  </a:cubicBezTo>
                  <a:cubicBezTo>
                    <a:pt x="1848" y="2060"/>
                    <a:pt x="1827" y="2070"/>
                    <a:pt x="1816" y="2093"/>
                  </a:cubicBezTo>
                  <a:cubicBezTo>
                    <a:pt x="1603" y="2457"/>
                    <a:pt x="1481" y="2822"/>
                    <a:pt x="1420" y="3248"/>
                  </a:cubicBezTo>
                  <a:cubicBezTo>
                    <a:pt x="1360" y="3521"/>
                    <a:pt x="1299" y="3825"/>
                    <a:pt x="1238" y="4099"/>
                  </a:cubicBezTo>
                  <a:cubicBezTo>
                    <a:pt x="995" y="2701"/>
                    <a:pt x="752" y="1272"/>
                    <a:pt x="144" y="26"/>
                  </a:cubicBezTo>
                  <a:cubicBezTo>
                    <a:pt x="135" y="8"/>
                    <a:pt x="118" y="1"/>
                    <a:pt x="100" y="1"/>
                  </a:cubicBezTo>
                  <a:close/>
                </a:path>
              </a:pathLst>
            </a:custGeom>
            <a:solidFill>
              <a:srgbClr val="E55959"/>
            </a:solidFill>
            <a:ln>
              <a:noFill/>
            </a:ln>
          </p:spPr>
          <p:txBody>
            <a:bodyPr spcFirstLastPara="1" wrap="square" lIns="274275" tIns="274275" rIns="274275" bIns="274275" anchor="ctr" anchorCtr="0">
              <a:noAutofit/>
            </a:bodyPr>
            <a:lstStyle/>
            <a:p>
              <a:endParaRPr sz="4200"/>
            </a:p>
          </p:txBody>
        </p:sp>
        <p:sp>
          <p:nvSpPr>
            <p:cNvPr id="52" name="Google Shape;3714;p71"/>
            <p:cNvSpPr/>
            <p:nvPr/>
          </p:nvSpPr>
          <p:spPr>
            <a:xfrm>
              <a:off x="3680779" y="2061305"/>
              <a:ext cx="41160" cy="84977"/>
            </a:xfrm>
            <a:custGeom>
              <a:avLst/>
              <a:gdLst/>
              <a:ahLst/>
              <a:cxnLst/>
              <a:rect l="l" t="t" r="r" b="b"/>
              <a:pathLst>
                <a:path w="2433" h="5023" extrusionOk="0">
                  <a:moveTo>
                    <a:pt x="2326" y="0"/>
                  </a:moveTo>
                  <a:cubicBezTo>
                    <a:pt x="2293" y="0"/>
                    <a:pt x="2262" y="17"/>
                    <a:pt x="2250" y="53"/>
                  </a:cubicBezTo>
                  <a:cubicBezTo>
                    <a:pt x="1673" y="1391"/>
                    <a:pt x="1247" y="2758"/>
                    <a:pt x="913" y="4157"/>
                  </a:cubicBezTo>
                  <a:cubicBezTo>
                    <a:pt x="578" y="3397"/>
                    <a:pt x="426" y="2576"/>
                    <a:pt x="153" y="1786"/>
                  </a:cubicBezTo>
                  <a:cubicBezTo>
                    <a:pt x="139" y="1743"/>
                    <a:pt x="105" y="1721"/>
                    <a:pt x="73" y="1721"/>
                  </a:cubicBezTo>
                  <a:cubicBezTo>
                    <a:pt x="36" y="1721"/>
                    <a:pt x="1" y="1751"/>
                    <a:pt x="1" y="1816"/>
                  </a:cubicBezTo>
                  <a:cubicBezTo>
                    <a:pt x="92" y="2758"/>
                    <a:pt x="396" y="3640"/>
                    <a:pt x="882" y="4461"/>
                  </a:cubicBezTo>
                  <a:cubicBezTo>
                    <a:pt x="852" y="4612"/>
                    <a:pt x="821" y="4764"/>
                    <a:pt x="821" y="4916"/>
                  </a:cubicBezTo>
                  <a:cubicBezTo>
                    <a:pt x="806" y="4992"/>
                    <a:pt x="844" y="5023"/>
                    <a:pt x="890" y="5023"/>
                  </a:cubicBezTo>
                  <a:cubicBezTo>
                    <a:pt x="935" y="5023"/>
                    <a:pt x="989" y="4992"/>
                    <a:pt x="1004" y="4947"/>
                  </a:cubicBezTo>
                  <a:cubicBezTo>
                    <a:pt x="1581" y="3397"/>
                    <a:pt x="1916" y="1695"/>
                    <a:pt x="2432" y="114"/>
                  </a:cubicBezTo>
                  <a:cubicBezTo>
                    <a:pt x="2432" y="40"/>
                    <a:pt x="2377" y="0"/>
                    <a:pt x="2326" y="0"/>
                  </a:cubicBezTo>
                  <a:close/>
                </a:path>
              </a:pathLst>
            </a:custGeom>
            <a:solidFill>
              <a:srgbClr val="E55959"/>
            </a:solidFill>
            <a:ln>
              <a:noFill/>
            </a:ln>
          </p:spPr>
          <p:txBody>
            <a:bodyPr spcFirstLastPara="1" wrap="square" lIns="274275" tIns="274275" rIns="274275" bIns="274275" anchor="ctr" anchorCtr="0">
              <a:noAutofit/>
            </a:bodyPr>
            <a:lstStyle/>
            <a:p>
              <a:endParaRPr sz="4200"/>
            </a:p>
          </p:txBody>
        </p:sp>
        <p:sp>
          <p:nvSpPr>
            <p:cNvPr id="53" name="Google Shape;3715;p71"/>
            <p:cNvSpPr/>
            <p:nvPr/>
          </p:nvSpPr>
          <p:spPr>
            <a:xfrm>
              <a:off x="3678208" y="2213875"/>
              <a:ext cx="253018" cy="110471"/>
            </a:xfrm>
            <a:custGeom>
              <a:avLst/>
              <a:gdLst/>
              <a:ahLst/>
              <a:cxnLst/>
              <a:rect l="l" t="t" r="r" b="b"/>
              <a:pathLst>
                <a:path w="14956" h="6530" extrusionOk="0">
                  <a:moveTo>
                    <a:pt x="669" y="1"/>
                  </a:moveTo>
                  <a:lnTo>
                    <a:pt x="1" y="5685"/>
                  </a:lnTo>
                  <a:cubicBezTo>
                    <a:pt x="2790" y="6239"/>
                    <a:pt x="5480" y="6530"/>
                    <a:pt x="8071" y="6530"/>
                  </a:cubicBezTo>
                  <a:cubicBezTo>
                    <a:pt x="10449" y="6530"/>
                    <a:pt x="12744" y="6285"/>
                    <a:pt x="14955" y="5776"/>
                  </a:cubicBezTo>
                  <a:lnTo>
                    <a:pt x="14682" y="2858"/>
                  </a:lnTo>
                  <a:cubicBezTo>
                    <a:pt x="13191" y="3272"/>
                    <a:pt x="11644" y="3489"/>
                    <a:pt x="10098" y="3489"/>
                  </a:cubicBezTo>
                  <a:cubicBezTo>
                    <a:pt x="9375" y="3489"/>
                    <a:pt x="8651" y="3441"/>
                    <a:pt x="7934" y="3344"/>
                  </a:cubicBezTo>
                  <a:cubicBezTo>
                    <a:pt x="6050" y="3132"/>
                    <a:pt x="4226" y="2493"/>
                    <a:pt x="2584" y="1521"/>
                  </a:cubicBezTo>
                  <a:cubicBezTo>
                    <a:pt x="1885" y="1065"/>
                    <a:pt x="1247" y="578"/>
                    <a:pt x="669" y="1"/>
                  </a:cubicBezTo>
                  <a:close/>
                </a:path>
              </a:pathLst>
            </a:custGeom>
            <a:solidFill>
              <a:srgbClr val="E55959"/>
            </a:solidFill>
            <a:ln>
              <a:noFill/>
            </a:ln>
          </p:spPr>
          <p:txBody>
            <a:bodyPr spcFirstLastPara="1" wrap="square" lIns="274275" tIns="274275" rIns="274275" bIns="274275" anchor="ctr" anchorCtr="0">
              <a:noAutofit/>
            </a:bodyPr>
            <a:lstStyle/>
            <a:p>
              <a:endParaRPr sz="4200"/>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wipe(left)">
                                      <p:cBhvr>
                                        <p:cTn id="7" dur="10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4"/>
                                        </p:tgtEl>
                                        <p:attrNameLst>
                                          <p:attrName>style.visibility</p:attrName>
                                        </p:attrNameLst>
                                      </p:cBhvr>
                                      <p:to>
                                        <p:strVal val="visible"/>
                                      </p:to>
                                    </p:set>
                                    <p:animEffect transition="in" filter="wipe(down)">
                                      <p:cBhvr>
                                        <p:cTn id="12" dur="500"/>
                                        <p:tgtEl>
                                          <p:spTgt spid="54"/>
                                        </p:tgtEl>
                                      </p:cBhvr>
                                    </p:animEffect>
                                  </p:childTnLst>
                                </p:cTn>
                              </p:par>
                            </p:childTnLst>
                          </p:cTn>
                        </p:par>
                        <p:par>
                          <p:cTn id="13" fill="hold">
                            <p:stCondLst>
                              <p:cond delay="500"/>
                            </p:stCondLst>
                            <p:childTnLst>
                              <p:par>
                                <p:cTn id="14" presetID="6" presetClass="entr" presetSubtype="16"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circle(in)">
                                      <p:cBhvr>
                                        <p:cTn id="16" dur="1500"/>
                                        <p:tgtEl>
                                          <p:spTgt spid="2"/>
                                        </p:tgtEl>
                                      </p:cBhvr>
                                    </p:animEffect>
                                  </p:childTnLst>
                                </p:cTn>
                              </p:par>
                            </p:childTnLst>
                          </p:cTn>
                        </p:par>
                        <p:par>
                          <p:cTn id="17" fill="hold">
                            <p:stCondLst>
                              <p:cond delay="2000"/>
                            </p:stCondLst>
                            <p:childTnLst>
                              <p:par>
                                <p:cTn id="18" presetID="42" presetClass="entr" presetSubtype="0"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21;p50"/>
          <p:cNvSpPr/>
          <p:nvPr/>
        </p:nvSpPr>
        <p:spPr>
          <a:xfrm>
            <a:off x="3797690" y="1016537"/>
            <a:ext cx="11387198" cy="2022540"/>
          </a:xfrm>
          <a:prstGeom prst="roundRect">
            <a:avLst>
              <a:gd name="adj" fmla="val 16667"/>
            </a:avLst>
          </a:prstGeom>
          <a:solidFill>
            <a:schemeClr val="accent4"/>
          </a:solidFill>
          <a:ln>
            <a:noFill/>
          </a:ln>
        </p:spPr>
        <p:txBody>
          <a:bodyPr spcFirstLastPara="1" wrap="square" lIns="274275" tIns="274275" rIns="274275" bIns="274275" anchor="ctr" anchorCtr="0">
            <a:noAutofit/>
          </a:bodyPr>
          <a:lstStyle/>
          <a:p>
            <a:endParaRPr sz="4200"/>
          </a:p>
        </p:txBody>
      </p:sp>
      <p:sp>
        <p:nvSpPr>
          <p:cNvPr id="3" name="Google Shape;1529;p50"/>
          <p:cNvSpPr txBox="1"/>
          <p:nvPr/>
        </p:nvSpPr>
        <p:spPr>
          <a:xfrm>
            <a:off x="3371529" y="1040148"/>
            <a:ext cx="11813358" cy="2087880"/>
          </a:xfrm>
          <a:prstGeom prst="rect">
            <a:avLst/>
          </a:prstGeom>
          <a:noFill/>
          <a:ln>
            <a:noFill/>
          </a:ln>
        </p:spPr>
        <p:txBody>
          <a:bodyPr spcFirstLastPara="1" wrap="square" lIns="274275" tIns="274275" rIns="274275" bIns="274275" anchor="t" anchorCtr="0">
            <a:noAutofit/>
          </a:bodyPr>
          <a:lstStyle/>
          <a:p>
            <a:pPr algn="ctr"/>
            <a:r>
              <a:rPr lang="en-GB" sz="4800">
                <a:solidFill>
                  <a:schemeClr val="dk1"/>
                </a:solidFill>
                <a:latin typeface="Times New Roman" panose="02020603050405020304" pitchFamily="18" charset="0"/>
                <a:cs typeface="Times New Roman" panose="02020603050405020304" pitchFamily="18" charset="0"/>
                <a:sym typeface="Chewy" panose="020B0704020202020204"/>
              </a:rPr>
              <a:t>MỘT SỐ ĐIỂM CẦN LƯU Ý </a:t>
            </a:r>
          </a:p>
          <a:p>
            <a:pPr algn="ctr"/>
            <a:r>
              <a:rPr lang="en-GB" sz="4800">
                <a:solidFill>
                  <a:schemeClr val="dk1"/>
                </a:solidFill>
                <a:latin typeface="Times New Roman" panose="02020603050405020304" pitchFamily="18" charset="0"/>
                <a:cs typeface="Times New Roman" panose="02020603050405020304" pitchFamily="18" charset="0"/>
                <a:sym typeface="Chewy" panose="020B0704020202020204"/>
              </a:rPr>
              <a:t>ĐỂ PHÒNG TRÁNH BỊ XÂM HẠI</a:t>
            </a:r>
          </a:p>
        </p:txBody>
      </p:sp>
      <p:sp>
        <p:nvSpPr>
          <p:cNvPr id="5" name="Google Shape;1542;p50"/>
          <p:cNvSpPr/>
          <p:nvPr/>
        </p:nvSpPr>
        <p:spPr>
          <a:xfrm>
            <a:off x="14488025" y="9902697"/>
            <a:ext cx="3314226" cy="384303"/>
          </a:xfrm>
          <a:custGeom>
            <a:avLst/>
            <a:gdLst/>
            <a:ahLst/>
            <a:cxnLst/>
            <a:rect l="l" t="t" r="r" b="b"/>
            <a:pathLst>
              <a:path w="30943" h="3588" extrusionOk="0">
                <a:moveTo>
                  <a:pt x="15471" y="1"/>
                </a:moveTo>
                <a:cubicBezTo>
                  <a:pt x="6930" y="1"/>
                  <a:pt x="0" y="791"/>
                  <a:pt x="0" y="1794"/>
                </a:cubicBezTo>
                <a:cubicBezTo>
                  <a:pt x="0" y="2767"/>
                  <a:pt x="6930" y="3588"/>
                  <a:pt x="15471" y="3588"/>
                </a:cubicBezTo>
                <a:cubicBezTo>
                  <a:pt x="24013" y="3588"/>
                  <a:pt x="30943" y="2767"/>
                  <a:pt x="30943" y="1794"/>
                </a:cubicBezTo>
                <a:cubicBezTo>
                  <a:pt x="30943" y="791"/>
                  <a:pt x="24013" y="1"/>
                  <a:pt x="15471" y="1"/>
                </a:cubicBezTo>
                <a:close/>
              </a:path>
            </a:pathLst>
          </a:custGeom>
          <a:solidFill>
            <a:srgbClr val="171918">
              <a:alpha val="18300"/>
            </a:srgbClr>
          </a:solidFill>
          <a:ln>
            <a:noFill/>
          </a:ln>
        </p:spPr>
        <p:txBody>
          <a:bodyPr spcFirstLastPara="1" wrap="square" lIns="274275" tIns="274275" rIns="274275" bIns="274275" anchor="ctr" anchorCtr="0">
            <a:noAutofit/>
          </a:bodyPr>
          <a:lstStyle/>
          <a:p>
            <a:endParaRPr sz="4200"/>
          </a:p>
        </p:txBody>
      </p:sp>
      <p:sp>
        <p:nvSpPr>
          <p:cNvPr id="6" name="Google Shape;1543;p50"/>
          <p:cNvSpPr/>
          <p:nvPr/>
        </p:nvSpPr>
        <p:spPr>
          <a:xfrm rot="-369386">
            <a:off x="16535351" y="1880118"/>
            <a:ext cx="2519259" cy="1984671"/>
          </a:xfrm>
          <a:custGeom>
            <a:avLst/>
            <a:gdLst/>
            <a:ahLst/>
            <a:cxnLst/>
            <a:rect l="l" t="t" r="r" b="b"/>
            <a:pathLst>
              <a:path w="15290" h="15729" extrusionOk="0">
                <a:moveTo>
                  <a:pt x="8816" y="1"/>
                </a:moveTo>
                <a:cubicBezTo>
                  <a:pt x="8289" y="1"/>
                  <a:pt x="7764" y="145"/>
                  <a:pt x="7295" y="438"/>
                </a:cubicBezTo>
                <a:cubicBezTo>
                  <a:pt x="6687" y="864"/>
                  <a:pt x="6262" y="1472"/>
                  <a:pt x="6049" y="2171"/>
                </a:cubicBezTo>
                <a:cubicBezTo>
                  <a:pt x="5867" y="2839"/>
                  <a:pt x="5745" y="3538"/>
                  <a:pt x="5715" y="4238"/>
                </a:cubicBezTo>
                <a:cubicBezTo>
                  <a:pt x="5358" y="3583"/>
                  <a:pt x="4797" y="2899"/>
                  <a:pt x="4032" y="2899"/>
                </a:cubicBezTo>
                <a:cubicBezTo>
                  <a:pt x="4015" y="2899"/>
                  <a:pt x="3999" y="2899"/>
                  <a:pt x="3982" y="2900"/>
                </a:cubicBezTo>
                <a:cubicBezTo>
                  <a:pt x="3283" y="3022"/>
                  <a:pt x="2736" y="3508"/>
                  <a:pt x="2584" y="4207"/>
                </a:cubicBezTo>
                <a:lnTo>
                  <a:pt x="2584" y="4298"/>
                </a:lnTo>
                <a:cubicBezTo>
                  <a:pt x="2584" y="4359"/>
                  <a:pt x="2584" y="4390"/>
                  <a:pt x="2584" y="4450"/>
                </a:cubicBezTo>
                <a:lnTo>
                  <a:pt x="2584" y="4633"/>
                </a:lnTo>
                <a:cubicBezTo>
                  <a:pt x="2554" y="4937"/>
                  <a:pt x="2614" y="5241"/>
                  <a:pt x="2675" y="5514"/>
                </a:cubicBezTo>
                <a:cubicBezTo>
                  <a:pt x="2706" y="5697"/>
                  <a:pt x="2766" y="5879"/>
                  <a:pt x="2827" y="6061"/>
                </a:cubicBezTo>
                <a:cubicBezTo>
                  <a:pt x="2769" y="6058"/>
                  <a:pt x="2712" y="6057"/>
                  <a:pt x="2654" y="6057"/>
                </a:cubicBezTo>
                <a:cubicBezTo>
                  <a:pt x="2135" y="6057"/>
                  <a:pt x="1621" y="6180"/>
                  <a:pt x="1155" y="6426"/>
                </a:cubicBezTo>
                <a:cubicBezTo>
                  <a:pt x="426" y="6852"/>
                  <a:pt x="0" y="7672"/>
                  <a:pt x="31" y="8523"/>
                </a:cubicBezTo>
                <a:cubicBezTo>
                  <a:pt x="92" y="9344"/>
                  <a:pt x="487" y="10104"/>
                  <a:pt x="1155" y="10621"/>
                </a:cubicBezTo>
                <a:cubicBezTo>
                  <a:pt x="1247" y="10712"/>
                  <a:pt x="1368" y="10803"/>
                  <a:pt x="1520" y="10864"/>
                </a:cubicBezTo>
                <a:cubicBezTo>
                  <a:pt x="1459" y="10894"/>
                  <a:pt x="1429" y="10955"/>
                  <a:pt x="1399" y="11016"/>
                </a:cubicBezTo>
                <a:cubicBezTo>
                  <a:pt x="1368" y="11320"/>
                  <a:pt x="1459" y="11624"/>
                  <a:pt x="1642" y="11867"/>
                </a:cubicBezTo>
                <a:cubicBezTo>
                  <a:pt x="1885" y="12201"/>
                  <a:pt x="2189" y="12475"/>
                  <a:pt x="2523" y="12688"/>
                </a:cubicBezTo>
                <a:cubicBezTo>
                  <a:pt x="2787" y="12850"/>
                  <a:pt x="3077" y="12931"/>
                  <a:pt x="3377" y="12931"/>
                </a:cubicBezTo>
                <a:cubicBezTo>
                  <a:pt x="3526" y="12931"/>
                  <a:pt x="3678" y="12910"/>
                  <a:pt x="3830" y="12870"/>
                </a:cubicBezTo>
                <a:cubicBezTo>
                  <a:pt x="3891" y="12839"/>
                  <a:pt x="3952" y="12809"/>
                  <a:pt x="3982" y="12779"/>
                </a:cubicBezTo>
                <a:cubicBezTo>
                  <a:pt x="4013" y="12900"/>
                  <a:pt x="4043" y="13052"/>
                  <a:pt x="4073" y="13174"/>
                </a:cubicBezTo>
                <a:cubicBezTo>
                  <a:pt x="4286" y="13751"/>
                  <a:pt x="4529" y="14268"/>
                  <a:pt x="4864" y="14724"/>
                </a:cubicBezTo>
                <a:cubicBezTo>
                  <a:pt x="5218" y="15226"/>
                  <a:pt x="5716" y="15728"/>
                  <a:pt x="6330" y="15728"/>
                </a:cubicBezTo>
                <a:cubicBezTo>
                  <a:pt x="6348" y="15728"/>
                  <a:pt x="6366" y="15728"/>
                  <a:pt x="6384" y="15727"/>
                </a:cubicBezTo>
                <a:lnTo>
                  <a:pt x="6505" y="15727"/>
                </a:lnTo>
                <a:lnTo>
                  <a:pt x="6596" y="15697"/>
                </a:lnTo>
                <a:lnTo>
                  <a:pt x="6687" y="15697"/>
                </a:lnTo>
                <a:cubicBezTo>
                  <a:pt x="6779" y="15666"/>
                  <a:pt x="6870" y="15636"/>
                  <a:pt x="6961" y="15575"/>
                </a:cubicBezTo>
                <a:cubicBezTo>
                  <a:pt x="7326" y="15362"/>
                  <a:pt x="7630" y="14998"/>
                  <a:pt x="7751" y="14572"/>
                </a:cubicBezTo>
                <a:cubicBezTo>
                  <a:pt x="7903" y="14086"/>
                  <a:pt x="7630" y="13508"/>
                  <a:pt x="7356" y="13022"/>
                </a:cubicBezTo>
                <a:lnTo>
                  <a:pt x="7356" y="13022"/>
                </a:lnTo>
                <a:cubicBezTo>
                  <a:pt x="7539" y="13326"/>
                  <a:pt x="7751" y="13630"/>
                  <a:pt x="7995" y="13903"/>
                </a:cubicBezTo>
                <a:cubicBezTo>
                  <a:pt x="8450" y="14450"/>
                  <a:pt x="9089" y="14876"/>
                  <a:pt x="9788" y="15089"/>
                </a:cubicBezTo>
                <a:cubicBezTo>
                  <a:pt x="10080" y="15181"/>
                  <a:pt x="10393" y="15227"/>
                  <a:pt x="10709" y="15227"/>
                </a:cubicBezTo>
                <a:cubicBezTo>
                  <a:pt x="11643" y="15227"/>
                  <a:pt x="12601" y="14828"/>
                  <a:pt x="13101" y="14055"/>
                </a:cubicBezTo>
                <a:cubicBezTo>
                  <a:pt x="13496" y="13356"/>
                  <a:pt x="13587" y="12505"/>
                  <a:pt x="13314" y="11715"/>
                </a:cubicBezTo>
                <a:cubicBezTo>
                  <a:pt x="13010" y="10985"/>
                  <a:pt x="12584" y="10286"/>
                  <a:pt x="12037" y="9709"/>
                </a:cubicBezTo>
                <a:lnTo>
                  <a:pt x="12037" y="9709"/>
                </a:lnTo>
                <a:cubicBezTo>
                  <a:pt x="12260" y="9820"/>
                  <a:pt x="12502" y="9871"/>
                  <a:pt x="12749" y="9871"/>
                </a:cubicBezTo>
                <a:cubicBezTo>
                  <a:pt x="13578" y="9871"/>
                  <a:pt x="14459" y="9296"/>
                  <a:pt x="14834" y="8523"/>
                </a:cubicBezTo>
                <a:cubicBezTo>
                  <a:pt x="15289" y="7551"/>
                  <a:pt x="15107" y="6396"/>
                  <a:pt x="14712" y="5423"/>
                </a:cubicBezTo>
                <a:cubicBezTo>
                  <a:pt x="14408" y="4724"/>
                  <a:pt x="13982" y="4055"/>
                  <a:pt x="13253" y="3812"/>
                </a:cubicBezTo>
                <a:cubicBezTo>
                  <a:pt x="13105" y="3773"/>
                  <a:pt x="12954" y="3752"/>
                  <a:pt x="12804" y="3752"/>
                </a:cubicBezTo>
                <a:cubicBezTo>
                  <a:pt x="12491" y="3752"/>
                  <a:pt x="12182" y="3840"/>
                  <a:pt x="11916" y="4025"/>
                </a:cubicBezTo>
                <a:cubicBezTo>
                  <a:pt x="11976" y="3782"/>
                  <a:pt x="12007" y="3508"/>
                  <a:pt x="11976" y="3234"/>
                </a:cubicBezTo>
                <a:cubicBezTo>
                  <a:pt x="11885" y="2140"/>
                  <a:pt x="11338" y="1137"/>
                  <a:pt x="10457" y="499"/>
                </a:cubicBezTo>
                <a:cubicBezTo>
                  <a:pt x="9952" y="168"/>
                  <a:pt x="9383" y="1"/>
                  <a:pt x="8816" y="1"/>
                </a:cubicBezTo>
                <a:close/>
              </a:path>
            </a:pathLst>
          </a:custGeom>
          <a:solidFill>
            <a:srgbClr val="611B20"/>
          </a:solidFill>
          <a:ln>
            <a:noFill/>
          </a:ln>
        </p:spPr>
        <p:txBody>
          <a:bodyPr spcFirstLastPara="1" wrap="square" lIns="274275" tIns="274275" rIns="274275" bIns="274275" anchor="ctr" anchorCtr="0">
            <a:noAutofit/>
          </a:bodyPr>
          <a:lstStyle/>
          <a:p>
            <a:endParaRPr sz="4200"/>
          </a:p>
        </p:txBody>
      </p:sp>
      <p:sp>
        <p:nvSpPr>
          <p:cNvPr id="7" name="Google Shape;1544;p50"/>
          <p:cNvSpPr/>
          <p:nvPr/>
        </p:nvSpPr>
        <p:spPr>
          <a:xfrm rot="-369386">
            <a:off x="16573049" y="2482578"/>
            <a:ext cx="1357335" cy="1442355"/>
          </a:xfrm>
          <a:custGeom>
            <a:avLst/>
            <a:gdLst/>
            <a:ahLst/>
            <a:cxnLst/>
            <a:rect l="l" t="t" r="r" b="b"/>
            <a:pathLst>
              <a:path w="8238" h="11431" extrusionOk="0">
                <a:moveTo>
                  <a:pt x="2614" y="0"/>
                </a:moveTo>
                <a:cubicBezTo>
                  <a:pt x="2584" y="122"/>
                  <a:pt x="2584" y="213"/>
                  <a:pt x="2584" y="335"/>
                </a:cubicBezTo>
                <a:cubicBezTo>
                  <a:pt x="2554" y="639"/>
                  <a:pt x="2614" y="943"/>
                  <a:pt x="2675" y="1216"/>
                </a:cubicBezTo>
                <a:cubicBezTo>
                  <a:pt x="2706" y="1399"/>
                  <a:pt x="2766" y="1581"/>
                  <a:pt x="2827" y="1763"/>
                </a:cubicBezTo>
                <a:cubicBezTo>
                  <a:pt x="2769" y="1760"/>
                  <a:pt x="2712" y="1759"/>
                  <a:pt x="2654" y="1759"/>
                </a:cubicBezTo>
                <a:cubicBezTo>
                  <a:pt x="2135" y="1759"/>
                  <a:pt x="1621" y="1882"/>
                  <a:pt x="1155" y="2128"/>
                </a:cubicBezTo>
                <a:cubicBezTo>
                  <a:pt x="426" y="2554"/>
                  <a:pt x="0" y="3374"/>
                  <a:pt x="31" y="4225"/>
                </a:cubicBezTo>
                <a:cubicBezTo>
                  <a:pt x="92" y="5046"/>
                  <a:pt x="487" y="5806"/>
                  <a:pt x="1155" y="6323"/>
                </a:cubicBezTo>
                <a:cubicBezTo>
                  <a:pt x="1247" y="6414"/>
                  <a:pt x="1368" y="6505"/>
                  <a:pt x="1520" y="6566"/>
                </a:cubicBezTo>
                <a:cubicBezTo>
                  <a:pt x="1490" y="6596"/>
                  <a:pt x="1429" y="6657"/>
                  <a:pt x="1399" y="6718"/>
                </a:cubicBezTo>
                <a:cubicBezTo>
                  <a:pt x="1368" y="7022"/>
                  <a:pt x="1459" y="7326"/>
                  <a:pt x="1642" y="7569"/>
                </a:cubicBezTo>
                <a:cubicBezTo>
                  <a:pt x="1885" y="7903"/>
                  <a:pt x="2189" y="8177"/>
                  <a:pt x="2523" y="8390"/>
                </a:cubicBezTo>
                <a:cubicBezTo>
                  <a:pt x="2787" y="8552"/>
                  <a:pt x="3077" y="8633"/>
                  <a:pt x="3377" y="8633"/>
                </a:cubicBezTo>
                <a:cubicBezTo>
                  <a:pt x="3526" y="8633"/>
                  <a:pt x="3678" y="8612"/>
                  <a:pt x="3830" y="8572"/>
                </a:cubicBezTo>
                <a:cubicBezTo>
                  <a:pt x="3891" y="8541"/>
                  <a:pt x="3952" y="8511"/>
                  <a:pt x="3982" y="8481"/>
                </a:cubicBezTo>
                <a:cubicBezTo>
                  <a:pt x="4013" y="8602"/>
                  <a:pt x="4043" y="8754"/>
                  <a:pt x="4104" y="8876"/>
                </a:cubicBezTo>
                <a:cubicBezTo>
                  <a:pt x="4286" y="9453"/>
                  <a:pt x="4529" y="9970"/>
                  <a:pt x="4864" y="10426"/>
                </a:cubicBezTo>
                <a:cubicBezTo>
                  <a:pt x="5218" y="10928"/>
                  <a:pt x="5716" y="11430"/>
                  <a:pt x="6330" y="11430"/>
                </a:cubicBezTo>
                <a:cubicBezTo>
                  <a:pt x="6348" y="11430"/>
                  <a:pt x="6366" y="11430"/>
                  <a:pt x="6384" y="11429"/>
                </a:cubicBezTo>
                <a:lnTo>
                  <a:pt x="6505" y="11429"/>
                </a:lnTo>
                <a:lnTo>
                  <a:pt x="6596" y="11399"/>
                </a:lnTo>
                <a:lnTo>
                  <a:pt x="6687" y="11399"/>
                </a:lnTo>
                <a:cubicBezTo>
                  <a:pt x="6779" y="11368"/>
                  <a:pt x="6870" y="11307"/>
                  <a:pt x="6961" y="11277"/>
                </a:cubicBezTo>
                <a:cubicBezTo>
                  <a:pt x="7326" y="11064"/>
                  <a:pt x="7630" y="10700"/>
                  <a:pt x="7751" y="10274"/>
                </a:cubicBezTo>
                <a:cubicBezTo>
                  <a:pt x="7903" y="9788"/>
                  <a:pt x="7630" y="9210"/>
                  <a:pt x="7356" y="8724"/>
                </a:cubicBezTo>
                <a:lnTo>
                  <a:pt x="7356" y="8724"/>
                </a:lnTo>
                <a:cubicBezTo>
                  <a:pt x="7539" y="9028"/>
                  <a:pt x="7751" y="9332"/>
                  <a:pt x="7995" y="9605"/>
                </a:cubicBezTo>
                <a:cubicBezTo>
                  <a:pt x="8238" y="7630"/>
                  <a:pt x="7143" y="1763"/>
                  <a:pt x="2614" y="0"/>
                </a:cubicBezTo>
                <a:close/>
              </a:path>
            </a:pathLst>
          </a:custGeom>
          <a:solidFill>
            <a:srgbClr val="611B20"/>
          </a:solidFill>
          <a:ln>
            <a:noFill/>
          </a:ln>
        </p:spPr>
        <p:txBody>
          <a:bodyPr spcFirstLastPara="1" wrap="square" lIns="274275" tIns="274275" rIns="274275" bIns="274275" anchor="ctr" anchorCtr="0">
            <a:noAutofit/>
          </a:bodyPr>
          <a:lstStyle/>
          <a:p>
            <a:endParaRPr sz="4200"/>
          </a:p>
        </p:txBody>
      </p:sp>
      <p:sp>
        <p:nvSpPr>
          <p:cNvPr id="8" name="Google Shape;1545;p50"/>
          <p:cNvSpPr/>
          <p:nvPr/>
        </p:nvSpPr>
        <p:spPr>
          <a:xfrm>
            <a:off x="15591641" y="5377875"/>
            <a:ext cx="1943679" cy="1896123"/>
          </a:xfrm>
          <a:custGeom>
            <a:avLst/>
            <a:gdLst/>
            <a:ahLst/>
            <a:cxnLst/>
            <a:rect l="l" t="t" r="r" b="b"/>
            <a:pathLst>
              <a:path w="18147" h="17703" extrusionOk="0">
                <a:moveTo>
                  <a:pt x="10067" y="1"/>
                </a:moveTo>
                <a:cubicBezTo>
                  <a:pt x="6287" y="1"/>
                  <a:pt x="2763" y="684"/>
                  <a:pt x="2462" y="1122"/>
                </a:cubicBezTo>
                <a:cubicBezTo>
                  <a:pt x="0" y="4587"/>
                  <a:pt x="1125" y="16015"/>
                  <a:pt x="2614" y="17170"/>
                </a:cubicBezTo>
                <a:cubicBezTo>
                  <a:pt x="3114" y="17548"/>
                  <a:pt x="4742" y="17703"/>
                  <a:pt x="6732" y="17703"/>
                </a:cubicBezTo>
                <a:cubicBezTo>
                  <a:pt x="10668" y="17703"/>
                  <a:pt x="16022" y="17097"/>
                  <a:pt x="16870" y="16411"/>
                </a:cubicBezTo>
                <a:cubicBezTo>
                  <a:pt x="18146" y="15377"/>
                  <a:pt x="17052" y="8964"/>
                  <a:pt x="16870" y="6258"/>
                </a:cubicBezTo>
                <a:cubicBezTo>
                  <a:pt x="16687" y="3523"/>
                  <a:pt x="15593" y="210"/>
                  <a:pt x="11338" y="27"/>
                </a:cubicBezTo>
                <a:cubicBezTo>
                  <a:pt x="10914" y="9"/>
                  <a:pt x="10489" y="1"/>
                  <a:pt x="10067" y="1"/>
                </a:cubicBezTo>
                <a:close/>
              </a:path>
            </a:pathLst>
          </a:custGeom>
          <a:solidFill>
            <a:schemeClr val="accent1"/>
          </a:solidFill>
          <a:ln>
            <a:noFill/>
          </a:ln>
        </p:spPr>
        <p:txBody>
          <a:bodyPr spcFirstLastPara="1" wrap="square" lIns="274275" tIns="274275" rIns="274275" bIns="274275" anchor="ctr" anchorCtr="0">
            <a:noAutofit/>
          </a:bodyPr>
          <a:lstStyle/>
          <a:p>
            <a:endParaRPr sz="4200"/>
          </a:p>
        </p:txBody>
      </p:sp>
      <p:sp>
        <p:nvSpPr>
          <p:cNvPr id="9" name="Google Shape;1546;p50"/>
          <p:cNvSpPr/>
          <p:nvPr/>
        </p:nvSpPr>
        <p:spPr>
          <a:xfrm>
            <a:off x="16897046" y="5432820"/>
            <a:ext cx="638253" cy="1774449"/>
          </a:xfrm>
          <a:custGeom>
            <a:avLst/>
            <a:gdLst/>
            <a:ahLst/>
            <a:cxnLst/>
            <a:rect l="l" t="t" r="r" b="b"/>
            <a:pathLst>
              <a:path w="5959" h="16567" extrusionOk="0">
                <a:moveTo>
                  <a:pt x="1399" y="1"/>
                </a:moveTo>
                <a:cubicBezTo>
                  <a:pt x="1095" y="213"/>
                  <a:pt x="852" y="487"/>
                  <a:pt x="639" y="791"/>
                </a:cubicBezTo>
                <a:cubicBezTo>
                  <a:pt x="244" y="1581"/>
                  <a:pt x="31" y="2463"/>
                  <a:pt x="62" y="3344"/>
                </a:cubicBezTo>
                <a:cubicBezTo>
                  <a:pt x="1" y="5350"/>
                  <a:pt x="62" y="7387"/>
                  <a:pt x="153" y="9393"/>
                </a:cubicBezTo>
                <a:cubicBezTo>
                  <a:pt x="214" y="10426"/>
                  <a:pt x="305" y="11460"/>
                  <a:pt x="457" y="12493"/>
                </a:cubicBezTo>
                <a:cubicBezTo>
                  <a:pt x="518" y="13101"/>
                  <a:pt x="639" y="13709"/>
                  <a:pt x="791" y="14317"/>
                </a:cubicBezTo>
                <a:cubicBezTo>
                  <a:pt x="913" y="14925"/>
                  <a:pt x="1186" y="15472"/>
                  <a:pt x="1551" y="15958"/>
                </a:cubicBezTo>
                <a:cubicBezTo>
                  <a:pt x="1764" y="16232"/>
                  <a:pt x="2037" y="16445"/>
                  <a:pt x="2341" y="16566"/>
                </a:cubicBezTo>
                <a:cubicBezTo>
                  <a:pt x="3496" y="16354"/>
                  <a:pt x="4378" y="16141"/>
                  <a:pt x="4682" y="15898"/>
                </a:cubicBezTo>
                <a:cubicBezTo>
                  <a:pt x="5958" y="14834"/>
                  <a:pt x="4864" y="8451"/>
                  <a:pt x="4682" y="5745"/>
                </a:cubicBezTo>
                <a:cubicBezTo>
                  <a:pt x="4530" y="3587"/>
                  <a:pt x="3831" y="1034"/>
                  <a:pt x="1399" y="1"/>
                </a:cubicBezTo>
                <a:close/>
              </a:path>
            </a:pathLst>
          </a:custGeom>
          <a:solidFill>
            <a:schemeClr val="accent2"/>
          </a:solidFill>
          <a:ln>
            <a:noFill/>
          </a:ln>
        </p:spPr>
        <p:txBody>
          <a:bodyPr spcFirstLastPara="1" wrap="square" lIns="274275" tIns="274275" rIns="274275" bIns="274275" anchor="ctr" anchorCtr="0">
            <a:noAutofit/>
          </a:bodyPr>
          <a:lstStyle/>
          <a:p>
            <a:endParaRPr sz="4200"/>
          </a:p>
        </p:txBody>
      </p:sp>
      <p:sp>
        <p:nvSpPr>
          <p:cNvPr id="10" name="Google Shape;1547;p50"/>
          <p:cNvSpPr/>
          <p:nvPr/>
        </p:nvSpPr>
        <p:spPr>
          <a:xfrm rot="-369386">
            <a:off x="14165576" y="2075298"/>
            <a:ext cx="2499159" cy="1715406"/>
          </a:xfrm>
          <a:custGeom>
            <a:avLst/>
            <a:gdLst/>
            <a:ahLst/>
            <a:cxnLst/>
            <a:rect l="l" t="t" r="r" b="b"/>
            <a:pathLst>
              <a:path w="15168" h="13595" extrusionOk="0">
                <a:moveTo>
                  <a:pt x="7423" y="1"/>
                </a:moveTo>
                <a:cubicBezTo>
                  <a:pt x="6754" y="1"/>
                  <a:pt x="6061" y="142"/>
                  <a:pt x="5593" y="583"/>
                </a:cubicBezTo>
                <a:cubicBezTo>
                  <a:pt x="5289" y="887"/>
                  <a:pt x="5137" y="1343"/>
                  <a:pt x="5228" y="1768"/>
                </a:cubicBezTo>
                <a:cubicBezTo>
                  <a:pt x="5015" y="1616"/>
                  <a:pt x="4772" y="1495"/>
                  <a:pt x="4529" y="1403"/>
                </a:cubicBezTo>
                <a:cubicBezTo>
                  <a:pt x="4099" y="1247"/>
                  <a:pt x="3653" y="1169"/>
                  <a:pt x="3208" y="1169"/>
                </a:cubicBezTo>
                <a:cubicBezTo>
                  <a:pt x="2616" y="1169"/>
                  <a:pt x="2028" y="1308"/>
                  <a:pt x="1489" y="1586"/>
                </a:cubicBezTo>
                <a:cubicBezTo>
                  <a:pt x="547" y="2072"/>
                  <a:pt x="0" y="3106"/>
                  <a:pt x="91" y="4169"/>
                </a:cubicBezTo>
                <a:cubicBezTo>
                  <a:pt x="213" y="4838"/>
                  <a:pt x="578" y="5446"/>
                  <a:pt x="1094" y="5872"/>
                </a:cubicBezTo>
                <a:cubicBezTo>
                  <a:pt x="1611" y="6297"/>
                  <a:pt x="2158" y="6692"/>
                  <a:pt x="2766" y="6996"/>
                </a:cubicBezTo>
                <a:cubicBezTo>
                  <a:pt x="2037" y="7027"/>
                  <a:pt x="1155" y="7209"/>
                  <a:pt x="882" y="7878"/>
                </a:cubicBezTo>
                <a:cubicBezTo>
                  <a:pt x="669" y="8516"/>
                  <a:pt x="882" y="9185"/>
                  <a:pt x="1429" y="9549"/>
                </a:cubicBezTo>
                <a:cubicBezTo>
                  <a:pt x="1915" y="9884"/>
                  <a:pt x="2523" y="10097"/>
                  <a:pt x="3131" y="10127"/>
                </a:cubicBezTo>
                <a:cubicBezTo>
                  <a:pt x="2857" y="10583"/>
                  <a:pt x="2736" y="11100"/>
                  <a:pt x="2766" y="11647"/>
                </a:cubicBezTo>
                <a:cubicBezTo>
                  <a:pt x="2857" y="12437"/>
                  <a:pt x="3374" y="13136"/>
                  <a:pt x="4134" y="13410"/>
                </a:cubicBezTo>
                <a:cubicBezTo>
                  <a:pt x="4476" y="13533"/>
                  <a:pt x="4830" y="13594"/>
                  <a:pt x="5183" y="13594"/>
                </a:cubicBezTo>
                <a:cubicBezTo>
                  <a:pt x="5614" y="13594"/>
                  <a:pt x="6043" y="13502"/>
                  <a:pt x="6444" y="13318"/>
                </a:cubicBezTo>
                <a:cubicBezTo>
                  <a:pt x="6566" y="13288"/>
                  <a:pt x="6687" y="13197"/>
                  <a:pt x="6809" y="13106"/>
                </a:cubicBezTo>
                <a:cubicBezTo>
                  <a:pt x="6839" y="13167"/>
                  <a:pt x="6869" y="13197"/>
                  <a:pt x="6930" y="13258"/>
                </a:cubicBezTo>
                <a:cubicBezTo>
                  <a:pt x="7096" y="13361"/>
                  <a:pt x="7289" y="13422"/>
                  <a:pt x="7491" y="13422"/>
                </a:cubicBezTo>
                <a:cubicBezTo>
                  <a:pt x="7586" y="13422"/>
                  <a:pt x="7684" y="13409"/>
                  <a:pt x="7781" y="13379"/>
                </a:cubicBezTo>
                <a:cubicBezTo>
                  <a:pt x="8177" y="13349"/>
                  <a:pt x="8541" y="13197"/>
                  <a:pt x="8876" y="12984"/>
                </a:cubicBezTo>
                <a:cubicBezTo>
                  <a:pt x="9240" y="12771"/>
                  <a:pt x="9514" y="12407"/>
                  <a:pt x="9575" y="11981"/>
                </a:cubicBezTo>
                <a:cubicBezTo>
                  <a:pt x="9575" y="11920"/>
                  <a:pt x="9575" y="11860"/>
                  <a:pt x="9575" y="11799"/>
                </a:cubicBezTo>
                <a:cubicBezTo>
                  <a:pt x="9696" y="11860"/>
                  <a:pt x="9848" y="11890"/>
                  <a:pt x="9970" y="11890"/>
                </a:cubicBezTo>
                <a:cubicBezTo>
                  <a:pt x="10229" y="11917"/>
                  <a:pt x="10489" y="11932"/>
                  <a:pt x="10746" y="11932"/>
                </a:cubicBezTo>
                <a:cubicBezTo>
                  <a:pt x="11060" y="11932"/>
                  <a:pt x="11371" y="11910"/>
                  <a:pt x="11672" y="11860"/>
                </a:cubicBezTo>
                <a:cubicBezTo>
                  <a:pt x="12280" y="11768"/>
                  <a:pt x="12918" y="11525"/>
                  <a:pt x="13192" y="10978"/>
                </a:cubicBezTo>
                <a:cubicBezTo>
                  <a:pt x="13405" y="10431"/>
                  <a:pt x="13222" y="9793"/>
                  <a:pt x="12766" y="9428"/>
                </a:cubicBezTo>
                <a:cubicBezTo>
                  <a:pt x="12462" y="9185"/>
                  <a:pt x="12010" y="9131"/>
                  <a:pt x="11571" y="9131"/>
                </a:cubicBezTo>
                <a:cubicBezTo>
                  <a:pt x="11515" y="9131"/>
                  <a:pt x="11460" y="9132"/>
                  <a:pt x="11405" y="9133"/>
                </a:cubicBezTo>
                <a:lnTo>
                  <a:pt x="11405" y="9133"/>
                </a:lnTo>
                <a:cubicBezTo>
                  <a:pt x="12394" y="9041"/>
                  <a:pt x="13336" y="8653"/>
                  <a:pt x="14073" y="7969"/>
                </a:cubicBezTo>
                <a:cubicBezTo>
                  <a:pt x="14864" y="7148"/>
                  <a:pt x="15168" y="5780"/>
                  <a:pt x="14560" y="4808"/>
                </a:cubicBezTo>
                <a:cubicBezTo>
                  <a:pt x="14104" y="4169"/>
                  <a:pt x="13374" y="3774"/>
                  <a:pt x="12584" y="3713"/>
                </a:cubicBezTo>
                <a:cubicBezTo>
                  <a:pt x="12423" y="3701"/>
                  <a:pt x="12262" y="3695"/>
                  <a:pt x="12103" y="3695"/>
                </a:cubicBezTo>
                <a:cubicBezTo>
                  <a:pt x="11483" y="3695"/>
                  <a:pt x="10879" y="3787"/>
                  <a:pt x="10274" y="3957"/>
                </a:cubicBezTo>
                <a:cubicBezTo>
                  <a:pt x="11125" y="3349"/>
                  <a:pt x="11094" y="1981"/>
                  <a:pt x="10426" y="1191"/>
                </a:cubicBezTo>
                <a:cubicBezTo>
                  <a:pt x="9757" y="370"/>
                  <a:pt x="8663" y="66"/>
                  <a:pt x="7629" y="5"/>
                </a:cubicBezTo>
                <a:cubicBezTo>
                  <a:pt x="7561" y="2"/>
                  <a:pt x="7492" y="1"/>
                  <a:pt x="7423" y="1"/>
                </a:cubicBezTo>
                <a:close/>
              </a:path>
            </a:pathLst>
          </a:custGeom>
          <a:solidFill>
            <a:srgbClr val="611B20"/>
          </a:solidFill>
          <a:ln>
            <a:noFill/>
          </a:ln>
        </p:spPr>
        <p:txBody>
          <a:bodyPr spcFirstLastPara="1" wrap="square" lIns="274275" tIns="274275" rIns="274275" bIns="274275" anchor="ctr" anchorCtr="0">
            <a:noAutofit/>
          </a:bodyPr>
          <a:lstStyle/>
          <a:p>
            <a:endParaRPr sz="4200"/>
          </a:p>
        </p:txBody>
      </p:sp>
      <p:sp>
        <p:nvSpPr>
          <p:cNvPr id="11" name="Google Shape;1548;p50"/>
          <p:cNvSpPr/>
          <p:nvPr/>
        </p:nvSpPr>
        <p:spPr>
          <a:xfrm rot="-369386">
            <a:off x="14306678" y="2478435"/>
            <a:ext cx="2383989" cy="1308225"/>
          </a:xfrm>
          <a:custGeom>
            <a:avLst/>
            <a:gdLst/>
            <a:ahLst/>
            <a:cxnLst/>
            <a:rect l="l" t="t" r="r" b="b"/>
            <a:pathLst>
              <a:path w="14469" h="10368" extrusionOk="0">
                <a:moveTo>
                  <a:pt x="10092" y="1"/>
                </a:moveTo>
                <a:lnTo>
                  <a:pt x="10092" y="1"/>
                </a:lnTo>
                <a:cubicBezTo>
                  <a:pt x="8177" y="274"/>
                  <a:pt x="6262" y="791"/>
                  <a:pt x="4468" y="1520"/>
                </a:cubicBezTo>
                <a:cubicBezTo>
                  <a:pt x="3313" y="1946"/>
                  <a:pt x="2249" y="2523"/>
                  <a:pt x="1277" y="3283"/>
                </a:cubicBezTo>
                <a:cubicBezTo>
                  <a:pt x="1550" y="3435"/>
                  <a:pt x="1824" y="3587"/>
                  <a:pt x="2097" y="3739"/>
                </a:cubicBezTo>
                <a:cubicBezTo>
                  <a:pt x="1368" y="3770"/>
                  <a:pt x="486" y="3982"/>
                  <a:pt x="183" y="4651"/>
                </a:cubicBezTo>
                <a:cubicBezTo>
                  <a:pt x="0" y="5259"/>
                  <a:pt x="213" y="5928"/>
                  <a:pt x="730" y="6292"/>
                </a:cubicBezTo>
                <a:cubicBezTo>
                  <a:pt x="1246" y="6627"/>
                  <a:pt x="1854" y="6840"/>
                  <a:pt x="2462" y="6870"/>
                </a:cubicBezTo>
                <a:cubicBezTo>
                  <a:pt x="2189" y="7326"/>
                  <a:pt x="2067" y="7873"/>
                  <a:pt x="2067" y="8390"/>
                </a:cubicBezTo>
                <a:cubicBezTo>
                  <a:pt x="2189" y="9210"/>
                  <a:pt x="2705" y="9879"/>
                  <a:pt x="3465" y="10183"/>
                </a:cubicBezTo>
                <a:cubicBezTo>
                  <a:pt x="3807" y="10306"/>
                  <a:pt x="4161" y="10368"/>
                  <a:pt x="4514" y="10368"/>
                </a:cubicBezTo>
                <a:cubicBezTo>
                  <a:pt x="4945" y="10368"/>
                  <a:pt x="5374" y="10276"/>
                  <a:pt x="5775" y="10092"/>
                </a:cubicBezTo>
                <a:cubicBezTo>
                  <a:pt x="5897" y="10031"/>
                  <a:pt x="6019" y="9970"/>
                  <a:pt x="6140" y="9879"/>
                </a:cubicBezTo>
                <a:cubicBezTo>
                  <a:pt x="6170" y="9910"/>
                  <a:pt x="6201" y="9970"/>
                  <a:pt x="6262" y="10001"/>
                </a:cubicBezTo>
                <a:cubicBezTo>
                  <a:pt x="6442" y="10113"/>
                  <a:pt x="6656" y="10176"/>
                  <a:pt x="6878" y="10176"/>
                </a:cubicBezTo>
                <a:cubicBezTo>
                  <a:pt x="6956" y="10176"/>
                  <a:pt x="7034" y="10168"/>
                  <a:pt x="7113" y="10153"/>
                </a:cubicBezTo>
                <a:cubicBezTo>
                  <a:pt x="7508" y="10092"/>
                  <a:pt x="7873" y="9940"/>
                  <a:pt x="8207" y="9727"/>
                </a:cubicBezTo>
                <a:cubicBezTo>
                  <a:pt x="8572" y="9545"/>
                  <a:pt x="8815" y="9180"/>
                  <a:pt x="8906" y="8754"/>
                </a:cubicBezTo>
                <a:cubicBezTo>
                  <a:pt x="8906" y="8694"/>
                  <a:pt x="8906" y="8633"/>
                  <a:pt x="8906" y="8572"/>
                </a:cubicBezTo>
                <a:cubicBezTo>
                  <a:pt x="9028" y="8603"/>
                  <a:pt x="9180" y="8633"/>
                  <a:pt x="9301" y="8663"/>
                </a:cubicBezTo>
                <a:cubicBezTo>
                  <a:pt x="9522" y="8687"/>
                  <a:pt x="9742" y="8696"/>
                  <a:pt x="9961" y="8696"/>
                </a:cubicBezTo>
                <a:cubicBezTo>
                  <a:pt x="10316" y="8696"/>
                  <a:pt x="10665" y="8670"/>
                  <a:pt x="11003" y="8633"/>
                </a:cubicBezTo>
                <a:cubicBezTo>
                  <a:pt x="11611" y="8542"/>
                  <a:pt x="12250" y="8299"/>
                  <a:pt x="12523" y="7751"/>
                </a:cubicBezTo>
                <a:cubicBezTo>
                  <a:pt x="12736" y="7174"/>
                  <a:pt x="12554" y="6536"/>
                  <a:pt x="12067" y="6171"/>
                </a:cubicBezTo>
                <a:cubicBezTo>
                  <a:pt x="11763" y="5928"/>
                  <a:pt x="11311" y="5874"/>
                  <a:pt x="10872" y="5874"/>
                </a:cubicBezTo>
                <a:cubicBezTo>
                  <a:pt x="10816" y="5874"/>
                  <a:pt x="10761" y="5875"/>
                  <a:pt x="10706" y="5876"/>
                </a:cubicBezTo>
                <a:lnTo>
                  <a:pt x="10706" y="5876"/>
                </a:lnTo>
                <a:cubicBezTo>
                  <a:pt x="11695" y="5784"/>
                  <a:pt x="12637" y="5396"/>
                  <a:pt x="13374" y="4712"/>
                </a:cubicBezTo>
                <a:cubicBezTo>
                  <a:pt x="14165" y="3891"/>
                  <a:pt x="14469" y="2523"/>
                  <a:pt x="13861" y="1551"/>
                </a:cubicBezTo>
                <a:cubicBezTo>
                  <a:pt x="13405" y="912"/>
                  <a:pt x="12675" y="517"/>
                  <a:pt x="11885" y="456"/>
                </a:cubicBezTo>
                <a:cubicBezTo>
                  <a:pt x="11724" y="444"/>
                  <a:pt x="11563" y="438"/>
                  <a:pt x="11404" y="438"/>
                </a:cubicBezTo>
                <a:cubicBezTo>
                  <a:pt x="10784" y="438"/>
                  <a:pt x="10180" y="530"/>
                  <a:pt x="9575" y="700"/>
                </a:cubicBezTo>
                <a:cubicBezTo>
                  <a:pt x="9818" y="517"/>
                  <a:pt x="10000" y="274"/>
                  <a:pt x="10092" y="1"/>
                </a:cubicBezTo>
                <a:close/>
              </a:path>
            </a:pathLst>
          </a:custGeom>
          <a:solidFill>
            <a:srgbClr val="611B20"/>
          </a:solidFill>
          <a:ln>
            <a:noFill/>
          </a:ln>
        </p:spPr>
        <p:txBody>
          <a:bodyPr spcFirstLastPara="1" wrap="square" lIns="274275" tIns="274275" rIns="274275" bIns="274275" anchor="ctr" anchorCtr="0">
            <a:noAutofit/>
          </a:bodyPr>
          <a:lstStyle/>
          <a:p>
            <a:endParaRPr sz="4200"/>
          </a:p>
        </p:txBody>
      </p:sp>
      <p:sp>
        <p:nvSpPr>
          <p:cNvPr id="12" name="Google Shape;1549;p50"/>
          <p:cNvSpPr/>
          <p:nvPr/>
        </p:nvSpPr>
        <p:spPr>
          <a:xfrm>
            <a:off x="15249761" y="7754034"/>
            <a:ext cx="765177" cy="2060964"/>
          </a:xfrm>
          <a:custGeom>
            <a:avLst/>
            <a:gdLst/>
            <a:ahLst/>
            <a:cxnLst/>
            <a:rect l="l" t="t" r="r" b="b"/>
            <a:pathLst>
              <a:path w="7144" h="19242" extrusionOk="0">
                <a:moveTo>
                  <a:pt x="1" y="1"/>
                </a:moveTo>
                <a:cubicBezTo>
                  <a:pt x="92" y="2280"/>
                  <a:pt x="244" y="4195"/>
                  <a:pt x="396" y="5290"/>
                </a:cubicBezTo>
                <a:cubicBezTo>
                  <a:pt x="1004" y="9667"/>
                  <a:pt x="2007" y="19241"/>
                  <a:pt x="2007" y="19241"/>
                </a:cubicBezTo>
                <a:lnTo>
                  <a:pt x="7144" y="19241"/>
                </a:lnTo>
                <a:cubicBezTo>
                  <a:pt x="7113" y="15715"/>
                  <a:pt x="6597" y="3831"/>
                  <a:pt x="6657" y="517"/>
                </a:cubicBezTo>
                <a:cubicBezTo>
                  <a:pt x="5685" y="517"/>
                  <a:pt x="4742" y="517"/>
                  <a:pt x="3800" y="457"/>
                </a:cubicBezTo>
                <a:cubicBezTo>
                  <a:pt x="2524" y="396"/>
                  <a:pt x="1277" y="244"/>
                  <a:pt x="61" y="1"/>
                </a:cubicBezTo>
                <a:close/>
              </a:path>
            </a:pathLst>
          </a:custGeom>
          <a:solidFill>
            <a:srgbClr val="B24D39"/>
          </a:solidFill>
          <a:ln>
            <a:noFill/>
          </a:ln>
        </p:spPr>
        <p:txBody>
          <a:bodyPr spcFirstLastPara="1" wrap="square" lIns="274275" tIns="274275" rIns="274275" bIns="274275" anchor="ctr" anchorCtr="0">
            <a:noAutofit/>
          </a:bodyPr>
          <a:lstStyle/>
          <a:p>
            <a:endParaRPr sz="4200"/>
          </a:p>
        </p:txBody>
      </p:sp>
      <p:sp>
        <p:nvSpPr>
          <p:cNvPr id="13" name="Google Shape;1550;p50"/>
          <p:cNvSpPr/>
          <p:nvPr/>
        </p:nvSpPr>
        <p:spPr>
          <a:xfrm>
            <a:off x="15249761" y="7754034"/>
            <a:ext cx="719655" cy="534039"/>
          </a:xfrm>
          <a:custGeom>
            <a:avLst/>
            <a:gdLst/>
            <a:ahLst/>
            <a:cxnLst/>
            <a:rect l="l" t="t" r="r" b="b"/>
            <a:pathLst>
              <a:path w="6719" h="4986" extrusionOk="0">
                <a:moveTo>
                  <a:pt x="1" y="1"/>
                </a:moveTo>
                <a:cubicBezTo>
                  <a:pt x="61" y="1733"/>
                  <a:pt x="183" y="3253"/>
                  <a:pt x="274" y="4378"/>
                </a:cubicBezTo>
                <a:lnTo>
                  <a:pt x="943" y="4469"/>
                </a:lnTo>
                <a:cubicBezTo>
                  <a:pt x="1885" y="4651"/>
                  <a:pt x="2827" y="4742"/>
                  <a:pt x="3770" y="4834"/>
                </a:cubicBezTo>
                <a:cubicBezTo>
                  <a:pt x="4682" y="4894"/>
                  <a:pt x="5715" y="4955"/>
                  <a:pt x="6718" y="4986"/>
                </a:cubicBezTo>
                <a:cubicBezTo>
                  <a:pt x="6657" y="3071"/>
                  <a:pt x="6627" y="1460"/>
                  <a:pt x="6657" y="517"/>
                </a:cubicBezTo>
                <a:cubicBezTo>
                  <a:pt x="5685" y="517"/>
                  <a:pt x="4742" y="517"/>
                  <a:pt x="3800" y="457"/>
                </a:cubicBezTo>
                <a:cubicBezTo>
                  <a:pt x="2524" y="396"/>
                  <a:pt x="1277" y="244"/>
                  <a:pt x="61" y="1"/>
                </a:cubicBezTo>
                <a:close/>
              </a:path>
            </a:pathLst>
          </a:custGeom>
          <a:solidFill>
            <a:srgbClr val="C4311D"/>
          </a:solidFill>
          <a:ln>
            <a:noFill/>
          </a:ln>
        </p:spPr>
        <p:txBody>
          <a:bodyPr spcFirstLastPara="1" wrap="square" lIns="274275" tIns="274275" rIns="274275" bIns="274275" anchor="ctr" anchorCtr="0">
            <a:noAutofit/>
          </a:bodyPr>
          <a:lstStyle/>
          <a:p>
            <a:endParaRPr sz="4200"/>
          </a:p>
        </p:txBody>
      </p:sp>
      <p:sp>
        <p:nvSpPr>
          <p:cNvPr id="14" name="Google Shape;1551;p50"/>
          <p:cNvSpPr/>
          <p:nvPr/>
        </p:nvSpPr>
        <p:spPr>
          <a:xfrm>
            <a:off x="15373466" y="8968407"/>
            <a:ext cx="641466" cy="843258"/>
          </a:xfrm>
          <a:custGeom>
            <a:avLst/>
            <a:gdLst/>
            <a:ahLst/>
            <a:cxnLst/>
            <a:rect l="l" t="t" r="r" b="b"/>
            <a:pathLst>
              <a:path w="5989" h="7873" extrusionOk="0">
                <a:moveTo>
                  <a:pt x="1" y="0"/>
                </a:moveTo>
                <a:lnTo>
                  <a:pt x="122" y="1003"/>
                </a:lnTo>
                <a:cubicBezTo>
                  <a:pt x="122" y="1034"/>
                  <a:pt x="122" y="1095"/>
                  <a:pt x="122" y="1125"/>
                </a:cubicBezTo>
                <a:lnTo>
                  <a:pt x="183" y="1702"/>
                </a:lnTo>
                <a:lnTo>
                  <a:pt x="183" y="1824"/>
                </a:lnTo>
                <a:cubicBezTo>
                  <a:pt x="548" y="5076"/>
                  <a:pt x="852" y="7873"/>
                  <a:pt x="852" y="7873"/>
                </a:cubicBezTo>
                <a:lnTo>
                  <a:pt x="5989" y="7873"/>
                </a:lnTo>
                <a:cubicBezTo>
                  <a:pt x="5958" y="6687"/>
                  <a:pt x="5897" y="4529"/>
                  <a:pt x="5806" y="2067"/>
                </a:cubicBezTo>
                <a:lnTo>
                  <a:pt x="5806" y="1915"/>
                </a:lnTo>
                <a:lnTo>
                  <a:pt x="5806" y="1307"/>
                </a:lnTo>
                <a:lnTo>
                  <a:pt x="5806" y="1155"/>
                </a:lnTo>
                <a:cubicBezTo>
                  <a:pt x="5806" y="791"/>
                  <a:pt x="5776" y="395"/>
                  <a:pt x="5776" y="31"/>
                </a:cubicBezTo>
                <a:cubicBezTo>
                  <a:pt x="4915" y="58"/>
                  <a:pt x="4048" y="73"/>
                  <a:pt x="3181" y="73"/>
                </a:cubicBezTo>
                <a:cubicBezTo>
                  <a:pt x="2118" y="73"/>
                  <a:pt x="1055" y="51"/>
                  <a:pt x="1" y="0"/>
                </a:cubicBezTo>
                <a:close/>
              </a:path>
            </a:pathLst>
          </a:custGeom>
          <a:solidFill>
            <a:schemeClr val="lt1"/>
          </a:solidFill>
          <a:ln>
            <a:noFill/>
          </a:ln>
        </p:spPr>
        <p:txBody>
          <a:bodyPr spcFirstLastPara="1" wrap="square" lIns="274275" tIns="274275" rIns="274275" bIns="274275" anchor="ctr" anchorCtr="0">
            <a:noAutofit/>
          </a:bodyPr>
          <a:lstStyle/>
          <a:p>
            <a:endParaRPr sz="4200"/>
          </a:p>
        </p:txBody>
      </p:sp>
      <p:sp>
        <p:nvSpPr>
          <p:cNvPr id="15" name="Google Shape;1552;p50"/>
          <p:cNvSpPr/>
          <p:nvPr/>
        </p:nvSpPr>
        <p:spPr>
          <a:xfrm>
            <a:off x="15383213" y="9075834"/>
            <a:ext cx="612225" cy="40593"/>
          </a:xfrm>
          <a:custGeom>
            <a:avLst/>
            <a:gdLst/>
            <a:ahLst/>
            <a:cxnLst/>
            <a:rect l="l" t="t" r="r" b="b"/>
            <a:pathLst>
              <a:path w="5716" h="379" extrusionOk="0">
                <a:moveTo>
                  <a:pt x="1" y="0"/>
                </a:moveTo>
                <a:cubicBezTo>
                  <a:pt x="1" y="31"/>
                  <a:pt x="1" y="92"/>
                  <a:pt x="1" y="122"/>
                </a:cubicBezTo>
                <a:cubicBezTo>
                  <a:pt x="1161" y="290"/>
                  <a:pt x="2333" y="378"/>
                  <a:pt x="3510" y="378"/>
                </a:cubicBezTo>
                <a:cubicBezTo>
                  <a:pt x="4244" y="378"/>
                  <a:pt x="4980" y="344"/>
                  <a:pt x="5715" y="274"/>
                </a:cubicBezTo>
                <a:cubicBezTo>
                  <a:pt x="5715" y="244"/>
                  <a:pt x="5715" y="213"/>
                  <a:pt x="5685" y="152"/>
                </a:cubicBezTo>
                <a:cubicBezTo>
                  <a:pt x="5259" y="213"/>
                  <a:pt x="4834" y="244"/>
                  <a:pt x="4378" y="244"/>
                </a:cubicBezTo>
                <a:cubicBezTo>
                  <a:pt x="4098" y="250"/>
                  <a:pt x="3816" y="254"/>
                  <a:pt x="3534" y="254"/>
                </a:cubicBezTo>
                <a:cubicBezTo>
                  <a:pt x="2559" y="254"/>
                  <a:pt x="1575" y="209"/>
                  <a:pt x="609" y="92"/>
                </a:cubicBezTo>
                <a:cubicBezTo>
                  <a:pt x="426" y="61"/>
                  <a:pt x="214" y="31"/>
                  <a:pt x="1" y="0"/>
                </a:cubicBezTo>
                <a:close/>
              </a:path>
            </a:pathLst>
          </a:custGeom>
          <a:solidFill>
            <a:schemeClr val="accent4"/>
          </a:solidFill>
          <a:ln>
            <a:noFill/>
          </a:ln>
        </p:spPr>
        <p:txBody>
          <a:bodyPr spcFirstLastPara="1" wrap="square" lIns="274275" tIns="274275" rIns="274275" bIns="274275" anchor="ctr" anchorCtr="0">
            <a:noAutofit/>
          </a:bodyPr>
          <a:lstStyle/>
          <a:p>
            <a:endParaRPr sz="4200"/>
          </a:p>
        </p:txBody>
      </p:sp>
      <p:sp>
        <p:nvSpPr>
          <p:cNvPr id="16" name="Google Shape;1553;p50"/>
          <p:cNvSpPr/>
          <p:nvPr/>
        </p:nvSpPr>
        <p:spPr>
          <a:xfrm>
            <a:off x="15396281" y="9147489"/>
            <a:ext cx="602373" cy="50769"/>
          </a:xfrm>
          <a:custGeom>
            <a:avLst/>
            <a:gdLst/>
            <a:ahLst/>
            <a:cxnLst/>
            <a:rect l="l" t="t" r="r" b="b"/>
            <a:pathLst>
              <a:path w="5624" h="474" extrusionOk="0">
                <a:moveTo>
                  <a:pt x="0" y="0"/>
                </a:moveTo>
                <a:lnTo>
                  <a:pt x="0" y="152"/>
                </a:lnTo>
                <a:cubicBezTo>
                  <a:pt x="1247" y="372"/>
                  <a:pt x="2512" y="474"/>
                  <a:pt x="3766" y="474"/>
                </a:cubicBezTo>
                <a:cubicBezTo>
                  <a:pt x="4072" y="474"/>
                  <a:pt x="4377" y="468"/>
                  <a:pt x="4681" y="456"/>
                </a:cubicBezTo>
                <a:cubicBezTo>
                  <a:pt x="4925" y="426"/>
                  <a:pt x="5198" y="426"/>
                  <a:pt x="5441" y="395"/>
                </a:cubicBezTo>
                <a:lnTo>
                  <a:pt x="5624" y="395"/>
                </a:lnTo>
                <a:cubicBezTo>
                  <a:pt x="5593" y="334"/>
                  <a:pt x="5593" y="274"/>
                  <a:pt x="5593" y="213"/>
                </a:cubicBezTo>
                <a:lnTo>
                  <a:pt x="5502" y="213"/>
                </a:lnTo>
                <a:cubicBezTo>
                  <a:pt x="5289" y="243"/>
                  <a:pt x="5077" y="274"/>
                  <a:pt x="4833" y="274"/>
                </a:cubicBezTo>
                <a:cubicBezTo>
                  <a:pt x="4377" y="304"/>
                  <a:pt x="3952" y="334"/>
                  <a:pt x="3496" y="334"/>
                </a:cubicBezTo>
                <a:cubicBezTo>
                  <a:pt x="2584" y="304"/>
                  <a:pt x="1672" y="243"/>
                  <a:pt x="760" y="122"/>
                </a:cubicBezTo>
                <a:lnTo>
                  <a:pt x="0" y="0"/>
                </a:lnTo>
                <a:close/>
              </a:path>
            </a:pathLst>
          </a:custGeom>
          <a:solidFill>
            <a:schemeClr val="accent4"/>
          </a:solidFill>
          <a:ln>
            <a:noFill/>
          </a:ln>
        </p:spPr>
        <p:txBody>
          <a:bodyPr spcFirstLastPara="1" wrap="square" lIns="274275" tIns="274275" rIns="274275" bIns="274275" anchor="ctr" anchorCtr="0">
            <a:noAutofit/>
          </a:bodyPr>
          <a:lstStyle/>
          <a:p>
            <a:endParaRPr sz="4200"/>
          </a:p>
        </p:txBody>
      </p:sp>
      <p:sp>
        <p:nvSpPr>
          <p:cNvPr id="17" name="Google Shape;1554;p50"/>
          <p:cNvSpPr/>
          <p:nvPr/>
        </p:nvSpPr>
        <p:spPr>
          <a:xfrm>
            <a:off x="15106559" y="9784560"/>
            <a:ext cx="989781" cy="311790"/>
          </a:xfrm>
          <a:custGeom>
            <a:avLst/>
            <a:gdLst/>
            <a:ahLst/>
            <a:cxnLst/>
            <a:rect l="l" t="t" r="r" b="b"/>
            <a:pathLst>
              <a:path w="9241" h="2911" extrusionOk="0">
                <a:moveTo>
                  <a:pt x="4543" y="1"/>
                </a:moveTo>
                <a:cubicBezTo>
                  <a:pt x="3850" y="1"/>
                  <a:pt x="3331" y="11"/>
                  <a:pt x="3283" y="40"/>
                </a:cubicBezTo>
                <a:cubicBezTo>
                  <a:pt x="3283" y="40"/>
                  <a:pt x="2827" y="70"/>
                  <a:pt x="1490" y="952"/>
                </a:cubicBezTo>
                <a:cubicBezTo>
                  <a:pt x="912" y="1286"/>
                  <a:pt x="426" y="1742"/>
                  <a:pt x="91" y="2320"/>
                </a:cubicBezTo>
                <a:cubicBezTo>
                  <a:pt x="0" y="2502"/>
                  <a:pt x="122" y="2684"/>
                  <a:pt x="335" y="2715"/>
                </a:cubicBezTo>
                <a:cubicBezTo>
                  <a:pt x="1382" y="2753"/>
                  <a:pt x="4412" y="2910"/>
                  <a:pt x="6588" y="2910"/>
                </a:cubicBezTo>
                <a:cubicBezTo>
                  <a:pt x="7884" y="2910"/>
                  <a:pt x="8876" y="2855"/>
                  <a:pt x="8967" y="2684"/>
                </a:cubicBezTo>
                <a:cubicBezTo>
                  <a:pt x="9241" y="2228"/>
                  <a:pt x="8724" y="131"/>
                  <a:pt x="8511" y="70"/>
                </a:cubicBezTo>
                <a:cubicBezTo>
                  <a:pt x="8345" y="50"/>
                  <a:pt x="6038" y="1"/>
                  <a:pt x="4543" y="1"/>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18" name="Google Shape;1555;p50"/>
          <p:cNvSpPr/>
          <p:nvPr/>
        </p:nvSpPr>
        <p:spPr>
          <a:xfrm>
            <a:off x="15233480" y="9872172"/>
            <a:ext cx="254058" cy="85578"/>
          </a:xfrm>
          <a:custGeom>
            <a:avLst/>
            <a:gdLst/>
            <a:ahLst/>
            <a:cxnLst/>
            <a:rect l="l" t="t" r="r" b="b"/>
            <a:pathLst>
              <a:path w="2372" h="799" extrusionOk="0">
                <a:moveTo>
                  <a:pt x="601" y="0"/>
                </a:moveTo>
                <a:cubicBezTo>
                  <a:pt x="444" y="0"/>
                  <a:pt x="286" y="15"/>
                  <a:pt x="122" y="43"/>
                </a:cubicBezTo>
                <a:cubicBezTo>
                  <a:pt x="1" y="73"/>
                  <a:pt x="31" y="255"/>
                  <a:pt x="153" y="255"/>
                </a:cubicBezTo>
                <a:cubicBezTo>
                  <a:pt x="204" y="253"/>
                  <a:pt x="255" y="252"/>
                  <a:pt x="306" y="252"/>
                </a:cubicBezTo>
                <a:cubicBezTo>
                  <a:pt x="862" y="252"/>
                  <a:pt x="1414" y="403"/>
                  <a:pt x="1916" y="681"/>
                </a:cubicBezTo>
                <a:cubicBezTo>
                  <a:pt x="1975" y="720"/>
                  <a:pt x="2085" y="798"/>
                  <a:pt x="2180" y="798"/>
                </a:cubicBezTo>
                <a:cubicBezTo>
                  <a:pt x="2232" y="798"/>
                  <a:pt x="2279" y="775"/>
                  <a:pt x="2311" y="711"/>
                </a:cubicBezTo>
                <a:cubicBezTo>
                  <a:pt x="2372" y="529"/>
                  <a:pt x="2159" y="438"/>
                  <a:pt x="2037" y="377"/>
                </a:cubicBezTo>
                <a:cubicBezTo>
                  <a:pt x="1764" y="225"/>
                  <a:pt x="1490" y="134"/>
                  <a:pt x="1186" y="73"/>
                </a:cubicBezTo>
                <a:cubicBezTo>
                  <a:pt x="985" y="23"/>
                  <a:pt x="794" y="0"/>
                  <a:pt x="601" y="0"/>
                </a:cubicBezTo>
                <a:close/>
              </a:path>
            </a:pathLst>
          </a:custGeom>
          <a:solidFill>
            <a:srgbClr val="000000"/>
          </a:solidFill>
          <a:ln>
            <a:noFill/>
          </a:ln>
        </p:spPr>
        <p:txBody>
          <a:bodyPr spcFirstLastPara="1" wrap="square" lIns="274275" tIns="274275" rIns="274275" bIns="274275" anchor="ctr" anchorCtr="0">
            <a:noAutofit/>
          </a:bodyPr>
          <a:lstStyle/>
          <a:p>
            <a:endParaRPr sz="4200"/>
          </a:p>
        </p:txBody>
      </p:sp>
      <p:sp>
        <p:nvSpPr>
          <p:cNvPr id="19" name="Google Shape;1556;p50"/>
          <p:cNvSpPr/>
          <p:nvPr/>
        </p:nvSpPr>
        <p:spPr>
          <a:xfrm>
            <a:off x="15324626" y="9831150"/>
            <a:ext cx="259413" cy="95646"/>
          </a:xfrm>
          <a:custGeom>
            <a:avLst/>
            <a:gdLst/>
            <a:ahLst/>
            <a:cxnLst/>
            <a:rect l="l" t="t" r="r" b="b"/>
            <a:pathLst>
              <a:path w="2422" h="893" extrusionOk="0">
                <a:moveTo>
                  <a:pt x="153" y="0"/>
                </a:moveTo>
                <a:cubicBezTo>
                  <a:pt x="1" y="31"/>
                  <a:pt x="1" y="213"/>
                  <a:pt x="153" y="243"/>
                </a:cubicBezTo>
                <a:cubicBezTo>
                  <a:pt x="517" y="274"/>
                  <a:pt x="852" y="334"/>
                  <a:pt x="1217" y="426"/>
                </a:cubicBezTo>
                <a:cubicBezTo>
                  <a:pt x="1369" y="486"/>
                  <a:pt x="1521" y="547"/>
                  <a:pt x="1703" y="638"/>
                </a:cubicBezTo>
                <a:cubicBezTo>
                  <a:pt x="1855" y="699"/>
                  <a:pt x="2007" y="821"/>
                  <a:pt x="2189" y="882"/>
                </a:cubicBezTo>
                <a:cubicBezTo>
                  <a:pt x="2208" y="889"/>
                  <a:pt x="2225" y="892"/>
                  <a:pt x="2242" y="892"/>
                </a:cubicBezTo>
                <a:cubicBezTo>
                  <a:pt x="2361" y="892"/>
                  <a:pt x="2421" y="719"/>
                  <a:pt x="2341" y="638"/>
                </a:cubicBezTo>
                <a:lnTo>
                  <a:pt x="2280" y="578"/>
                </a:lnTo>
                <a:cubicBezTo>
                  <a:pt x="2128" y="486"/>
                  <a:pt x="1976" y="395"/>
                  <a:pt x="1825" y="334"/>
                </a:cubicBezTo>
                <a:cubicBezTo>
                  <a:pt x="1642" y="274"/>
                  <a:pt x="1460" y="213"/>
                  <a:pt x="1277" y="152"/>
                </a:cubicBezTo>
                <a:cubicBezTo>
                  <a:pt x="913" y="31"/>
                  <a:pt x="517" y="0"/>
                  <a:pt x="153" y="0"/>
                </a:cubicBezTo>
                <a:close/>
              </a:path>
            </a:pathLst>
          </a:custGeom>
          <a:solidFill>
            <a:srgbClr val="000000"/>
          </a:solidFill>
          <a:ln>
            <a:noFill/>
          </a:ln>
        </p:spPr>
        <p:txBody>
          <a:bodyPr spcFirstLastPara="1" wrap="square" lIns="274275" tIns="274275" rIns="274275" bIns="274275" anchor="ctr" anchorCtr="0">
            <a:noAutofit/>
          </a:bodyPr>
          <a:lstStyle/>
          <a:p>
            <a:endParaRPr sz="4200"/>
          </a:p>
        </p:txBody>
      </p:sp>
      <p:sp>
        <p:nvSpPr>
          <p:cNvPr id="20" name="Google Shape;1557;p50"/>
          <p:cNvSpPr/>
          <p:nvPr/>
        </p:nvSpPr>
        <p:spPr>
          <a:xfrm>
            <a:off x="15406028" y="9788628"/>
            <a:ext cx="228033" cy="79794"/>
          </a:xfrm>
          <a:custGeom>
            <a:avLst/>
            <a:gdLst/>
            <a:ahLst/>
            <a:cxnLst/>
            <a:rect l="l" t="t" r="r" b="b"/>
            <a:pathLst>
              <a:path w="2129" h="745" extrusionOk="0">
                <a:moveTo>
                  <a:pt x="458" y="1"/>
                </a:moveTo>
                <a:cubicBezTo>
                  <a:pt x="324" y="1"/>
                  <a:pt x="191" y="11"/>
                  <a:pt x="61" y="32"/>
                </a:cubicBezTo>
                <a:cubicBezTo>
                  <a:pt x="1" y="32"/>
                  <a:pt x="1" y="154"/>
                  <a:pt x="61" y="154"/>
                </a:cubicBezTo>
                <a:cubicBezTo>
                  <a:pt x="426" y="184"/>
                  <a:pt x="761" y="245"/>
                  <a:pt x="1095" y="367"/>
                </a:cubicBezTo>
                <a:cubicBezTo>
                  <a:pt x="1277" y="428"/>
                  <a:pt x="1429" y="488"/>
                  <a:pt x="1581" y="549"/>
                </a:cubicBezTo>
                <a:lnTo>
                  <a:pt x="1824" y="701"/>
                </a:lnTo>
                <a:cubicBezTo>
                  <a:pt x="1867" y="723"/>
                  <a:pt x="1926" y="744"/>
                  <a:pt x="1988" y="744"/>
                </a:cubicBezTo>
                <a:cubicBezTo>
                  <a:pt x="2014" y="744"/>
                  <a:pt x="2041" y="740"/>
                  <a:pt x="2068" y="731"/>
                </a:cubicBezTo>
                <a:cubicBezTo>
                  <a:pt x="2098" y="701"/>
                  <a:pt x="2098" y="671"/>
                  <a:pt x="2098" y="640"/>
                </a:cubicBezTo>
                <a:cubicBezTo>
                  <a:pt x="2128" y="458"/>
                  <a:pt x="1855" y="367"/>
                  <a:pt x="1733" y="306"/>
                </a:cubicBezTo>
                <a:cubicBezTo>
                  <a:pt x="1551" y="215"/>
                  <a:pt x="1368" y="154"/>
                  <a:pt x="1186" y="93"/>
                </a:cubicBezTo>
                <a:cubicBezTo>
                  <a:pt x="951" y="34"/>
                  <a:pt x="702" y="1"/>
                  <a:pt x="458" y="1"/>
                </a:cubicBezTo>
                <a:close/>
              </a:path>
            </a:pathLst>
          </a:custGeom>
          <a:solidFill>
            <a:srgbClr val="000000"/>
          </a:solidFill>
          <a:ln>
            <a:noFill/>
          </a:ln>
        </p:spPr>
        <p:txBody>
          <a:bodyPr spcFirstLastPara="1" wrap="square" lIns="274275" tIns="274275" rIns="274275" bIns="274275" anchor="ctr" anchorCtr="0">
            <a:noAutofit/>
          </a:bodyPr>
          <a:lstStyle/>
          <a:p>
            <a:endParaRPr sz="4200"/>
          </a:p>
        </p:txBody>
      </p:sp>
      <p:sp>
        <p:nvSpPr>
          <p:cNvPr id="21" name="Google Shape;1558;p50"/>
          <p:cNvSpPr/>
          <p:nvPr/>
        </p:nvSpPr>
        <p:spPr>
          <a:xfrm>
            <a:off x="16154804" y="7737753"/>
            <a:ext cx="960540" cy="2073924"/>
          </a:xfrm>
          <a:custGeom>
            <a:avLst/>
            <a:gdLst/>
            <a:ahLst/>
            <a:cxnLst/>
            <a:rect l="l" t="t" r="r" b="b"/>
            <a:pathLst>
              <a:path w="8968" h="19363" extrusionOk="0">
                <a:moveTo>
                  <a:pt x="6384" y="1"/>
                </a:moveTo>
                <a:cubicBezTo>
                  <a:pt x="5654" y="122"/>
                  <a:pt x="4894" y="214"/>
                  <a:pt x="4134" y="305"/>
                </a:cubicBezTo>
                <a:cubicBezTo>
                  <a:pt x="2767" y="487"/>
                  <a:pt x="1399" y="578"/>
                  <a:pt x="1" y="639"/>
                </a:cubicBezTo>
                <a:cubicBezTo>
                  <a:pt x="1186" y="3618"/>
                  <a:pt x="3891" y="19363"/>
                  <a:pt x="3891" y="19363"/>
                </a:cubicBezTo>
                <a:lnTo>
                  <a:pt x="8967" y="19363"/>
                </a:lnTo>
                <a:cubicBezTo>
                  <a:pt x="8603" y="15715"/>
                  <a:pt x="7204" y="5867"/>
                  <a:pt x="6384" y="1"/>
                </a:cubicBezTo>
                <a:close/>
              </a:path>
            </a:pathLst>
          </a:custGeom>
          <a:solidFill>
            <a:srgbClr val="B24D39"/>
          </a:solidFill>
          <a:ln>
            <a:noFill/>
          </a:ln>
        </p:spPr>
        <p:txBody>
          <a:bodyPr spcFirstLastPara="1" wrap="square" lIns="274275" tIns="274275" rIns="274275" bIns="274275" anchor="ctr" anchorCtr="0">
            <a:noAutofit/>
          </a:bodyPr>
          <a:lstStyle/>
          <a:p>
            <a:endParaRPr sz="4200"/>
          </a:p>
        </p:txBody>
      </p:sp>
      <p:sp>
        <p:nvSpPr>
          <p:cNvPr id="22" name="Google Shape;1559;p50"/>
          <p:cNvSpPr/>
          <p:nvPr/>
        </p:nvSpPr>
        <p:spPr>
          <a:xfrm>
            <a:off x="16154804" y="7734540"/>
            <a:ext cx="752217" cy="550317"/>
          </a:xfrm>
          <a:custGeom>
            <a:avLst/>
            <a:gdLst/>
            <a:ahLst/>
            <a:cxnLst/>
            <a:rect l="l" t="t" r="r" b="b"/>
            <a:pathLst>
              <a:path w="7023" h="5138" extrusionOk="0">
                <a:moveTo>
                  <a:pt x="6384" y="0"/>
                </a:moveTo>
                <a:cubicBezTo>
                  <a:pt x="5624" y="152"/>
                  <a:pt x="4864" y="244"/>
                  <a:pt x="4104" y="335"/>
                </a:cubicBezTo>
                <a:cubicBezTo>
                  <a:pt x="2736" y="517"/>
                  <a:pt x="1368" y="608"/>
                  <a:pt x="1" y="669"/>
                </a:cubicBezTo>
                <a:cubicBezTo>
                  <a:pt x="487" y="2128"/>
                  <a:pt x="852" y="3617"/>
                  <a:pt x="1156" y="5137"/>
                </a:cubicBezTo>
                <a:cubicBezTo>
                  <a:pt x="2432" y="5107"/>
                  <a:pt x="3679" y="5016"/>
                  <a:pt x="4955" y="4864"/>
                </a:cubicBezTo>
                <a:cubicBezTo>
                  <a:pt x="5624" y="4772"/>
                  <a:pt x="6323" y="4681"/>
                  <a:pt x="7022" y="4560"/>
                </a:cubicBezTo>
                <a:cubicBezTo>
                  <a:pt x="6779" y="2918"/>
                  <a:pt x="6566" y="1368"/>
                  <a:pt x="6384" y="0"/>
                </a:cubicBezTo>
                <a:close/>
              </a:path>
            </a:pathLst>
          </a:custGeom>
          <a:solidFill>
            <a:srgbClr val="C4311D"/>
          </a:solidFill>
          <a:ln>
            <a:noFill/>
          </a:ln>
        </p:spPr>
        <p:txBody>
          <a:bodyPr spcFirstLastPara="1" wrap="square" lIns="274275" tIns="274275" rIns="274275" bIns="274275" anchor="ctr" anchorCtr="0">
            <a:noAutofit/>
          </a:bodyPr>
          <a:lstStyle/>
          <a:p>
            <a:endParaRPr sz="4200"/>
          </a:p>
        </p:txBody>
      </p:sp>
      <p:sp>
        <p:nvSpPr>
          <p:cNvPr id="23" name="Google Shape;1560;p50"/>
          <p:cNvSpPr/>
          <p:nvPr/>
        </p:nvSpPr>
        <p:spPr>
          <a:xfrm>
            <a:off x="16415285" y="8893539"/>
            <a:ext cx="700056" cy="918126"/>
          </a:xfrm>
          <a:custGeom>
            <a:avLst/>
            <a:gdLst/>
            <a:ahLst/>
            <a:cxnLst/>
            <a:rect l="l" t="t" r="r" b="b"/>
            <a:pathLst>
              <a:path w="6536" h="8572" extrusionOk="0">
                <a:moveTo>
                  <a:pt x="5441" y="0"/>
                </a:moveTo>
                <a:cubicBezTo>
                  <a:pt x="3617" y="183"/>
                  <a:pt x="1824" y="335"/>
                  <a:pt x="0" y="487"/>
                </a:cubicBezTo>
                <a:cubicBezTo>
                  <a:pt x="61" y="851"/>
                  <a:pt x="122" y="1216"/>
                  <a:pt x="213" y="1581"/>
                </a:cubicBezTo>
                <a:cubicBezTo>
                  <a:pt x="243" y="1642"/>
                  <a:pt x="243" y="1672"/>
                  <a:pt x="243" y="1733"/>
                </a:cubicBezTo>
                <a:cubicBezTo>
                  <a:pt x="274" y="1915"/>
                  <a:pt x="304" y="2098"/>
                  <a:pt x="335" y="2280"/>
                </a:cubicBezTo>
                <a:lnTo>
                  <a:pt x="365" y="2401"/>
                </a:lnTo>
                <a:cubicBezTo>
                  <a:pt x="1003" y="5836"/>
                  <a:pt x="1459" y="8572"/>
                  <a:pt x="1459" y="8572"/>
                </a:cubicBezTo>
                <a:lnTo>
                  <a:pt x="6535" y="8572"/>
                </a:lnTo>
                <a:cubicBezTo>
                  <a:pt x="6383" y="7143"/>
                  <a:pt x="6079" y="4712"/>
                  <a:pt x="5715" y="1976"/>
                </a:cubicBezTo>
                <a:lnTo>
                  <a:pt x="5684" y="1824"/>
                </a:lnTo>
                <a:cubicBezTo>
                  <a:pt x="5654" y="1611"/>
                  <a:pt x="5624" y="1398"/>
                  <a:pt x="5624" y="1186"/>
                </a:cubicBezTo>
                <a:cubicBezTo>
                  <a:pt x="5593" y="1125"/>
                  <a:pt x="5593" y="1064"/>
                  <a:pt x="5593" y="1003"/>
                </a:cubicBezTo>
                <a:cubicBezTo>
                  <a:pt x="5532" y="669"/>
                  <a:pt x="5502" y="335"/>
                  <a:pt x="5441" y="0"/>
                </a:cubicBezTo>
                <a:close/>
              </a:path>
            </a:pathLst>
          </a:custGeom>
          <a:solidFill>
            <a:schemeClr val="lt1"/>
          </a:solidFill>
          <a:ln>
            <a:noFill/>
          </a:ln>
        </p:spPr>
        <p:txBody>
          <a:bodyPr spcFirstLastPara="1" wrap="square" lIns="274275" tIns="274275" rIns="274275" bIns="274275" anchor="ctr" anchorCtr="0">
            <a:noAutofit/>
          </a:bodyPr>
          <a:lstStyle/>
          <a:p>
            <a:endParaRPr sz="4200"/>
          </a:p>
        </p:txBody>
      </p:sp>
      <p:sp>
        <p:nvSpPr>
          <p:cNvPr id="24" name="Google Shape;1561;p50"/>
          <p:cNvSpPr/>
          <p:nvPr/>
        </p:nvSpPr>
        <p:spPr>
          <a:xfrm>
            <a:off x="16441313" y="9004182"/>
            <a:ext cx="576345" cy="74976"/>
          </a:xfrm>
          <a:custGeom>
            <a:avLst/>
            <a:gdLst/>
            <a:ahLst/>
            <a:cxnLst/>
            <a:rect l="l" t="t" r="r" b="b"/>
            <a:pathLst>
              <a:path w="5381" h="700" extrusionOk="0">
                <a:moveTo>
                  <a:pt x="5381" y="1"/>
                </a:moveTo>
                <a:lnTo>
                  <a:pt x="5381" y="1"/>
                </a:lnTo>
                <a:cubicBezTo>
                  <a:pt x="5137" y="61"/>
                  <a:pt x="4925" y="92"/>
                  <a:pt x="4681" y="122"/>
                </a:cubicBezTo>
                <a:cubicBezTo>
                  <a:pt x="3496" y="305"/>
                  <a:pt x="2341" y="426"/>
                  <a:pt x="1156" y="517"/>
                </a:cubicBezTo>
                <a:cubicBezTo>
                  <a:pt x="821" y="517"/>
                  <a:pt x="487" y="548"/>
                  <a:pt x="152" y="548"/>
                </a:cubicBezTo>
                <a:lnTo>
                  <a:pt x="0" y="548"/>
                </a:lnTo>
                <a:cubicBezTo>
                  <a:pt x="31" y="609"/>
                  <a:pt x="31" y="639"/>
                  <a:pt x="31" y="700"/>
                </a:cubicBezTo>
                <a:cubicBezTo>
                  <a:pt x="335" y="700"/>
                  <a:pt x="608" y="669"/>
                  <a:pt x="943" y="669"/>
                </a:cubicBezTo>
                <a:cubicBezTo>
                  <a:pt x="1520" y="639"/>
                  <a:pt x="2128" y="609"/>
                  <a:pt x="2706" y="548"/>
                </a:cubicBezTo>
                <a:cubicBezTo>
                  <a:pt x="3587" y="457"/>
                  <a:pt x="4469" y="305"/>
                  <a:pt x="5381" y="153"/>
                </a:cubicBezTo>
                <a:cubicBezTo>
                  <a:pt x="5350" y="92"/>
                  <a:pt x="5350" y="61"/>
                  <a:pt x="5381" y="1"/>
                </a:cubicBezTo>
                <a:close/>
              </a:path>
            </a:pathLst>
          </a:custGeom>
          <a:solidFill>
            <a:schemeClr val="accent4"/>
          </a:solidFill>
          <a:ln>
            <a:noFill/>
          </a:ln>
        </p:spPr>
        <p:txBody>
          <a:bodyPr spcFirstLastPara="1" wrap="square" lIns="274275" tIns="274275" rIns="274275" bIns="274275" anchor="ctr" anchorCtr="0">
            <a:noAutofit/>
          </a:bodyPr>
          <a:lstStyle/>
          <a:p>
            <a:endParaRPr sz="4200"/>
          </a:p>
        </p:txBody>
      </p:sp>
      <p:sp>
        <p:nvSpPr>
          <p:cNvPr id="25" name="Google Shape;1562;p50"/>
          <p:cNvSpPr/>
          <p:nvPr/>
        </p:nvSpPr>
        <p:spPr>
          <a:xfrm>
            <a:off x="16451060" y="9088794"/>
            <a:ext cx="576345" cy="62016"/>
          </a:xfrm>
          <a:custGeom>
            <a:avLst/>
            <a:gdLst/>
            <a:ahLst/>
            <a:cxnLst/>
            <a:rect l="l" t="t" r="r" b="b"/>
            <a:pathLst>
              <a:path w="5381" h="579" extrusionOk="0">
                <a:moveTo>
                  <a:pt x="5350" y="1"/>
                </a:moveTo>
                <a:cubicBezTo>
                  <a:pt x="5016" y="62"/>
                  <a:pt x="4682" y="123"/>
                  <a:pt x="4317" y="153"/>
                </a:cubicBezTo>
                <a:cubicBezTo>
                  <a:pt x="3223" y="305"/>
                  <a:pt x="2098" y="426"/>
                  <a:pt x="973" y="457"/>
                </a:cubicBezTo>
                <a:lnTo>
                  <a:pt x="1" y="457"/>
                </a:lnTo>
                <a:lnTo>
                  <a:pt x="31" y="578"/>
                </a:lnTo>
                <a:cubicBezTo>
                  <a:pt x="821" y="578"/>
                  <a:pt x="1642" y="548"/>
                  <a:pt x="2463" y="487"/>
                </a:cubicBezTo>
                <a:cubicBezTo>
                  <a:pt x="3435" y="426"/>
                  <a:pt x="4408" y="305"/>
                  <a:pt x="5381" y="153"/>
                </a:cubicBezTo>
                <a:lnTo>
                  <a:pt x="5350" y="1"/>
                </a:lnTo>
                <a:close/>
              </a:path>
            </a:pathLst>
          </a:custGeom>
          <a:solidFill>
            <a:schemeClr val="accent4"/>
          </a:solidFill>
          <a:ln>
            <a:noFill/>
          </a:ln>
        </p:spPr>
        <p:txBody>
          <a:bodyPr spcFirstLastPara="1" wrap="square" lIns="274275" tIns="274275" rIns="274275" bIns="274275" anchor="ctr" anchorCtr="0">
            <a:noAutofit/>
          </a:bodyPr>
          <a:lstStyle/>
          <a:p>
            <a:endParaRPr sz="4200"/>
          </a:p>
        </p:txBody>
      </p:sp>
      <p:sp>
        <p:nvSpPr>
          <p:cNvPr id="26" name="Google Shape;1563;p50"/>
          <p:cNvSpPr/>
          <p:nvPr/>
        </p:nvSpPr>
        <p:spPr>
          <a:xfrm>
            <a:off x="16216712" y="9784560"/>
            <a:ext cx="989781" cy="311790"/>
          </a:xfrm>
          <a:custGeom>
            <a:avLst/>
            <a:gdLst/>
            <a:ahLst/>
            <a:cxnLst/>
            <a:rect l="l" t="t" r="r" b="b"/>
            <a:pathLst>
              <a:path w="9241" h="2911" extrusionOk="0">
                <a:moveTo>
                  <a:pt x="4534" y="1"/>
                </a:moveTo>
                <a:cubicBezTo>
                  <a:pt x="3835" y="1"/>
                  <a:pt x="3310" y="11"/>
                  <a:pt x="3253" y="40"/>
                </a:cubicBezTo>
                <a:cubicBezTo>
                  <a:pt x="3253" y="40"/>
                  <a:pt x="2827" y="70"/>
                  <a:pt x="1490" y="952"/>
                </a:cubicBezTo>
                <a:cubicBezTo>
                  <a:pt x="912" y="1286"/>
                  <a:pt x="426" y="1742"/>
                  <a:pt x="91" y="2320"/>
                </a:cubicBezTo>
                <a:cubicBezTo>
                  <a:pt x="0" y="2502"/>
                  <a:pt x="122" y="2684"/>
                  <a:pt x="304" y="2715"/>
                </a:cubicBezTo>
                <a:cubicBezTo>
                  <a:pt x="1371" y="2753"/>
                  <a:pt x="4396" y="2910"/>
                  <a:pt x="6573" y="2910"/>
                </a:cubicBezTo>
                <a:cubicBezTo>
                  <a:pt x="7869" y="2910"/>
                  <a:pt x="8865" y="2855"/>
                  <a:pt x="8967" y="2684"/>
                </a:cubicBezTo>
                <a:cubicBezTo>
                  <a:pt x="9240" y="2228"/>
                  <a:pt x="8754" y="131"/>
                  <a:pt x="8511" y="70"/>
                </a:cubicBezTo>
                <a:cubicBezTo>
                  <a:pt x="8345" y="50"/>
                  <a:pt x="6038" y="1"/>
                  <a:pt x="4534" y="1"/>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27" name="Google Shape;1564;p50"/>
          <p:cNvSpPr/>
          <p:nvPr/>
        </p:nvSpPr>
        <p:spPr>
          <a:xfrm>
            <a:off x="16340417" y="9872172"/>
            <a:ext cx="254058" cy="85578"/>
          </a:xfrm>
          <a:custGeom>
            <a:avLst/>
            <a:gdLst/>
            <a:ahLst/>
            <a:cxnLst/>
            <a:rect l="l" t="t" r="r" b="b"/>
            <a:pathLst>
              <a:path w="2372" h="799" extrusionOk="0">
                <a:moveTo>
                  <a:pt x="601" y="0"/>
                </a:moveTo>
                <a:cubicBezTo>
                  <a:pt x="444" y="0"/>
                  <a:pt x="286" y="15"/>
                  <a:pt x="122" y="43"/>
                </a:cubicBezTo>
                <a:cubicBezTo>
                  <a:pt x="0" y="73"/>
                  <a:pt x="31" y="255"/>
                  <a:pt x="152" y="255"/>
                </a:cubicBezTo>
                <a:cubicBezTo>
                  <a:pt x="206" y="253"/>
                  <a:pt x="259" y="252"/>
                  <a:pt x="312" y="252"/>
                </a:cubicBezTo>
                <a:cubicBezTo>
                  <a:pt x="892" y="252"/>
                  <a:pt x="1442" y="403"/>
                  <a:pt x="1915" y="681"/>
                </a:cubicBezTo>
                <a:cubicBezTo>
                  <a:pt x="1994" y="720"/>
                  <a:pt x="2098" y="798"/>
                  <a:pt x="2187" y="798"/>
                </a:cubicBezTo>
                <a:cubicBezTo>
                  <a:pt x="2235" y="798"/>
                  <a:pt x="2278" y="775"/>
                  <a:pt x="2310" y="711"/>
                </a:cubicBezTo>
                <a:cubicBezTo>
                  <a:pt x="2371" y="529"/>
                  <a:pt x="2158" y="438"/>
                  <a:pt x="2037" y="377"/>
                </a:cubicBezTo>
                <a:cubicBezTo>
                  <a:pt x="1763" y="225"/>
                  <a:pt x="1490" y="134"/>
                  <a:pt x="1186" y="73"/>
                </a:cubicBezTo>
                <a:cubicBezTo>
                  <a:pt x="985" y="23"/>
                  <a:pt x="793" y="0"/>
                  <a:pt x="601" y="0"/>
                </a:cubicBezTo>
                <a:close/>
              </a:path>
            </a:pathLst>
          </a:custGeom>
          <a:solidFill>
            <a:srgbClr val="000000"/>
          </a:solidFill>
          <a:ln>
            <a:noFill/>
          </a:ln>
        </p:spPr>
        <p:txBody>
          <a:bodyPr spcFirstLastPara="1" wrap="square" lIns="274275" tIns="274275" rIns="274275" bIns="274275" anchor="ctr" anchorCtr="0">
            <a:noAutofit/>
          </a:bodyPr>
          <a:lstStyle/>
          <a:p>
            <a:endParaRPr sz="4200"/>
          </a:p>
        </p:txBody>
      </p:sp>
      <p:sp>
        <p:nvSpPr>
          <p:cNvPr id="28" name="Google Shape;1565;p50"/>
          <p:cNvSpPr/>
          <p:nvPr/>
        </p:nvSpPr>
        <p:spPr>
          <a:xfrm>
            <a:off x="16431566" y="9831150"/>
            <a:ext cx="259308" cy="95646"/>
          </a:xfrm>
          <a:custGeom>
            <a:avLst/>
            <a:gdLst/>
            <a:ahLst/>
            <a:cxnLst/>
            <a:rect l="l" t="t" r="r" b="b"/>
            <a:pathLst>
              <a:path w="2421" h="893" extrusionOk="0">
                <a:moveTo>
                  <a:pt x="152" y="0"/>
                </a:moveTo>
                <a:cubicBezTo>
                  <a:pt x="0" y="31"/>
                  <a:pt x="0" y="213"/>
                  <a:pt x="152" y="243"/>
                </a:cubicBezTo>
                <a:cubicBezTo>
                  <a:pt x="517" y="274"/>
                  <a:pt x="851" y="334"/>
                  <a:pt x="1216" y="426"/>
                </a:cubicBezTo>
                <a:cubicBezTo>
                  <a:pt x="1368" y="486"/>
                  <a:pt x="1550" y="547"/>
                  <a:pt x="1702" y="638"/>
                </a:cubicBezTo>
                <a:cubicBezTo>
                  <a:pt x="1854" y="699"/>
                  <a:pt x="2006" y="821"/>
                  <a:pt x="2189" y="882"/>
                </a:cubicBezTo>
                <a:cubicBezTo>
                  <a:pt x="2207" y="889"/>
                  <a:pt x="2225" y="892"/>
                  <a:pt x="2241" y="892"/>
                </a:cubicBezTo>
                <a:cubicBezTo>
                  <a:pt x="2360" y="892"/>
                  <a:pt x="2421" y="719"/>
                  <a:pt x="2341" y="638"/>
                </a:cubicBezTo>
                <a:lnTo>
                  <a:pt x="2280" y="578"/>
                </a:lnTo>
                <a:cubicBezTo>
                  <a:pt x="2128" y="486"/>
                  <a:pt x="1976" y="395"/>
                  <a:pt x="1824" y="334"/>
                </a:cubicBezTo>
                <a:cubicBezTo>
                  <a:pt x="1307" y="122"/>
                  <a:pt x="730" y="0"/>
                  <a:pt x="152" y="0"/>
                </a:cubicBezTo>
                <a:close/>
              </a:path>
            </a:pathLst>
          </a:custGeom>
          <a:solidFill>
            <a:srgbClr val="000000"/>
          </a:solidFill>
          <a:ln>
            <a:noFill/>
          </a:ln>
        </p:spPr>
        <p:txBody>
          <a:bodyPr spcFirstLastPara="1" wrap="square" lIns="274275" tIns="274275" rIns="274275" bIns="274275" anchor="ctr" anchorCtr="0">
            <a:noAutofit/>
          </a:bodyPr>
          <a:lstStyle/>
          <a:p>
            <a:endParaRPr sz="4200"/>
          </a:p>
        </p:txBody>
      </p:sp>
      <p:sp>
        <p:nvSpPr>
          <p:cNvPr id="29" name="Google Shape;1566;p50"/>
          <p:cNvSpPr/>
          <p:nvPr/>
        </p:nvSpPr>
        <p:spPr>
          <a:xfrm>
            <a:off x="16512965" y="9788628"/>
            <a:ext cx="227925" cy="79794"/>
          </a:xfrm>
          <a:custGeom>
            <a:avLst/>
            <a:gdLst/>
            <a:ahLst/>
            <a:cxnLst/>
            <a:rect l="l" t="t" r="r" b="b"/>
            <a:pathLst>
              <a:path w="2128" h="745" extrusionOk="0">
                <a:moveTo>
                  <a:pt x="471" y="1"/>
                </a:moveTo>
                <a:cubicBezTo>
                  <a:pt x="337" y="1"/>
                  <a:pt x="201" y="11"/>
                  <a:pt x="61" y="32"/>
                </a:cubicBezTo>
                <a:cubicBezTo>
                  <a:pt x="0" y="32"/>
                  <a:pt x="0" y="154"/>
                  <a:pt x="61" y="154"/>
                </a:cubicBezTo>
                <a:cubicBezTo>
                  <a:pt x="426" y="184"/>
                  <a:pt x="760" y="245"/>
                  <a:pt x="1094" y="367"/>
                </a:cubicBezTo>
                <a:cubicBezTo>
                  <a:pt x="1277" y="428"/>
                  <a:pt x="1429" y="488"/>
                  <a:pt x="1581" y="549"/>
                </a:cubicBezTo>
                <a:cubicBezTo>
                  <a:pt x="1672" y="610"/>
                  <a:pt x="1733" y="640"/>
                  <a:pt x="1824" y="701"/>
                </a:cubicBezTo>
                <a:cubicBezTo>
                  <a:pt x="1867" y="723"/>
                  <a:pt x="1925" y="744"/>
                  <a:pt x="1988" y="744"/>
                </a:cubicBezTo>
                <a:cubicBezTo>
                  <a:pt x="2014" y="744"/>
                  <a:pt x="2040" y="740"/>
                  <a:pt x="2067" y="731"/>
                </a:cubicBezTo>
                <a:cubicBezTo>
                  <a:pt x="2097" y="701"/>
                  <a:pt x="2097" y="671"/>
                  <a:pt x="2097" y="640"/>
                </a:cubicBezTo>
                <a:cubicBezTo>
                  <a:pt x="2128" y="458"/>
                  <a:pt x="1854" y="367"/>
                  <a:pt x="1733" y="306"/>
                </a:cubicBezTo>
                <a:cubicBezTo>
                  <a:pt x="1550" y="215"/>
                  <a:pt x="1368" y="154"/>
                  <a:pt x="1186" y="93"/>
                </a:cubicBezTo>
                <a:cubicBezTo>
                  <a:pt x="950" y="34"/>
                  <a:pt x="715" y="1"/>
                  <a:pt x="471" y="1"/>
                </a:cubicBezTo>
                <a:close/>
              </a:path>
            </a:pathLst>
          </a:custGeom>
          <a:solidFill>
            <a:srgbClr val="000000"/>
          </a:solidFill>
          <a:ln>
            <a:noFill/>
          </a:ln>
        </p:spPr>
        <p:txBody>
          <a:bodyPr spcFirstLastPara="1" wrap="square" lIns="274275" tIns="274275" rIns="274275" bIns="274275" anchor="ctr" anchorCtr="0">
            <a:noAutofit/>
          </a:bodyPr>
          <a:lstStyle/>
          <a:p>
            <a:endParaRPr sz="4200"/>
          </a:p>
        </p:txBody>
      </p:sp>
      <p:sp>
        <p:nvSpPr>
          <p:cNvPr id="30" name="Google Shape;1567;p50"/>
          <p:cNvSpPr/>
          <p:nvPr/>
        </p:nvSpPr>
        <p:spPr>
          <a:xfrm>
            <a:off x="14865572" y="5471913"/>
            <a:ext cx="2223765" cy="2770227"/>
          </a:xfrm>
          <a:custGeom>
            <a:avLst/>
            <a:gdLst/>
            <a:ahLst/>
            <a:cxnLst/>
            <a:rect l="l" t="t" r="r" b="b"/>
            <a:pathLst>
              <a:path w="20762" h="25864" extrusionOk="0">
                <a:moveTo>
                  <a:pt x="12858" y="0"/>
                </a:moveTo>
                <a:cubicBezTo>
                  <a:pt x="10913" y="0"/>
                  <a:pt x="8968" y="304"/>
                  <a:pt x="7114" y="852"/>
                </a:cubicBezTo>
                <a:lnTo>
                  <a:pt x="6962" y="882"/>
                </a:lnTo>
                <a:cubicBezTo>
                  <a:pt x="5898" y="1216"/>
                  <a:pt x="5138" y="1551"/>
                  <a:pt x="4955" y="1763"/>
                </a:cubicBezTo>
                <a:cubicBezTo>
                  <a:pt x="3709" y="3587"/>
                  <a:pt x="2159" y="16141"/>
                  <a:pt x="335" y="23192"/>
                </a:cubicBezTo>
                <a:lnTo>
                  <a:pt x="275" y="23344"/>
                </a:lnTo>
                <a:cubicBezTo>
                  <a:pt x="183" y="23679"/>
                  <a:pt x="92" y="24013"/>
                  <a:pt x="1" y="24347"/>
                </a:cubicBezTo>
                <a:cubicBezTo>
                  <a:pt x="3366" y="25441"/>
                  <a:pt x="7504" y="25864"/>
                  <a:pt x="11301" y="25864"/>
                </a:cubicBezTo>
                <a:cubicBezTo>
                  <a:pt x="14364" y="25864"/>
                  <a:pt x="17206" y="25589"/>
                  <a:pt x="19241" y="25168"/>
                </a:cubicBezTo>
                <a:lnTo>
                  <a:pt x="19393" y="25138"/>
                </a:lnTo>
                <a:cubicBezTo>
                  <a:pt x="19849" y="25046"/>
                  <a:pt x="20305" y="24925"/>
                  <a:pt x="20761" y="24773"/>
                </a:cubicBezTo>
                <a:cubicBezTo>
                  <a:pt x="20640" y="24560"/>
                  <a:pt x="20548" y="24347"/>
                  <a:pt x="20488" y="24104"/>
                </a:cubicBezTo>
                <a:cubicBezTo>
                  <a:pt x="20457" y="24043"/>
                  <a:pt x="20427" y="23983"/>
                  <a:pt x="20396" y="23922"/>
                </a:cubicBezTo>
                <a:cubicBezTo>
                  <a:pt x="19515" y="21247"/>
                  <a:pt x="18846" y="18481"/>
                  <a:pt x="18451" y="15654"/>
                </a:cubicBezTo>
                <a:cubicBezTo>
                  <a:pt x="18178" y="13496"/>
                  <a:pt x="18512" y="2766"/>
                  <a:pt x="18269" y="2007"/>
                </a:cubicBezTo>
                <a:cubicBezTo>
                  <a:pt x="18056" y="1459"/>
                  <a:pt x="16871" y="639"/>
                  <a:pt x="15016" y="244"/>
                </a:cubicBezTo>
                <a:lnTo>
                  <a:pt x="14864" y="213"/>
                </a:lnTo>
                <a:cubicBezTo>
                  <a:pt x="14196" y="61"/>
                  <a:pt x="13527" y="0"/>
                  <a:pt x="12858" y="0"/>
                </a:cubicBezTo>
                <a:close/>
              </a:path>
            </a:pathLst>
          </a:custGeom>
          <a:solidFill>
            <a:schemeClr val="accent4"/>
          </a:solidFill>
          <a:ln>
            <a:noFill/>
          </a:ln>
        </p:spPr>
        <p:txBody>
          <a:bodyPr spcFirstLastPara="1" wrap="square" lIns="274275" tIns="274275" rIns="274275" bIns="274275" anchor="ctr" anchorCtr="0">
            <a:noAutofit/>
          </a:bodyPr>
          <a:lstStyle/>
          <a:p>
            <a:endParaRPr sz="4200"/>
          </a:p>
        </p:txBody>
      </p:sp>
      <p:sp>
        <p:nvSpPr>
          <p:cNvPr id="31" name="Google Shape;1568;p50"/>
          <p:cNvSpPr/>
          <p:nvPr/>
        </p:nvSpPr>
        <p:spPr>
          <a:xfrm>
            <a:off x="14894918" y="5939112"/>
            <a:ext cx="2165070" cy="2228478"/>
          </a:xfrm>
          <a:custGeom>
            <a:avLst/>
            <a:gdLst/>
            <a:ahLst/>
            <a:cxnLst/>
            <a:rect l="l" t="t" r="r" b="b"/>
            <a:pathLst>
              <a:path w="20214" h="20806" extrusionOk="0">
                <a:moveTo>
                  <a:pt x="17524" y="0"/>
                </a:moveTo>
                <a:cubicBezTo>
                  <a:pt x="17501" y="0"/>
                  <a:pt x="17478" y="15"/>
                  <a:pt x="17478" y="46"/>
                </a:cubicBezTo>
                <a:cubicBezTo>
                  <a:pt x="17053" y="3329"/>
                  <a:pt x="16840" y="6611"/>
                  <a:pt x="16840" y="9924"/>
                </a:cubicBezTo>
                <a:cubicBezTo>
                  <a:pt x="16809" y="12903"/>
                  <a:pt x="17265" y="15882"/>
                  <a:pt x="18177" y="18739"/>
                </a:cubicBezTo>
                <a:cubicBezTo>
                  <a:pt x="18299" y="19104"/>
                  <a:pt x="18420" y="19469"/>
                  <a:pt x="18542" y="19803"/>
                </a:cubicBezTo>
                <a:cubicBezTo>
                  <a:pt x="17721" y="19925"/>
                  <a:pt x="16840" y="20016"/>
                  <a:pt x="16019" y="20076"/>
                </a:cubicBezTo>
                <a:cubicBezTo>
                  <a:pt x="14666" y="20189"/>
                  <a:pt x="13314" y="20252"/>
                  <a:pt x="11961" y="20252"/>
                </a:cubicBezTo>
                <a:cubicBezTo>
                  <a:pt x="11490" y="20252"/>
                  <a:pt x="11019" y="20244"/>
                  <a:pt x="10548" y="20228"/>
                </a:cubicBezTo>
                <a:cubicBezTo>
                  <a:pt x="8694" y="20168"/>
                  <a:pt x="6870" y="20016"/>
                  <a:pt x="5046" y="19773"/>
                </a:cubicBezTo>
                <a:cubicBezTo>
                  <a:pt x="3374" y="19560"/>
                  <a:pt x="1703" y="19225"/>
                  <a:pt x="61" y="18830"/>
                </a:cubicBezTo>
                <a:lnTo>
                  <a:pt x="1" y="18982"/>
                </a:lnTo>
                <a:cubicBezTo>
                  <a:pt x="1460" y="19317"/>
                  <a:pt x="2919" y="19621"/>
                  <a:pt x="4378" y="19833"/>
                </a:cubicBezTo>
                <a:cubicBezTo>
                  <a:pt x="6895" y="20235"/>
                  <a:pt x="9441" y="20431"/>
                  <a:pt x="11996" y="20431"/>
                </a:cubicBezTo>
                <a:cubicBezTo>
                  <a:pt x="13113" y="20431"/>
                  <a:pt x="14232" y="20394"/>
                  <a:pt x="15350" y="20320"/>
                </a:cubicBezTo>
                <a:cubicBezTo>
                  <a:pt x="16445" y="20259"/>
                  <a:pt x="17539" y="20137"/>
                  <a:pt x="18633" y="19985"/>
                </a:cubicBezTo>
                <a:cubicBezTo>
                  <a:pt x="18724" y="20259"/>
                  <a:pt x="18846" y="20532"/>
                  <a:pt x="18967" y="20806"/>
                </a:cubicBezTo>
                <a:lnTo>
                  <a:pt x="19119" y="20776"/>
                </a:lnTo>
                <a:cubicBezTo>
                  <a:pt x="18998" y="20502"/>
                  <a:pt x="18876" y="20259"/>
                  <a:pt x="18755" y="19985"/>
                </a:cubicBezTo>
                <a:cubicBezTo>
                  <a:pt x="19241" y="19925"/>
                  <a:pt x="19727" y="19833"/>
                  <a:pt x="20214" y="19742"/>
                </a:cubicBezTo>
                <a:cubicBezTo>
                  <a:pt x="20183" y="19681"/>
                  <a:pt x="20153" y="19621"/>
                  <a:pt x="20122" y="19560"/>
                </a:cubicBezTo>
                <a:cubicBezTo>
                  <a:pt x="19636" y="19651"/>
                  <a:pt x="19180" y="19712"/>
                  <a:pt x="18694" y="19773"/>
                </a:cubicBezTo>
                <a:cubicBezTo>
                  <a:pt x="18603" y="19560"/>
                  <a:pt x="18512" y="19317"/>
                  <a:pt x="18451" y="19104"/>
                </a:cubicBezTo>
                <a:cubicBezTo>
                  <a:pt x="17964" y="17736"/>
                  <a:pt x="17630" y="16338"/>
                  <a:pt x="17387" y="14940"/>
                </a:cubicBezTo>
                <a:cubicBezTo>
                  <a:pt x="16931" y="11809"/>
                  <a:pt x="16840" y="8648"/>
                  <a:pt x="17083" y="5517"/>
                </a:cubicBezTo>
                <a:cubicBezTo>
                  <a:pt x="17204" y="3693"/>
                  <a:pt x="17387" y="1870"/>
                  <a:pt x="17569" y="46"/>
                </a:cubicBezTo>
                <a:cubicBezTo>
                  <a:pt x="17569" y="15"/>
                  <a:pt x="17546" y="0"/>
                  <a:pt x="17524" y="0"/>
                </a:cubicBezTo>
                <a:close/>
              </a:path>
            </a:pathLst>
          </a:custGeom>
          <a:solidFill>
            <a:schemeClr val="accent5"/>
          </a:solidFill>
          <a:ln>
            <a:noFill/>
          </a:ln>
        </p:spPr>
        <p:txBody>
          <a:bodyPr spcFirstLastPara="1" wrap="square" lIns="274275" tIns="274275" rIns="274275" bIns="274275" anchor="ctr" anchorCtr="0">
            <a:noAutofit/>
          </a:bodyPr>
          <a:lstStyle/>
          <a:p>
            <a:endParaRPr sz="4200"/>
          </a:p>
        </p:txBody>
      </p:sp>
      <p:sp>
        <p:nvSpPr>
          <p:cNvPr id="32" name="Google Shape;1569;p50"/>
          <p:cNvSpPr/>
          <p:nvPr/>
        </p:nvSpPr>
        <p:spPr>
          <a:xfrm>
            <a:off x="15601388" y="5494728"/>
            <a:ext cx="872604" cy="286620"/>
          </a:xfrm>
          <a:custGeom>
            <a:avLst/>
            <a:gdLst/>
            <a:ahLst/>
            <a:cxnLst/>
            <a:rect l="l" t="t" r="r" b="b"/>
            <a:pathLst>
              <a:path w="8147" h="2676" extrusionOk="0">
                <a:moveTo>
                  <a:pt x="7994" y="0"/>
                </a:moveTo>
                <a:cubicBezTo>
                  <a:pt x="7934" y="122"/>
                  <a:pt x="7842" y="243"/>
                  <a:pt x="7751" y="335"/>
                </a:cubicBezTo>
                <a:cubicBezTo>
                  <a:pt x="7508" y="578"/>
                  <a:pt x="7265" y="821"/>
                  <a:pt x="7022" y="1034"/>
                </a:cubicBezTo>
                <a:cubicBezTo>
                  <a:pt x="6444" y="1459"/>
                  <a:pt x="5836" y="1794"/>
                  <a:pt x="5168" y="2037"/>
                </a:cubicBezTo>
                <a:cubicBezTo>
                  <a:pt x="4499" y="2280"/>
                  <a:pt x="3830" y="2432"/>
                  <a:pt x="3131" y="2493"/>
                </a:cubicBezTo>
                <a:cubicBezTo>
                  <a:pt x="2897" y="2511"/>
                  <a:pt x="2652" y="2526"/>
                  <a:pt x="2406" y="2526"/>
                </a:cubicBezTo>
                <a:cubicBezTo>
                  <a:pt x="1821" y="2526"/>
                  <a:pt x="1231" y="2440"/>
                  <a:pt x="760" y="2098"/>
                </a:cubicBezTo>
                <a:cubicBezTo>
                  <a:pt x="396" y="1854"/>
                  <a:pt x="183" y="1459"/>
                  <a:pt x="183" y="1064"/>
                </a:cubicBezTo>
                <a:cubicBezTo>
                  <a:pt x="152" y="912"/>
                  <a:pt x="183" y="760"/>
                  <a:pt x="244" y="639"/>
                </a:cubicBezTo>
                <a:lnTo>
                  <a:pt x="244" y="639"/>
                </a:lnTo>
                <a:lnTo>
                  <a:pt x="122" y="669"/>
                </a:lnTo>
                <a:cubicBezTo>
                  <a:pt x="0" y="1034"/>
                  <a:pt x="61" y="1429"/>
                  <a:pt x="244" y="1733"/>
                </a:cubicBezTo>
                <a:cubicBezTo>
                  <a:pt x="699" y="2462"/>
                  <a:pt x="1611" y="2675"/>
                  <a:pt x="2402" y="2675"/>
                </a:cubicBezTo>
                <a:cubicBezTo>
                  <a:pt x="3952" y="2675"/>
                  <a:pt x="5472" y="2219"/>
                  <a:pt x="6779" y="1368"/>
                </a:cubicBezTo>
                <a:cubicBezTo>
                  <a:pt x="7295" y="1003"/>
                  <a:pt x="7782" y="547"/>
                  <a:pt x="8146" y="31"/>
                </a:cubicBezTo>
                <a:lnTo>
                  <a:pt x="7994" y="0"/>
                </a:lnTo>
                <a:close/>
              </a:path>
            </a:pathLst>
          </a:custGeom>
          <a:solidFill>
            <a:schemeClr val="accent5"/>
          </a:solidFill>
          <a:ln>
            <a:noFill/>
          </a:ln>
        </p:spPr>
        <p:txBody>
          <a:bodyPr spcFirstLastPara="1" wrap="square" lIns="274275" tIns="274275" rIns="274275" bIns="274275" anchor="ctr" anchorCtr="0">
            <a:noAutofit/>
          </a:bodyPr>
          <a:lstStyle/>
          <a:p>
            <a:endParaRPr sz="4200"/>
          </a:p>
        </p:txBody>
      </p:sp>
      <p:sp>
        <p:nvSpPr>
          <p:cNvPr id="33" name="Google Shape;1570;p50"/>
          <p:cNvSpPr/>
          <p:nvPr/>
        </p:nvSpPr>
        <p:spPr>
          <a:xfrm>
            <a:off x="15646907" y="5227710"/>
            <a:ext cx="674028" cy="434535"/>
          </a:xfrm>
          <a:custGeom>
            <a:avLst/>
            <a:gdLst/>
            <a:ahLst/>
            <a:cxnLst/>
            <a:rect l="l" t="t" r="r" b="b"/>
            <a:pathLst>
              <a:path w="6293" h="4057" extrusionOk="0">
                <a:moveTo>
                  <a:pt x="5472" y="1"/>
                </a:moveTo>
                <a:lnTo>
                  <a:pt x="1" y="1156"/>
                </a:lnTo>
                <a:lnTo>
                  <a:pt x="670" y="3618"/>
                </a:lnTo>
                <a:cubicBezTo>
                  <a:pt x="670" y="3618"/>
                  <a:pt x="952" y="4057"/>
                  <a:pt x="2078" y="4057"/>
                </a:cubicBezTo>
                <a:cubicBezTo>
                  <a:pt x="2521" y="4057"/>
                  <a:pt x="3094" y="3989"/>
                  <a:pt x="3831" y="3800"/>
                </a:cubicBezTo>
                <a:cubicBezTo>
                  <a:pt x="6293" y="3132"/>
                  <a:pt x="6050" y="1916"/>
                  <a:pt x="6050" y="1916"/>
                </a:cubicBezTo>
                <a:lnTo>
                  <a:pt x="5472" y="1"/>
                </a:lnTo>
                <a:close/>
              </a:path>
            </a:pathLst>
          </a:custGeom>
          <a:solidFill>
            <a:srgbClr val="B24D39"/>
          </a:solidFill>
          <a:ln>
            <a:noFill/>
          </a:ln>
        </p:spPr>
        <p:txBody>
          <a:bodyPr spcFirstLastPara="1" wrap="square" lIns="274275" tIns="274275" rIns="274275" bIns="274275" anchor="ctr" anchorCtr="0">
            <a:noAutofit/>
          </a:bodyPr>
          <a:lstStyle/>
          <a:p>
            <a:endParaRPr sz="4200"/>
          </a:p>
        </p:txBody>
      </p:sp>
      <p:sp>
        <p:nvSpPr>
          <p:cNvPr id="34" name="Google Shape;1571;p50"/>
          <p:cNvSpPr/>
          <p:nvPr/>
        </p:nvSpPr>
        <p:spPr>
          <a:xfrm>
            <a:off x="16206857" y="5465382"/>
            <a:ext cx="735936" cy="1646886"/>
          </a:xfrm>
          <a:custGeom>
            <a:avLst/>
            <a:gdLst/>
            <a:ahLst/>
            <a:cxnLst/>
            <a:rect l="l" t="t" r="r" b="b"/>
            <a:pathLst>
              <a:path w="6871" h="15376" extrusionOk="0">
                <a:moveTo>
                  <a:pt x="1369" y="1"/>
                </a:moveTo>
                <a:cubicBezTo>
                  <a:pt x="1308" y="1"/>
                  <a:pt x="1247" y="31"/>
                  <a:pt x="1247" y="61"/>
                </a:cubicBezTo>
                <a:cubicBezTo>
                  <a:pt x="1" y="2463"/>
                  <a:pt x="1" y="5593"/>
                  <a:pt x="791" y="8359"/>
                </a:cubicBezTo>
                <a:cubicBezTo>
                  <a:pt x="1612" y="11186"/>
                  <a:pt x="3405" y="13648"/>
                  <a:pt x="5928" y="15259"/>
                </a:cubicBezTo>
                <a:cubicBezTo>
                  <a:pt x="6018" y="15338"/>
                  <a:pt x="6129" y="15375"/>
                  <a:pt x="6241" y="15375"/>
                </a:cubicBezTo>
                <a:cubicBezTo>
                  <a:pt x="6431" y="15375"/>
                  <a:pt x="6623" y="15268"/>
                  <a:pt x="6718" y="15077"/>
                </a:cubicBezTo>
                <a:cubicBezTo>
                  <a:pt x="6870" y="14712"/>
                  <a:pt x="6627" y="14256"/>
                  <a:pt x="6323" y="13922"/>
                </a:cubicBezTo>
                <a:cubicBezTo>
                  <a:pt x="5624" y="13010"/>
                  <a:pt x="3770" y="10578"/>
                  <a:pt x="2949" y="7569"/>
                </a:cubicBezTo>
                <a:cubicBezTo>
                  <a:pt x="2341" y="5289"/>
                  <a:pt x="2524" y="2888"/>
                  <a:pt x="3466" y="730"/>
                </a:cubicBezTo>
                <a:cubicBezTo>
                  <a:pt x="3527" y="639"/>
                  <a:pt x="3497" y="548"/>
                  <a:pt x="3405" y="517"/>
                </a:cubicBezTo>
                <a:cubicBezTo>
                  <a:pt x="2737" y="274"/>
                  <a:pt x="2068" y="92"/>
                  <a:pt x="1369" y="1"/>
                </a:cubicBezTo>
                <a:close/>
              </a:path>
            </a:pathLst>
          </a:custGeom>
          <a:solidFill>
            <a:srgbClr val="000000"/>
          </a:solidFill>
          <a:ln>
            <a:noFill/>
          </a:ln>
        </p:spPr>
        <p:txBody>
          <a:bodyPr spcFirstLastPara="1" wrap="square" lIns="274275" tIns="274275" rIns="274275" bIns="274275" anchor="ctr" anchorCtr="0">
            <a:noAutofit/>
          </a:bodyPr>
          <a:lstStyle/>
          <a:p>
            <a:endParaRPr sz="4200"/>
          </a:p>
        </p:txBody>
      </p:sp>
      <p:sp>
        <p:nvSpPr>
          <p:cNvPr id="35" name="Google Shape;1572;p50"/>
          <p:cNvSpPr/>
          <p:nvPr/>
        </p:nvSpPr>
        <p:spPr>
          <a:xfrm>
            <a:off x="14986067" y="5543034"/>
            <a:ext cx="683775" cy="1350198"/>
          </a:xfrm>
          <a:custGeom>
            <a:avLst/>
            <a:gdLst/>
            <a:ahLst/>
            <a:cxnLst/>
            <a:rect l="l" t="t" r="r" b="b"/>
            <a:pathLst>
              <a:path w="6384" h="12606" extrusionOk="0">
                <a:moveTo>
                  <a:pt x="6200" y="0"/>
                </a:moveTo>
                <a:cubicBezTo>
                  <a:pt x="5876" y="0"/>
                  <a:pt x="5228" y="226"/>
                  <a:pt x="5137" y="248"/>
                </a:cubicBezTo>
                <a:lnTo>
                  <a:pt x="4894" y="340"/>
                </a:lnTo>
                <a:cubicBezTo>
                  <a:pt x="4074" y="674"/>
                  <a:pt x="3344" y="1282"/>
                  <a:pt x="2888" y="2042"/>
                </a:cubicBezTo>
                <a:cubicBezTo>
                  <a:pt x="1" y="7209"/>
                  <a:pt x="821" y="12376"/>
                  <a:pt x="1004" y="12559"/>
                </a:cubicBezTo>
                <a:cubicBezTo>
                  <a:pt x="1032" y="12591"/>
                  <a:pt x="1063" y="12605"/>
                  <a:pt x="1096" y="12605"/>
                </a:cubicBezTo>
                <a:cubicBezTo>
                  <a:pt x="1281" y="12605"/>
                  <a:pt x="1520" y="12175"/>
                  <a:pt x="1520" y="12072"/>
                </a:cubicBezTo>
                <a:cubicBezTo>
                  <a:pt x="2311" y="7057"/>
                  <a:pt x="3435" y="4321"/>
                  <a:pt x="4195" y="2954"/>
                </a:cubicBezTo>
                <a:cubicBezTo>
                  <a:pt x="4530" y="2346"/>
                  <a:pt x="4925" y="1768"/>
                  <a:pt x="5381" y="1251"/>
                </a:cubicBezTo>
                <a:cubicBezTo>
                  <a:pt x="5624" y="978"/>
                  <a:pt x="5867" y="735"/>
                  <a:pt x="6080" y="491"/>
                </a:cubicBezTo>
                <a:cubicBezTo>
                  <a:pt x="6171" y="400"/>
                  <a:pt x="6384" y="248"/>
                  <a:pt x="6384" y="96"/>
                </a:cubicBezTo>
                <a:cubicBezTo>
                  <a:pt x="6384" y="27"/>
                  <a:pt x="6311" y="0"/>
                  <a:pt x="6200" y="0"/>
                </a:cubicBezTo>
                <a:close/>
              </a:path>
            </a:pathLst>
          </a:custGeom>
          <a:solidFill>
            <a:srgbClr val="000000"/>
          </a:solidFill>
          <a:ln>
            <a:noFill/>
          </a:ln>
        </p:spPr>
        <p:txBody>
          <a:bodyPr spcFirstLastPara="1" wrap="square" lIns="274275" tIns="274275" rIns="274275" bIns="274275" anchor="ctr" anchorCtr="0">
            <a:noAutofit/>
          </a:bodyPr>
          <a:lstStyle/>
          <a:p>
            <a:endParaRPr sz="4200"/>
          </a:p>
        </p:txBody>
      </p:sp>
      <p:sp>
        <p:nvSpPr>
          <p:cNvPr id="36" name="Google Shape;1573;p50"/>
          <p:cNvSpPr/>
          <p:nvPr/>
        </p:nvSpPr>
        <p:spPr>
          <a:xfrm>
            <a:off x="14780957" y="5806407"/>
            <a:ext cx="1364229" cy="1674303"/>
          </a:xfrm>
          <a:custGeom>
            <a:avLst/>
            <a:gdLst/>
            <a:ahLst/>
            <a:cxnLst/>
            <a:rect l="l" t="t" r="r" b="b"/>
            <a:pathLst>
              <a:path w="12737" h="15632" extrusionOk="0">
                <a:moveTo>
                  <a:pt x="11522" y="0"/>
                </a:moveTo>
                <a:cubicBezTo>
                  <a:pt x="11512" y="0"/>
                  <a:pt x="11501" y="3"/>
                  <a:pt x="11490" y="8"/>
                </a:cubicBezTo>
                <a:lnTo>
                  <a:pt x="1125" y="677"/>
                </a:lnTo>
                <a:cubicBezTo>
                  <a:pt x="1115" y="667"/>
                  <a:pt x="1105" y="663"/>
                  <a:pt x="1095" y="663"/>
                </a:cubicBezTo>
                <a:cubicBezTo>
                  <a:pt x="1075" y="663"/>
                  <a:pt x="1054" y="677"/>
                  <a:pt x="1034" y="677"/>
                </a:cubicBezTo>
                <a:lnTo>
                  <a:pt x="61" y="1528"/>
                </a:lnTo>
                <a:cubicBezTo>
                  <a:pt x="31" y="1558"/>
                  <a:pt x="1" y="1589"/>
                  <a:pt x="1" y="1650"/>
                </a:cubicBezTo>
                <a:lnTo>
                  <a:pt x="2736" y="15510"/>
                </a:lnTo>
                <a:cubicBezTo>
                  <a:pt x="2767" y="15571"/>
                  <a:pt x="2827" y="15632"/>
                  <a:pt x="2888" y="15632"/>
                </a:cubicBezTo>
                <a:lnTo>
                  <a:pt x="12676" y="15388"/>
                </a:lnTo>
                <a:lnTo>
                  <a:pt x="12736" y="15328"/>
                </a:lnTo>
                <a:lnTo>
                  <a:pt x="11642" y="130"/>
                </a:lnTo>
                <a:cubicBezTo>
                  <a:pt x="11617" y="55"/>
                  <a:pt x="11572" y="0"/>
                  <a:pt x="11522" y="0"/>
                </a:cubicBezTo>
                <a:close/>
              </a:path>
            </a:pathLst>
          </a:custGeom>
          <a:solidFill>
            <a:schemeClr val="accent3"/>
          </a:solidFill>
          <a:ln>
            <a:noFill/>
          </a:ln>
        </p:spPr>
        <p:txBody>
          <a:bodyPr spcFirstLastPara="1" wrap="square" lIns="274275" tIns="274275" rIns="274275" bIns="274275" anchor="ctr" anchorCtr="0">
            <a:noAutofit/>
          </a:bodyPr>
          <a:lstStyle/>
          <a:p>
            <a:endParaRPr sz="4200"/>
          </a:p>
        </p:txBody>
      </p:sp>
      <p:sp>
        <p:nvSpPr>
          <p:cNvPr id="37" name="Google Shape;1574;p50"/>
          <p:cNvSpPr/>
          <p:nvPr/>
        </p:nvSpPr>
        <p:spPr>
          <a:xfrm>
            <a:off x="14816840" y="5826759"/>
            <a:ext cx="1305534" cy="1696260"/>
          </a:xfrm>
          <a:custGeom>
            <a:avLst/>
            <a:gdLst/>
            <a:ahLst/>
            <a:cxnLst/>
            <a:rect l="l" t="t" r="r" b="b"/>
            <a:pathLst>
              <a:path w="12189" h="15837" extrusionOk="0">
                <a:moveTo>
                  <a:pt x="11034" y="1"/>
                </a:moveTo>
                <a:lnTo>
                  <a:pt x="730" y="608"/>
                </a:lnTo>
                <a:lnTo>
                  <a:pt x="0" y="1308"/>
                </a:lnTo>
                <a:lnTo>
                  <a:pt x="2189" y="15624"/>
                </a:lnTo>
                <a:lnTo>
                  <a:pt x="11216" y="15837"/>
                </a:lnTo>
                <a:lnTo>
                  <a:pt x="12189" y="15046"/>
                </a:lnTo>
                <a:lnTo>
                  <a:pt x="11034" y="1"/>
                </a:lnTo>
                <a:close/>
              </a:path>
            </a:pathLst>
          </a:custGeom>
          <a:solidFill>
            <a:srgbClr val="FFFFFF"/>
          </a:solidFill>
          <a:ln>
            <a:noFill/>
          </a:ln>
        </p:spPr>
        <p:txBody>
          <a:bodyPr spcFirstLastPara="1" wrap="square" lIns="274275" tIns="274275" rIns="274275" bIns="274275" anchor="ctr" anchorCtr="0">
            <a:noAutofit/>
          </a:bodyPr>
          <a:lstStyle/>
          <a:p>
            <a:endParaRPr sz="4200"/>
          </a:p>
        </p:txBody>
      </p:sp>
      <p:sp>
        <p:nvSpPr>
          <p:cNvPr id="38" name="Google Shape;1575;p50"/>
          <p:cNvSpPr/>
          <p:nvPr/>
        </p:nvSpPr>
        <p:spPr>
          <a:xfrm>
            <a:off x="14780957" y="5904945"/>
            <a:ext cx="1256799" cy="1673448"/>
          </a:xfrm>
          <a:custGeom>
            <a:avLst/>
            <a:gdLst/>
            <a:ahLst/>
            <a:cxnLst/>
            <a:rect l="l" t="t" r="r" b="b"/>
            <a:pathLst>
              <a:path w="11734" h="15624" extrusionOk="0">
                <a:moveTo>
                  <a:pt x="10396" y="0"/>
                </a:moveTo>
                <a:lnTo>
                  <a:pt x="365" y="547"/>
                </a:lnTo>
                <a:lnTo>
                  <a:pt x="335" y="547"/>
                </a:lnTo>
                <a:lnTo>
                  <a:pt x="92" y="608"/>
                </a:lnTo>
                <a:cubicBezTo>
                  <a:pt x="31" y="608"/>
                  <a:pt x="1" y="699"/>
                  <a:pt x="1" y="760"/>
                </a:cubicBezTo>
                <a:lnTo>
                  <a:pt x="1672" y="15502"/>
                </a:lnTo>
                <a:cubicBezTo>
                  <a:pt x="1672" y="15563"/>
                  <a:pt x="1733" y="15623"/>
                  <a:pt x="1824" y="15623"/>
                </a:cubicBezTo>
                <a:lnTo>
                  <a:pt x="11673" y="15380"/>
                </a:lnTo>
                <a:lnTo>
                  <a:pt x="11733" y="15289"/>
                </a:lnTo>
                <a:lnTo>
                  <a:pt x="10548" y="122"/>
                </a:lnTo>
                <a:cubicBezTo>
                  <a:pt x="10548" y="61"/>
                  <a:pt x="10487" y="0"/>
                  <a:pt x="10396" y="0"/>
                </a:cubicBezTo>
                <a:close/>
              </a:path>
            </a:pathLst>
          </a:custGeom>
          <a:solidFill>
            <a:schemeClr val="accent3"/>
          </a:solidFill>
          <a:ln>
            <a:noFill/>
          </a:ln>
        </p:spPr>
        <p:txBody>
          <a:bodyPr spcFirstLastPara="1" wrap="square" lIns="274275" tIns="274275" rIns="274275" bIns="274275" anchor="ctr" anchorCtr="0">
            <a:noAutofit/>
          </a:bodyPr>
          <a:lstStyle/>
          <a:p>
            <a:endParaRPr sz="4200"/>
          </a:p>
        </p:txBody>
      </p:sp>
      <p:sp>
        <p:nvSpPr>
          <p:cNvPr id="39" name="Google Shape;1576;p50"/>
          <p:cNvSpPr/>
          <p:nvPr/>
        </p:nvSpPr>
        <p:spPr>
          <a:xfrm>
            <a:off x="15031694" y="6249936"/>
            <a:ext cx="748896" cy="1051689"/>
          </a:xfrm>
          <a:custGeom>
            <a:avLst/>
            <a:gdLst/>
            <a:ahLst/>
            <a:cxnLst/>
            <a:rect l="l" t="t" r="r" b="b"/>
            <a:pathLst>
              <a:path w="6992" h="9819" extrusionOk="0">
                <a:moveTo>
                  <a:pt x="6201" y="1"/>
                </a:moveTo>
                <a:cubicBezTo>
                  <a:pt x="4681" y="92"/>
                  <a:pt x="3070" y="92"/>
                  <a:pt x="1550" y="275"/>
                </a:cubicBezTo>
                <a:cubicBezTo>
                  <a:pt x="1064" y="305"/>
                  <a:pt x="578" y="305"/>
                  <a:pt x="91" y="396"/>
                </a:cubicBezTo>
                <a:cubicBezTo>
                  <a:pt x="61" y="396"/>
                  <a:pt x="31" y="396"/>
                  <a:pt x="0" y="427"/>
                </a:cubicBezTo>
                <a:cubicBezTo>
                  <a:pt x="0" y="457"/>
                  <a:pt x="0" y="487"/>
                  <a:pt x="0" y="518"/>
                </a:cubicBezTo>
                <a:cubicBezTo>
                  <a:pt x="152" y="2159"/>
                  <a:pt x="334" y="3800"/>
                  <a:pt x="517" y="5442"/>
                </a:cubicBezTo>
                <a:cubicBezTo>
                  <a:pt x="669" y="6840"/>
                  <a:pt x="821" y="8238"/>
                  <a:pt x="973" y="9636"/>
                </a:cubicBezTo>
                <a:cubicBezTo>
                  <a:pt x="973" y="9667"/>
                  <a:pt x="973" y="9697"/>
                  <a:pt x="973" y="9758"/>
                </a:cubicBezTo>
                <a:cubicBezTo>
                  <a:pt x="973" y="9788"/>
                  <a:pt x="1003" y="9819"/>
                  <a:pt x="1034" y="9819"/>
                </a:cubicBezTo>
                <a:lnTo>
                  <a:pt x="4924" y="9697"/>
                </a:lnTo>
                <a:lnTo>
                  <a:pt x="6170" y="9667"/>
                </a:lnTo>
                <a:cubicBezTo>
                  <a:pt x="6231" y="9667"/>
                  <a:pt x="6421" y="9682"/>
                  <a:pt x="6604" y="9682"/>
                </a:cubicBezTo>
                <a:cubicBezTo>
                  <a:pt x="6786" y="9682"/>
                  <a:pt x="6961" y="9667"/>
                  <a:pt x="6991" y="9606"/>
                </a:cubicBezTo>
                <a:cubicBezTo>
                  <a:pt x="6991" y="9576"/>
                  <a:pt x="6991" y="9545"/>
                  <a:pt x="6991" y="9515"/>
                </a:cubicBezTo>
                <a:cubicBezTo>
                  <a:pt x="6900" y="8360"/>
                  <a:pt x="6748" y="7174"/>
                  <a:pt x="6748" y="6019"/>
                </a:cubicBezTo>
                <a:cubicBezTo>
                  <a:pt x="6596" y="4256"/>
                  <a:pt x="6474" y="2493"/>
                  <a:pt x="6353" y="730"/>
                </a:cubicBezTo>
                <a:lnTo>
                  <a:pt x="6322" y="123"/>
                </a:lnTo>
                <a:cubicBezTo>
                  <a:pt x="6292" y="92"/>
                  <a:pt x="6292" y="62"/>
                  <a:pt x="6292" y="31"/>
                </a:cubicBezTo>
                <a:cubicBezTo>
                  <a:pt x="6262" y="1"/>
                  <a:pt x="6231" y="1"/>
                  <a:pt x="6201" y="1"/>
                </a:cubicBezTo>
                <a:close/>
              </a:path>
            </a:pathLst>
          </a:custGeom>
          <a:solidFill>
            <a:schemeClr val="accent3"/>
          </a:solidFill>
          <a:ln>
            <a:noFill/>
          </a:ln>
        </p:spPr>
        <p:txBody>
          <a:bodyPr spcFirstLastPara="1" wrap="square" lIns="274275" tIns="274275" rIns="274275" bIns="274275" anchor="ctr" anchorCtr="0">
            <a:noAutofit/>
          </a:bodyPr>
          <a:lstStyle/>
          <a:p>
            <a:endParaRPr sz="4200"/>
          </a:p>
        </p:txBody>
      </p:sp>
      <p:sp>
        <p:nvSpPr>
          <p:cNvPr id="40" name="Google Shape;1577;p50"/>
          <p:cNvSpPr/>
          <p:nvPr/>
        </p:nvSpPr>
        <p:spPr>
          <a:xfrm>
            <a:off x="15077213" y="5545068"/>
            <a:ext cx="1859064" cy="1802190"/>
          </a:xfrm>
          <a:custGeom>
            <a:avLst/>
            <a:gdLst/>
            <a:ahLst/>
            <a:cxnLst/>
            <a:rect l="l" t="t" r="r" b="b"/>
            <a:pathLst>
              <a:path w="17357" h="16826" extrusionOk="0">
                <a:moveTo>
                  <a:pt x="15313" y="0"/>
                </a:moveTo>
                <a:cubicBezTo>
                  <a:pt x="14502" y="0"/>
                  <a:pt x="13612" y="738"/>
                  <a:pt x="13132" y="1779"/>
                </a:cubicBezTo>
                <a:cubicBezTo>
                  <a:pt x="12372" y="3451"/>
                  <a:pt x="11764" y="4789"/>
                  <a:pt x="9089" y="8041"/>
                </a:cubicBezTo>
                <a:cubicBezTo>
                  <a:pt x="6414" y="11324"/>
                  <a:pt x="1" y="11901"/>
                  <a:pt x="1" y="11901"/>
                </a:cubicBezTo>
                <a:lnTo>
                  <a:pt x="517" y="16825"/>
                </a:lnTo>
                <a:cubicBezTo>
                  <a:pt x="6019" y="16278"/>
                  <a:pt x="13010" y="13634"/>
                  <a:pt x="15199" y="9135"/>
                </a:cubicBezTo>
                <a:cubicBezTo>
                  <a:pt x="17357" y="4606"/>
                  <a:pt x="17326" y="1962"/>
                  <a:pt x="16445" y="655"/>
                </a:cubicBezTo>
                <a:cubicBezTo>
                  <a:pt x="16134" y="198"/>
                  <a:pt x="15734" y="0"/>
                  <a:pt x="15313" y="0"/>
                </a:cubicBezTo>
                <a:close/>
              </a:path>
            </a:pathLst>
          </a:custGeom>
          <a:solidFill>
            <a:srgbClr val="B24D39"/>
          </a:solidFill>
          <a:ln>
            <a:noFill/>
          </a:ln>
        </p:spPr>
        <p:txBody>
          <a:bodyPr spcFirstLastPara="1" wrap="square" lIns="274275" tIns="274275" rIns="274275" bIns="274275" anchor="ctr" anchorCtr="0">
            <a:noAutofit/>
          </a:bodyPr>
          <a:lstStyle/>
          <a:p>
            <a:endParaRPr sz="4200"/>
          </a:p>
        </p:txBody>
      </p:sp>
      <p:sp>
        <p:nvSpPr>
          <p:cNvPr id="41" name="Google Shape;1578;p50"/>
          <p:cNvSpPr/>
          <p:nvPr/>
        </p:nvSpPr>
        <p:spPr>
          <a:xfrm>
            <a:off x="14797238" y="6635520"/>
            <a:ext cx="569811" cy="724368"/>
          </a:xfrm>
          <a:custGeom>
            <a:avLst/>
            <a:gdLst/>
            <a:ahLst/>
            <a:cxnLst/>
            <a:rect l="l" t="t" r="r" b="b"/>
            <a:pathLst>
              <a:path w="5320" h="6763" extrusionOk="0">
                <a:moveTo>
                  <a:pt x="835" y="1"/>
                </a:moveTo>
                <a:cubicBezTo>
                  <a:pt x="765" y="1"/>
                  <a:pt x="738" y="51"/>
                  <a:pt x="761" y="170"/>
                </a:cubicBezTo>
                <a:cubicBezTo>
                  <a:pt x="882" y="991"/>
                  <a:pt x="1794" y="1811"/>
                  <a:pt x="1520" y="2055"/>
                </a:cubicBezTo>
                <a:cubicBezTo>
                  <a:pt x="1488" y="2077"/>
                  <a:pt x="1450" y="2086"/>
                  <a:pt x="1408" y="2086"/>
                </a:cubicBezTo>
                <a:cubicBezTo>
                  <a:pt x="1203" y="2086"/>
                  <a:pt x="891" y="1873"/>
                  <a:pt x="629" y="1873"/>
                </a:cubicBezTo>
                <a:cubicBezTo>
                  <a:pt x="427" y="1873"/>
                  <a:pt x="254" y="2000"/>
                  <a:pt x="183" y="2450"/>
                </a:cubicBezTo>
                <a:cubicBezTo>
                  <a:pt x="1" y="3635"/>
                  <a:pt x="1125" y="6584"/>
                  <a:pt x="1976" y="6735"/>
                </a:cubicBezTo>
                <a:cubicBezTo>
                  <a:pt x="2076" y="6754"/>
                  <a:pt x="2202" y="6762"/>
                  <a:pt x="2345" y="6762"/>
                </a:cubicBezTo>
                <a:cubicBezTo>
                  <a:pt x="3375" y="6762"/>
                  <a:pt x="5320" y="6340"/>
                  <a:pt x="5320" y="6340"/>
                </a:cubicBezTo>
                <a:lnTo>
                  <a:pt x="4894" y="1325"/>
                </a:lnTo>
                <a:cubicBezTo>
                  <a:pt x="4750" y="1345"/>
                  <a:pt x="4607" y="1354"/>
                  <a:pt x="4466" y="1354"/>
                </a:cubicBezTo>
                <a:cubicBezTo>
                  <a:pt x="2728" y="1354"/>
                  <a:pt x="1199" y="1"/>
                  <a:pt x="835" y="1"/>
                </a:cubicBezTo>
                <a:close/>
              </a:path>
            </a:pathLst>
          </a:custGeom>
          <a:solidFill>
            <a:srgbClr val="B24D39"/>
          </a:solidFill>
          <a:ln>
            <a:noFill/>
          </a:ln>
        </p:spPr>
        <p:txBody>
          <a:bodyPr spcFirstLastPara="1" wrap="square" lIns="274275" tIns="274275" rIns="274275" bIns="274275" anchor="ctr" anchorCtr="0">
            <a:noAutofit/>
          </a:bodyPr>
          <a:lstStyle/>
          <a:p>
            <a:endParaRPr sz="4200"/>
          </a:p>
        </p:txBody>
      </p:sp>
      <p:sp>
        <p:nvSpPr>
          <p:cNvPr id="42" name="Google Shape;1579;p50"/>
          <p:cNvSpPr/>
          <p:nvPr/>
        </p:nvSpPr>
        <p:spPr>
          <a:xfrm>
            <a:off x="14598665" y="5963319"/>
            <a:ext cx="393834" cy="599265"/>
          </a:xfrm>
          <a:custGeom>
            <a:avLst/>
            <a:gdLst/>
            <a:ahLst/>
            <a:cxnLst/>
            <a:rect l="l" t="t" r="r" b="b"/>
            <a:pathLst>
              <a:path w="3677" h="5595" extrusionOk="0">
                <a:moveTo>
                  <a:pt x="1504" y="1"/>
                </a:moveTo>
                <a:cubicBezTo>
                  <a:pt x="1344" y="1"/>
                  <a:pt x="1194" y="20"/>
                  <a:pt x="1064" y="63"/>
                </a:cubicBezTo>
                <a:cubicBezTo>
                  <a:pt x="213" y="337"/>
                  <a:pt x="1" y="1157"/>
                  <a:pt x="548" y="3194"/>
                </a:cubicBezTo>
                <a:cubicBezTo>
                  <a:pt x="1125" y="5230"/>
                  <a:pt x="1946" y="5595"/>
                  <a:pt x="1946" y="5595"/>
                </a:cubicBezTo>
                <a:cubicBezTo>
                  <a:pt x="2858" y="5595"/>
                  <a:pt x="2280" y="4075"/>
                  <a:pt x="2280" y="4075"/>
                </a:cubicBezTo>
                <a:cubicBezTo>
                  <a:pt x="2280" y="4075"/>
                  <a:pt x="3344" y="4045"/>
                  <a:pt x="3131" y="3710"/>
                </a:cubicBezTo>
                <a:cubicBezTo>
                  <a:pt x="2888" y="3437"/>
                  <a:pt x="2584" y="3255"/>
                  <a:pt x="2250" y="3133"/>
                </a:cubicBezTo>
                <a:lnTo>
                  <a:pt x="2250" y="3133"/>
                </a:lnTo>
                <a:cubicBezTo>
                  <a:pt x="2250" y="3133"/>
                  <a:pt x="2285" y="3134"/>
                  <a:pt x="2344" y="3134"/>
                </a:cubicBezTo>
                <a:cubicBezTo>
                  <a:pt x="2638" y="3134"/>
                  <a:pt x="3516" y="3113"/>
                  <a:pt x="3466" y="2859"/>
                </a:cubicBezTo>
                <a:cubicBezTo>
                  <a:pt x="3405" y="2555"/>
                  <a:pt x="2159" y="2130"/>
                  <a:pt x="2159" y="2130"/>
                </a:cubicBezTo>
                <a:lnTo>
                  <a:pt x="2159" y="2130"/>
                </a:lnTo>
                <a:cubicBezTo>
                  <a:pt x="2159" y="2130"/>
                  <a:pt x="2574" y="2210"/>
                  <a:pt x="2963" y="2210"/>
                </a:cubicBezTo>
                <a:cubicBezTo>
                  <a:pt x="3332" y="2210"/>
                  <a:pt x="3677" y="2138"/>
                  <a:pt x="3618" y="1856"/>
                </a:cubicBezTo>
                <a:cubicBezTo>
                  <a:pt x="3526" y="1279"/>
                  <a:pt x="2007" y="1005"/>
                  <a:pt x="2007" y="1005"/>
                </a:cubicBezTo>
                <a:lnTo>
                  <a:pt x="2007" y="1005"/>
                </a:lnTo>
                <a:cubicBezTo>
                  <a:pt x="2007" y="1005"/>
                  <a:pt x="2296" y="1040"/>
                  <a:pt x="2613" y="1040"/>
                </a:cubicBezTo>
                <a:cubicBezTo>
                  <a:pt x="2961" y="1040"/>
                  <a:pt x="3341" y="998"/>
                  <a:pt x="3405" y="823"/>
                </a:cubicBezTo>
                <a:cubicBezTo>
                  <a:pt x="3507" y="541"/>
                  <a:pt x="2359" y="1"/>
                  <a:pt x="1504" y="1"/>
                </a:cubicBezTo>
                <a:close/>
              </a:path>
            </a:pathLst>
          </a:custGeom>
          <a:solidFill>
            <a:srgbClr val="B24D39"/>
          </a:solidFill>
          <a:ln>
            <a:noFill/>
          </a:ln>
        </p:spPr>
        <p:txBody>
          <a:bodyPr spcFirstLastPara="1" wrap="square" lIns="274275" tIns="274275" rIns="274275" bIns="274275" anchor="ctr" anchorCtr="0">
            <a:noAutofit/>
          </a:bodyPr>
          <a:lstStyle/>
          <a:p>
            <a:endParaRPr sz="4200"/>
          </a:p>
        </p:txBody>
      </p:sp>
      <p:sp>
        <p:nvSpPr>
          <p:cNvPr id="43" name="Google Shape;1580;p50"/>
          <p:cNvSpPr/>
          <p:nvPr/>
        </p:nvSpPr>
        <p:spPr>
          <a:xfrm rot="-369386">
            <a:off x="14230292" y="2822442"/>
            <a:ext cx="3115380" cy="2619480"/>
          </a:xfrm>
          <a:custGeom>
            <a:avLst/>
            <a:gdLst/>
            <a:ahLst/>
            <a:cxnLst/>
            <a:rect l="l" t="t" r="r" b="b"/>
            <a:pathLst>
              <a:path w="18908" h="20760" extrusionOk="0">
                <a:moveTo>
                  <a:pt x="8739" y="0"/>
                </a:moveTo>
                <a:cubicBezTo>
                  <a:pt x="3732" y="0"/>
                  <a:pt x="855" y="3720"/>
                  <a:pt x="214" y="9899"/>
                </a:cubicBezTo>
                <a:cubicBezTo>
                  <a:pt x="92" y="10933"/>
                  <a:pt x="1" y="11936"/>
                  <a:pt x="1" y="12878"/>
                </a:cubicBezTo>
                <a:cubicBezTo>
                  <a:pt x="1" y="14854"/>
                  <a:pt x="518" y="17012"/>
                  <a:pt x="1612" y="18349"/>
                </a:cubicBezTo>
                <a:cubicBezTo>
                  <a:pt x="1764" y="18501"/>
                  <a:pt x="1885" y="18653"/>
                  <a:pt x="2037" y="18805"/>
                </a:cubicBezTo>
                <a:cubicBezTo>
                  <a:pt x="3071" y="19748"/>
                  <a:pt x="4530" y="20447"/>
                  <a:pt x="7357" y="20690"/>
                </a:cubicBezTo>
                <a:lnTo>
                  <a:pt x="8177" y="20751"/>
                </a:lnTo>
                <a:cubicBezTo>
                  <a:pt x="8314" y="20756"/>
                  <a:pt x="8451" y="20759"/>
                  <a:pt x="8588" y="20759"/>
                </a:cubicBezTo>
                <a:cubicBezTo>
                  <a:pt x="12081" y="20759"/>
                  <a:pt x="15329" y="18899"/>
                  <a:pt x="17114" y="15857"/>
                </a:cubicBezTo>
                <a:cubicBezTo>
                  <a:pt x="17965" y="14368"/>
                  <a:pt x="18482" y="12696"/>
                  <a:pt x="18573" y="10963"/>
                </a:cubicBezTo>
                <a:cubicBezTo>
                  <a:pt x="18907" y="5249"/>
                  <a:pt x="14804" y="386"/>
                  <a:pt x="9393" y="21"/>
                </a:cubicBezTo>
                <a:cubicBezTo>
                  <a:pt x="9171" y="7"/>
                  <a:pt x="8953" y="0"/>
                  <a:pt x="8739" y="0"/>
                </a:cubicBezTo>
                <a:close/>
              </a:path>
            </a:pathLst>
          </a:custGeom>
          <a:solidFill>
            <a:srgbClr val="B24D39"/>
          </a:solidFill>
          <a:ln>
            <a:noFill/>
          </a:ln>
        </p:spPr>
        <p:txBody>
          <a:bodyPr spcFirstLastPara="1" wrap="square" lIns="274275" tIns="274275" rIns="274275" bIns="274275" anchor="ctr" anchorCtr="0">
            <a:noAutofit/>
          </a:bodyPr>
          <a:lstStyle/>
          <a:p>
            <a:endParaRPr sz="4200"/>
          </a:p>
        </p:txBody>
      </p:sp>
      <p:sp>
        <p:nvSpPr>
          <p:cNvPr id="44" name="Google Shape;1581;p50"/>
          <p:cNvSpPr/>
          <p:nvPr/>
        </p:nvSpPr>
        <p:spPr>
          <a:xfrm rot="-369386">
            <a:off x="14179622" y="2595171"/>
            <a:ext cx="3691071" cy="1928019"/>
          </a:xfrm>
          <a:custGeom>
            <a:avLst/>
            <a:gdLst/>
            <a:ahLst/>
            <a:cxnLst/>
            <a:rect l="l" t="t" r="r" b="b"/>
            <a:pathLst>
              <a:path w="22402" h="15280" extrusionOk="0">
                <a:moveTo>
                  <a:pt x="11980" y="0"/>
                </a:moveTo>
                <a:cubicBezTo>
                  <a:pt x="10460" y="0"/>
                  <a:pt x="8943" y="242"/>
                  <a:pt x="7508" y="702"/>
                </a:cubicBezTo>
                <a:lnTo>
                  <a:pt x="6931" y="884"/>
                </a:lnTo>
                <a:cubicBezTo>
                  <a:pt x="5228" y="1401"/>
                  <a:pt x="3496" y="2009"/>
                  <a:pt x="2250" y="3225"/>
                </a:cubicBezTo>
                <a:cubicBezTo>
                  <a:pt x="639" y="4775"/>
                  <a:pt x="0" y="7054"/>
                  <a:pt x="517" y="9212"/>
                </a:cubicBezTo>
                <a:cubicBezTo>
                  <a:pt x="517" y="9273"/>
                  <a:pt x="555" y="9304"/>
                  <a:pt x="593" y="9304"/>
                </a:cubicBezTo>
                <a:cubicBezTo>
                  <a:pt x="631" y="9304"/>
                  <a:pt x="669" y="9273"/>
                  <a:pt x="669" y="9212"/>
                </a:cubicBezTo>
                <a:cubicBezTo>
                  <a:pt x="973" y="7510"/>
                  <a:pt x="1702" y="5899"/>
                  <a:pt x="2827" y="4532"/>
                </a:cubicBezTo>
                <a:cubicBezTo>
                  <a:pt x="3830" y="3407"/>
                  <a:pt x="5350" y="2495"/>
                  <a:pt x="6900" y="2495"/>
                </a:cubicBezTo>
                <a:cubicBezTo>
                  <a:pt x="8146" y="2495"/>
                  <a:pt x="9453" y="3741"/>
                  <a:pt x="10092" y="4714"/>
                </a:cubicBezTo>
                <a:cubicBezTo>
                  <a:pt x="10700" y="5656"/>
                  <a:pt x="11064" y="6750"/>
                  <a:pt x="11551" y="7784"/>
                </a:cubicBezTo>
                <a:cubicBezTo>
                  <a:pt x="12037" y="8817"/>
                  <a:pt x="12706" y="9820"/>
                  <a:pt x="13678" y="10398"/>
                </a:cubicBezTo>
                <a:cubicBezTo>
                  <a:pt x="14104" y="10611"/>
                  <a:pt x="14560" y="10763"/>
                  <a:pt x="14955" y="10975"/>
                </a:cubicBezTo>
                <a:cubicBezTo>
                  <a:pt x="15381" y="11188"/>
                  <a:pt x="15715" y="11553"/>
                  <a:pt x="15867" y="12009"/>
                </a:cubicBezTo>
                <a:cubicBezTo>
                  <a:pt x="16019" y="12617"/>
                  <a:pt x="15685" y="13225"/>
                  <a:pt x="15441" y="13833"/>
                </a:cubicBezTo>
                <a:cubicBezTo>
                  <a:pt x="15289" y="14167"/>
                  <a:pt x="15229" y="14532"/>
                  <a:pt x="15229" y="14896"/>
                </a:cubicBezTo>
                <a:cubicBezTo>
                  <a:pt x="15248" y="15133"/>
                  <a:pt x="15446" y="15280"/>
                  <a:pt x="15650" y="15280"/>
                </a:cubicBezTo>
                <a:cubicBezTo>
                  <a:pt x="15760" y="15280"/>
                  <a:pt x="15872" y="15236"/>
                  <a:pt x="15958" y="15140"/>
                </a:cubicBezTo>
                <a:cubicBezTo>
                  <a:pt x="16627" y="14349"/>
                  <a:pt x="17387" y="13620"/>
                  <a:pt x="18359" y="13316"/>
                </a:cubicBezTo>
                <a:cubicBezTo>
                  <a:pt x="18998" y="13134"/>
                  <a:pt x="19697" y="13164"/>
                  <a:pt x="20305" y="12769"/>
                </a:cubicBezTo>
                <a:cubicBezTo>
                  <a:pt x="20913" y="12343"/>
                  <a:pt x="21186" y="11614"/>
                  <a:pt x="21399" y="10915"/>
                </a:cubicBezTo>
                <a:cubicBezTo>
                  <a:pt x="21916" y="9273"/>
                  <a:pt x="22402" y="7480"/>
                  <a:pt x="21824" y="5839"/>
                </a:cubicBezTo>
                <a:cubicBezTo>
                  <a:pt x="21551" y="5109"/>
                  <a:pt x="21125" y="4440"/>
                  <a:pt x="20578" y="3893"/>
                </a:cubicBezTo>
                <a:cubicBezTo>
                  <a:pt x="19940" y="3285"/>
                  <a:pt x="19241" y="2738"/>
                  <a:pt x="18481" y="2252"/>
                </a:cubicBezTo>
                <a:lnTo>
                  <a:pt x="18055" y="2009"/>
                </a:lnTo>
                <a:cubicBezTo>
                  <a:pt x="16536" y="1006"/>
                  <a:pt x="14803" y="337"/>
                  <a:pt x="13010" y="33"/>
                </a:cubicBezTo>
                <a:cubicBezTo>
                  <a:pt x="12767" y="3"/>
                  <a:pt x="12523" y="3"/>
                  <a:pt x="12250" y="3"/>
                </a:cubicBezTo>
                <a:cubicBezTo>
                  <a:pt x="12160" y="1"/>
                  <a:pt x="12070" y="0"/>
                  <a:pt x="11980" y="0"/>
                </a:cubicBezTo>
                <a:close/>
              </a:path>
            </a:pathLst>
          </a:custGeom>
          <a:solidFill>
            <a:srgbClr val="611B20"/>
          </a:solidFill>
          <a:ln>
            <a:noFill/>
          </a:ln>
        </p:spPr>
        <p:txBody>
          <a:bodyPr spcFirstLastPara="1" wrap="square" lIns="274275" tIns="274275" rIns="274275" bIns="274275" anchor="ctr" anchorCtr="0">
            <a:noAutofit/>
          </a:bodyPr>
          <a:lstStyle/>
          <a:p>
            <a:endParaRPr sz="4200"/>
          </a:p>
        </p:txBody>
      </p:sp>
      <p:sp>
        <p:nvSpPr>
          <p:cNvPr id="45" name="Google Shape;1582;p50"/>
          <p:cNvSpPr/>
          <p:nvPr/>
        </p:nvSpPr>
        <p:spPr>
          <a:xfrm rot="-369386">
            <a:off x="17008553" y="3938676"/>
            <a:ext cx="911646" cy="714300"/>
          </a:xfrm>
          <a:custGeom>
            <a:avLst/>
            <a:gdLst/>
            <a:ahLst/>
            <a:cxnLst/>
            <a:rect l="l" t="t" r="r" b="b"/>
            <a:pathLst>
              <a:path w="5533" h="5661" extrusionOk="0">
                <a:moveTo>
                  <a:pt x="3474" y="0"/>
                </a:moveTo>
                <a:cubicBezTo>
                  <a:pt x="2680" y="0"/>
                  <a:pt x="1834" y="321"/>
                  <a:pt x="1308" y="699"/>
                </a:cubicBezTo>
                <a:cubicBezTo>
                  <a:pt x="457" y="1307"/>
                  <a:pt x="183" y="2584"/>
                  <a:pt x="92" y="3648"/>
                </a:cubicBezTo>
                <a:cubicBezTo>
                  <a:pt x="1" y="4164"/>
                  <a:pt x="153" y="4681"/>
                  <a:pt x="457" y="5107"/>
                </a:cubicBezTo>
                <a:cubicBezTo>
                  <a:pt x="821" y="5513"/>
                  <a:pt x="1307" y="5661"/>
                  <a:pt x="1807" y="5661"/>
                </a:cubicBezTo>
                <a:cubicBezTo>
                  <a:pt x="2391" y="5661"/>
                  <a:pt x="2993" y="5458"/>
                  <a:pt x="3436" y="5228"/>
                </a:cubicBezTo>
                <a:cubicBezTo>
                  <a:pt x="4439" y="4712"/>
                  <a:pt x="5138" y="3800"/>
                  <a:pt x="5411" y="2736"/>
                </a:cubicBezTo>
                <a:cubicBezTo>
                  <a:pt x="5533" y="2219"/>
                  <a:pt x="5502" y="1672"/>
                  <a:pt x="5320" y="1155"/>
                </a:cubicBezTo>
                <a:cubicBezTo>
                  <a:pt x="5168" y="760"/>
                  <a:pt x="4864" y="426"/>
                  <a:pt x="4469" y="213"/>
                </a:cubicBezTo>
                <a:cubicBezTo>
                  <a:pt x="4170" y="63"/>
                  <a:pt x="3827" y="0"/>
                  <a:pt x="3474" y="0"/>
                </a:cubicBezTo>
                <a:close/>
              </a:path>
            </a:pathLst>
          </a:custGeom>
          <a:solidFill>
            <a:srgbClr val="B24D39"/>
          </a:solidFill>
          <a:ln>
            <a:noFill/>
          </a:ln>
        </p:spPr>
        <p:txBody>
          <a:bodyPr spcFirstLastPara="1" wrap="square" lIns="274275" tIns="274275" rIns="274275" bIns="274275" anchor="ctr" anchorCtr="0">
            <a:noAutofit/>
          </a:bodyPr>
          <a:lstStyle/>
          <a:p>
            <a:endParaRPr sz="4200"/>
          </a:p>
        </p:txBody>
      </p:sp>
      <p:sp>
        <p:nvSpPr>
          <p:cNvPr id="46" name="Google Shape;1583;p50"/>
          <p:cNvSpPr/>
          <p:nvPr/>
        </p:nvSpPr>
        <p:spPr>
          <a:xfrm rot="-369386">
            <a:off x="17179625" y="4476273"/>
            <a:ext cx="225564" cy="147756"/>
          </a:xfrm>
          <a:custGeom>
            <a:avLst/>
            <a:gdLst/>
            <a:ahLst/>
            <a:cxnLst/>
            <a:rect l="l" t="t" r="r" b="b"/>
            <a:pathLst>
              <a:path w="1369" h="1171" extrusionOk="0">
                <a:moveTo>
                  <a:pt x="791" y="1"/>
                </a:moveTo>
                <a:cubicBezTo>
                  <a:pt x="274" y="1"/>
                  <a:pt x="1" y="639"/>
                  <a:pt x="366" y="1004"/>
                </a:cubicBezTo>
                <a:cubicBezTo>
                  <a:pt x="491" y="1119"/>
                  <a:pt x="637" y="1171"/>
                  <a:pt x="779" y="1171"/>
                </a:cubicBezTo>
                <a:cubicBezTo>
                  <a:pt x="1085" y="1171"/>
                  <a:pt x="1369" y="931"/>
                  <a:pt x="1369" y="578"/>
                </a:cubicBezTo>
                <a:cubicBezTo>
                  <a:pt x="1369" y="274"/>
                  <a:pt x="1126" y="1"/>
                  <a:pt x="791" y="1"/>
                </a:cubicBezTo>
                <a:close/>
              </a:path>
            </a:pathLst>
          </a:custGeom>
          <a:solidFill>
            <a:schemeClr val="accent4"/>
          </a:solidFill>
          <a:ln>
            <a:noFill/>
          </a:ln>
        </p:spPr>
        <p:txBody>
          <a:bodyPr spcFirstLastPara="1" wrap="square" lIns="274275" tIns="274275" rIns="274275" bIns="274275" anchor="ctr" anchorCtr="0">
            <a:noAutofit/>
          </a:bodyPr>
          <a:lstStyle/>
          <a:p>
            <a:endParaRPr sz="4200"/>
          </a:p>
        </p:txBody>
      </p:sp>
      <p:sp>
        <p:nvSpPr>
          <p:cNvPr id="47" name="Google Shape;1584;p50"/>
          <p:cNvSpPr/>
          <p:nvPr/>
        </p:nvSpPr>
        <p:spPr>
          <a:xfrm rot="-369386">
            <a:off x="17261531" y="4108209"/>
            <a:ext cx="546033" cy="248448"/>
          </a:xfrm>
          <a:custGeom>
            <a:avLst/>
            <a:gdLst/>
            <a:ahLst/>
            <a:cxnLst/>
            <a:rect l="l" t="t" r="r" b="b"/>
            <a:pathLst>
              <a:path w="3314" h="1969" extrusionOk="0">
                <a:moveTo>
                  <a:pt x="2258" y="0"/>
                </a:moveTo>
                <a:cubicBezTo>
                  <a:pt x="1963" y="0"/>
                  <a:pt x="1672" y="68"/>
                  <a:pt x="1399" y="205"/>
                </a:cubicBezTo>
                <a:cubicBezTo>
                  <a:pt x="1064" y="357"/>
                  <a:pt x="760" y="600"/>
                  <a:pt x="517" y="874"/>
                </a:cubicBezTo>
                <a:cubicBezTo>
                  <a:pt x="274" y="1147"/>
                  <a:pt x="92" y="1482"/>
                  <a:pt x="0" y="1847"/>
                </a:cubicBezTo>
                <a:cubicBezTo>
                  <a:pt x="0" y="1890"/>
                  <a:pt x="46" y="1933"/>
                  <a:pt x="94" y="1933"/>
                </a:cubicBezTo>
                <a:cubicBezTo>
                  <a:pt x="114" y="1933"/>
                  <a:pt x="135" y="1925"/>
                  <a:pt x="152" y="1907"/>
                </a:cubicBezTo>
                <a:cubicBezTo>
                  <a:pt x="426" y="1360"/>
                  <a:pt x="851" y="904"/>
                  <a:pt x="1399" y="600"/>
                </a:cubicBezTo>
                <a:cubicBezTo>
                  <a:pt x="1551" y="540"/>
                  <a:pt x="1672" y="479"/>
                  <a:pt x="1824" y="448"/>
                </a:cubicBezTo>
                <a:cubicBezTo>
                  <a:pt x="1946" y="631"/>
                  <a:pt x="2006" y="874"/>
                  <a:pt x="1976" y="1087"/>
                </a:cubicBezTo>
                <a:cubicBezTo>
                  <a:pt x="1946" y="1208"/>
                  <a:pt x="1915" y="1330"/>
                  <a:pt x="1855" y="1451"/>
                </a:cubicBezTo>
                <a:cubicBezTo>
                  <a:pt x="1855" y="1512"/>
                  <a:pt x="1824" y="1543"/>
                  <a:pt x="1794" y="1603"/>
                </a:cubicBezTo>
                <a:cubicBezTo>
                  <a:pt x="1763" y="1634"/>
                  <a:pt x="1703" y="1664"/>
                  <a:pt x="1703" y="1695"/>
                </a:cubicBezTo>
                <a:cubicBezTo>
                  <a:pt x="1703" y="1725"/>
                  <a:pt x="1672" y="1755"/>
                  <a:pt x="1672" y="1786"/>
                </a:cubicBezTo>
                <a:cubicBezTo>
                  <a:pt x="1672" y="1877"/>
                  <a:pt x="1733" y="1968"/>
                  <a:pt x="1824" y="1968"/>
                </a:cubicBezTo>
                <a:cubicBezTo>
                  <a:pt x="1885" y="1938"/>
                  <a:pt x="1946" y="1907"/>
                  <a:pt x="1976" y="1877"/>
                </a:cubicBezTo>
                <a:lnTo>
                  <a:pt x="2067" y="1786"/>
                </a:lnTo>
                <a:cubicBezTo>
                  <a:pt x="2128" y="1725"/>
                  <a:pt x="2158" y="1664"/>
                  <a:pt x="2189" y="1573"/>
                </a:cubicBezTo>
                <a:cubicBezTo>
                  <a:pt x="2280" y="1421"/>
                  <a:pt x="2310" y="1269"/>
                  <a:pt x="2310" y="1117"/>
                </a:cubicBezTo>
                <a:cubicBezTo>
                  <a:pt x="2341" y="874"/>
                  <a:pt x="2280" y="631"/>
                  <a:pt x="2158" y="418"/>
                </a:cubicBezTo>
                <a:cubicBezTo>
                  <a:pt x="2219" y="418"/>
                  <a:pt x="2310" y="418"/>
                  <a:pt x="2402" y="448"/>
                </a:cubicBezTo>
                <a:cubicBezTo>
                  <a:pt x="2523" y="448"/>
                  <a:pt x="2645" y="509"/>
                  <a:pt x="2766" y="600"/>
                </a:cubicBezTo>
                <a:cubicBezTo>
                  <a:pt x="2858" y="692"/>
                  <a:pt x="2949" y="813"/>
                  <a:pt x="3070" y="874"/>
                </a:cubicBezTo>
                <a:cubicBezTo>
                  <a:pt x="3086" y="879"/>
                  <a:pt x="3104" y="882"/>
                  <a:pt x="3121" y="882"/>
                </a:cubicBezTo>
                <a:cubicBezTo>
                  <a:pt x="3201" y="882"/>
                  <a:pt x="3283" y="827"/>
                  <a:pt x="3283" y="752"/>
                </a:cubicBezTo>
                <a:cubicBezTo>
                  <a:pt x="3313" y="570"/>
                  <a:pt x="3162" y="357"/>
                  <a:pt x="3040" y="266"/>
                </a:cubicBezTo>
                <a:cubicBezTo>
                  <a:pt x="2888" y="144"/>
                  <a:pt x="2736" y="84"/>
                  <a:pt x="2554" y="23"/>
                </a:cubicBezTo>
                <a:cubicBezTo>
                  <a:pt x="2455" y="8"/>
                  <a:pt x="2356" y="0"/>
                  <a:pt x="2258" y="0"/>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48" name="Google Shape;1585;p50"/>
          <p:cNvSpPr/>
          <p:nvPr/>
        </p:nvSpPr>
        <p:spPr>
          <a:xfrm rot="-369386">
            <a:off x="14766551" y="4561122"/>
            <a:ext cx="863700" cy="275322"/>
          </a:xfrm>
          <a:custGeom>
            <a:avLst/>
            <a:gdLst/>
            <a:ahLst/>
            <a:cxnLst/>
            <a:rect l="l" t="t" r="r" b="b"/>
            <a:pathLst>
              <a:path w="5242" h="2182" extrusionOk="0">
                <a:moveTo>
                  <a:pt x="4207" y="0"/>
                </a:moveTo>
                <a:cubicBezTo>
                  <a:pt x="3749" y="0"/>
                  <a:pt x="3233" y="239"/>
                  <a:pt x="2402" y="261"/>
                </a:cubicBezTo>
                <a:cubicBezTo>
                  <a:pt x="1555" y="261"/>
                  <a:pt x="970" y="82"/>
                  <a:pt x="646" y="82"/>
                </a:cubicBezTo>
                <a:cubicBezTo>
                  <a:pt x="528" y="82"/>
                  <a:pt x="445" y="105"/>
                  <a:pt x="396" y="170"/>
                </a:cubicBezTo>
                <a:cubicBezTo>
                  <a:pt x="1" y="687"/>
                  <a:pt x="821" y="2085"/>
                  <a:pt x="2402" y="2176"/>
                </a:cubicBezTo>
                <a:cubicBezTo>
                  <a:pt x="2451" y="2180"/>
                  <a:pt x="2499" y="2182"/>
                  <a:pt x="2547" y="2182"/>
                </a:cubicBezTo>
                <a:cubicBezTo>
                  <a:pt x="4059" y="2182"/>
                  <a:pt x="5242" y="375"/>
                  <a:pt x="4682" y="109"/>
                </a:cubicBezTo>
                <a:cubicBezTo>
                  <a:pt x="4523" y="30"/>
                  <a:pt x="4369" y="0"/>
                  <a:pt x="4207" y="0"/>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49" name="Google Shape;1586;p50"/>
          <p:cNvSpPr/>
          <p:nvPr/>
        </p:nvSpPr>
        <p:spPr>
          <a:xfrm rot="-369386">
            <a:off x="15029888" y="4605066"/>
            <a:ext cx="531039" cy="220434"/>
          </a:xfrm>
          <a:custGeom>
            <a:avLst/>
            <a:gdLst/>
            <a:ahLst/>
            <a:cxnLst/>
            <a:rect l="l" t="t" r="r" b="b"/>
            <a:pathLst>
              <a:path w="3223" h="1747" extrusionOk="0">
                <a:moveTo>
                  <a:pt x="2929" y="0"/>
                </a:moveTo>
                <a:cubicBezTo>
                  <a:pt x="2504" y="0"/>
                  <a:pt x="1951" y="209"/>
                  <a:pt x="1611" y="378"/>
                </a:cubicBezTo>
                <a:cubicBezTo>
                  <a:pt x="1003" y="652"/>
                  <a:pt x="456" y="1078"/>
                  <a:pt x="0" y="1564"/>
                </a:cubicBezTo>
                <a:cubicBezTo>
                  <a:pt x="274" y="1686"/>
                  <a:pt x="547" y="1746"/>
                  <a:pt x="821" y="1746"/>
                </a:cubicBezTo>
                <a:cubicBezTo>
                  <a:pt x="1885" y="1746"/>
                  <a:pt x="2858" y="1078"/>
                  <a:pt x="3222" y="44"/>
                </a:cubicBezTo>
                <a:cubicBezTo>
                  <a:pt x="3136" y="13"/>
                  <a:pt x="3037" y="0"/>
                  <a:pt x="2929" y="0"/>
                </a:cubicBezTo>
                <a:close/>
              </a:path>
            </a:pathLst>
          </a:custGeom>
          <a:solidFill>
            <a:srgbClr val="FF582C"/>
          </a:solidFill>
          <a:ln>
            <a:noFill/>
          </a:ln>
        </p:spPr>
        <p:txBody>
          <a:bodyPr spcFirstLastPara="1" wrap="square" lIns="274275" tIns="274275" rIns="274275" bIns="274275" anchor="ctr" anchorCtr="0">
            <a:noAutofit/>
          </a:bodyPr>
          <a:lstStyle/>
          <a:p>
            <a:endParaRPr sz="4200"/>
          </a:p>
        </p:txBody>
      </p:sp>
      <p:sp>
        <p:nvSpPr>
          <p:cNvPr id="50" name="Google Shape;1587;p50"/>
          <p:cNvSpPr/>
          <p:nvPr/>
        </p:nvSpPr>
        <p:spPr>
          <a:xfrm rot="-369386">
            <a:off x="15451028" y="4209099"/>
            <a:ext cx="532521" cy="136275"/>
          </a:xfrm>
          <a:custGeom>
            <a:avLst/>
            <a:gdLst/>
            <a:ahLst/>
            <a:cxnLst/>
            <a:rect l="l" t="t" r="r" b="b"/>
            <a:pathLst>
              <a:path w="3232" h="1080" extrusionOk="0">
                <a:moveTo>
                  <a:pt x="1378" y="0"/>
                </a:moveTo>
                <a:cubicBezTo>
                  <a:pt x="1127" y="0"/>
                  <a:pt x="880" y="59"/>
                  <a:pt x="653" y="160"/>
                </a:cubicBezTo>
                <a:cubicBezTo>
                  <a:pt x="380" y="281"/>
                  <a:pt x="137" y="524"/>
                  <a:pt x="45" y="798"/>
                </a:cubicBezTo>
                <a:cubicBezTo>
                  <a:pt x="1" y="887"/>
                  <a:pt x="70" y="943"/>
                  <a:pt x="147" y="943"/>
                </a:cubicBezTo>
                <a:cubicBezTo>
                  <a:pt x="174" y="943"/>
                  <a:pt x="203" y="936"/>
                  <a:pt x="228" y="920"/>
                </a:cubicBezTo>
                <a:cubicBezTo>
                  <a:pt x="380" y="707"/>
                  <a:pt x="592" y="555"/>
                  <a:pt x="805" y="433"/>
                </a:cubicBezTo>
                <a:cubicBezTo>
                  <a:pt x="981" y="368"/>
                  <a:pt x="1172" y="318"/>
                  <a:pt x="1356" y="318"/>
                </a:cubicBezTo>
                <a:cubicBezTo>
                  <a:pt x="1427" y="318"/>
                  <a:pt x="1497" y="325"/>
                  <a:pt x="1565" y="342"/>
                </a:cubicBezTo>
                <a:cubicBezTo>
                  <a:pt x="1869" y="373"/>
                  <a:pt x="2143" y="464"/>
                  <a:pt x="2355" y="616"/>
                </a:cubicBezTo>
                <a:cubicBezTo>
                  <a:pt x="2477" y="676"/>
                  <a:pt x="2599" y="737"/>
                  <a:pt x="2720" y="828"/>
                </a:cubicBezTo>
                <a:cubicBezTo>
                  <a:pt x="2842" y="950"/>
                  <a:pt x="2963" y="1011"/>
                  <a:pt x="3085" y="1072"/>
                </a:cubicBezTo>
                <a:cubicBezTo>
                  <a:pt x="3102" y="1077"/>
                  <a:pt x="3117" y="1080"/>
                  <a:pt x="3132" y="1080"/>
                </a:cubicBezTo>
                <a:cubicBezTo>
                  <a:pt x="3195" y="1080"/>
                  <a:pt x="3231" y="1030"/>
                  <a:pt x="3207" y="980"/>
                </a:cubicBezTo>
                <a:cubicBezTo>
                  <a:pt x="3146" y="828"/>
                  <a:pt x="3024" y="676"/>
                  <a:pt x="2903" y="585"/>
                </a:cubicBezTo>
                <a:cubicBezTo>
                  <a:pt x="2781" y="494"/>
                  <a:pt x="2629" y="403"/>
                  <a:pt x="2477" y="312"/>
                </a:cubicBezTo>
                <a:cubicBezTo>
                  <a:pt x="2203" y="129"/>
                  <a:pt x="1869" y="38"/>
                  <a:pt x="1535" y="8"/>
                </a:cubicBezTo>
                <a:cubicBezTo>
                  <a:pt x="1483" y="3"/>
                  <a:pt x="1430" y="0"/>
                  <a:pt x="1378" y="0"/>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51" name="Google Shape;1588;p50"/>
          <p:cNvSpPr/>
          <p:nvPr/>
        </p:nvSpPr>
        <p:spPr>
          <a:xfrm rot="-369386">
            <a:off x="14498081" y="4185177"/>
            <a:ext cx="340734" cy="174381"/>
          </a:xfrm>
          <a:custGeom>
            <a:avLst/>
            <a:gdLst/>
            <a:ahLst/>
            <a:cxnLst/>
            <a:rect l="l" t="t" r="r" b="b"/>
            <a:pathLst>
              <a:path w="2068" h="1382" extrusionOk="0">
                <a:moveTo>
                  <a:pt x="579" y="0"/>
                </a:moveTo>
                <a:cubicBezTo>
                  <a:pt x="318" y="0"/>
                  <a:pt x="74" y="93"/>
                  <a:pt x="0" y="390"/>
                </a:cubicBezTo>
                <a:cubicBezTo>
                  <a:pt x="0" y="443"/>
                  <a:pt x="51" y="475"/>
                  <a:pt x="100" y="475"/>
                </a:cubicBezTo>
                <a:cubicBezTo>
                  <a:pt x="136" y="475"/>
                  <a:pt x="170" y="458"/>
                  <a:pt x="183" y="420"/>
                </a:cubicBezTo>
                <a:cubicBezTo>
                  <a:pt x="274" y="268"/>
                  <a:pt x="486" y="268"/>
                  <a:pt x="669" y="268"/>
                </a:cubicBezTo>
                <a:cubicBezTo>
                  <a:pt x="821" y="298"/>
                  <a:pt x="973" y="359"/>
                  <a:pt x="1094" y="450"/>
                </a:cubicBezTo>
                <a:cubicBezTo>
                  <a:pt x="1398" y="602"/>
                  <a:pt x="1611" y="876"/>
                  <a:pt x="1733" y="1150"/>
                </a:cubicBezTo>
                <a:cubicBezTo>
                  <a:pt x="1763" y="1241"/>
                  <a:pt x="1794" y="1332"/>
                  <a:pt x="1885" y="1362"/>
                </a:cubicBezTo>
                <a:cubicBezTo>
                  <a:pt x="1898" y="1376"/>
                  <a:pt x="1914" y="1382"/>
                  <a:pt x="1932" y="1382"/>
                </a:cubicBezTo>
                <a:cubicBezTo>
                  <a:pt x="1993" y="1382"/>
                  <a:pt x="2067" y="1305"/>
                  <a:pt x="2067" y="1210"/>
                </a:cubicBezTo>
                <a:cubicBezTo>
                  <a:pt x="2067" y="1028"/>
                  <a:pt x="1976" y="846"/>
                  <a:pt x="1854" y="724"/>
                </a:cubicBezTo>
                <a:cubicBezTo>
                  <a:pt x="1672" y="420"/>
                  <a:pt x="1398" y="207"/>
                  <a:pt x="1064" y="86"/>
                </a:cubicBezTo>
                <a:cubicBezTo>
                  <a:pt x="922" y="38"/>
                  <a:pt x="747" y="0"/>
                  <a:pt x="579" y="0"/>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52" name="Google Shape;1589;p50"/>
          <p:cNvSpPr/>
          <p:nvPr/>
        </p:nvSpPr>
        <p:spPr>
          <a:xfrm rot="-369386">
            <a:off x="14788301" y="4180602"/>
            <a:ext cx="310581" cy="303840"/>
          </a:xfrm>
          <a:custGeom>
            <a:avLst/>
            <a:gdLst/>
            <a:ahLst/>
            <a:cxnLst/>
            <a:rect l="l" t="t" r="r" b="b"/>
            <a:pathLst>
              <a:path w="1885" h="2408" extrusionOk="0">
                <a:moveTo>
                  <a:pt x="1410" y="1"/>
                </a:moveTo>
                <a:cubicBezTo>
                  <a:pt x="1359" y="1"/>
                  <a:pt x="1307" y="35"/>
                  <a:pt x="1307" y="103"/>
                </a:cubicBezTo>
                <a:cubicBezTo>
                  <a:pt x="1307" y="195"/>
                  <a:pt x="1338" y="286"/>
                  <a:pt x="1399" y="347"/>
                </a:cubicBezTo>
                <a:cubicBezTo>
                  <a:pt x="1429" y="407"/>
                  <a:pt x="1429" y="499"/>
                  <a:pt x="1459" y="590"/>
                </a:cubicBezTo>
                <a:cubicBezTo>
                  <a:pt x="1520" y="742"/>
                  <a:pt x="1551" y="894"/>
                  <a:pt x="1520" y="1076"/>
                </a:cubicBezTo>
                <a:cubicBezTo>
                  <a:pt x="1551" y="1228"/>
                  <a:pt x="1520" y="1380"/>
                  <a:pt x="1429" y="1502"/>
                </a:cubicBezTo>
                <a:cubicBezTo>
                  <a:pt x="1390" y="1553"/>
                  <a:pt x="1336" y="1572"/>
                  <a:pt x="1278" y="1572"/>
                </a:cubicBezTo>
                <a:cubicBezTo>
                  <a:pt x="1200" y="1572"/>
                  <a:pt x="1117" y="1537"/>
                  <a:pt x="1064" y="1502"/>
                </a:cubicBezTo>
                <a:cubicBezTo>
                  <a:pt x="902" y="1421"/>
                  <a:pt x="672" y="1286"/>
                  <a:pt x="465" y="1286"/>
                </a:cubicBezTo>
                <a:cubicBezTo>
                  <a:pt x="362" y="1286"/>
                  <a:pt x="264" y="1319"/>
                  <a:pt x="183" y="1410"/>
                </a:cubicBezTo>
                <a:cubicBezTo>
                  <a:pt x="0" y="1684"/>
                  <a:pt x="0" y="2049"/>
                  <a:pt x="152" y="2353"/>
                </a:cubicBezTo>
                <a:cubicBezTo>
                  <a:pt x="165" y="2391"/>
                  <a:pt x="199" y="2408"/>
                  <a:pt x="232" y="2408"/>
                </a:cubicBezTo>
                <a:cubicBezTo>
                  <a:pt x="278" y="2408"/>
                  <a:pt x="322" y="2375"/>
                  <a:pt x="304" y="2322"/>
                </a:cubicBezTo>
                <a:cubicBezTo>
                  <a:pt x="243" y="2140"/>
                  <a:pt x="243" y="1927"/>
                  <a:pt x="304" y="1745"/>
                </a:cubicBezTo>
                <a:cubicBezTo>
                  <a:pt x="304" y="1684"/>
                  <a:pt x="335" y="1593"/>
                  <a:pt x="426" y="1562"/>
                </a:cubicBezTo>
                <a:cubicBezTo>
                  <a:pt x="487" y="1562"/>
                  <a:pt x="578" y="1562"/>
                  <a:pt x="639" y="1623"/>
                </a:cubicBezTo>
                <a:cubicBezTo>
                  <a:pt x="842" y="1714"/>
                  <a:pt x="1062" y="1871"/>
                  <a:pt x="1299" y="1871"/>
                </a:cubicBezTo>
                <a:cubicBezTo>
                  <a:pt x="1381" y="1871"/>
                  <a:pt x="1465" y="1852"/>
                  <a:pt x="1551" y="1806"/>
                </a:cubicBezTo>
                <a:cubicBezTo>
                  <a:pt x="1885" y="1623"/>
                  <a:pt x="1854" y="1259"/>
                  <a:pt x="1854" y="955"/>
                </a:cubicBezTo>
                <a:cubicBezTo>
                  <a:pt x="1824" y="772"/>
                  <a:pt x="1794" y="590"/>
                  <a:pt x="1733" y="438"/>
                </a:cubicBezTo>
                <a:cubicBezTo>
                  <a:pt x="1702" y="316"/>
                  <a:pt x="1611" y="73"/>
                  <a:pt x="1459" y="12"/>
                </a:cubicBezTo>
                <a:cubicBezTo>
                  <a:pt x="1444" y="5"/>
                  <a:pt x="1427" y="1"/>
                  <a:pt x="1410" y="1"/>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53" name="Google Shape;1590;p50"/>
          <p:cNvSpPr/>
          <p:nvPr/>
        </p:nvSpPr>
        <p:spPr>
          <a:xfrm rot="-369386">
            <a:off x="15347447" y="3554142"/>
            <a:ext cx="521151" cy="237975"/>
          </a:xfrm>
          <a:custGeom>
            <a:avLst/>
            <a:gdLst/>
            <a:ahLst/>
            <a:cxnLst/>
            <a:rect l="l" t="t" r="r" b="b"/>
            <a:pathLst>
              <a:path w="3163" h="1886" extrusionOk="0">
                <a:moveTo>
                  <a:pt x="407" y="1"/>
                </a:moveTo>
                <a:cubicBezTo>
                  <a:pt x="282" y="1"/>
                  <a:pt x="162" y="55"/>
                  <a:pt x="62" y="130"/>
                </a:cubicBezTo>
                <a:cubicBezTo>
                  <a:pt x="1" y="191"/>
                  <a:pt x="1" y="282"/>
                  <a:pt x="62" y="312"/>
                </a:cubicBezTo>
                <a:cubicBezTo>
                  <a:pt x="135" y="367"/>
                  <a:pt x="219" y="378"/>
                  <a:pt x="300" y="378"/>
                </a:cubicBezTo>
                <a:cubicBezTo>
                  <a:pt x="355" y="378"/>
                  <a:pt x="408" y="373"/>
                  <a:pt x="457" y="373"/>
                </a:cubicBezTo>
                <a:cubicBezTo>
                  <a:pt x="578" y="404"/>
                  <a:pt x="730" y="434"/>
                  <a:pt x="882" y="464"/>
                </a:cubicBezTo>
                <a:cubicBezTo>
                  <a:pt x="1156" y="525"/>
                  <a:pt x="1399" y="616"/>
                  <a:pt x="1673" y="738"/>
                </a:cubicBezTo>
                <a:cubicBezTo>
                  <a:pt x="1885" y="860"/>
                  <a:pt x="2129" y="1042"/>
                  <a:pt x="2311" y="1224"/>
                </a:cubicBezTo>
                <a:cubicBezTo>
                  <a:pt x="2433" y="1316"/>
                  <a:pt x="2524" y="1437"/>
                  <a:pt x="2615" y="1528"/>
                </a:cubicBezTo>
                <a:cubicBezTo>
                  <a:pt x="2706" y="1650"/>
                  <a:pt x="2797" y="1741"/>
                  <a:pt x="2919" y="1863"/>
                </a:cubicBezTo>
                <a:cubicBezTo>
                  <a:pt x="2942" y="1878"/>
                  <a:pt x="2970" y="1886"/>
                  <a:pt x="2998" y="1886"/>
                </a:cubicBezTo>
                <a:cubicBezTo>
                  <a:pt x="3078" y="1886"/>
                  <a:pt x="3162" y="1823"/>
                  <a:pt x="3162" y="1711"/>
                </a:cubicBezTo>
                <a:cubicBezTo>
                  <a:pt x="3132" y="1559"/>
                  <a:pt x="3071" y="1437"/>
                  <a:pt x="2980" y="1316"/>
                </a:cubicBezTo>
                <a:cubicBezTo>
                  <a:pt x="2889" y="1164"/>
                  <a:pt x="2797" y="1042"/>
                  <a:pt x="2676" y="920"/>
                </a:cubicBezTo>
                <a:cubicBezTo>
                  <a:pt x="2433" y="708"/>
                  <a:pt x="2189" y="495"/>
                  <a:pt x="1885" y="343"/>
                </a:cubicBezTo>
                <a:cubicBezTo>
                  <a:pt x="1582" y="221"/>
                  <a:pt x="1278" y="100"/>
                  <a:pt x="974" y="39"/>
                </a:cubicBezTo>
                <a:cubicBezTo>
                  <a:pt x="822" y="39"/>
                  <a:pt x="670" y="9"/>
                  <a:pt x="487" y="9"/>
                </a:cubicBezTo>
                <a:cubicBezTo>
                  <a:pt x="460" y="3"/>
                  <a:pt x="433" y="1"/>
                  <a:pt x="407" y="1"/>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54" name="Google Shape;1591;p50"/>
          <p:cNvSpPr/>
          <p:nvPr/>
        </p:nvSpPr>
        <p:spPr>
          <a:xfrm rot="-369386">
            <a:off x="14445782" y="3604101"/>
            <a:ext cx="384891" cy="160878"/>
          </a:xfrm>
          <a:custGeom>
            <a:avLst/>
            <a:gdLst/>
            <a:ahLst/>
            <a:cxnLst/>
            <a:rect l="l" t="t" r="r" b="b"/>
            <a:pathLst>
              <a:path w="2336" h="1275" extrusionOk="0">
                <a:moveTo>
                  <a:pt x="1557" y="0"/>
                </a:moveTo>
                <a:cubicBezTo>
                  <a:pt x="1401" y="0"/>
                  <a:pt x="1245" y="28"/>
                  <a:pt x="1089" y="73"/>
                </a:cubicBezTo>
                <a:cubicBezTo>
                  <a:pt x="846" y="164"/>
                  <a:pt x="633" y="286"/>
                  <a:pt x="481" y="438"/>
                </a:cubicBezTo>
                <a:cubicBezTo>
                  <a:pt x="360" y="529"/>
                  <a:pt x="299" y="620"/>
                  <a:pt x="208" y="711"/>
                </a:cubicBezTo>
                <a:cubicBezTo>
                  <a:pt x="117" y="833"/>
                  <a:pt x="56" y="954"/>
                  <a:pt x="25" y="1076"/>
                </a:cubicBezTo>
                <a:cubicBezTo>
                  <a:pt x="1" y="1175"/>
                  <a:pt x="37" y="1274"/>
                  <a:pt x="100" y="1274"/>
                </a:cubicBezTo>
                <a:cubicBezTo>
                  <a:pt x="115" y="1274"/>
                  <a:pt x="130" y="1269"/>
                  <a:pt x="147" y="1258"/>
                </a:cubicBezTo>
                <a:cubicBezTo>
                  <a:pt x="238" y="1197"/>
                  <a:pt x="329" y="1106"/>
                  <a:pt x="390" y="1015"/>
                </a:cubicBezTo>
                <a:cubicBezTo>
                  <a:pt x="481" y="954"/>
                  <a:pt x="542" y="863"/>
                  <a:pt x="633" y="802"/>
                </a:cubicBezTo>
                <a:cubicBezTo>
                  <a:pt x="785" y="681"/>
                  <a:pt x="968" y="589"/>
                  <a:pt x="1150" y="498"/>
                </a:cubicBezTo>
                <a:cubicBezTo>
                  <a:pt x="1284" y="454"/>
                  <a:pt x="1417" y="426"/>
                  <a:pt x="1563" y="426"/>
                </a:cubicBezTo>
                <a:cubicBezTo>
                  <a:pt x="1616" y="426"/>
                  <a:pt x="1671" y="429"/>
                  <a:pt x="1728" y="438"/>
                </a:cubicBezTo>
                <a:cubicBezTo>
                  <a:pt x="1819" y="438"/>
                  <a:pt x="1910" y="438"/>
                  <a:pt x="2001" y="468"/>
                </a:cubicBezTo>
                <a:cubicBezTo>
                  <a:pt x="2064" y="489"/>
                  <a:pt x="2127" y="524"/>
                  <a:pt x="2190" y="524"/>
                </a:cubicBezTo>
                <a:cubicBezTo>
                  <a:pt x="2218" y="524"/>
                  <a:pt x="2247" y="517"/>
                  <a:pt x="2275" y="498"/>
                </a:cubicBezTo>
                <a:cubicBezTo>
                  <a:pt x="2336" y="468"/>
                  <a:pt x="2336" y="377"/>
                  <a:pt x="2305" y="316"/>
                </a:cubicBezTo>
                <a:cubicBezTo>
                  <a:pt x="2275" y="194"/>
                  <a:pt x="2153" y="134"/>
                  <a:pt x="2032" y="103"/>
                </a:cubicBezTo>
                <a:cubicBezTo>
                  <a:pt x="1940" y="73"/>
                  <a:pt x="1819" y="42"/>
                  <a:pt x="1728" y="12"/>
                </a:cubicBezTo>
                <a:cubicBezTo>
                  <a:pt x="1671" y="4"/>
                  <a:pt x="1614" y="0"/>
                  <a:pt x="1557" y="0"/>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55" name="Google Shape;1592;p50"/>
          <p:cNvSpPr/>
          <p:nvPr/>
        </p:nvSpPr>
        <p:spPr>
          <a:xfrm rot="-369437">
            <a:off x="15642773" y="4489701"/>
            <a:ext cx="751392" cy="367311"/>
          </a:xfrm>
          <a:custGeom>
            <a:avLst/>
            <a:gdLst/>
            <a:ahLst/>
            <a:cxnLst/>
            <a:rect l="l" t="t" r="r" b="b"/>
            <a:pathLst>
              <a:path w="4561" h="3827" extrusionOk="0">
                <a:moveTo>
                  <a:pt x="2206" y="1"/>
                </a:moveTo>
                <a:cubicBezTo>
                  <a:pt x="1131" y="1"/>
                  <a:pt x="235" y="700"/>
                  <a:pt x="123" y="1686"/>
                </a:cubicBezTo>
                <a:cubicBezTo>
                  <a:pt x="1" y="2719"/>
                  <a:pt x="882" y="3662"/>
                  <a:pt x="2098" y="3814"/>
                </a:cubicBezTo>
                <a:cubicBezTo>
                  <a:pt x="2182" y="3822"/>
                  <a:pt x="2265" y="3826"/>
                  <a:pt x="2347" y="3826"/>
                </a:cubicBezTo>
                <a:cubicBezTo>
                  <a:pt x="3429" y="3826"/>
                  <a:pt x="4354" y="3100"/>
                  <a:pt x="4439" y="2111"/>
                </a:cubicBezTo>
                <a:cubicBezTo>
                  <a:pt x="4560" y="1078"/>
                  <a:pt x="3679" y="136"/>
                  <a:pt x="2463" y="14"/>
                </a:cubicBezTo>
                <a:cubicBezTo>
                  <a:pt x="2376" y="5"/>
                  <a:pt x="2291" y="1"/>
                  <a:pt x="2206" y="1"/>
                </a:cubicBezTo>
                <a:close/>
              </a:path>
            </a:pathLst>
          </a:custGeom>
          <a:solidFill>
            <a:srgbClr val="990000"/>
          </a:solidFill>
          <a:ln>
            <a:noFill/>
          </a:ln>
        </p:spPr>
        <p:txBody>
          <a:bodyPr spcFirstLastPara="1" wrap="square" lIns="274275" tIns="274275" rIns="274275" bIns="274275" anchor="ctr" anchorCtr="0">
            <a:noAutofit/>
          </a:bodyPr>
          <a:lstStyle/>
          <a:p>
            <a:endParaRPr sz="4200"/>
          </a:p>
        </p:txBody>
      </p:sp>
      <p:sp>
        <p:nvSpPr>
          <p:cNvPr id="56" name="Google Shape;1593;p50"/>
          <p:cNvSpPr/>
          <p:nvPr/>
        </p:nvSpPr>
        <p:spPr>
          <a:xfrm rot="1404526">
            <a:off x="14268920" y="4515927"/>
            <a:ext cx="519327" cy="314877"/>
          </a:xfrm>
          <a:custGeom>
            <a:avLst/>
            <a:gdLst/>
            <a:ahLst/>
            <a:cxnLst/>
            <a:rect l="l" t="t" r="r" b="b"/>
            <a:pathLst>
              <a:path w="3861" h="3556" extrusionOk="0">
                <a:moveTo>
                  <a:pt x="1692" y="0"/>
                </a:moveTo>
                <a:cubicBezTo>
                  <a:pt x="1333" y="0"/>
                  <a:pt x="984" y="115"/>
                  <a:pt x="700" y="349"/>
                </a:cubicBezTo>
                <a:cubicBezTo>
                  <a:pt x="1" y="957"/>
                  <a:pt x="1" y="2082"/>
                  <a:pt x="669" y="2842"/>
                </a:cubicBezTo>
                <a:cubicBezTo>
                  <a:pt x="1030" y="3311"/>
                  <a:pt x="1563" y="3555"/>
                  <a:pt x="2101" y="3555"/>
                </a:cubicBezTo>
                <a:cubicBezTo>
                  <a:pt x="2470" y="3555"/>
                  <a:pt x="2841" y="3441"/>
                  <a:pt x="3162" y="3206"/>
                </a:cubicBezTo>
                <a:cubicBezTo>
                  <a:pt x="3830" y="2507"/>
                  <a:pt x="3861" y="1413"/>
                  <a:pt x="3162" y="714"/>
                </a:cubicBezTo>
                <a:cubicBezTo>
                  <a:pt x="2765" y="245"/>
                  <a:pt x="2217" y="0"/>
                  <a:pt x="1692" y="0"/>
                </a:cubicBezTo>
                <a:close/>
              </a:path>
            </a:pathLst>
          </a:custGeom>
          <a:solidFill>
            <a:srgbClr val="990000"/>
          </a:solidFill>
          <a:ln>
            <a:noFill/>
          </a:ln>
        </p:spPr>
        <p:txBody>
          <a:bodyPr spcFirstLastPara="1" wrap="square" lIns="274275" tIns="274275" rIns="274275" bIns="274275" anchor="ctr" anchorCtr="0">
            <a:noAutofit/>
          </a:bodyPr>
          <a:lstStyle/>
          <a:p>
            <a:endParaRPr sz="4200"/>
          </a:p>
        </p:txBody>
      </p:sp>
      <p:sp>
        <p:nvSpPr>
          <p:cNvPr id="57" name="Text Box 4"/>
          <p:cNvSpPr txBox="1"/>
          <p:nvPr/>
        </p:nvSpPr>
        <p:spPr>
          <a:xfrm>
            <a:off x="435420" y="3292283"/>
            <a:ext cx="14308455" cy="830997"/>
          </a:xfrm>
          <a:prstGeom prst="rect">
            <a:avLst/>
          </a:prstGeom>
          <a:noFill/>
          <a:ln w="9525">
            <a:noFill/>
          </a:ln>
        </p:spPr>
        <p:txBody>
          <a:bodyPr wrap="square">
            <a:spAutoFit/>
            <a:scene3d>
              <a:camera prst="orthographicFront"/>
              <a:lightRig rig="threePt" dir="t"/>
            </a:scene3d>
          </a:bodyPr>
          <a:lstStyle/>
          <a:p>
            <a:pPr marL="857250" indent="-857250" algn="just">
              <a:spcBef>
                <a:spcPct val="50000"/>
              </a:spcBef>
              <a:buFont typeface="Wingdings" panose="05000000000000000000" charset="0"/>
              <a:buChar char="ü"/>
            </a:pP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Không</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đi</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một</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mình</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nơi</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tối</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tăm</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vắng</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vẻ</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US" altLang="en-US" sz="4800" b="1">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8" name="Text Box 5"/>
          <p:cNvSpPr txBox="1"/>
          <p:nvPr/>
        </p:nvSpPr>
        <p:spPr>
          <a:xfrm>
            <a:off x="466138" y="4188753"/>
            <a:ext cx="16673513" cy="830997"/>
          </a:xfrm>
          <a:prstGeom prst="rect">
            <a:avLst/>
          </a:prstGeom>
          <a:noFill/>
          <a:ln w="9525">
            <a:noFill/>
          </a:ln>
        </p:spPr>
        <p:txBody>
          <a:bodyPr wrap="square">
            <a:spAutoFit/>
            <a:scene3d>
              <a:camera prst="orthographicFront"/>
              <a:lightRig rig="threePt" dir="t"/>
            </a:scene3d>
          </a:bodyPr>
          <a:lstStyle/>
          <a:p>
            <a:pPr marL="857250" indent="-857250" algn="just">
              <a:spcBef>
                <a:spcPct val="50000"/>
              </a:spcBef>
              <a:buFont typeface="Wingdings" panose="05000000000000000000" charset="0"/>
              <a:buChar char="ü"/>
            </a:pP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Không</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ở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trong</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phòng</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kín</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một</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mình</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với</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người</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lạ</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US" altLang="en-US" sz="4800" b="1">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9" name="Text Box 6"/>
          <p:cNvSpPr txBox="1"/>
          <p:nvPr/>
        </p:nvSpPr>
        <p:spPr>
          <a:xfrm>
            <a:off x="442980" y="5091080"/>
            <a:ext cx="13888140" cy="1569660"/>
          </a:xfrm>
          <a:prstGeom prst="rect">
            <a:avLst/>
          </a:prstGeom>
          <a:noFill/>
          <a:ln w="9525">
            <a:noFill/>
          </a:ln>
        </p:spPr>
        <p:txBody>
          <a:bodyPr wrap="square">
            <a:spAutoFit/>
            <a:scene3d>
              <a:camera prst="orthographicFront"/>
              <a:lightRig rig="threePt" dir="t"/>
            </a:scene3d>
          </a:bodyPr>
          <a:lstStyle/>
          <a:p>
            <a:pPr marL="857250" indent="-857250" algn="just">
              <a:spcBef>
                <a:spcPct val="50000"/>
              </a:spcBef>
              <a:buFont typeface="Wingdings" panose="05000000000000000000" charset="0"/>
              <a:buChar char="ü"/>
            </a:pP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Không</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nhận</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tiền</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qu</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à</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hoặc</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sự</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giúp</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đỡ</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đặc</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biệt</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của</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người</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khác</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à</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không</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rõ</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lí</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do;</a:t>
            </a:r>
            <a:endParaRPr lang="en-US" altLang="en-US" sz="4800" b="1">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0" name="Text Box 7"/>
          <p:cNvSpPr txBox="1"/>
          <p:nvPr/>
        </p:nvSpPr>
        <p:spPr>
          <a:xfrm>
            <a:off x="377679" y="7626246"/>
            <a:ext cx="13953441" cy="1569660"/>
          </a:xfrm>
          <a:prstGeom prst="rect">
            <a:avLst/>
          </a:prstGeom>
          <a:noFill/>
          <a:ln w="9525">
            <a:noFill/>
          </a:ln>
        </p:spPr>
        <p:txBody>
          <a:bodyPr wrap="square">
            <a:spAutoFit/>
            <a:scene3d>
              <a:camera prst="orthographicFront"/>
              <a:lightRig rig="threePt" dir="t"/>
            </a:scene3d>
          </a:bodyPr>
          <a:lstStyle/>
          <a:p>
            <a:pPr marL="857250" indent="-857250" algn="just">
              <a:spcBef>
                <a:spcPct val="50000"/>
              </a:spcBef>
              <a:buFont typeface="Wingdings" panose="05000000000000000000" charset="0"/>
              <a:buChar char="ü"/>
            </a:pP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Không</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để</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người</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lạ</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à</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o</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à</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nhất</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à</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khi</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trong</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rPr>
              <a:t>à</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chỉ</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có</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một</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mình</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US" altLang="en-US" sz="4800" b="1">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1" name="Text Box 9"/>
          <p:cNvSpPr txBox="1"/>
          <p:nvPr/>
        </p:nvSpPr>
        <p:spPr>
          <a:xfrm>
            <a:off x="435421" y="6763844"/>
            <a:ext cx="10148888" cy="830997"/>
          </a:xfrm>
          <a:prstGeom prst="rect">
            <a:avLst/>
          </a:prstGeom>
          <a:noFill/>
          <a:ln w="9525">
            <a:noFill/>
          </a:ln>
        </p:spPr>
        <p:txBody>
          <a:bodyPr wrap="square">
            <a:spAutoFit/>
            <a:scene3d>
              <a:camera prst="orthographicFront"/>
              <a:lightRig rig="threePt" dir="t"/>
            </a:scene3d>
          </a:bodyPr>
          <a:lstStyle/>
          <a:p>
            <a:pPr marL="857250" indent="-857250" algn="just">
              <a:spcBef>
                <a:spcPct val="50000"/>
              </a:spcBef>
              <a:buFont typeface="Wingdings" panose="05000000000000000000" charset="0"/>
              <a:buChar char="ü"/>
            </a:pP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Không</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đi</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nhờ</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xe</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người</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en-US" sz="4800" b="1"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lạ</a:t>
            </a:r>
            <a:r>
              <a:rPr lang="en-US" altLang="en-US" sz="4800" b="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US" altLang="en-US" sz="4800" b="1">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8" name="图片 14"/>
          <p:cNvPicPr>
            <a:picLocks noChangeAspect="1"/>
          </p:cNvPicPr>
          <p:nvPr/>
        </p:nvPicPr>
        <p:blipFill rotWithShape="1">
          <a:blip r:embed="rId2" cstate="screen"/>
          <a:srcRect/>
          <a:stretch>
            <a:fillRect/>
          </a:stretch>
        </p:blipFill>
        <p:spPr>
          <a:xfrm>
            <a:off x="80873" y="-121799"/>
            <a:ext cx="3635516" cy="3437793"/>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500" fill="hold"/>
                                        <p:tgtEl>
                                          <p:spTgt spid="68"/>
                                        </p:tgtEl>
                                        <p:attrNameLst>
                                          <p:attrName>ppt_x</p:attrName>
                                        </p:attrNameLst>
                                      </p:cBhvr>
                                      <p:tavLst>
                                        <p:tav tm="0">
                                          <p:val>
                                            <p:strVal val="0-#ppt_w/2"/>
                                          </p:val>
                                        </p:tav>
                                        <p:tav tm="100000">
                                          <p:val>
                                            <p:strVal val="#ppt_x"/>
                                          </p:val>
                                        </p:tav>
                                      </p:tavLst>
                                    </p:anim>
                                    <p:anim calcmode="lin" valueType="num">
                                      <p:cBhvr additive="base">
                                        <p:cTn id="8" dur="500" fill="hold"/>
                                        <p:tgtEl>
                                          <p:spTgt spid="6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57"/>
                                        </p:tgtEl>
                                        <p:attrNameLst>
                                          <p:attrName>style.visibility</p:attrName>
                                        </p:attrNameLst>
                                      </p:cBhvr>
                                      <p:to>
                                        <p:strVal val="visible"/>
                                      </p:to>
                                    </p:set>
                                    <p:anim calcmode="lin" valueType="num">
                                      <p:cBhvr>
                                        <p:cTn id="18" dur="500" fill="hold"/>
                                        <p:tgtEl>
                                          <p:spTgt spid="57"/>
                                        </p:tgtEl>
                                        <p:attrNameLst>
                                          <p:attrName>ppt_w</p:attrName>
                                        </p:attrNameLst>
                                      </p:cBhvr>
                                      <p:tavLst>
                                        <p:tav tm="0">
                                          <p:val>
                                            <p:fltVal val="0"/>
                                          </p:val>
                                        </p:tav>
                                        <p:tav tm="100000">
                                          <p:val>
                                            <p:strVal val="#ppt_w"/>
                                          </p:val>
                                        </p:tav>
                                      </p:tavLst>
                                    </p:anim>
                                    <p:anim calcmode="lin" valueType="num">
                                      <p:cBhvr>
                                        <p:cTn id="19" dur="500" fill="hold"/>
                                        <p:tgtEl>
                                          <p:spTgt spid="57"/>
                                        </p:tgtEl>
                                        <p:attrNameLst>
                                          <p:attrName>ppt_h</p:attrName>
                                        </p:attrNameLst>
                                      </p:cBhvr>
                                      <p:tavLst>
                                        <p:tav tm="0">
                                          <p:val>
                                            <p:fltVal val="0"/>
                                          </p:val>
                                        </p:tav>
                                        <p:tav tm="100000">
                                          <p:val>
                                            <p:strVal val="#ppt_h"/>
                                          </p:val>
                                        </p:tav>
                                      </p:tavLst>
                                    </p:anim>
                                    <p:animEffect transition="in" filter="fade">
                                      <p:cBhvr>
                                        <p:cTn id="20" dur="500"/>
                                        <p:tgtEl>
                                          <p:spTgt spid="57"/>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58"/>
                                        </p:tgtEl>
                                        <p:attrNameLst>
                                          <p:attrName>style.visibility</p:attrName>
                                        </p:attrNameLst>
                                      </p:cBhvr>
                                      <p:to>
                                        <p:strVal val="visible"/>
                                      </p:to>
                                    </p:set>
                                    <p:anim calcmode="lin" valueType="num">
                                      <p:cBhvr>
                                        <p:cTn id="25" dur="500" fill="hold"/>
                                        <p:tgtEl>
                                          <p:spTgt spid="58"/>
                                        </p:tgtEl>
                                        <p:attrNameLst>
                                          <p:attrName>ppt_w</p:attrName>
                                        </p:attrNameLst>
                                      </p:cBhvr>
                                      <p:tavLst>
                                        <p:tav tm="0">
                                          <p:val>
                                            <p:fltVal val="0"/>
                                          </p:val>
                                        </p:tav>
                                        <p:tav tm="100000">
                                          <p:val>
                                            <p:strVal val="#ppt_w"/>
                                          </p:val>
                                        </p:tav>
                                      </p:tavLst>
                                    </p:anim>
                                    <p:anim calcmode="lin" valueType="num">
                                      <p:cBhvr>
                                        <p:cTn id="26" dur="500" fill="hold"/>
                                        <p:tgtEl>
                                          <p:spTgt spid="58"/>
                                        </p:tgtEl>
                                        <p:attrNameLst>
                                          <p:attrName>ppt_h</p:attrName>
                                        </p:attrNameLst>
                                      </p:cBhvr>
                                      <p:tavLst>
                                        <p:tav tm="0">
                                          <p:val>
                                            <p:fltVal val="0"/>
                                          </p:val>
                                        </p:tav>
                                        <p:tav tm="100000">
                                          <p:val>
                                            <p:strVal val="#ppt_h"/>
                                          </p:val>
                                        </p:tav>
                                      </p:tavLst>
                                    </p:anim>
                                    <p:animEffect transition="in" filter="fade">
                                      <p:cBhvr>
                                        <p:cTn id="27" dur="500"/>
                                        <p:tgtEl>
                                          <p:spTgt spid="58"/>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59"/>
                                        </p:tgtEl>
                                        <p:attrNameLst>
                                          <p:attrName>style.visibility</p:attrName>
                                        </p:attrNameLst>
                                      </p:cBhvr>
                                      <p:to>
                                        <p:strVal val="visible"/>
                                      </p:to>
                                    </p:set>
                                    <p:anim calcmode="lin" valueType="num">
                                      <p:cBhvr>
                                        <p:cTn id="32" dur="500" fill="hold"/>
                                        <p:tgtEl>
                                          <p:spTgt spid="59"/>
                                        </p:tgtEl>
                                        <p:attrNameLst>
                                          <p:attrName>ppt_w</p:attrName>
                                        </p:attrNameLst>
                                      </p:cBhvr>
                                      <p:tavLst>
                                        <p:tav tm="0">
                                          <p:val>
                                            <p:fltVal val="0"/>
                                          </p:val>
                                        </p:tav>
                                        <p:tav tm="100000">
                                          <p:val>
                                            <p:strVal val="#ppt_w"/>
                                          </p:val>
                                        </p:tav>
                                      </p:tavLst>
                                    </p:anim>
                                    <p:anim calcmode="lin" valueType="num">
                                      <p:cBhvr>
                                        <p:cTn id="33" dur="500" fill="hold"/>
                                        <p:tgtEl>
                                          <p:spTgt spid="59"/>
                                        </p:tgtEl>
                                        <p:attrNameLst>
                                          <p:attrName>ppt_h</p:attrName>
                                        </p:attrNameLst>
                                      </p:cBhvr>
                                      <p:tavLst>
                                        <p:tav tm="0">
                                          <p:val>
                                            <p:fltVal val="0"/>
                                          </p:val>
                                        </p:tav>
                                        <p:tav tm="100000">
                                          <p:val>
                                            <p:strVal val="#ppt_h"/>
                                          </p:val>
                                        </p:tav>
                                      </p:tavLst>
                                    </p:anim>
                                    <p:animEffect transition="in" filter="fade">
                                      <p:cBhvr>
                                        <p:cTn id="34" dur="500"/>
                                        <p:tgtEl>
                                          <p:spTgt spid="59"/>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61"/>
                                        </p:tgtEl>
                                        <p:attrNameLst>
                                          <p:attrName>style.visibility</p:attrName>
                                        </p:attrNameLst>
                                      </p:cBhvr>
                                      <p:to>
                                        <p:strVal val="visible"/>
                                      </p:to>
                                    </p:set>
                                    <p:anim calcmode="lin" valueType="num">
                                      <p:cBhvr>
                                        <p:cTn id="39" dur="500" fill="hold"/>
                                        <p:tgtEl>
                                          <p:spTgt spid="61"/>
                                        </p:tgtEl>
                                        <p:attrNameLst>
                                          <p:attrName>ppt_w</p:attrName>
                                        </p:attrNameLst>
                                      </p:cBhvr>
                                      <p:tavLst>
                                        <p:tav tm="0">
                                          <p:val>
                                            <p:fltVal val="0"/>
                                          </p:val>
                                        </p:tav>
                                        <p:tav tm="100000">
                                          <p:val>
                                            <p:strVal val="#ppt_w"/>
                                          </p:val>
                                        </p:tav>
                                      </p:tavLst>
                                    </p:anim>
                                    <p:anim calcmode="lin" valueType="num">
                                      <p:cBhvr>
                                        <p:cTn id="40" dur="500" fill="hold"/>
                                        <p:tgtEl>
                                          <p:spTgt spid="61"/>
                                        </p:tgtEl>
                                        <p:attrNameLst>
                                          <p:attrName>ppt_h</p:attrName>
                                        </p:attrNameLst>
                                      </p:cBhvr>
                                      <p:tavLst>
                                        <p:tav tm="0">
                                          <p:val>
                                            <p:fltVal val="0"/>
                                          </p:val>
                                        </p:tav>
                                        <p:tav tm="100000">
                                          <p:val>
                                            <p:strVal val="#ppt_h"/>
                                          </p:val>
                                        </p:tav>
                                      </p:tavLst>
                                    </p:anim>
                                    <p:animEffect transition="in" filter="fade">
                                      <p:cBhvr>
                                        <p:cTn id="41" dur="500"/>
                                        <p:tgtEl>
                                          <p:spTgt spid="61"/>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60"/>
                                        </p:tgtEl>
                                        <p:attrNameLst>
                                          <p:attrName>style.visibility</p:attrName>
                                        </p:attrNameLst>
                                      </p:cBhvr>
                                      <p:to>
                                        <p:strVal val="visible"/>
                                      </p:to>
                                    </p:set>
                                    <p:anim calcmode="lin" valueType="num">
                                      <p:cBhvr>
                                        <p:cTn id="46" dur="500" fill="hold"/>
                                        <p:tgtEl>
                                          <p:spTgt spid="60"/>
                                        </p:tgtEl>
                                        <p:attrNameLst>
                                          <p:attrName>ppt_w</p:attrName>
                                        </p:attrNameLst>
                                      </p:cBhvr>
                                      <p:tavLst>
                                        <p:tav tm="0">
                                          <p:val>
                                            <p:fltVal val="0"/>
                                          </p:val>
                                        </p:tav>
                                        <p:tav tm="100000">
                                          <p:val>
                                            <p:strVal val="#ppt_w"/>
                                          </p:val>
                                        </p:tav>
                                      </p:tavLst>
                                    </p:anim>
                                    <p:anim calcmode="lin" valueType="num">
                                      <p:cBhvr>
                                        <p:cTn id="47" dur="500" fill="hold"/>
                                        <p:tgtEl>
                                          <p:spTgt spid="60"/>
                                        </p:tgtEl>
                                        <p:attrNameLst>
                                          <p:attrName>ppt_h</p:attrName>
                                        </p:attrNameLst>
                                      </p:cBhvr>
                                      <p:tavLst>
                                        <p:tav tm="0">
                                          <p:val>
                                            <p:fltVal val="0"/>
                                          </p:val>
                                        </p:tav>
                                        <p:tav tm="100000">
                                          <p:val>
                                            <p:strVal val="#ppt_h"/>
                                          </p:val>
                                        </p:tav>
                                      </p:tavLst>
                                    </p:anim>
                                    <p:animEffect transition="in" filter="fade">
                                      <p:cBhvr>
                                        <p:cTn id="48"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7" grpId="0"/>
      <p:bldP spid="58" grpId="0"/>
      <p:bldP spid="59" grpId="0"/>
      <p:bldP spid="60" grpId="0"/>
      <p:bldP spid="61"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4FFFE"/>
        </a:solidFill>
        <a:effectLst/>
      </p:bgPr>
    </p:bg>
    <p:spTree>
      <p:nvGrpSpPr>
        <p:cNvPr id="1" name=""/>
        <p:cNvGrpSpPr/>
        <p:nvPr/>
      </p:nvGrpSpPr>
      <p:grpSpPr>
        <a:xfrm>
          <a:off x="0" y="0"/>
          <a:ext cx="0" cy="0"/>
          <a:chOff x="0" y="0"/>
          <a:chExt cx="0" cy="0"/>
        </a:xfrm>
      </p:grpSpPr>
      <p:sp>
        <p:nvSpPr>
          <p:cNvPr id="2" name="TextBox 1"/>
          <p:cNvSpPr txBox="1"/>
          <p:nvPr/>
        </p:nvSpPr>
        <p:spPr>
          <a:xfrm>
            <a:off x="1280652" y="488541"/>
            <a:ext cx="15873873" cy="830997"/>
          </a:xfrm>
          <a:prstGeom prst="rect">
            <a:avLst/>
          </a:prstGeom>
          <a:noFill/>
        </p:spPr>
        <p:txBody>
          <a:bodyPr wrap="square" rtlCol="0">
            <a:spAutoFit/>
          </a:bodyPr>
          <a:lstStyle/>
          <a:p>
            <a:r>
              <a:rPr lang="en-US" sz="4800" b="1">
                <a:solidFill>
                  <a:srgbClr val="C00000"/>
                </a:solidFill>
                <a:latin typeface="Times New Roman" panose="02020603050405020304" pitchFamily="18" charset="0"/>
                <a:cs typeface="Times New Roman" panose="02020603050405020304" pitchFamily="18" charset="0"/>
              </a:rPr>
              <a:t>Một số hình thức xâm hại trẻ em cần biết để phòng tránh.</a:t>
            </a:r>
          </a:p>
        </p:txBody>
      </p:sp>
      <p:sp>
        <p:nvSpPr>
          <p:cNvPr id="8" name="Google Shape;58;p8"/>
          <p:cNvSpPr/>
          <p:nvPr/>
        </p:nvSpPr>
        <p:spPr>
          <a:xfrm>
            <a:off x="-1498509" y="7917491"/>
            <a:ext cx="4711518" cy="4739019"/>
          </a:xfrm>
          <a:custGeom>
            <a:avLst/>
            <a:gdLst/>
            <a:ahLst/>
            <a:cxnLst/>
            <a:rect l="l" t="t" r="r" b="b"/>
            <a:pathLst>
              <a:path w="39455" h="40762" extrusionOk="0">
                <a:moveTo>
                  <a:pt x="19728" y="1"/>
                </a:moveTo>
                <a:cubicBezTo>
                  <a:pt x="8816" y="1"/>
                  <a:pt x="1" y="9119"/>
                  <a:pt x="1" y="20366"/>
                </a:cubicBezTo>
                <a:cubicBezTo>
                  <a:pt x="1" y="31612"/>
                  <a:pt x="8816" y="40761"/>
                  <a:pt x="19728" y="40761"/>
                </a:cubicBezTo>
                <a:cubicBezTo>
                  <a:pt x="30640" y="40761"/>
                  <a:pt x="39454" y="31612"/>
                  <a:pt x="39454" y="20366"/>
                </a:cubicBezTo>
                <a:cubicBezTo>
                  <a:pt x="39454" y="9119"/>
                  <a:pt x="30640" y="1"/>
                  <a:pt x="19728" y="1"/>
                </a:cubicBezTo>
                <a:close/>
              </a:path>
            </a:pathLst>
          </a:custGeom>
          <a:solidFill>
            <a:schemeClr val="accent4">
              <a:lumMod val="60000"/>
              <a:lumOff val="40000"/>
            </a:schemeClr>
          </a:solidFill>
          <a:ln>
            <a:noFill/>
          </a:ln>
        </p:spPr>
        <p:txBody>
          <a:bodyPr spcFirstLastPara="1" wrap="square" lIns="274275" tIns="274275" rIns="274275" bIns="274275" anchor="ctr" anchorCtr="0">
            <a:noAutofit/>
          </a:bodyPr>
          <a:lstStyle/>
          <a:p>
            <a:endParaRPr sz="4200"/>
          </a:p>
        </p:txBody>
      </p:sp>
      <p:sp>
        <p:nvSpPr>
          <p:cNvPr id="9" name="Google Shape;60;p8"/>
          <p:cNvSpPr/>
          <p:nvPr/>
        </p:nvSpPr>
        <p:spPr>
          <a:xfrm rot="10800000">
            <a:off x="10417844" y="8283581"/>
            <a:ext cx="10760250" cy="4006839"/>
          </a:xfrm>
          <a:custGeom>
            <a:avLst/>
            <a:gdLst/>
            <a:ahLst/>
            <a:cxnLst/>
            <a:rect l="l" t="t" r="r" b="b"/>
            <a:pathLst>
              <a:path w="80455" h="55139" extrusionOk="0">
                <a:moveTo>
                  <a:pt x="39610" y="0"/>
                </a:moveTo>
                <a:cubicBezTo>
                  <a:pt x="38635" y="0"/>
                  <a:pt x="37659" y="30"/>
                  <a:pt x="36684" y="90"/>
                </a:cubicBezTo>
                <a:cubicBezTo>
                  <a:pt x="28021" y="637"/>
                  <a:pt x="19389" y="3555"/>
                  <a:pt x="12641" y="9117"/>
                </a:cubicBezTo>
                <a:cubicBezTo>
                  <a:pt x="5863" y="14710"/>
                  <a:pt x="1091" y="23069"/>
                  <a:pt x="483" y="32005"/>
                </a:cubicBezTo>
                <a:cubicBezTo>
                  <a:pt x="0" y="38734"/>
                  <a:pt x="3681" y="55139"/>
                  <a:pt x="12448" y="55139"/>
                </a:cubicBezTo>
                <a:cubicBezTo>
                  <a:pt x="12512" y="55139"/>
                  <a:pt x="12577" y="55138"/>
                  <a:pt x="12641" y="55136"/>
                </a:cubicBezTo>
                <a:cubicBezTo>
                  <a:pt x="17049" y="55015"/>
                  <a:pt x="22368" y="51094"/>
                  <a:pt x="26866" y="50091"/>
                </a:cubicBezTo>
                <a:cubicBezTo>
                  <a:pt x="32338" y="48844"/>
                  <a:pt x="37900" y="48449"/>
                  <a:pt x="43462" y="47932"/>
                </a:cubicBezTo>
                <a:cubicBezTo>
                  <a:pt x="54800" y="46899"/>
                  <a:pt x="67171" y="44954"/>
                  <a:pt x="74861" y="36261"/>
                </a:cubicBezTo>
                <a:cubicBezTo>
                  <a:pt x="78235" y="32431"/>
                  <a:pt x="80454" y="27111"/>
                  <a:pt x="79299" y="22066"/>
                </a:cubicBezTo>
                <a:cubicBezTo>
                  <a:pt x="78387" y="18114"/>
                  <a:pt x="75530" y="14923"/>
                  <a:pt x="72521" y="12309"/>
                </a:cubicBezTo>
                <a:cubicBezTo>
                  <a:pt x="63391" y="4415"/>
                  <a:pt x="51509" y="0"/>
                  <a:pt x="39610" y="0"/>
                </a:cubicBezTo>
                <a:close/>
              </a:path>
            </a:pathLst>
          </a:custGeom>
          <a:solidFill>
            <a:srgbClr val="EAC1FF"/>
          </a:solidFill>
          <a:ln>
            <a:noFill/>
          </a:ln>
        </p:spPr>
        <p:txBody>
          <a:bodyPr spcFirstLastPara="1" wrap="square" lIns="274275" tIns="274275" rIns="274275" bIns="274275" anchor="ctr" anchorCtr="0">
            <a:noAutofit/>
          </a:bodyPr>
          <a:lstStyle/>
          <a:p>
            <a:endParaRPr sz="4200"/>
          </a:p>
        </p:txBody>
      </p:sp>
      <p:sp>
        <p:nvSpPr>
          <p:cNvPr id="14" name="Rectangle 13"/>
          <p:cNvSpPr/>
          <p:nvPr/>
        </p:nvSpPr>
        <p:spPr>
          <a:xfrm>
            <a:off x="857250" y="5256316"/>
            <a:ext cx="3184382" cy="2645606"/>
          </a:xfrm>
          <a:prstGeom prst="rect">
            <a:avLst/>
          </a:prstGeom>
          <a:solidFill>
            <a:srgbClr val="EAC1FF"/>
          </a:solidFill>
          <a:ln>
            <a:solidFill>
              <a:srgbClr val="EAC1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schemeClr val="tx1"/>
                </a:solidFill>
                <a:latin typeface="Times New Roman" panose="02020603050405020304" pitchFamily="18" charset="0"/>
                <a:cs typeface="Times New Roman" panose="02020603050405020304" pitchFamily="18" charset="0"/>
              </a:rPr>
              <a:t>Xâm hại bằng lời nói</a:t>
            </a:r>
          </a:p>
        </p:txBody>
      </p:sp>
      <p:sp>
        <p:nvSpPr>
          <p:cNvPr id="15" name="Rectangle 14"/>
          <p:cNvSpPr/>
          <p:nvPr/>
        </p:nvSpPr>
        <p:spPr>
          <a:xfrm>
            <a:off x="4800529" y="5295797"/>
            <a:ext cx="3600450" cy="2565117"/>
          </a:xfrm>
          <a:prstGeom prst="rect">
            <a:avLst/>
          </a:prstGeom>
          <a:solidFill>
            <a:schemeClr val="accent4">
              <a:lumMod val="60000"/>
              <a:lumOff val="40000"/>
            </a:schemeClr>
          </a:solidFill>
          <a:ln>
            <a:solidFill>
              <a:srgbClr val="EAC1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schemeClr val="tx1"/>
                </a:solidFill>
                <a:latin typeface="Times New Roman" panose="02020603050405020304" pitchFamily="18" charset="0"/>
                <a:cs typeface="Times New Roman" panose="02020603050405020304" pitchFamily="18" charset="0"/>
              </a:rPr>
              <a:t>Trêu ghẹo trẻ một cách quá đáng</a:t>
            </a:r>
          </a:p>
        </p:txBody>
      </p:sp>
      <p:sp>
        <p:nvSpPr>
          <p:cNvPr id="16" name="Rectangle 15"/>
          <p:cNvSpPr/>
          <p:nvPr/>
        </p:nvSpPr>
        <p:spPr>
          <a:xfrm>
            <a:off x="9067904" y="5371861"/>
            <a:ext cx="4163712" cy="2644995"/>
          </a:xfrm>
          <a:prstGeom prst="rect">
            <a:avLst/>
          </a:prstGeom>
          <a:solidFill>
            <a:srgbClr val="EAC1FF"/>
          </a:solidFill>
          <a:ln>
            <a:solidFill>
              <a:srgbClr val="EAC1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schemeClr val="tx1"/>
                </a:solidFill>
                <a:latin typeface="Times New Roman" panose="02020603050405020304" pitchFamily="18" charset="0"/>
                <a:cs typeface="Times New Roman" panose="02020603050405020304" pitchFamily="18" charset="0"/>
              </a:rPr>
              <a:t>Sờ mó những bộ phân riêng tư trên cơ thể trẻ</a:t>
            </a:r>
          </a:p>
        </p:txBody>
      </p:sp>
      <p:sp>
        <p:nvSpPr>
          <p:cNvPr id="18" name="Rectangle 17"/>
          <p:cNvSpPr/>
          <p:nvPr/>
        </p:nvSpPr>
        <p:spPr>
          <a:xfrm>
            <a:off x="13792002" y="5371953"/>
            <a:ext cx="3706467" cy="2621042"/>
          </a:xfrm>
          <a:prstGeom prst="rect">
            <a:avLst/>
          </a:prstGeom>
          <a:solidFill>
            <a:srgbClr val="EAC1FF"/>
          </a:solidFill>
          <a:ln>
            <a:solidFill>
              <a:srgbClr val="EAC1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schemeClr val="tx1"/>
                </a:solidFill>
                <a:latin typeface="Times New Roman" panose="02020603050405020304" pitchFamily="18" charset="0"/>
                <a:cs typeface="Times New Roman" panose="02020603050405020304" pitchFamily="18" charset="0"/>
              </a:rPr>
              <a:t>Cho trẻ xem phim, ảnh, ấn phẩm có nội dung đồi trụy</a:t>
            </a:r>
          </a:p>
        </p:txBody>
      </p:sp>
      <p:pic>
        <p:nvPicPr>
          <p:cNvPr id="19" name="Picture 18"/>
          <p:cNvPicPr>
            <a:picLocks noChangeAspect="1"/>
          </p:cNvPicPr>
          <p:nvPr/>
        </p:nvPicPr>
        <p:blipFill rotWithShape="1">
          <a:blip r:embed="rId2">
            <a:extLst>
              <a:ext uri="{BEBA8EAE-BF5A-486C-A8C5-ECC9F3942E4B}">
                <a14:imgProps xmlns:a14="http://schemas.microsoft.com/office/drawing/2010/main">
                  <a14:imgLayer r:embed="rId3">
                    <a14:imgEffect>
                      <a14:backgroundRemoval t="93" b="41111" l="27552" r="51510">
                        <a14:foregroundMark x1="35417" y1="16667" x2="40885" y2="22407"/>
                      </a14:backgroundRemoval>
                    </a14:imgEffect>
                  </a14:imgLayer>
                </a14:imgProps>
              </a:ext>
              <a:ext uri="{28A0092B-C50C-407E-A947-70E740481C1C}">
                <a14:useLocalDpi xmlns:a14="http://schemas.microsoft.com/office/drawing/2010/main" val="0"/>
              </a:ext>
            </a:extLst>
          </a:blip>
          <a:srcRect l="29360" r="46738" b="60511"/>
          <a:stretch>
            <a:fillRect/>
          </a:stretch>
        </p:blipFill>
        <p:spPr>
          <a:xfrm>
            <a:off x="857250" y="1373009"/>
            <a:ext cx="3866395" cy="3593057"/>
          </a:xfrm>
          <a:prstGeom prst="rect">
            <a:avLst/>
          </a:prstGeom>
        </p:spPr>
      </p:pic>
      <p:pic>
        <p:nvPicPr>
          <p:cNvPr id="20" name="Picture 19"/>
          <p:cNvPicPr>
            <a:picLocks noChangeAspect="1"/>
          </p:cNvPicPr>
          <p:nvPr/>
        </p:nvPicPr>
        <p:blipFill rotWithShape="1">
          <a:blip r:embed="rId4" cstate="print">
            <a:extLst>
              <a:ext uri="{BEBA8EAE-BF5A-486C-A8C5-ECC9F3942E4B}">
                <a14:imgProps xmlns:a14="http://schemas.microsoft.com/office/drawing/2010/main">
                  <a14:imgLayer r:embed="rId3">
                    <a14:imgEffect>
                      <a14:backgroundRemoval t="0" b="57778" l="67813" r="100000">
                        <a14:foregroundMark x1="93073" y1="10093" x2="92708" y2="23333"/>
                        <a14:foregroundMark x1="84219" y1="29444" x2="88646" y2="37778"/>
                        <a14:foregroundMark x1="86094" y1="46296" x2="86094" y2="46296"/>
                        <a14:foregroundMark x1="85260" y1="46481" x2="85260" y2="46481"/>
                        <a14:backgroundMark x1="70313" y1="16667" x2="78594" y2="45000"/>
                        <a14:backgroundMark x1="74740" y1="34537" x2="80729" y2="43704"/>
                        <a14:backgroundMark x1="78125" y1="33704" x2="82552" y2="42870"/>
                        <a14:backgroundMark x1="82552" y1="49907" x2="89323" y2="50741"/>
                        <a14:backgroundMark x1="83125" y1="47778" x2="87448" y2="49259"/>
                        <a14:backgroundMark x1="74219" y1="25833" x2="76094" y2="27685"/>
                        <a14:backgroundMark x1="74063" y1="24259" x2="75729" y2="26389"/>
                      </a14:backgroundRemoval>
                    </a14:imgEffect>
                  </a14:imgLayer>
                </a14:imgProps>
              </a:ext>
              <a:ext uri="{28A0092B-C50C-407E-A947-70E740481C1C}">
                <a14:useLocalDpi xmlns:a14="http://schemas.microsoft.com/office/drawing/2010/main" val="0"/>
              </a:ext>
            </a:extLst>
          </a:blip>
          <a:srcRect l="68816" t="-6261" r="-3310" b="47222"/>
          <a:stretch>
            <a:fillRect/>
          </a:stretch>
        </p:blipFill>
        <p:spPr>
          <a:xfrm>
            <a:off x="13563636" y="1714803"/>
            <a:ext cx="3591571" cy="3457819"/>
          </a:xfrm>
          <a:prstGeom prst="rect">
            <a:avLst/>
          </a:prstGeom>
        </p:spPr>
      </p:pic>
      <p:pic>
        <p:nvPicPr>
          <p:cNvPr id="22" name="Picture 6" descr="Safe Touch / Unsafe Touch: Best Safety tips for kids - YouTub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3936" t="19291" r="20855" b="4749"/>
          <a:stretch>
            <a:fillRect/>
          </a:stretch>
        </p:blipFill>
        <p:spPr bwMode="auto">
          <a:xfrm>
            <a:off x="5029274" y="2224518"/>
            <a:ext cx="3329852" cy="2577041"/>
          </a:xfrm>
          <a:prstGeom prst="round2DiagRect">
            <a:avLst>
              <a:gd name="adj1" fmla="val 16667"/>
              <a:gd name="adj2" fmla="val 0"/>
            </a:avLst>
          </a:prstGeom>
          <a:ln w="76200" cap="sq">
            <a:solidFill>
              <a:srgbClr val="FFFFFF"/>
            </a:solidFill>
            <a:miter lim="800000"/>
            <a:headEnd/>
            <a:tailEnd/>
          </a:ln>
          <a:effectLst/>
          <a:extLst>
            <a:ext uri="{909E8E84-426E-40DD-AFC4-6F175D3DCCD1}">
              <a14:hiddenFill xmlns:a14="http://schemas.microsoft.com/office/drawing/2010/main">
                <a:solidFill>
                  <a:srgbClr val="FFFFFF"/>
                </a:solidFill>
              </a14:hiddenFill>
            </a:ext>
          </a:extLst>
        </p:spPr>
      </p:pic>
      <p:pic>
        <p:nvPicPr>
          <p:cNvPr id="23" name="Picture 22"/>
          <p:cNvPicPr>
            <a:picLocks noChangeAspect="1"/>
          </p:cNvPicPr>
          <p:nvPr/>
        </p:nvPicPr>
        <p:blipFill rotWithShape="1">
          <a:blip r:embed="rId6" cstate="print">
            <a:extLst>
              <a:ext uri="{28A0092B-C50C-407E-A947-70E740481C1C}">
                <a14:useLocalDpi xmlns:a14="http://schemas.microsoft.com/office/drawing/2010/main" val="0"/>
              </a:ext>
            </a:extLst>
          </a:blip>
          <a:srcRect l="9792" t="34074" r="61904" b="14630"/>
          <a:stretch>
            <a:fillRect/>
          </a:stretch>
        </p:blipFill>
        <p:spPr>
          <a:xfrm>
            <a:off x="9448540" y="1714219"/>
            <a:ext cx="3123869" cy="3184495"/>
          </a:xfrm>
          <a:prstGeom prst="rect">
            <a:avLst/>
          </a:prstGeom>
          <a:ln w="76200">
            <a:solidFill>
              <a:schemeClr val="bg1"/>
            </a:solid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500"/>
                                        <p:tgtEl>
                                          <p:spTgt spid="1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bldLvl="0" animBg="1"/>
      <p:bldP spid="15" grpId="0" bldLvl="0" animBg="1"/>
      <p:bldP spid="16" grpId="0" bldLvl="0" animBg="1"/>
      <p:bldP spid="18"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54108"/>
            <a:ext cx="36576000" cy="14791989"/>
            <a:chOff x="152400" y="158974"/>
            <a:chExt cx="24384000" cy="9861326"/>
          </a:xfrm>
        </p:grpSpPr>
        <p:grpSp>
          <p:nvGrpSpPr>
            <p:cNvPr id="17" name="CẤM BUÔN BÁN, CẤM REUP"/>
            <p:cNvGrpSpPr/>
            <p:nvPr/>
          </p:nvGrpSpPr>
          <p:grpSpPr>
            <a:xfrm>
              <a:off x="152400" y="158974"/>
              <a:ext cx="24384000" cy="6851394"/>
              <a:chOff x="-19812000" y="181103"/>
              <a:chExt cx="24384000" cy="6851394"/>
            </a:xfrm>
          </p:grpSpPr>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pic>
          <p:nvPicPr>
            <p:cNvPr id="23" name="ĐC SHARE MIỄN PHÍ BỞI NK POWERSKILLS"/>
            <p:cNvPicPr>
              <a:picLocks noChangeAspect="1"/>
            </p:cNvPicPr>
            <p:nvPr/>
          </p:nvPicPr>
          <p:blipFill>
            <a:blip r:embed="rId3"/>
            <a:stretch>
              <a:fillRect/>
            </a:stretch>
          </p:blipFill>
          <p:spPr>
            <a:xfrm>
              <a:off x="182857" y="8183884"/>
              <a:ext cx="12257011" cy="1836416"/>
            </a:xfrm>
            <a:prstGeom prst="rect">
              <a:avLst/>
            </a:prstGeom>
          </p:spPr>
        </p:pic>
      </p:grpSp>
      <p:pic>
        <p:nvPicPr>
          <p:cNvPr id="7" name="Vào http://fb.com/nkpowerskills tải game miễn phí"/>
          <p:cNvPicPr>
            <a:picLocks noChangeAspect="1"/>
          </p:cNvPicPr>
          <p:nvPr/>
        </p:nvPicPr>
        <p:blipFill>
          <a:blip r:embed="rId4"/>
          <a:stretch>
            <a:fillRect/>
          </a:stretch>
        </p:blipFill>
        <p:spPr>
          <a:xfrm>
            <a:off x="408109" y="6462320"/>
            <a:ext cx="4561115" cy="3115241"/>
          </a:xfrm>
          <a:prstGeom prst="rect">
            <a:avLst/>
          </a:prstGeom>
        </p:spPr>
      </p:pic>
      <p:pic>
        <p:nvPicPr>
          <p:cNvPr id="5124" name="ĐC SHARE MIỄN PHÍ BỞI NK POWERSKILLS" descr="Download Software Development Services - Covent Garden PNG Image ..."/>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82338" y="3338991"/>
            <a:ext cx="3123327" cy="3123327"/>
          </a:xfrm>
          <a:prstGeom prst="rect">
            <a:avLst/>
          </a:prstGeom>
          <a:noFill/>
          <a:effectLst>
            <a:glow rad="2286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0" name="CẤM BUÔN BÁN, CẤM REUP"/>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7904766" y="7128590"/>
            <a:ext cx="5286288" cy="2448971"/>
          </a:xfrm>
          <a:prstGeom prst="rect">
            <a:avLst/>
          </a:prstGeom>
        </p:spPr>
      </p:pic>
      <p:pic>
        <p:nvPicPr>
          <p:cNvPr id="11" name="Vào http://fb.com/nkpowerskills tải game miễn phí">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432056">
            <a:off x="29568381" y="7556225"/>
            <a:ext cx="1538100" cy="1593696"/>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124"/>
                                        </p:tgtEl>
                                        <p:attrNameLst>
                                          <p:attrName>r</p:attrName>
                                        </p:attrNameLst>
                                      </p:cBhvr>
                                    </p:animRot>
                                    <p:animRot by="-240000">
                                      <p:cBhvr>
                                        <p:cTn id="7" dur="200" fill="hold">
                                          <p:stCondLst>
                                            <p:cond delay="200"/>
                                          </p:stCondLst>
                                        </p:cTn>
                                        <p:tgtEl>
                                          <p:spTgt spid="5124"/>
                                        </p:tgtEl>
                                        <p:attrNameLst>
                                          <p:attrName>r</p:attrName>
                                        </p:attrNameLst>
                                      </p:cBhvr>
                                    </p:animRot>
                                    <p:animRot by="240000">
                                      <p:cBhvr>
                                        <p:cTn id="8" dur="200" fill="hold">
                                          <p:stCondLst>
                                            <p:cond delay="400"/>
                                          </p:stCondLst>
                                        </p:cTn>
                                        <p:tgtEl>
                                          <p:spTgt spid="5124"/>
                                        </p:tgtEl>
                                        <p:attrNameLst>
                                          <p:attrName>r</p:attrName>
                                        </p:attrNameLst>
                                      </p:cBhvr>
                                    </p:animRot>
                                    <p:animRot by="-240000">
                                      <p:cBhvr>
                                        <p:cTn id="9" dur="200" fill="hold">
                                          <p:stCondLst>
                                            <p:cond delay="600"/>
                                          </p:stCondLst>
                                        </p:cTn>
                                        <p:tgtEl>
                                          <p:spTgt spid="5124"/>
                                        </p:tgtEl>
                                        <p:attrNameLst>
                                          <p:attrName>r</p:attrName>
                                        </p:attrNameLst>
                                      </p:cBhvr>
                                    </p:animRot>
                                    <p:animRot by="120000">
                                      <p:cBhvr>
                                        <p:cTn id="10" dur="200" fill="hold">
                                          <p:stCondLst>
                                            <p:cond delay="800"/>
                                          </p:stCondLst>
                                        </p:cTn>
                                        <p:tgtEl>
                                          <p:spTgt spid="51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5124"/>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5124"/>
                                        </p:tgtEl>
                                      </p:cBhvr>
                                    </p:animEffect>
                                    <p:set>
                                      <p:cBhvr>
                                        <p:cTn id="16" dur="1" fill="hold">
                                          <p:stCondLst>
                                            <p:cond delay="499"/>
                                          </p:stCondLst>
                                        </p:cTn>
                                        <p:tgtEl>
                                          <p:spTgt spid="5124"/>
                                        </p:tgtEl>
                                        <p:attrNameLst>
                                          <p:attrName>style.visibility</p:attrName>
                                        </p:attrNameLst>
                                      </p:cBhvr>
                                      <p:to>
                                        <p:strVal val="hidden"/>
                                      </p:to>
                                    </p:set>
                                  </p:childTnLst>
                                </p:cTn>
                              </p:par>
                            </p:childTnLst>
                          </p:cTn>
                        </p:par>
                        <p:par>
                          <p:cTn id="17" fill="hold">
                            <p:stCondLst>
                              <p:cond delay="500"/>
                            </p:stCondLst>
                            <p:childTnLst>
                              <p:par>
                                <p:cTn id="18" presetID="35" presetClass="path" presetSubtype="0" fill="hold" nodeType="afterEffect">
                                  <p:stCondLst>
                                    <p:cond delay="0"/>
                                  </p:stCondLst>
                                  <p:childTnLst>
                                    <p:animMotion origin="layout" path="M 0 -1.11111E-6 L -1 -1.11111E-6 " pathEditMode="relative" rAng="0" ptsTypes="AA">
                                      <p:cBhvr>
                                        <p:cTn id="19" dur="3000" fill="hold"/>
                                        <p:tgtEl>
                                          <p:spTgt spid="5"/>
                                        </p:tgtEl>
                                        <p:attrNameLst>
                                          <p:attrName>ppt_x</p:attrName>
                                          <p:attrName>ppt_y</p:attrName>
                                        </p:attrNameLst>
                                      </p:cBhvr>
                                      <p:rCtr x="-50000" y="0"/>
                                    </p:animMotion>
                                  </p:childTnLst>
                                </p:cTn>
                              </p:par>
                              <p:par>
                                <p:cTn id="20" presetID="35" presetClass="path" presetSubtype="0" fill="hold" nodeType="withEffect">
                                  <p:stCondLst>
                                    <p:cond delay="0"/>
                                  </p:stCondLst>
                                  <p:childTnLst>
                                    <p:animMotion origin="layout" path="M 0 -2.96296E-6 L -1 -2.96296E-6 " pathEditMode="relative" rAng="0" ptsTypes="AA">
                                      <p:cBhvr>
                                        <p:cTn id="21" dur="3000" fill="hold"/>
                                        <p:tgtEl>
                                          <p:spTgt spid="10"/>
                                        </p:tgtEl>
                                        <p:attrNameLst>
                                          <p:attrName>ppt_x</p:attrName>
                                          <p:attrName>ppt_y</p:attrName>
                                        </p:attrNameLst>
                                      </p:cBhvr>
                                      <p:rCtr x="-50000" y="0"/>
                                    </p:animMotion>
                                  </p:childTnLst>
                                </p:cTn>
                              </p:par>
                              <p:par>
                                <p:cTn id="22" presetID="35" presetClass="path" presetSubtype="0" fill="hold" nodeType="withEffect">
                                  <p:stCondLst>
                                    <p:cond delay="0"/>
                                  </p:stCondLst>
                                  <p:childTnLst>
                                    <p:animMotion origin="layout" path="M 0 -2.96296E-6 L -1 -2.96296E-6 " pathEditMode="relative" rAng="0" ptsTypes="AA">
                                      <p:cBhvr>
                                        <p:cTn id="23" dur="3000" fill="hold"/>
                                        <p:tgtEl>
                                          <p:spTgt spid="11"/>
                                        </p:tgtEl>
                                        <p:attrNameLst>
                                          <p:attrName>ppt_x</p:attrName>
                                          <p:attrName>ppt_y</p:attrName>
                                        </p:attrNameLst>
                                      </p:cBhvr>
                                      <p:rCtr x="-50000" y="0"/>
                                    </p:animMotion>
                                  </p:childTnLst>
                                </p:cTn>
                              </p:par>
                            </p:childTnLst>
                          </p:cTn>
                        </p:par>
                      </p:childTnLst>
                    </p:cTn>
                  </p:par>
                </p:childTnLst>
              </p:cTn>
              <p:nextCondLst>
                <p:cond evt="onClick" delay="0">
                  <p:tgtEl>
                    <p:spTgt spid="512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4FFFE"/>
        </a:solidFill>
        <a:effectLst/>
      </p:bgPr>
    </p:bg>
    <p:spTree>
      <p:nvGrpSpPr>
        <p:cNvPr id="1" name=""/>
        <p:cNvGrpSpPr/>
        <p:nvPr/>
      </p:nvGrpSpPr>
      <p:grpSpPr>
        <a:xfrm>
          <a:off x="0" y="0"/>
          <a:ext cx="0" cy="0"/>
          <a:chOff x="0" y="0"/>
          <a:chExt cx="0" cy="0"/>
        </a:xfrm>
      </p:grpSpPr>
      <p:sp>
        <p:nvSpPr>
          <p:cNvPr id="6" name="TextBox 5"/>
          <p:cNvSpPr txBox="1"/>
          <p:nvPr/>
        </p:nvSpPr>
        <p:spPr>
          <a:xfrm>
            <a:off x="1442577" y="488541"/>
            <a:ext cx="15873873" cy="830997"/>
          </a:xfrm>
          <a:prstGeom prst="rect">
            <a:avLst/>
          </a:prstGeom>
          <a:noFill/>
        </p:spPr>
        <p:txBody>
          <a:bodyPr wrap="square" rtlCol="0">
            <a:spAutoFit/>
          </a:bodyPr>
          <a:lstStyle/>
          <a:p>
            <a:r>
              <a:rPr lang="en-US" sz="4800" b="1">
                <a:solidFill>
                  <a:srgbClr val="C00000"/>
                </a:solidFill>
                <a:latin typeface="Times New Roman" panose="02020603050405020304" pitchFamily="18" charset="0"/>
                <a:cs typeface="Times New Roman" panose="02020603050405020304" pitchFamily="18" charset="0"/>
              </a:rPr>
              <a:t>Một số hình thức xâm hại trẻ em cần biết để phòng tránh.</a:t>
            </a:r>
          </a:p>
        </p:txBody>
      </p:sp>
      <p:sp>
        <p:nvSpPr>
          <p:cNvPr id="7" name="Google Shape;246;p27"/>
          <p:cNvSpPr/>
          <p:nvPr/>
        </p:nvSpPr>
        <p:spPr>
          <a:xfrm rot="-964807" flipH="1">
            <a:off x="12520739" y="8872353"/>
            <a:ext cx="7900440" cy="5683920"/>
          </a:xfrm>
          <a:custGeom>
            <a:avLst/>
            <a:gdLst/>
            <a:ahLst/>
            <a:cxnLst/>
            <a:rect l="l" t="t" r="r" b="b"/>
            <a:pathLst>
              <a:path w="39455" h="40762" extrusionOk="0">
                <a:moveTo>
                  <a:pt x="19728" y="1"/>
                </a:moveTo>
                <a:cubicBezTo>
                  <a:pt x="8816" y="1"/>
                  <a:pt x="1" y="9119"/>
                  <a:pt x="1" y="20366"/>
                </a:cubicBezTo>
                <a:cubicBezTo>
                  <a:pt x="1" y="31612"/>
                  <a:pt x="8816" y="40761"/>
                  <a:pt x="19728" y="40761"/>
                </a:cubicBezTo>
                <a:cubicBezTo>
                  <a:pt x="30640" y="40761"/>
                  <a:pt x="39454" y="31612"/>
                  <a:pt x="39454" y="20366"/>
                </a:cubicBezTo>
                <a:cubicBezTo>
                  <a:pt x="39454" y="9119"/>
                  <a:pt x="30640" y="1"/>
                  <a:pt x="19728" y="1"/>
                </a:cubicBezTo>
                <a:close/>
              </a:path>
            </a:pathLst>
          </a:custGeom>
          <a:solidFill>
            <a:srgbClr val="EAC1FF"/>
          </a:solidFill>
          <a:ln>
            <a:noFill/>
          </a:ln>
        </p:spPr>
        <p:txBody>
          <a:bodyPr spcFirstLastPara="1" wrap="square" lIns="274275" tIns="274275" rIns="274275" bIns="274275" anchor="ctr" anchorCtr="0">
            <a:noAutofit/>
          </a:bodyPr>
          <a:lstStyle/>
          <a:p>
            <a:endParaRPr sz="4200"/>
          </a:p>
        </p:txBody>
      </p:sp>
      <p:sp>
        <p:nvSpPr>
          <p:cNvPr id="8" name="Google Shape;249;p27"/>
          <p:cNvSpPr/>
          <p:nvPr/>
        </p:nvSpPr>
        <p:spPr>
          <a:xfrm rot="2700000" flipH="1">
            <a:off x="-6207390" y="7540073"/>
            <a:ext cx="12083244" cy="5493855"/>
          </a:xfrm>
          <a:custGeom>
            <a:avLst/>
            <a:gdLst/>
            <a:ahLst/>
            <a:cxnLst/>
            <a:rect l="l" t="t" r="r" b="b"/>
            <a:pathLst>
              <a:path w="86659" h="39401" extrusionOk="0">
                <a:moveTo>
                  <a:pt x="25327" y="0"/>
                </a:moveTo>
                <a:cubicBezTo>
                  <a:pt x="18767" y="0"/>
                  <a:pt x="12189" y="2541"/>
                  <a:pt x="7477" y="7141"/>
                </a:cubicBezTo>
                <a:cubicBezTo>
                  <a:pt x="2644" y="11914"/>
                  <a:pt x="0" y="18692"/>
                  <a:pt x="61" y="25440"/>
                </a:cubicBezTo>
                <a:cubicBezTo>
                  <a:pt x="91" y="27567"/>
                  <a:pt x="0" y="31245"/>
                  <a:pt x="1611" y="32795"/>
                </a:cubicBezTo>
                <a:cubicBezTo>
                  <a:pt x="3465" y="34619"/>
                  <a:pt x="8602" y="35379"/>
                  <a:pt x="11064" y="36048"/>
                </a:cubicBezTo>
                <a:cubicBezTo>
                  <a:pt x="17721" y="37902"/>
                  <a:pt x="24560" y="38966"/>
                  <a:pt x="31460" y="39300"/>
                </a:cubicBezTo>
                <a:cubicBezTo>
                  <a:pt x="32963" y="39367"/>
                  <a:pt x="34466" y="39400"/>
                  <a:pt x="35969" y="39400"/>
                </a:cubicBezTo>
                <a:cubicBezTo>
                  <a:pt x="48104" y="39400"/>
                  <a:pt x="60168" y="37221"/>
                  <a:pt x="71582" y="32947"/>
                </a:cubicBezTo>
                <a:cubicBezTo>
                  <a:pt x="76567" y="31063"/>
                  <a:pt x="81734" y="28509"/>
                  <a:pt x="84287" y="23829"/>
                </a:cubicBezTo>
                <a:cubicBezTo>
                  <a:pt x="86658" y="19421"/>
                  <a:pt x="86050" y="13646"/>
                  <a:pt x="83011" y="9634"/>
                </a:cubicBezTo>
                <a:cubicBezTo>
                  <a:pt x="80243" y="5980"/>
                  <a:pt x="75659" y="3889"/>
                  <a:pt x="71098" y="3889"/>
                </a:cubicBezTo>
                <a:cubicBezTo>
                  <a:pt x="70651" y="3889"/>
                  <a:pt x="70203" y="3909"/>
                  <a:pt x="69758" y="3950"/>
                </a:cubicBezTo>
                <a:cubicBezTo>
                  <a:pt x="63922" y="4467"/>
                  <a:pt x="58664" y="8114"/>
                  <a:pt x="52828" y="8266"/>
                </a:cubicBezTo>
                <a:cubicBezTo>
                  <a:pt x="52723" y="8268"/>
                  <a:pt x="52618" y="8269"/>
                  <a:pt x="52513" y="8269"/>
                </a:cubicBezTo>
                <a:cubicBezTo>
                  <a:pt x="45415" y="8269"/>
                  <a:pt x="39354" y="3249"/>
                  <a:pt x="32584" y="1093"/>
                </a:cubicBezTo>
                <a:cubicBezTo>
                  <a:pt x="30234" y="356"/>
                  <a:pt x="27781" y="0"/>
                  <a:pt x="25327" y="0"/>
                </a:cubicBezTo>
                <a:close/>
              </a:path>
            </a:pathLst>
          </a:custGeom>
          <a:solidFill>
            <a:srgbClr val="42AFB4"/>
          </a:solidFill>
          <a:ln>
            <a:noFill/>
          </a:ln>
        </p:spPr>
        <p:txBody>
          <a:bodyPr spcFirstLastPara="1" wrap="square" lIns="274275" tIns="274275" rIns="274275" bIns="274275" anchor="ctr" anchorCtr="0">
            <a:noAutofit/>
          </a:bodyPr>
          <a:lstStyle/>
          <a:p>
            <a:endParaRPr sz="4200"/>
          </a:p>
        </p:txBody>
      </p:sp>
      <p:sp>
        <p:nvSpPr>
          <p:cNvPr id="9" name="Rectangle 8"/>
          <p:cNvSpPr/>
          <p:nvPr/>
        </p:nvSpPr>
        <p:spPr>
          <a:xfrm>
            <a:off x="219965" y="5676902"/>
            <a:ext cx="3887843" cy="2645606"/>
          </a:xfrm>
          <a:prstGeom prst="rect">
            <a:avLst/>
          </a:prstGeom>
          <a:solidFill>
            <a:srgbClr val="EAC1FF"/>
          </a:solidFill>
          <a:ln>
            <a:solidFill>
              <a:srgbClr val="EAC1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schemeClr val="tx1"/>
                </a:solidFill>
                <a:latin typeface="Times New Roman" panose="02020603050405020304" pitchFamily="18" charset="0"/>
                <a:cs typeface="Times New Roman" panose="02020603050405020304" pitchFamily="18" charset="0"/>
              </a:rPr>
              <a:t>Ép buộc trẻ sờ mó vào cơ thể mình</a:t>
            </a:r>
          </a:p>
        </p:txBody>
      </p:sp>
      <p:sp>
        <p:nvSpPr>
          <p:cNvPr id="10" name="Rectangle 9"/>
          <p:cNvSpPr/>
          <p:nvPr/>
        </p:nvSpPr>
        <p:spPr>
          <a:xfrm>
            <a:off x="4540655" y="5676902"/>
            <a:ext cx="3887843" cy="2645606"/>
          </a:xfrm>
          <a:prstGeom prst="rect">
            <a:avLst/>
          </a:prstGeom>
          <a:solidFill>
            <a:srgbClr val="42AFB4"/>
          </a:solidFill>
          <a:ln>
            <a:solidFill>
              <a:srgbClr val="42AF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schemeClr val="tx1"/>
                </a:solidFill>
                <a:latin typeface="Times New Roman" panose="02020603050405020304" pitchFamily="18" charset="0"/>
                <a:cs typeface="Times New Roman" panose="02020603050405020304" pitchFamily="18" charset="0"/>
              </a:rPr>
              <a:t>Xâm phạm sự riêng tư của trẻ</a:t>
            </a:r>
          </a:p>
        </p:txBody>
      </p:sp>
      <p:sp>
        <p:nvSpPr>
          <p:cNvPr id="11" name="Rectangle 10"/>
          <p:cNvSpPr/>
          <p:nvPr/>
        </p:nvSpPr>
        <p:spPr>
          <a:xfrm>
            <a:off x="8830934" y="5676900"/>
            <a:ext cx="5063883" cy="2645606"/>
          </a:xfrm>
          <a:prstGeom prst="rect">
            <a:avLst/>
          </a:prstGeom>
          <a:solidFill>
            <a:srgbClr val="EAC1FF"/>
          </a:solidFill>
          <a:ln>
            <a:solidFill>
              <a:srgbClr val="EAC1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schemeClr val="tx1"/>
                </a:solidFill>
                <a:latin typeface="Times New Roman" panose="02020603050405020304" pitchFamily="18" charset="0"/>
                <a:cs typeface="Times New Roman" panose="02020603050405020304" pitchFamily="18" charset="0"/>
              </a:rPr>
              <a:t>Đánh đập hoặc làm tổn thương trẻ</a:t>
            </a:r>
          </a:p>
        </p:txBody>
      </p:sp>
      <p:sp>
        <p:nvSpPr>
          <p:cNvPr id="12" name="Rectangle 11"/>
          <p:cNvSpPr/>
          <p:nvPr/>
        </p:nvSpPr>
        <p:spPr>
          <a:xfrm>
            <a:off x="14148049" y="5676900"/>
            <a:ext cx="3622523" cy="2645606"/>
          </a:xfrm>
          <a:prstGeom prst="rect">
            <a:avLst/>
          </a:prstGeom>
          <a:solidFill>
            <a:srgbClr val="42AFB4"/>
          </a:solidFill>
          <a:ln>
            <a:solidFill>
              <a:srgbClr val="42AF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a:solidFill>
                  <a:schemeClr val="tx1"/>
                </a:solidFill>
                <a:latin typeface="Times New Roman" panose="02020603050405020304" pitchFamily="18" charset="0"/>
                <a:cs typeface="Times New Roman" panose="02020603050405020304" pitchFamily="18" charset="0"/>
              </a:rPr>
              <a:t>Dụ dỗ trẻ</a:t>
            </a:r>
          </a:p>
        </p:txBody>
      </p:sp>
      <p:pic>
        <p:nvPicPr>
          <p:cNvPr id="13" name="Picture 2" descr="Adult Belt Stands Over Defenseless Child Stock Vector (Royalty Free)  1132616255"/>
          <p:cNvPicPr>
            <a:picLocks noChangeAspect="1" noChangeArrowheads="1"/>
          </p:cNvPicPr>
          <p:nvPr/>
        </p:nvPicPr>
        <p:blipFill rotWithShape="1">
          <a:blip r:embed="rId2">
            <a:extLst>
              <a:ext uri="{28A0092B-C50C-407E-A947-70E740481C1C}">
                <a14:useLocalDpi xmlns:a14="http://schemas.microsoft.com/office/drawing/2010/main" val="0"/>
              </a:ext>
            </a:extLst>
          </a:blip>
          <a:srcRect b="11174"/>
          <a:stretch>
            <a:fillRect/>
          </a:stretch>
        </p:blipFill>
        <p:spPr bwMode="auto">
          <a:xfrm>
            <a:off x="9144000" y="2211880"/>
            <a:ext cx="4633431" cy="3140022"/>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6852" b="94074" l="43333" r="86615">
                        <a14:foregroundMark x1="62552" y1="33981" x2="74688" y2="42778"/>
                        <a14:foregroundMark x1="73594" y1="26481" x2="80938" y2="36759"/>
                        <a14:foregroundMark x1="73594" y1="24722" x2="75677" y2="28981"/>
                        <a14:foregroundMark x1="62344" y1="33241" x2="71406" y2="40833"/>
                        <a14:foregroundMark x1="62760" y1="30926" x2="70104" y2="38148"/>
                        <a14:foregroundMark x1="72917" y1="42407" x2="81875" y2="53426"/>
                        <a14:foregroundMark x1="67917" y1="64907" x2="71615" y2="70185"/>
                        <a14:foregroundMark x1="67552" y1="43981" x2="75677" y2="54074"/>
                      </a14:backgroundRemoval>
                    </a14:imgEffect>
                  </a14:imgLayer>
                </a14:imgProps>
              </a:ext>
              <a:ext uri="{28A0092B-C50C-407E-A947-70E740481C1C}">
                <a14:useLocalDpi xmlns:a14="http://schemas.microsoft.com/office/drawing/2010/main" val="0"/>
              </a:ext>
            </a:extLst>
          </a:blip>
          <a:srcRect l="41280" t="17360" r="12106" b="12122"/>
          <a:stretch>
            <a:fillRect/>
          </a:stretch>
        </p:blipFill>
        <p:spPr>
          <a:xfrm>
            <a:off x="4051699" y="1591263"/>
            <a:ext cx="4679846" cy="3982345"/>
          </a:xfrm>
          <a:prstGeom prst="rect">
            <a:avLst/>
          </a:prstGeom>
        </p:spPr>
      </p:pic>
      <p:pic>
        <p:nvPicPr>
          <p:cNvPr id="15" name="Picture 14"/>
          <p:cNvPicPr>
            <a:picLocks noChangeAspect="1"/>
          </p:cNvPicPr>
          <p:nvPr/>
        </p:nvPicPr>
        <p:blipFill rotWithShape="1">
          <a:blip r:embed="rId5">
            <a:extLst>
              <a:ext uri="{BEBA8EAE-BF5A-486C-A8C5-ECC9F3942E4B}">
                <a14:imgProps xmlns:a14="http://schemas.microsoft.com/office/drawing/2010/main">
                  <a14:imgLayer r:embed="rId4">
                    <a14:imgEffect>
                      <a14:backgroundRemoval t="25926" b="91667" l="729" r="39427">
                        <a14:backgroundMark x1="33542" y1="66759" x2="33542" y2="66759"/>
                      </a14:backgroundRemoval>
                    </a14:imgEffect>
                  </a14:imgLayer>
                </a14:imgProps>
              </a:ext>
              <a:ext uri="{28A0092B-C50C-407E-A947-70E740481C1C}">
                <a14:useLocalDpi xmlns:a14="http://schemas.microsoft.com/office/drawing/2010/main" val="0"/>
              </a:ext>
            </a:extLst>
          </a:blip>
          <a:srcRect l="4114" t="27302" r="61392" b="13659"/>
          <a:stretch>
            <a:fillRect/>
          </a:stretch>
        </p:blipFill>
        <p:spPr>
          <a:xfrm>
            <a:off x="121077" y="1416182"/>
            <a:ext cx="4679844" cy="4505562"/>
          </a:xfrm>
          <a:prstGeom prst="rect">
            <a:avLst/>
          </a:prstGeom>
        </p:spPr>
      </p:pic>
      <p:pic>
        <p:nvPicPr>
          <p:cNvPr id="16" name="Picture 4" descr="Dạy trẻ về vùng cấm để tránh bị xâm hại"/>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165567" y="3187938"/>
            <a:ext cx="3449012" cy="2299341"/>
          </a:xfrm>
          <a:prstGeom prst="rect">
            <a:avLst/>
          </a:prstGeom>
          <a:noFill/>
          <a:ln w="76200">
            <a:solidFill>
              <a:schemeClr val="bg1"/>
            </a:solidFill>
          </a:ln>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animBg="1"/>
      <p:bldP spid="11"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4FFFE"/>
        </a:solidFill>
        <a:effectLst/>
      </p:bgPr>
    </p:bg>
    <p:spTree>
      <p:nvGrpSpPr>
        <p:cNvPr id="1" name=""/>
        <p:cNvGrpSpPr/>
        <p:nvPr/>
      </p:nvGrpSpPr>
      <p:grpSpPr>
        <a:xfrm>
          <a:off x="0" y="0"/>
          <a:ext cx="0" cy="0"/>
          <a:chOff x="0" y="0"/>
          <a:chExt cx="0" cy="0"/>
        </a:xfrm>
      </p:grpSpPr>
      <p:pic>
        <p:nvPicPr>
          <p:cNvPr id="16" name="图片 15"/>
          <p:cNvPicPr>
            <a:picLocks noChangeAspect="1"/>
          </p:cNvPicPr>
          <p:nvPr/>
        </p:nvPicPr>
        <p:blipFill rotWithShape="1">
          <a:blip r:embed="rId3" cstate="screen"/>
          <a:srcRect/>
          <a:stretch>
            <a:fillRect/>
          </a:stretch>
        </p:blipFill>
        <p:spPr>
          <a:xfrm>
            <a:off x="7015754" y="1"/>
            <a:ext cx="3760838" cy="3230462"/>
          </a:xfrm>
          <a:prstGeom prst="rect">
            <a:avLst/>
          </a:prstGeom>
        </p:spPr>
      </p:pic>
      <p:pic>
        <p:nvPicPr>
          <p:cNvPr id="18" name="图片 17"/>
          <p:cNvPicPr>
            <a:picLocks noChangeAspect="1"/>
          </p:cNvPicPr>
          <p:nvPr/>
        </p:nvPicPr>
        <p:blipFill rotWithShape="1">
          <a:blip r:embed="rId4" cstate="screen"/>
          <a:srcRect/>
          <a:stretch>
            <a:fillRect/>
          </a:stretch>
        </p:blipFill>
        <p:spPr>
          <a:xfrm>
            <a:off x="-616794" y="6058067"/>
            <a:ext cx="4800600" cy="4558553"/>
          </a:xfrm>
          <a:prstGeom prst="rect">
            <a:avLst/>
          </a:prstGeom>
        </p:spPr>
      </p:pic>
      <p:pic>
        <p:nvPicPr>
          <p:cNvPr id="19" name="图片 18"/>
          <p:cNvPicPr>
            <a:picLocks noChangeAspect="1"/>
          </p:cNvPicPr>
          <p:nvPr/>
        </p:nvPicPr>
        <p:blipFill rotWithShape="1">
          <a:blip r:embed="rId5" cstate="screen"/>
          <a:srcRect/>
          <a:stretch>
            <a:fillRect/>
          </a:stretch>
        </p:blipFill>
        <p:spPr>
          <a:xfrm>
            <a:off x="12922387" y="5226833"/>
            <a:ext cx="3394943" cy="5741894"/>
          </a:xfrm>
          <a:prstGeom prst="rect">
            <a:avLst/>
          </a:prstGeom>
        </p:spPr>
      </p:pic>
      <p:pic>
        <p:nvPicPr>
          <p:cNvPr id="20" name="图片 19"/>
          <p:cNvPicPr>
            <a:picLocks noChangeAspect="1"/>
          </p:cNvPicPr>
          <p:nvPr/>
        </p:nvPicPr>
        <p:blipFill rotWithShape="1">
          <a:blip r:embed="rId6" cstate="screen"/>
          <a:srcRect/>
          <a:stretch>
            <a:fillRect/>
          </a:stretch>
        </p:blipFill>
        <p:spPr>
          <a:xfrm>
            <a:off x="967601" y="2266865"/>
            <a:ext cx="1102659" cy="864654"/>
          </a:xfrm>
          <a:prstGeom prst="rect">
            <a:avLst/>
          </a:prstGeom>
        </p:spPr>
      </p:pic>
      <p:pic>
        <p:nvPicPr>
          <p:cNvPr id="21" name="图片 20"/>
          <p:cNvPicPr>
            <a:picLocks noChangeAspect="1"/>
          </p:cNvPicPr>
          <p:nvPr/>
        </p:nvPicPr>
        <p:blipFill rotWithShape="1">
          <a:blip r:embed="rId7" cstate="screen"/>
          <a:srcRect/>
          <a:stretch>
            <a:fillRect/>
          </a:stretch>
        </p:blipFill>
        <p:spPr>
          <a:xfrm>
            <a:off x="646233" y="14006"/>
            <a:ext cx="2218764" cy="1900886"/>
          </a:xfrm>
          <a:prstGeom prst="rect">
            <a:avLst/>
          </a:prstGeom>
        </p:spPr>
      </p:pic>
      <p:pic>
        <p:nvPicPr>
          <p:cNvPr id="22" name="图片 21"/>
          <p:cNvPicPr>
            <a:picLocks noChangeAspect="1"/>
          </p:cNvPicPr>
          <p:nvPr/>
        </p:nvPicPr>
        <p:blipFill rotWithShape="1">
          <a:blip r:embed="rId6" cstate="screen"/>
          <a:srcRect/>
          <a:stretch>
            <a:fillRect/>
          </a:stretch>
        </p:blipFill>
        <p:spPr>
          <a:xfrm>
            <a:off x="3165296" y="975157"/>
            <a:ext cx="1647266" cy="1291709"/>
          </a:xfrm>
          <a:prstGeom prst="rect">
            <a:avLst/>
          </a:prstGeom>
        </p:spPr>
      </p:pic>
      <p:pic>
        <p:nvPicPr>
          <p:cNvPr id="23" name="图片 22"/>
          <p:cNvPicPr>
            <a:picLocks noChangeAspect="1"/>
          </p:cNvPicPr>
          <p:nvPr/>
        </p:nvPicPr>
        <p:blipFill rotWithShape="1">
          <a:blip r:embed="rId8" cstate="screen"/>
          <a:srcRect/>
          <a:stretch>
            <a:fillRect/>
          </a:stretch>
        </p:blipFill>
        <p:spPr>
          <a:xfrm>
            <a:off x="11672048" y="654681"/>
            <a:ext cx="6790764" cy="2467887"/>
          </a:xfrm>
          <a:prstGeom prst="rect">
            <a:avLst/>
          </a:prstGeom>
        </p:spPr>
      </p:pic>
      <p:pic>
        <p:nvPicPr>
          <p:cNvPr id="12" name="图片 3"/>
          <p:cNvPicPr>
            <a:picLocks noChangeAspect="1"/>
          </p:cNvPicPr>
          <p:nvPr/>
        </p:nvPicPr>
        <p:blipFill>
          <a:blip r:embed="rId9" cstate="screen"/>
          <a:stretch>
            <a:fillRect/>
          </a:stretch>
        </p:blipFill>
        <p:spPr>
          <a:xfrm>
            <a:off x="2070260" y="2758946"/>
            <a:ext cx="13960316" cy="3603519"/>
          </a:xfrm>
          <a:prstGeom prst="rect">
            <a:avLst/>
          </a:prstGeom>
        </p:spPr>
      </p:pic>
      <p:sp>
        <p:nvSpPr>
          <p:cNvPr id="13" name="矩形 4"/>
          <p:cNvSpPr/>
          <p:nvPr/>
        </p:nvSpPr>
        <p:spPr>
          <a:xfrm>
            <a:off x="4009400" y="3582436"/>
            <a:ext cx="11524871" cy="2123658"/>
          </a:xfrm>
          <a:prstGeom prst="rect">
            <a:avLst/>
          </a:prstGeom>
        </p:spPr>
        <p:txBody>
          <a:bodyPr wrap="square">
            <a:spAutoFit/>
            <a:scene3d>
              <a:camera prst="orthographicFront"/>
              <a:lightRig rig="threePt" dir="t"/>
            </a:scene3d>
            <a:sp3d contourW="12700"/>
          </a:bodyPr>
          <a:lstStyle/>
          <a:p>
            <a:pPr algn="ctr"/>
            <a:r>
              <a:rPr lang="en-US" sz="6600" b="1">
                <a:solidFill>
                  <a:srgbClr val="F48B14"/>
                </a:solidFill>
                <a:latin typeface="Times New Roman" panose="02020603050405020304" pitchFamily="18" charset="0"/>
                <a:cs typeface="Times New Roman" panose="02020603050405020304" pitchFamily="18" charset="0"/>
              </a:rPr>
              <a:t>Rèn luyện kĩ năng ứng phó với nguy cơ bị xâm hại</a:t>
            </a:r>
            <a:endParaRPr lang="zh-CN" altLang="en-US" sz="6600" dirty="0">
              <a:solidFill>
                <a:srgbClr val="F48B14"/>
              </a:solidFill>
              <a:latin typeface="inpin heiti" charset="-122"/>
              <a:ea typeface="inpin heiti"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anim calcmode="lin" valueType="num">
                                      <p:cBhvr>
                                        <p:cTn id="12" dur="1000" fill="hold"/>
                                        <p:tgtEl>
                                          <p:spTgt spid="18"/>
                                        </p:tgtEl>
                                        <p:attrNameLst>
                                          <p:attrName>ppt_x</p:attrName>
                                        </p:attrNameLst>
                                      </p:cBhvr>
                                      <p:tavLst>
                                        <p:tav tm="0">
                                          <p:val>
                                            <p:strVal val="#ppt_x"/>
                                          </p:val>
                                        </p:tav>
                                        <p:tav tm="100000">
                                          <p:val>
                                            <p:strVal val="#ppt_x"/>
                                          </p:val>
                                        </p:tav>
                                      </p:tavLst>
                                    </p:anim>
                                    <p:anim calcmode="lin" valueType="num">
                                      <p:cBhvr>
                                        <p:cTn id="13" dur="1000" fill="hold"/>
                                        <p:tgtEl>
                                          <p:spTgt spid="18"/>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26" presetClass="entr" presetSubtype="0"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80">
                                          <p:stCondLst>
                                            <p:cond delay="0"/>
                                          </p:stCondLst>
                                        </p:cTn>
                                        <p:tgtEl>
                                          <p:spTgt spid="20"/>
                                        </p:tgtEl>
                                      </p:cBhvr>
                                    </p:animEffect>
                                    <p:anim calcmode="lin" valueType="num">
                                      <p:cBhvr>
                                        <p:cTn id="2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9" dur="26">
                                          <p:stCondLst>
                                            <p:cond delay="650"/>
                                          </p:stCondLst>
                                        </p:cTn>
                                        <p:tgtEl>
                                          <p:spTgt spid="20"/>
                                        </p:tgtEl>
                                      </p:cBhvr>
                                      <p:to x="100000" y="60000"/>
                                    </p:animScale>
                                    <p:animScale>
                                      <p:cBhvr>
                                        <p:cTn id="30" dur="166" decel="50000">
                                          <p:stCondLst>
                                            <p:cond delay="676"/>
                                          </p:stCondLst>
                                        </p:cTn>
                                        <p:tgtEl>
                                          <p:spTgt spid="20"/>
                                        </p:tgtEl>
                                      </p:cBhvr>
                                      <p:to x="100000" y="100000"/>
                                    </p:animScale>
                                    <p:animScale>
                                      <p:cBhvr>
                                        <p:cTn id="31" dur="26">
                                          <p:stCondLst>
                                            <p:cond delay="1312"/>
                                          </p:stCondLst>
                                        </p:cTn>
                                        <p:tgtEl>
                                          <p:spTgt spid="20"/>
                                        </p:tgtEl>
                                      </p:cBhvr>
                                      <p:to x="100000" y="80000"/>
                                    </p:animScale>
                                    <p:animScale>
                                      <p:cBhvr>
                                        <p:cTn id="32" dur="166" decel="50000">
                                          <p:stCondLst>
                                            <p:cond delay="1338"/>
                                          </p:stCondLst>
                                        </p:cTn>
                                        <p:tgtEl>
                                          <p:spTgt spid="20"/>
                                        </p:tgtEl>
                                      </p:cBhvr>
                                      <p:to x="100000" y="100000"/>
                                    </p:animScale>
                                    <p:animScale>
                                      <p:cBhvr>
                                        <p:cTn id="33" dur="26">
                                          <p:stCondLst>
                                            <p:cond delay="1642"/>
                                          </p:stCondLst>
                                        </p:cTn>
                                        <p:tgtEl>
                                          <p:spTgt spid="20"/>
                                        </p:tgtEl>
                                      </p:cBhvr>
                                      <p:to x="100000" y="90000"/>
                                    </p:animScale>
                                    <p:animScale>
                                      <p:cBhvr>
                                        <p:cTn id="34" dur="166" decel="50000">
                                          <p:stCondLst>
                                            <p:cond delay="1668"/>
                                          </p:stCondLst>
                                        </p:cTn>
                                        <p:tgtEl>
                                          <p:spTgt spid="20"/>
                                        </p:tgtEl>
                                      </p:cBhvr>
                                      <p:to x="100000" y="100000"/>
                                    </p:animScale>
                                    <p:animScale>
                                      <p:cBhvr>
                                        <p:cTn id="35" dur="26">
                                          <p:stCondLst>
                                            <p:cond delay="1808"/>
                                          </p:stCondLst>
                                        </p:cTn>
                                        <p:tgtEl>
                                          <p:spTgt spid="20"/>
                                        </p:tgtEl>
                                      </p:cBhvr>
                                      <p:to x="100000" y="95000"/>
                                    </p:animScale>
                                    <p:animScale>
                                      <p:cBhvr>
                                        <p:cTn id="36" dur="166" decel="50000">
                                          <p:stCondLst>
                                            <p:cond delay="1834"/>
                                          </p:stCondLst>
                                        </p:cTn>
                                        <p:tgtEl>
                                          <p:spTgt spid="20"/>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wipe(down)">
                                      <p:cBhvr>
                                        <p:cTn id="39" dur="580">
                                          <p:stCondLst>
                                            <p:cond delay="0"/>
                                          </p:stCondLst>
                                        </p:cTn>
                                        <p:tgtEl>
                                          <p:spTgt spid="21"/>
                                        </p:tgtEl>
                                      </p:cBhvr>
                                    </p:animEffect>
                                    <p:anim calcmode="lin" valueType="num">
                                      <p:cBhvr>
                                        <p:cTn id="40"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45" dur="26">
                                          <p:stCondLst>
                                            <p:cond delay="650"/>
                                          </p:stCondLst>
                                        </p:cTn>
                                        <p:tgtEl>
                                          <p:spTgt spid="21"/>
                                        </p:tgtEl>
                                      </p:cBhvr>
                                      <p:to x="100000" y="60000"/>
                                    </p:animScale>
                                    <p:animScale>
                                      <p:cBhvr>
                                        <p:cTn id="46" dur="166" decel="50000">
                                          <p:stCondLst>
                                            <p:cond delay="676"/>
                                          </p:stCondLst>
                                        </p:cTn>
                                        <p:tgtEl>
                                          <p:spTgt spid="21"/>
                                        </p:tgtEl>
                                      </p:cBhvr>
                                      <p:to x="100000" y="100000"/>
                                    </p:animScale>
                                    <p:animScale>
                                      <p:cBhvr>
                                        <p:cTn id="47" dur="26">
                                          <p:stCondLst>
                                            <p:cond delay="1312"/>
                                          </p:stCondLst>
                                        </p:cTn>
                                        <p:tgtEl>
                                          <p:spTgt spid="21"/>
                                        </p:tgtEl>
                                      </p:cBhvr>
                                      <p:to x="100000" y="80000"/>
                                    </p:animScale>
                                    <p:animScale>
                                      <p:cBhvr>
                                        <p:cTn id="48" dur="166" decel="50000">
                                          <p:stCondLst>
                                            <p:cond delay="1338"/>
                                          </p:stCondLst>
                                        </p:cTn>
                                        <p:tgtEl>
                                          <p:spTgt spid="21"/>
                                        </p:tgtEl>
                                      </p:cBhvr>
                                      <p:to x="100000" y="100000"/>
                                    </p:animScale>
                                    <p:animScale>
                                      <p:cBhvr>
                                        <p:cTn id="49" dur="26">
                                          <p:stCondLst>
                                            <p:cond delay="1642"/>
                                          </p:stCondLst>
                                        </p:cTn>
                                        <p:tgtEl>
                                          <p:spTgt spid="21"/>
                                        </p:tgtEl>
                                      </p:cBhvr>
                                      <p:to x="100000" y="90000"/>
                                    </p:animScale>
                                    <p:animScale>
                                      <p:cBhvr>
                                        <p:cTn id="50" dur="166" decel="50000">
                                          <p:stCondLst>
                                            <p:cond delay="1668"/>
                                          </p:stCondLst>
                                        </p:cTn>
                                        <p:tgtEl>
                                          <p:spTgt spid="21"/>
                                        </p:tgtEl>
                                      </p:cBhvr>
                                      <p:to x="100000" y="100000"/>
                                    </p:animScale>
                                    <p:animScale>
                                      <p:cBhvr>
                                        <p:cTn id="51" dur="26">
                                          <p:stCondLst>
                                            <p:cond delay="1808"/>
                                          </p:stCondLst>
                                        </p:cTn>
                                        <p:tgtEl>
                                          <p:spTgt spid="21"/>
                                        </p:tgtEl>
                                      </p:cBhvr>
                                      <p:to x="100000" y="95000"/>
                                    </p:animScale>
                                    <p:animScale>
                                      <p:cBhvr>
                                        <p:cTn id="52" dur="166" decel="50000">
                                          <p:stCondLst>
                                            <p:cond delay="1834"/>
                                          </p:stCondLst>
                                        </p:cTn>
                                        <p:tgtEl>
                                          <p:spTgt spid="21"/>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down)">
                                      <p:cBhvr>
                                        <p:cTn id="55" dur="580">
                                          <p:stCondLst>
                                            <p:cond delay="0"/>
                                          </p:stCondLst>
                                        </p:cTn>
                                        <p:tgtEl>
                                          <p:spTgt spid="22"/>
                                        </p:tgtEl>
                                      </p:cBhvr>
                                    </p:animEffect>
                                    <p:anim calcmode="lin" valueType="num">
                                      <p:cBhvr>
                                        <p:cTn id="56"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61" dur="26">
                                          <p:stCondLst>
                                            <p:cond delay="650"/>
                                          </p:stCondLst>
                                        </p:cTn>
                                        <p:tgtEl>
                                          <p:spTgt spid="22"/>
                                        </p:tgtEl>
                                      </p:cBhvr>
                                      <p:to x="100000" y="60000"/>
                                    </p:animScale>
                                    <p:animScale>
                                      <p:cBhvr>
                                        <p:cTn id="62" dur="166" decel="50000">
                                          <p:stCondLst>
                                            <p:cond delay="676"/>
                                          </p:stCondLst>
                                        </p:cTn>
                                        <p:tgtEl>
                                          <p:spTgt spid="22"/>
                                        </p:tgtEl>
                                      </p:cBhvr>
                                      <p:to x="100000" y="100000"/>
                                    </p:animScale>
                                    <p:animScale>
                                      <p:cBhvr>
                                        <p:cTn id="63" dur="26">
                                          <p:stCondLst>
                                            <p:cond delay="1312"/>
                                          </p:stCondLst>
                                        </p:cTn>
                                        <p:tgtEl>
                                          <p:spTgt spid="22"/>
                                        </p:tgtEl>
                                      </p:cBhvr>
                                      <p:to x="100000" y="80000"/>
                                    </p:animScale>
                                    <p:animScale>
                                      <p:cBhvr>
                                        <p:cTn id="64" dur="166" decel="50000">
                                          <p:stCondLst>
                                            <p:cond delay="1338"/>
                                          </p:stCondLst>
                                        </p:cTn>
                                        <p:tgtEl>
                                          <p:spTgt spid="22"/>
                                        </p:tgtEl>
                                      </p:cBhvr>
                                      <p:to x="100000" y="100000"/>
                                    </p:animScale>
                                    <p:animScale>
                                      <p:cBhvr>
                                        <p:cTn id="65" dur="26">
                                          <p:stCondLst>
                                            <p:cond delay="1642"/>
                                          </p:stCondLst>
                                        </p:cTn>
                                        <p:tgtEl>
                                          <p:spTgt spid="22"/>
                                        </p:tgtEl>
                                      </p:cBhvr>
                                      <p:to x="100000" y="90000"/>
                                    </p:animScale>
                                    <p:animScale>
                                      <p:cBhvr>
                                        <p:cTn id="66" dur="166" decel="50000">
                                          <p:stCondLst>
                                            <p:cond delay="1668"/>
                                          </p:stCondLst>
                                        </p:cTn>
                                        <p:tgtEl>
                                          <p:spTgt spid="22"/>
                                        </p:tgtEl>
                                      </p:cBhvr>
                                      <p:to x="100000" y="100000"/>
                                    </p:animScale>
                                    <p:animScale>
                                      <p:cBhvr>
                                        <p:cTn id="67" dur="26">
                                          <p:stCondLst>
                                            <p:cond delay="1808"/>
                                          </p:stCondLst>
                                        </p:cTn>
                                        <p:tgtEl>
                                          <p:spTgt spid="22"/>
                                        </p:tgtEl>
                                      </p:cBhvr>
                                      <p:to x="100000" y="95000"/>
                                    </p:animScale>
                                    <p:animScale>
                                      <p:cBhvr>
                                        <p:cTn id="68" dur="166" decel="50000">
                                          <p:stCondLst>
                                            <p:cond delay="1834"/>
                                          </p:stCondLst>
                                        </p:cTn>
                                        <p:tgtEl>
                                          <p:spTgt spid="22"/>
                                        </p:tgtEl>
                                      </p:cBhvr>
                                      <p:to x="100000" y="100000"/>
                                    </p:animScale>
                                  </p:childTnLst>
                                </p:cTn>
                              </p:par>
                              <p:par>
                                <p:cTn id="69" presetID="26" presetClass="emph" presetSubtype="0" fill="hold" nodeType="withEffect">
                                  <p:stCondLst>
                                    <p:cond delay="0"/>
                                  </p:stCondLst>
                                  <p:childTnLst>
                                    <p:animEffect transition="out" filter="fade">
                                      <p:cBhvr>
                                        <p:cTn id="70" dur="500" tmFilter="0, 0; .2, .5; .8, .5; 1, 0"/>
                                        <p:tgtEl>
                                          <p:spTgt spid="20"/>
                                        </p:tgtEl>
                                      </p:cBhvr>
                                    </p:animEffect>
                                    <p:animScale>
                                      <p:cBhvr>
                                        <p:cTn id="71" dur="250" autoRev="1" fill="hold"/>
                                        <p:tgtEl>
                                          <p:spTgt spid="20"/>
                                        </p:tgtEl>
                                      </p:cBhvr>
                                      <p:by x="105000" y="105000"/>
                                    </p:animScale>
                                  </p:childTnLst>
                                </p:cTn>
                              </p:par>
                              <p:par>
                                <p:cTn id="72" presetID="26" presetClass="emph" presetSubtype="0" fill="hold" nodeType="withEffect">
                                  <p:stCondLst>
                                    <p:cond delay="0"/>
                                  </p:stCondLst>
                                  <p:childTnLst>
                                    <p:animEffect transition="out" filter="fade">
                                      <p:cBhvr>
                                        <p:cTn id="73" dur="500" tmFilter="0, 0; .2, .5; .8, .5; 1, 0"/>
                                        <p:tgtEl>
                                          <p:spTgt spid="21"/>
                                        </p:tgtEl>
                                      </p:cBhvr>
                                    </p:animEffect>
                                    <p:animScale>
                                      <p:cBhvr>
                                        <p:cTn id="74" dur="250" autoRev="1" fill="hold"/>
                                        <p:tgtEl>
                                          <p:spTgt spid="21"/>
                                        </p:tgtEl>
                                      </p:cBhvr>
                                      <p:by x="105000" y="105000"/>
                                    </p:animScale>
                                  </p:childTnLst>
                                </p:cTn>
                              </p:par>
                              <p:par>
                                <p:cTn id="75" presetID="26" presetClass="emph" presetSubtype="0" fill="hold" nodeType="withEffect">
                                  <p:stCondLst>
                                    <p:cond delay="0"/>
                                  </p:stCondLst>
                                  <p:childTnLst>
                                    <p:animEffect transition="out" filter="fade">
                                      <p:cBhvr>
                                        <p:cTn id="76" dur="500" tmFilter="0, 0; .2, .5; .8, .5; 1, 0"/>
                                        <p:tgtEl>
                                          <p:spTgt spid="22"/>
                                        </p:tgtEl>
                                      </p:cBhvr>
                                    </p:animEffect>
                                    <p:animScale>
                                      <p:cBhvr>
                                        <p:cTn id="77" dur="250" autoRev="1" fill="hold"/>
                                        <p:tgtEl>
                                          <p:spTgt spid="22"/>
                                        </p:tgtEl>
                                      </p:cBhvr>
                                      <p:by x="105000" y="105000"/>
                                    </p:animScale>
                                  </p:childTnLst>
                                </p:cTn>
                              </p:par>
                            </p:childTnLst>
                          </p:cTn>
                        </p:par>
                        <p:par>
                          <p:cTn id="78" fill="hold">
                            <p:stCondLst>
                              <p:cond delay="4500"/>
                            </p:stCondLst>
                            <p:childTnLst>
                              <p:par>
                                <p:cTn id="79" presetID="2" presetClass="entr" presetSubtype="12" fill="hold" nodeType="after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additive="base">
                                        <p:cTn id="81" dur="2750" fill="hold"/>
                                        <p:tgtEl>
                                          <p:spTgt spid="23"/>
                                        </p:tgtEl>
                                        <p:attrNameLst>
                                          <p:attrName>ppt_x</p:attrName>
                                        </p:attrNameLst>
                                      </p:cBhvr>
                                      <p:tavLst>
                                        <p:tav tm="0">
                                          <p:val>
                                            <p:strVal val="0-#ppt_w/2"/>
                                          </p:val>
                                        </p:tav>
                                        <p:tav tm="100000">
                                          <p:val>
                                            <p:strVal val="#ppt_x"/>
                                          </p:val>
                                        </p:tav>
                                      </p:tavLst>
                                    </p:anim>
                                    <p:anim calcmode="lin" valueType="num">
                                      <p:cBhvr additive="base">
                                        <p:cTn id="82" dur="2750" fill="hold"/>
                                        <p:tgtEl>
                                          <p:spTgt spid="23"/>
                                        </p:tgtEl>
                                        <p:attrNameLst>
                                          <p:attrName>ppt_y</p:attrName>
                                        </p:attrNameLst>
                                      </p:cBhvr>
                                      <p:tavLst>
                                        <p:tav tm="0">
                                          <p:val>
                                            <p:strVal val="1+#ppt_h/2"/>
                                          </p:val>
                                        </p:tav>
                                        <p:tav tm="100000">
                                          <p:val>
                                            <p:strVal val="#ppt_y"/>
                                          </p:val>
                                        </p:tav>
                                      </p:tavLst>
                                    </p:anim>
                                  </p:childTnLst>
                                </p:cTn>
                              </p:par>
                            </p:childTnLst>
                          </p:cTn>
                        </p:par>
                        <p:par>
                          <p:cTn id="83" fill="hold">
                            <p:stCondLst>
                              <p:cond delay="7500"/>
                            </p:stCondLst>
                            <p:childTnLst>
                              <p:par>
                                <p:cTn id="84" presetID="2" presetClass="entr" presetSubtype="12" fill="hold" nodeType="afterEffect">
                                  <p:stCondLst>
                                    <p:cond delay="0"/>
                                  </p:stCondLst>
                                  <p:childTnLst>
                                    <p:set>
                                      <p:cBhvr>
                                        <p:cTn id="85" dur="1" fill="hold">
                                          <p:stCondLst>
                                            <p:cond delay="0"/>
                                          </p:stCondLst>
                                        </p:cTn>
                                        <p:tgtEl>
                                          <p:spTgt spid="16"/>
                                        </p:tgtEl>
                                        <p:attrNameLst>
                                          <p:attrName>style.visibility</p:attrName>
                                        </p:attrNameLst>
                                      </p:cBhvr>
                                      <p:to>
                                        <p:strVal val="visible"/>
                                      </p:to>
                                    </p:set>
                                    <p:anim calcmode="lin" valueType="num">
                                      <p:cBhvr additive="base">
                                        <p:cTn id="86" dur="500" fill="hold"/>
                                        <p:tgtEl>
                                          <p:spTgt spid="16"/>
                                        </p:tgtEl>
                                        <p:attrNameLst>
                                          <p:attrName>ppt_x</p:attrName>
                                        </p:attrNameLst>
                                      </p:cBhvr>
                                      <p:tavLst>
                                        <p:tav tm="0">
                                          <p:val>
                                            <p:strVal val="0-#ppt_w/2"/>
                                          </p:val>
                                        </p:tav>
                                        <p:tav tm="100000">
                                          <p:val>
                                            <p:strVal val="#ppt_x"/>
                                          </p:val>
                                        </p:tav>
                                      </p:tavLst>
                                    </p:anim>
                                    <p:anim calcmode="lin" valueType="num">
                                      <p:cBhvr additive="base">
                                        <p:cTn id="87" dur="500" fill="hold"/>
                                        <p:tgtEl>
                                          <p:spTgt spid="16"/>
                                        </p:tgtEl>
                                        <p:attrNameLst>
                                          <p:attrName>ppt_y</p:attrName>
                                        </p:attrNameLst>
                                      </p:cBhvr>
                                      <p:tavLst>
                                        <p:tav tm="0">
                                          <p:val>
                                            <p:strVal val="1+#ppt_h/2"/>
                                          </p:val>
                                        </p:tav>
                                        <p:tav tm="100000">
                                          <p:val>
                                            <p:strVal val="#ppt_y"/>
                                          </p:val>
                                        </p:tav>
                                      </p:tavLst>
                                    </p:anim>
                                  </p:childTnLst>
                                </p:cTn>
                              </p:par>
                            </p:childTnLst>
                          </p:cTn>
                        </p:par>
                        <p:par>
                          <p:cTn id="88" fill="hold">
                            <p:stCondLst>
                              <p:cond delay="8000"/>
                            </p:stCondLst>
                            <p:childTnLst>
                              <p:par>
                                <p:cTn id="89" presetID="42" presetClass="entr" presetSubtype="0" fill="hold" nodeType="afterEffect">
                                  <p:stCondLst>
                                    <p:cond delay="0"/>
                                  </p:stCondLst>
                                  <p:childTnLst>
                                    <p:set>
                                      <p:cBhvr>
                                        <p:cTn id="90" dur="1" fill="hold">
                                          <p:stCondLst>
                                            <p:cond delay="0"/>
                                          </p:stCondLst>
                                        </p:cTn>
                                        <p:tgtEl>
                                          <p:spTgt spid="12"/>
                                        </p:tgtEl>
                                        <p:attrNameLst>
                                          <p:attrName>style.visibility</p:attrName>
                                        </p:attrNameLst>
                                      </p:cBhvr>
                                      <p:to>
                                        <p:strVal val="visible"/>
                                      </p:to>
                                    </p:set>
                                    <p:animEffect transition="in" filter="fade">
                                      <p:cBhvr>
                                        <p:cTn id="91" dur="1000"/>
                                        <p:tgtEl>
                                          <p:spTgt spid="12"/>
                                        </p:tgtEl>
                                      </p:cBhvr>
                                    </p:animEffect>
                                    <p:anim calcmode="lin" valueType="num">
                                      <p:cBhvr>
                                        <p:cTn id="92" dur="1000" fill="hold"/>
                                        <p:tgtEl>
                                          <p:spTgt spid="12"/>
                                        </p:tgtEl>
                                        <p:attrNameLst>
                                          <p:attrName>ppt_x</p:attrName>
                                        </p:attrNameLst>
                                      </p:cBhvr>
                                      <p:tavLst>
                                        <p:tav tm="0">
                                          <p:val>
                                            <p:strVal val="#ppt_x"/>
                                          </p:val>
                                        </p:tav>
                                        <p:tav tm="100000">
                                          <p:val>
                                            <p:strVal val="#ppt_x"/>
                                          </p:val>
                                        </p:tav>
                                      </p:tavLst>
                                    </p:anim>
                                    <p:anim calcmode="lin" valueType="num">
                                      <p:cBhvr>
                                        <p:cTn id="9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6162440" y="1183274"/>
            <a:ext cx="6968250" cy="125512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b="1">
                <a:latin typeface="Times New Roman" panose="02020603050405020304" pitchFamily="18" charset="0"/>
                <a:cs typeface="Times New Roman" panose="02020603050405020304" pitchFamily="18" charset="0"/>
              </a:rPr>
              <a:t>TÌNH HUỐNG 1</a:t>
            </a:r>
          </a:p>
        </p:txBody>
      </p:sp>
      <p:sp>
        <p:nvSpPr>
          <p:cNvPr id="3" name="TextBox 2"/>
          <p:cNvSpPr txBox="1"/>
          <p:nvPr/>
        </p:nvSpPr>
        <p:spPr>
          <a:xfrm>
            <a:off x="1788440" y="3427428"/>
            <a:ext cx="15716250" cy="1938992"/>
          </a:xfrm>
          <a:prstGeom prst="rect">
            <a:avLst/>
          </a:prstGeom>
          <a:noFill/>
        </p:spPr>
        <p:txBody>
          <a:bodyPr wrap="square" rtlCol="0">
            <a:spAutoFit/>
          </a:bodyPr>
          <a:lstStyle/>
          <a:p>
            <a:pPr algn="ctr"/>
            <a:r>
              <a:rPr lang="en-US" sz="6000">
                <a:latin typeface="Times New Roman" panose="02020603050405020304" pitchFamily="18" charset="0"/>
                <a:cs typeface="Times New Roman" panose="02020603050405020304" pitchFamily="18" charset="0"/>
              </a:rPr>
              <a:t>Các em quan sát các tình huống và trình bày cách ứng xử nhé!</a:t>
            </a:r>
          </a:p>
        </p:txBody>
      </p:sp>
      <p:pic>
        <p:nvPicPr>
          <p:cNvPr id="5" name="图片 17"/>
          <p:cNvPicPr>
            <a:picLocks noChangeAspect="1"/>
          </p:cNvPicPr>
          <p:nvPr/>
        </p:nvPicPr>
        <p:blipFill rotWithShape="1">
          <a:blip r:embed="rId4" cstate="screen"/>
          <a:srcRect/>
          <a:stretch>
            <a:fillRect/>
          </a:stretch>
        </p:blipFill>
        <p:spPr>
          <a:xfrm>
            <a:off x="-611860" y="6057900"/>
            <a:ext cx="4800600" cy="4558553"/>
          </a:xfrm>
          <a:prstGeom prst="rect">
            <a:avLst/>
          </a:prstGeom>
        </p:spPr>
      </p:pic>
      <p:pic>
        <p:nvPicPr>
          <p:cNvPr id="6" name="图片 18"/>
          <p:cNvPicPr>
            <a:picLocks noChangeAspect="1"/>
          </p:cNvPicPr>
          <p:nvPr/>
        </p:nvPicPr>
        <p:blipFill rotWithShape="1">
          <a:blip r:embed="rId5" cstate="screen"/>
          <a:srcRect/>
          <a:stretch>
            <a:fillRect/>
          </a:stretch>
        </p:blipFill>
        <p:spPr>
          <a:xfrm>
            <a:off x="12420600" y="5263851"/>
            <a:ext cx="3394943" cy="5741894"/>
          </a:xfrm>
          <a:prstGeom prst="rect">
            <a:avLst/>
          </a:prstGeom>
        </p:spPr>
      </p:pic>
      <p:pic>
        <p:nvPicPr>
          <p:cNvPr id="4" name="2. Tinh huong 1.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28600" y="0"/>
            <a:ext cx="17754600" cy="10115551"/>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4"/>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4"/>
                                        </p:tgtEl>
                                      </p:cBhvr>
                                    </p:cmd>
                                  </p:childTnLst>
                                </p:cTn>
                              </p:par>
                            </p:childTnLst>
                          </p:cTn>
                        </p:par>
                      </p:childTnLst>
                    </p:cTn>
                  </p:par>
                </p:childTnLst>
              </p:cTn>
              <p:nextCondLst>
                <p:cond evt="onClick" delay="0">
                  <p:tgtEl>
                    <p:spTgt spid="4"/>
                  </p:tgtEl>
                </p:cond>
              </p:nextCondLst>
            </p:seq>
            <p:video>
              <p:cMediaNode vol="80000">
                <p:cTn id="21" fill="hold" display="0">
                  <p:stCondLst>
                    <p:cond delay="indefinite"/>
                  </p:stCondLst>
                </p:cTn>
                <p:tgtEl>
                  <p:spTgt spid="4"/>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6114354" y="1348692"/>
            <a:ext cx="6968250" cy="19395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b="1">
                <a:latin typeface="Times New Roman" panose="02020603050405020304" pitchFamily="18" charset="0"/>
                <a:cs typeface="Times New Roman" panose="02020603050405020304" pitchFamily="18" charset="0"/>
              </a:rPr>
              <a:t>TÌNH HUỐNG 2</a:t>
            </a:r>
          </a:p>
        </p:txBody>
      </p:sp>
      <p:sp>
        <p:nvSpPr>
          <p:cNvPr id="3" name="TextBox 2"/>
          <p:cNvSpPr txBox="1"/>
          <p:nvPr/>
        </p:nvSpPr>
        <p:spPr>
          <a:xfrm>
            <a:off x="1914525" y="2812950"/>
            <a:ext cx="15716250" cy="1938992"/>
          </a:xfrm>
          <a:prstGeom prst="rect">
            <a:avLst/>
          </a:prstGeom>
          <a:noFill/>
        </p:spPr>
        <p:txBody>
          <a:bodyPr wrap="square" rtlCol="0">
            <a:spAutoFit/>
          </a:bodyPr>
          <a:lstStyle/>
          <a:p>
            <a:pPr algn="ctr"/>
            <a:r>
              <a:rPr lang="en-US" sz="6000">
                <a:latin typeface="Times New Roman" panose="02020603050405020304" pitchFamily="18" charset="0"/>
                <a:cs typeface="Times New Roman" panose="02020603050405020304" pitchFamily="18" charset="0"/>
              </a:rPr>
              <a:t>Các em quan sát các tình huống và trình bày cách ứng xử nhé!</a:t>
            </a:r>
          </a:p>
        </p:txBody>
      </p:sp>
      <p:pic>
        <p:nvPicPr>
          <p:cNvPr id="5" name="图片 17"/>
          <p:cNvPicPr>
            <a:picLocks noChangeAspect="1"/>
          </p:cNvPicPr>
          <p:nvPr/>
        </p:nvPicPr>
        <p:blipFill rotWithShape="1">
          <a:blip r:embed="rId4" cstate="screen"/>
          <a:srcRect/>
          <a:stretch>
            <a:fillRect/>
          </a:stretch>
        </p:blipFill>
        <p:spPr>
          <a:xfrm>
            <a:off x="-485775" y="6000370"/>
            <a:ext cx="4800600" cy="4558553"/>
          </a:xfrm>
          <a:prstGeom prst="rect">
            <a:avLst/>
          </a:prstGeom>
        </p:spPr>
      </p:pic>
      <p:pic>
        <p:nvPicPr>
          <p:cNvPr id="6" name="图片 18"/>
          <p:cNvPicPr>
            <a:picLocks noChangeAspect="1"/>
          </p:cNvPicPr>
          <p:nvPr/>
        </p:nvPicPr>
        <p:blipFill rotWithShape="1">
          <a:blip r:embed="rId5" cstate="screen"/>
          <a:srcRect/>
          <a:stretch>
            <a:fillRect/>
          </a:stretch>
        </p:blipFill>
        <p:spPr>
          <a:xfrm>
            <a:off x="12420600" y="5408700"/>
            <a:ext cx="3394943" cy="5741894"/>
          </a:xfrm>
          <a:prstGeom prst="rect">
            <a:avLst/>
          </a:prstGeom>
        </p:spPr>
      </p:pic>
      <p:pic>
        <p:nvPicPr>
          <p:cNvPr id="4" name="2. Tinh huong 2.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09601" y="342902"/>
            <a:ext cx="17021174" cy="957441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4"/>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4"/>
                                        </p:tgtEl>
                                      </p:cBhvr>
                                    </p:cmd>
                                  </p:childTnLst>
                                </p:cTn>
                              </p:par>
                            </p:childTnLst>
                          </p:cTn>
                        </p:par>
                      </p:childTnLst>
                    </p:cTn>
                  </p:par>
                </p:childTnLst>
              </p:cTn>
              <p:nextCondLst>
                <p:cond evt="onClick" delay="0">
                  <p:tgtEl>
                    <p:spTgt spid="4"/>
                  </p:tgtEl>
                </p:cond>
              </p:nextCondLst>
            </p:seq>
            <p:video>
              <p:cMediaNode vol="80000">
                <p:cTn id="21" fill="hold" display="0">
                  <p:stCondLst>
                    <p:cond delay="indefinite"/>
                  </p:stCondLst>
                </p:cTn>
                <p:tgtEl>
                  <p:spTgt spid="4"/>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p:nvPr/>
        </p:nvSpPr>
        <p:spPr>
          <a:xfrm>
            <a:off x="6288525" y="1000350"/>
            <a:ext cx="6968250" cy="19395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b="1">
                <a:latin typeface="Times New Roman" panose="02020603050405020304" pitchFamily="18" charset="0"/>
                <a:cs typeface="Times New Roman" panose="02020603050405020304" pitchFamily="18" charset="0"/>
              </a:rPr>
              <a:t>TÌNH HUỐNG 3</a:t>
            </a:r>
          </a:p>
        </p:txBody>
      </p:sp>
      <p:sp>
        <p:nvSpPr>
          <p:cNvPr id="3" name="TextBox 2"/>
          <p:cNvSpPr txBox="1"/>
          <p:nvPr/>
        </p:nvSpPr>
        <p:spPr>
          <a:xfrm>
            <a:off x="1914525" y="2812950"/>
            <a:ext cx="15716250" cy="1938992"/>
          </a:xfrm>
          <a:prstGeom prst="rect">
            <a:avLst/>
          </a:prstGeom>
          <a:noFill/>
        </p:spPr>
        <p:txBody>
          <a:bodyPr wrap="square" rtlCol="0">
            <a:spAutoFit/>
          </a:bodyPr>
          <a:lstStyle/>
          <a:p>
            <a:pPr algn="ctr"/>
            <a:r>
              <a:rPr lang="en-US" sz="6000">
                <a:latin typeface="Times New Roman" panose="02020603050405020304" pitchFamily="18" charset="0"/>
                <a:cs typeface="Times New Roman" panose="02020603050405020304" pitchFamily="18" charset="0"/>
              </a:rPr>
              <a:t>Các em quan sát các tình huống và trình bày cách ứng xử nhé!</a:t>
            </a:r>
          </a:p>
        </p:txBody>
      </p:sp>
      <p:pic>
        <p:nvPicPr>
          <p:cNvPr id="5" name="图片 17"/>
          <p:cNvPicPr>
            <a:picLocks noChangeAspect="1"/>
          </p:cNvPicPr>
          <p:nvPr/>
        </p:nvPicPr>
        <p:blipFill rotWithShape="1">
          <a:blip r:embed="rId4" cstate="screen"/>
          <a:srcRect/>
          <a:stretch>
            <a:fillRect/>
          </a:stretch>
        </p:blipFill>
        <p:spPr>
          <a:xfrm>
            <a:off x="-485775" y="6136341"/>
            <a:ext cx="4800600" cy="4558553"/>
          </a:xfrm>
          <a:prstGeom prst="rect">
            <a:avLst/>
          </a:prstGeom>
        </p:spPr>
      </p:pic>
      <p:pic>
        <p:nvPicPr>
          <p:cNvPr id="6" name="图片 18"/>
          <p:cNvPicPr>
            <a:picLocks noChangeAspect="1"/>
          </p:cNvPicPr>
          <p:nvPr/>
        </p:nvPicPr>
        <p:blipFill rotWithShape="1">
          <a:blip r:embed="rId5" cstate="screen"/>
          <a:srcRect/>
          <a:stretch>
            <a:fillRect/>
          </a:stretch>
        </p:blipFill>
        <p:spPr>
          <a:xfrm>
            <a:off x="11559303" y="4991100"/>
            <a:ext cx="3394943" cy="5741894"/>
          </a:xfrm>
          <a:prstGeom prst="rect">
            <a:avLst/>
          </a:prstGeom>
        </p:spPr>
      </p:pic>
      <p:pic>
        <p:nvPicPr>
          <p:cNvPr id="4" name="2. Tinh huong 3.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371600" y="771525"/>
            <a:ext cx="15773400" cy="8872539"/>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4"/>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4"/>
                                        </p:tgtEl>
                                      </p:cBhvr>
                                    </p:cmd>
                                  </p:childTnLst>
                                </p:cTn>
                              </p:par>
                            </p:childTnLst>
                          </p:cTn>
                        </p:par>
                      </p:childTnLst>
                    </p:cTn>
                  </p:par>
                </p:childTnLst>
              </p:cTn>
              <p:nextCondLst>
                <p:cond evt="onClick" delay="0">
                  <p:tgtEl>
                    <p:spTgt spid="4"/>
                  </p:tgtEl>
                </p:cond>
              </p:nextCondLst>
            </p:seq>
            <p:video>
              <p:cMediaNode vol="80000">
                <p:cTn id="21" fill="hold" display="0">
                  <p:stCondLst>
                    <p:cond delay="indefinite"/>
                  </p:stCondLst>
                </p:cTn>
                <p:tgtEl>
                  <p:spTgt spid="4"/>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03"/>
        <p:cNvGrpSpPr/>
        <p:nvPr/>
      </p:nvGrpSpPr>
      <p:grpSpPr>
        <a:xfrm>
          <a:off x="0" y="0"/>
          <a:ext cx="0" cy="0"/>
          <a:chOff x="0" y="0"/>
          <a:chExt cx="0" cy="0"/>
        </a:xfrm>
      </p:grpSpPr>
      <p:sp>
        <p:nvSpPr>
          <p:cNvPr id="1604" name="Google Shape;1604;p51"/>
          <p:cNvSpPr txBox="1">
            <a:spLocks noGrp="1"/>
          </p:cNvSpPr>
          <p:nvPr>
            <p:ph type="title"/>
          </p:nvPr>
        </p:nvSpPr>
        <p:spPr>
          <a:xfrm>
            <a:off x="2107724" y="1320271"/>
            <a:ext cx="15330716" cy="1293000"/>
          </a:xfrm>
          <a:prstGeom prst="rect">
            <a:avLst/>
          </a:prstGeom>
          <a:solidFill>
            <a:schemeClr val="accent2">
              <a:lumMod val="20000"/>
              <a:lumOff val="80000"/>
            </a:schemeClr>
          </a:solidFill>
        </p:spPr>
        <p:txBody>
          <a:bodyPr spcFirstLastPara="1" wrap="square" lIns="182850" tIns="182850" rIns="182850" bIns="182850" anchor="ctr" anchorCtr="0">
            <a:noAutofit/>
          </a:bodyPr>
          <a:lstStyle/>
          <a:p>
            <a:pPr>
              <a:spcBef>
                <a:spcPts val="0"/>
              </a:spcBef>
            </a:pPr>
            <a:r>
              <a:rPr lang="en-GB" sz="4800" b="1">
                <a:solidFill>
                  <a:srgbClr val="C00000"/>
                </a:solidFill>
                <a:latin typeface="Times New Roman" panose="02020603050405020304" pitchFamily="18" charset="0"/>
                <a:cs typeface="Times New Roman" panose="02020603050405020304" pitchFamily="18" charset="0"/>
              </a:rPr>
              <a:t>Trong trường hợp có nguy cơ bị xâm hại, tùy trường hợp cụ thể các em cần lựa chọn cách ứng xử phù hợp, ví dụ: </a:t>
            </a:r>
          </a:p>
        </p:txBody>
      </p:sp>
      <p:sp>
        <p:nvSpPr>
          <p:cNvPr id="5" name="Text Box 3"/>
          <p:cNvSpPr txBox="1"/>
          <p:nvPr/>
        </p:nvSpPr>
        <p:spPr>
          <a:xfrm>
            <a:off x="1219199" y="7353300"/>
            <a:ext cx="16670585" cy="1384995"/>
          </a:xfrm>
          <a:prstGeom prst="rect">
            <a:avLst/>
          </a:prstGeom>
          <a:noFill/>
          <a:ln>
            <a:noFill/>
          </a:ln>
        </p:spPr>
        <p:style>
          <a:lnRef idx="1">
            <a:schemeClr val="accent6"/>
          </a:lnRef>
          <a:fillRef idx="2">
            <a:schemeClr val="accent6"/>
          </a:fillRef>
          <a:effectRef idx="1">
            <a:schemeClr val="accent6"/>
          </a:effectRef>
          <a:fontRef idx="minor">
            <a:schemeClr val="dk1"/>
          </a:fontRef>
        </p:style>
        <p:txBody>
          <a:bodyPr wrap="square" rtlCol="0" anchor="t">
            <a:spAutoFit/>
            <a:scene3d>
              <a:camera prst="orthographicFront"/>
              <a:lightRig rig="threePt" dir="t"/>
            </a:scene3d>
          </a:bodyPr>
          <a:lstStyle/>
          <a:p>
            <a:pPr algn="l"/>
            <a:r>
              <a:rPr lang="en-US" altLang="en-US" sz="42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Kể với người tin cậy để nhận được sự giúp đỡ, chia sẻ khi bị xâm hại hoặc gặp tình huống có nguy cơ bị xâm hại.</a:t>
            </a:r>
          </a:p>
        </p:txBody>
      </p:sp>
      <p:sp>
        <p:nvSpPr>
          <p:cNvPr id="4" name="Rectangle 3"/>
          <p:cNvSpPr/>
          <p:nvPr/>
        </p:nvSpPr>
        <p:spPr>
          <a:xfrm>
            <a:off x="1219199" y="2887801"/>
            <a:ext cx="16173450" cy="19363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2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Tìm cách tránh xa kẻ đó như đứng dậy, lùi ra xa để kẻ đó không với tay được đến người mình.</a:t>
            </a:r>
            <a:endParaRPr lang="vi-VN" sz="42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6" name="Rectangle 5"/>
          <p:cNvSpPr/>
          <p:nvPr/>
        </p:nvSpPr>
        <p:spPr>
          <a:xfrm>
            <a:off x="1219199" y="4545967"/>
            <a:ext cx="16173450" cy="17584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42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Nhìn thẳng v</a:t>
            </a:r>
            <a:r>
              <a:rPr lang="vi-VN" sz="4200" b="1">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sym typeface="+mn-ea"/>
              </a:rPr>
              <a:t>à</a:t>
            </a:r>
            <a:r>
              <a:rPr lang="vi-VN" sz="42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o mặt kẻ đó nói to hoặc hét to một cách kiên quyết: “Không! Hãy dừng lại! Tôi sẽ nói cho mọi người biết!”</a:t>
            </a:r>
            <a:endParaRPr lang="vi-VN" sz="42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7" name="Rectangle 6"/>
          <p:cNvSpPr/>
          <p:nvPr/>
        </p:nvSpPr>
        <p:spPr>
          <a:xfrm>
            <a:off x="1219199" y="6026254"/>
            <a:ext cx="16173450" cy="16052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2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Bỏ đi ngay.</a:t>
            </a:r>
            <a:endParaRPr lang="en-US" altLang="en-US" sz="42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sp>
        <p:nvSpPr>
          <p:cNvPr id="9" name="Text Box 2"/>
          <p:cNvSpPr txBox="1"/>
          <p:nvPr/>
        </p:nvSpPr>
        <p:spPr>
          <a:xfrm>
            <a:off x="-4288631" y="7700963"/>
            <a:ext cx="4389438" cy="769441"/>
          </a:xfrm>
          <a:prstGeom prst="rect">
            <a:avLst/>
          </a:prstGeom>
          <a:noFill/>
        </p:spPr>
        <p:txBody>
          <a:bodyPr wrap="square" rtlCol="0" anchor="t">
            <a:spAutoFit/>
          </a:bodyPr>
          <a:lstStyle/>
          <a:p>
            <a:endParaRPr lang="en-GB" altLang="en-US" sz="4400" dirty="0" err="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pic>
        <p:nvPicPr>
          <p:cNvPr id="12" name="图片 15"/>
          <p:cNvPicPr>
            <a:picLocks noChangeAspect="1"/>
          </p:cNvPicPr>
          <p:nvPr/>
        </p:nvPicPr>
        <p:blipFill rotWithShape="1">
          <a:blip r:embed="rId3" cstate="screen"/>
          <a:srcRect/>
          <a:stretch>
            <a:fillRect/>
          </a:stretch>
        </p:blipFill>
        <p:spPr>
          <a:xfrm>
            <a:off x="-506580" y="125423"/>
            <a:ext cx="2921829" cy="250977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37" fill="hold" grpId="0" nodeType="clickEffect">
                                  <p:stCondLst>
                                    <p:cond delay="0"/>
                                  </p:stCondLst>
                                  <p:childTnLst>
                                    <p:set>
                                      <p:cBhvr>
                                        <p:cTn id="12" dur="1" fill="hold">
                                          <p:stCondLst>
                                            <p:cond delay="0"/>
                                          </p:stCondLst>
                                        </p:cTn>
                                        <p:tgtEl>
                                          <p:spTgt spid="1604"/>
                                        </p:tgtEl>
                                        <p:attrNameLst>
                                          <p:attrName>style.visibility</p:attrName>
                                        </p:attrNameLst>
                                      </p:cBhvr>
                                      <p:to>
                                        <p:strVal val="visible"/>
                                      </p:to>
                                    </p:set>
                                    <p:animEffect transition="in" filter="barn(outVertical)">
                                      <p:cBhvr>
                                        <p:cTn id="13" dur="500"/>
                                        <p:tgtEl>
                                          <p:spTgt spid="160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1000"/>
                                        <p:tgtEl>
                                          <p:spTgt spid="5"/>
                                        </p:tgtEl>
                                      </p:cBhvr>
                                    </p:animEffect>
                                    <p:anim calcmode="lin" valueType="num">
                                      <p:cBhvr>
                                        <p:cTn id="40" dur="1000" fill="hold"/>
                                        <p:tgtEl>
                                          <p:spTgt spid="5"/>
                                        </p:tgtEl>
                                        <p:attrNameLst>
                                          <p:attrName>ppt_x</p:attrName>
                                        </p:attrNameLst>
                                      </p:cBhvr>
                                      <p:tavLst>
                                        <p:tav tm="0">
                                          <p:val>
                                            <p:strVal val="#ppt_x"/>
                                          </p:val>
                                        </p:tav>
                                        <p:tav tm="100000">
                                          <p:val>
                                            <p:strVal val="#ppt_x"/>
                                          </p:val>
                                        </p:tav>
                                      </p:tavLst>
                                    </p:anim>
                                    <p:anim calcmode="lin" valueType="num">
                                      <p:cBhvr>
                                        <p:cTn id="4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4" grpId="0" animBg="1"/>
      <p:bldP spid="5" grpId="0"/>
      <p:bldP spid="4" grpId="0"/>
      <p:bldP spid="6" grpId="0"/>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504952" y="-1"/>
            <a:ext cx="19792952" cy="10287001"/>
            <a:chOff x="-1003300" y="0"/>
            <a:chExt cx="13195300" cy="6858000"/>
          </a:xfrm>
        </p:grpSpPr>
        <p:pic>
          <p:nvPicPr>
            <p:cNvPr id="9" name="Picture 8"/>
            <p:cNvPicPr>
              <a:picLocks noChangeAspect="1"/>
            </p:cNvPicPr>
            <p:nvPr/>
          </p:nvPicPr>
          <p:blipFill rotWithShape="1">
            <a:blip r:embed="rId2">
              <a:extLst>
                <a:ext uri="{BEBA8EAE-BF5A-486C-A8C5-ECC9F3942E4B}">
                  <a14:imgProps xmlns:a14="http://schemas.microsoft.com/office/drawing/2010/main">
                    <a14:imgLayer r:embed="rId3">
                      <a14:imgEffect>
                        <a14:backgroundRemoval t="0" b="94815" l="0" r="100000"/>
                      </a14:imgEffect>
                    </a14:imgLayer>
                  </a14:imgProps>
                </a:ext>
                <a:ext uri="{28A0092B-C50C-407E-A947-70E740481C1C}">
                  <a14:useLocalDpi xmlns:a14="http://schemas.microsoft.com/office/drawing/2010/main" val="0"/>
                </a:ext>
              </a:extLst>
            </a:blip>
            <a:srcRect b="13889"/>
            <a:stretch>
              <a:fillRect/>
            </a:stretch>
          </p:blipFill>
          <p:spPr>
            <a:xfrm>
              <a:off x="0" y="0"/>
              <a:ext cx="12192000" cy="6858000"/>
            </a:xfrm>
            <a:prstGeom prst="rect">
              <a:avLst/>
            </a:prstGeom>
          </p:spPr>
        </p:pic>
        <p:sp>
          <p:nvSpPr>
            <p:cNvPr id="10" name="Rectangle 9"/>
            <p:cNvSpPr/>
            <p:nvPr/>
          </p:nvSpPr>
          <p:spPr>
            <a:xfrm>
              <a:off x="850900" y="2455606"/>
              <a:ext cx="2565400" cy="973394"/>
            </a:xfrm>
            <a:prstGeom prst="rect">
              <a:avLst/>
            </a:prstGeom>
            <a:solidFill>
              <a:srgbClr val="004F9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t>NÓI “KHÔNG”</a:t>
              </a:r>
              <a:endParaRPr lang="en-US" sz="2400" b="1"/>
            </a:p>
          </p:txBody>
        </p:sp>
        <p:sp>
          <p:nvSpPr>
            <p:cNvPr id="11" name="Rectangle: Rounded Corners 10"/>
            <p:cNvSpPr/>
            <p:nvPr/>
          </p:nvSpPr>
          <p:spPr>
            <a:xfrm>
              <a:off x="-1003300" y="161924"/>
              <a:ext cx="4178300" cy="1651819"/>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2" name="Rectangle 11"/>
            <p:cNvSpPr/>
            <p:nvPr/>
          </p:nvSpPr>
          <p:spPr>
            <a:xfrm>
              <a:off x="184149" y="556033"/>
              <a:ext cx="2578101" cy="863601"/>
            </a:xfrm>
            <a:prstGeom prst="rect">
              <a:avLst/>
            </a:prstGeom>
            <a:noFill/>
          </p:spPr>
          <p:txBody>
            <a:bodyPr wrap="none" lIns="91440" tIns="45720" rIns="91440" bIns="45720">
              <a:prstTxWarp prst="textPlain">
                <a:avLst/>
              </a:prstTxWarp>
              <a:spAutoFit/>
            </a:bodyPr>
            <a:lstStyle/>
            <a:p>
              <a:pPr algn="ctr"/>
              <a:r>
                <a:rPr lang="vi-VN" sz="6000" b="1" cap="none" spc="0">
                  <a:ln w="38100">
                    <a:solidFill>
                      <a:sysClr val="windowText" lastClr="000000"/>
                    </a:solidFill>
                    <a:prstDash val="solid"/>
                  </a:ln>
                  <a:solidFill>
                    <a:srgbClr val="57A239"/>
                  </a:solidFill>
                  <a:effectLst>
                    <a:outerShdw blurRad="12700" dist="38100" dir="2700000" algn="tl" rotWithShape="0">
                      <a:schemeClr val="accent5">
                        <a:lumMod val="60000"/>
                        <a:lumOff val="40000"/>
                      </a:schemeClr>
                    </a:outerShdw>
                  </a:effectLst>
                  <a:latin typeface="Calibri" panose="020F0502020204030204" charset="0"/>
                  <a:ea typeface="Cambria" panose="02040503050406030204" pitchFamily="18" charset="0"/>
                  <a:cs typeface="Calibri" panose="020F0502020204030204" charset="0"/>
                </a:rPr>
                <a:t>LUÔN NHỚ</a:t>
              </a:r>
              <a:endParaRPr lang="en-US" sz="6000" b="1" cap="none" spc="0">
                <a:ln w="38100">
                  <a:solidFill>
                    <a:sysClr val="windowText" lastClr="000000"/>
                  </a:solidFill>
                  <a:prstDash val="solid"/>
                </a:ln>
                <a:solidFill>
                  <a:srgbClr val="57A239"/>
                </a:solidFill>
                <a:effectLst>
                  <a:outerShdw blurRad="12700" dist="38100" dir="2700000" algn="tl" rotWithShape="0">
                    <a:schemeClr val="accent5">
                      <a:lumMod val="60000"/>
                      <a:lumOff val="40000"/>
                    </a:schemeClr>
                  </a:outerShdw>
                </a:effectLst>
                <a:latin typeface="Calibri" panose="020F0502020204030204" charset="0"/>
                <a:ea typeface="Cambria" panose="02040503050406030204" pitchFamily="18" charset="0"/>
                <a:cs typeface="Calibri" panose="020F0502020204030204" charset="0"/>
              </a:endParaRPr>
            </a:p>
          </p:txBody>
        </p:sp>
        <p:sp>
          <p:nvSpPr>
            <p:cNvPr id="13" name="Rectangle 12"/>
            <p:cNvSpPr/>
            <p:nvPr/>
          </p:nvSpPr>
          <p:spPr>
            <a:xfrm>
              <a:off x="4552950" y="1321490"/>
              <a:ext cx="2565400" cy="973394"/>
            </a:xfrm>
            <a:prstGeom prst="rect">
              <a:avLst/>
            </a:prstGeom>
            <a:solidFill>
              <a:srgbClr val="108185"/>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a:t>BỎ ĐI</a:t>
              </a:r>
              <a:endParaRPr lang="en-US" sz="2400" b="1"/>
            </a:p>
          </p:txBody>
        </p:sp>
        <p:sp>
          <p:nvSpPr>
            <p:cNvPr id="14" name="Rectangle 13"/>
            <p:cNvSpPr/>
            <p:nvPr/>
          </p:nvSpPr>
          <p:spPr>
            <a:xfrm>
              <a:off x="8547100" y="161924"/>
              <a:ext cx="2565400" cy="973394"/>
            </a:xfrm>
            <a:prstGeom prst="rect">
              <a:avLst/>
            </a:prstGeom>
            <a:solidFill>
              <a:srgbClr val="07983B"/>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a:t>TÌM SỰU GIÚP ĐỠ</a:t>
              </a:r>
              <a:endParaRPr lang="en-US" sz="2000" b="1"/>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86"/>
        <p:cNvGrpSpPr/>
        <p:nvPr/>
      </p:nvGrpSpPr>
      <p:grpSpPr>
        <a:xfrm>
          <a:off x="0" y="0"/>
          <a:ext cx="0" cy="0"/>
          <a:chOff x="0" y="0"/>
          <a:chExt cx="0" cy="0"/>
        </a:xfrm>
      </p:grpSpPr>
      <p:sp>
        <p:nvSpPr>
          <p:cNvPr id="3287" name="Google Shape;3287;p67"/>
          <p:cNvSpPr txBox="1">
            <a:spLocks noGrp="1"/>
          </p:cNvSpPr>
          <p:nvPr>
            <p:ph type="title"/>
          </p:nvPr>
        </p:nvSpPr>
        <p:spPr>
          <a:xfrm>
            <a:off x="152400" y="4533900"/>
            <a:ext cx="11711305" cy="1078230"/>
          </a:xfrm>
          <a:prstGeom prst="rect">
            <a:avLst/>
          </a:prstGeom>
        </p:spPr>
        <p:txBody>
          <a:bodyPr spcFirstLastPara="1" wrap="square" lIns="182850" tIns="182850" rIns="182850" bIns="182850" anchor="ctr" anchorCtr="0">
            <a:noAutofit/>
          </a:bodyPr>
          <a:lstStyle/>
          <a:p>
            <a:pPr marL="0" lvl="0" indent="0" algn="ctr" rtl="0">
              <a:spcBef>
                <a:spcPts val="0"/>
              </a:spcBef>
              <a:spcAft>
                <a:spcPts val="0"/>
              </a:spcAft>
              <a:buNone/>
            </a:pPr>
            <a:r>
              <a:rPr lang="en-GB" sz="13800">
                <a:latin typeface="SVN-Hole Hearted" panose="020B0A06020104020203" charset="0"/>
                <a:cs typeface="SVN-Hole Hearted" panose="020B0A06020104020203" charset="0"/>
              </a:rPr>
              <a:t>CHÚC CÁC EM </a:t>
            </a:r>
            <a:br>
              <a:rPr lang="en-GB" sz="13800">
                <a:latin typeface="SVN-Hole Hearted" panose="020B0A06020104020203" charset="0"/>
                <a:cs typeface="SVN-Hole Hearted" panose="020B0A06020104020203" charset="0"/>
              </a:rPr>
            </a:br>
            <a:r>
              <a:rPr lang="en-GB" sz="13800">
                <a:latin typeface="SVN-Hole Hearted" panose="020B0A06020104020203" charset="0"/>
                <a:cs typeface="SVN-Hole Hearted" panose="020B0A06020104020203" charset="0"/>
              </a:rPr>
              <a:t>HỌC TỐT</a:t>
            </a:r>
          </a:p>
        </p:txBody>
      </p:sp>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591800" y="4305300"/>
            <a:ext cx="7331710" cy="565213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withEffect">
                                  <p:stCondLst>
                                    <p:cond delay="0"/>
                                  </p:stCondLst>
                                  <p:iterate type="wd">
                                    <p:tmPct val="10000"/>
                                  </p:iterate>
                                  <p:childTnLst>
                                    <p:set>
                                      <p:cBhvr>
                                        <p:cTn id="6" dur="1" fill="hold">
                                          <p:stCondLst>
                                            <p:cond delay="0"/>
                                          </p:stCondLst>
                                        </p:cTn>
                                        <p:tgtEl>
                                          <p:spTgt spid="3287"/>
                                        </p:tgtEl>
                                        <p:attrNameLst>
                                          <p:attrName>style.visibility</p:attrName>
                                        </p:attrNameLst>
                                      </p:cBhvr>
                                      <p:to>
                                        <p:strVal val="visible"/>
                                      </p:to>
                                    </p:set>
                                    <p:anim calcmode="lin" valueType="num">
                                      <p:cBhvr>
                                        <p:cTn id="7" dur="500" fill="hold"/>
                                        <p:tgtEl>
                                          <p:spTgt spid="3287"/>
                                        </p:tgtEl>
                                        <p:attrNameLst>
                                          <p:attrName>ppt_w</p:attrName>
                                        </p:attrNameLst>
                                      </p:cBhvr>
                                      <p:tavLst>
                                        <p:tav tm="0">
                                          <p:val>
                                            <p:strVal val="4*#ppt_w"/>
                                          </p:val>
                                        </p:tav>
                                        <p:tav tm="100000">
                                          <p:val>
                                            <p:strVal val="#ppt_w"/>
                                          </p:val>
                                        </p:tav>
                                      </p:tavLst>
                                    </p:anim>
                                    <p:anim calcmode="lin" valueType="num">
                                      <p:cBhvr>
                                        <p:cTn id="8" dur="500" fill="hold"/>
                                        <p:tgtEl>
                                          <p:spTgt spid="3287"/>
                                        </p:tgtEl>
                                        <p:attrNameLst>
                                          <p:attrName>ppt_h</p:attrName>
                                        </p:attrNameLst>
                                      </p:cBhvr>
                                      <p:tavLst>
                                        <p:tav tm="0">
                                          <p:val>
                                            <p:strVal val="4*#ppt_h"/>
                                          </p:val>
                                        </p:tav>
                                        <p:tav tm="100000">
                                          <p:val>
                                            <p:strVal val="#ppt_h"/>
                                          </p:val>
                                        </p:tav>
                                      </p:tavLst>
                                    </p:anim>
                                  </p:childTnLst>
                                </p:cTn>
                              </p:par>
                              <p:par>
                                <p:cTn id="9" presetID="53" presetClass="entr" presetSubtype="16"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p:cNvGrpSpPr/>
          <p:nvPr/>
        </p:nvGrpSpPr>
        <p:grpSpPr>
          <a:xfrm>
            <a:off x="0" y="9861"/>
            <a:ext cx="36576000" cy="10277091"/>
            <a:chOff x="-19812000" y="181103"/>
            <a:chExt cx="24384000" cy="6851394"/>
          </a:xfrm>
        </p:grpSpPr>
        <p:pic>
          <p:nvPicPr>
            <p:cNvPr id="32" name="Picture 3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33" name="Picture 3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pic>
        <p:nvPicPr>
          <p:cNvPr id="8" name="ngdung"/>
          <p:cNvPicPr>
            <a:picLocks noChangeAspect="1"/>
          </p:cNvPicPr>
          <p:nvPr/>
        </p:nvPicPr>
        <p:blipFill>
          <a:blip r:embed="rId5"/>
          <a:stretch>
            <a:fillRect/>
          </a:stretch>
        </p:blipFill>
        <p:spPr>
          <a:xfrm>
            <a:off x="408109" y="6462320"/>
            <a:ext cx="4561115" cy="3115241"/>
          </a:xfrm>
          <a:prstGeom prst="rect">
            <a:avLst/>
          </a:prstGeom>
        </p:spPr>
      </p:pic>
      <p:pic>
        <p:nvPicPr>
          <p:cNvPr id="9" name="CAUDI"/>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9735015" y="7327229"/>
            <a:ext cx="5286288" cy="2448971"/>
          </a:xfrm>
          <a:prstGeom prst="rect">
            <a:avLst/>
          </a:prstGeom>
        </p:spPr>
      </p:pic>
      <p:sp>
        <p:nvSpPr>
          <p:cNvPr id="19" name="Rectangle 18"/>
          <p:cNvSpPr/>
          <p:nvPr/>
        </p:nvSpPr>
        <p:spPr>
          <a:xfrm>
            <a:off x="1078612" y="829067"/>
            <a:ext cx="15751277" cy="278281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20" name="Rectangle 19"/>
          <p:cNvSpPr/>
          <p:nvPr/>
        </p:nvSpPr>
        <p:spPr>
          <a:xfrm>
            <a:off x="9492042" y="4564199"/>
            <a:ext cx="7393815" cy="195015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4800" b="1">
                <a:solidFill>
                  <a:schemeClr val="bg1"/>
                </a:solidFill>
                <a:latin typeface="Times New Roman" panose="02020603050405020304" pitchFamily="18" charset="0"/>
                <a:cs typeface="Times New Roman" panose="02020603050405020304" pitchFamily="18" charset="0"/>
              </a:rPr>
              <a:t>B. Tiếp xúc thông thường: bắt tay, ăn cơm chung</a:t>
            </a:r>
            <a:endParaRPr lang="en-US" sz="4800" b="1" dirty="0">
              <a:latin typeface="Times New Roman" panose="02020603050405020304" pitchFamily="18" charset="0"/>
              <a:cs typeface="Times New Roman" panose="02020603050405020304" pitchFamily="18" charset="0"/>
            </a:endParaRPr>
          </a:p>
        </p:txBody>
      </p:sp>
      <p:sp>
        <p:nvSpPr>
          <p:cNvPr id="21" name="Rectangle 20"/>
          <p:cNvSpPr/>
          <p:nvPr/>
        </p:nvSpPr>
        <p:spPr>
          <a:xfrm>
            <a:off x="1111943" y="7423793"/>
            <a:ext cx="7025705" cy="174183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4800" b="1">
                <a:solidFill>
                  <a:schemeClr val="bg1"/>
                </a:solidFill>
                <a:latin typeface="Times New Roman" panose="02020603050405020304" pitchFamily="18" charset="0"/>
                <a:cs typeface="Times New Roman" panose="02020603050405020304" pitchFamily="18" charset="0"/>
              </a:rPr>
              <a:t>C. Truyền máu</a:t>
            </a:r>
            <a:endParaRPr lang="en-US" sz="4800" b="1" dirty="0">
              <a:latin typeface="Times New Roman" panose="02020603050405020304" pitchFamily="18" charset="0"/>
              <a:cs typeface="Times New Roman" panose="02020603050405020304" pitchFamily="18" charset="0"/>
            </a:endParaRPr>
          </a:p>
        </p:txBody>
      </p:sp>
      <p:sp>
        <p:nvSpPr>
          <p:cNvPr id="22" name="Rectangle 21"/>
          <p:cNvSpPr/>
          <p:nvPr/>
        </p:nvSpPr>
        <p:spPr>
          <a:xfrm>
            <a:off x="9762524" y="7466668"/>
            <a:ext cx="7025705" cy="171689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4800" b="1">
                <a:solidFill>
                  <a:schemeClr val="bg1"/>
                </a:solidFill>
                <a:latin typeface="Times New Roman" panose="02020603050405020304" pitchFamily="18" charset="0"/>
                <a:cs typeface="Times New Roman" panose="02020603050405020304" pitchFamily="18" charset="0"/>
              </a:rPr>
              <a:t>D. Đường tình dục</a:t>
            </a:r>
            <a:endParaRPr lang="en-US" sz="4800" b="1" dirty="0">
              <a:latin typeface="Times New Roman" panose="02020603050405020304" pitchFamily="18" charset="0"/>
              <a:cs typeface="Times New Roman" panose="02020603050405020304" pitchFamily="18" charset="0"/>
            </a:endParaRPr>
          </a:p>
        </p:txBody>
      </p:sp>
      <p:sp>
        <p:nvSpPr>
          <p:cNvPr id="23" name="Rectangle 22"/>
          <p:cNvSpPr/>
          <p:nvPr/>
        </p:nvSpPr>
        <p:spPr>
          <a:xfrm>
            <a:off x="1078612" y="4518541"/>
            <a:ext cx="7025705" cy="193522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4800" b="1">
                <a:solidFill>
                  <a:schemeClr val="bg1"/>
                </a:solidFill>
                <a:latin typeface="Times New Roman" panose="02020603050405020304" pitchFamily="18" charset="0"/>
                <a:cs typeface="Times New Roman" panose="02020603050405020304" pitchFamily="18" charset="0"/>
              </a:rPr>
              <a:t>A. Từ mẹ sang con</a:t>
            </a:r>
            <a:endParaRPr lang="en-US" sz="4800" b="1" dirty="0">
              <a:latin typeface="Times New Roman" panose="02020603050405020304" pitchFamily="18" charset="0"/>
              <a:cs typeface="Times New Roman" panose="02020603050405020304" pitchFamily="18" charset="0"/>
            </a:endParaRPr>
          </a:p>
        </p:txBody>
      </p:sp>
      <p:pic>
        <p:nvPicPr>
          <p:cNvPr id="24"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7207317" y="4578662"/>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5797133" y="7909191"/>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7194516" y="7749773"/>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16021481" y="5032121"/>
            <a:ext cx="2009397" cy="176600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p:cNvPicPr>
            <a:picLocks noChangeAspect="1" noChangeArrowheads="1"/>
          </p:cNvPicPr>
          <p:nvPr/>
        </p:nvPicPr>
        <p:blipFill>
          <a:blip r:embed="rId9"/>
          <a:stretch>
            <a:fillRect/>
          </a:stretch>
        </p:blipFill>
        <p:spPr bwMode="auto">
          <a:xfrm>
            <a:off x="6182904" y="3653823"/>
            <a:ext cx="6647109" cy="6647109"/>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4017424" y="1735725"/>
            <a:ext cx="9968240" cy="922020"/>
          </a:xfrm>
          <a:prstGeom prst="rect">
            <a:avLst/>
          </a:prstGeom>
          <a:noFill/>
        </p:spPr>
        <p:txBody>
          <a:bodyPr wrap="square" rtlCol="0">
            <a:spAutoFit/>
          </a:bodyPr>
          <a:lstStyle/>
          <a:p>
            <a:pPr algn="ctr"/>
            <a:r>
              <a:rPr lang="en-US" sz="5400">
                <a:solidFill>
                  <a:schemeClr val="bg1"/>
                </a:solidFill>
                <a:latin typeface="Times New Roman" panose="02020603050405020304" pitchFamily="18" charset="0"/>
                <a:cs typeface="Times New Roman" panose="02020603050405020304" pitchFamily="18" charset="0"/>
              </a:rPr>
              <a:t>1. HIV không lây truyền qua:</a:t>
            </a:r>
            <a:endParaRPr lang="en-US" sz="5400" dirty="0">
              <a:solidFill>
                <a:schemeClr val="bg1"/>
              </a:solidFill>
              <a:latin typeface="Times New Roman" panose="02020603050405020304" pitchFamily="18" charset="0"/>
              <a:cs typeface="Times New Roman" panose="02020603050405020304" pitchFamily="18" charset="0"/>
            </a:endParaRPr>
          </a:p>
        </p:txBody>
      </p:sp>
      <p:pic>
        <p:nvPicPr>
          <p:cNvPr id="30" name="CAUDI"/>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323811" y="5385186"/>
            <a:ext cx="6006459" cy="4745736"/>
          </a:xfrm>
          <a:prstGeom prst="rect">
            <a:avLst/>
          </a:prstGeom>
        </p:spPr>
      </p:pic>
      <p:pic>
        <p:nvPicPr>
          <p:cNvPr id="34" name="c2 2">
            <a:hlinkClick r:id="rId11" action="ppaction://hlinksldjump"/>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679812" y="7024514"/>
            <a:ext cx="1929164" cy="2075196"/>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1"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grpId="1"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randombar(horizontal)">
                                      <p:cBhvr>
                                        <p:cTn id="16" dur="500"/>
                                        <p:tgtEl>
                                          <p:spTgt spid="22"/>
                                        </p:tgtEl>
                                      </p:cBhvr>
                                    </p:animEffect>
                                  </p:childTnLst>
                                </p:cTn>
                              </p:par>
                              <p:par>
                                <p:cTn id="17" presetID="14" presetClass="entr" presetSubtype="10" fill="hold" grpId="1"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1"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randombar(horizontal)">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28" fill="hold">
                            <p:stCondLst>
                              <p:cond delay="0"/>
                            </p:stCondLst>
                            <p:childTnLst>
                              <p:par>
                                <p:cTn id="29" presetID="1" presetClass="entr" presetSubtype="0" fill="hold" nodeType="afterEffect">
                                  <p:stCondLst>
                                    <p:cond delay="1500"/>
                                  </p:stCondLst>
                                  <p:childTnLst>
                                    <p:set>
                                      <p:cBhvr>
                                        <p:cTn id="30" dur="1" fill="hold">
                                          <p:stCondLst>
                                            <p:cond delay="0"/>
                                          </p:stCondLst>
                                        </p:cTn>
                                        <p:tgtEl>
                                          <p:spTgt spid="28"/>
                                        </p:tgtEl>
                                        <p:attrNameLst>
                                          <p:attrName>style.visibility</p:attrName>
                                        </p:attrNameLst>
                                      </p:cBhvr>
                                      <p:to>
                                        <p:strVal val="visible"/>
                                      </p:to>
                                    </p:set>
                                  </p:childTnLst>
                                </p:cTn>
                              </p:par>
                            </p:childTnLst>
                          </p:cTn>
                        </p:par>
                        <p:par>
                          <p:cTn id="31" fill="hold">
                            <p:stCondLst>
                              <p:cond delay="1500"/>
                            </p:stCondLst>
                            <p:childTnLst>
                              <p:par>
                                <p:cTn id="32" presetID="10" presetClass="exit" presetSubtype="0" fill="hold" nodeType="afterEffect">
                                  <p:stCondLst>
                                    <p:cond delay="900"/>
                                  </p:stCondLst>
                                  <p:childTnLst>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par>
                          <p:cTn id="40" fill="hold">
                            <p:stCondLst>
                              <p:cond delay="0"/>
                            </p:stCondLst>
                            <p:childTnLst>
                              <p:par>
                                <p:cTn id="41" presetID="1" presetClass="entr" presetSubtype="0" fill="hold" nodeType="afterEffect">
                                  <p:stCondLst>
                                    <p:cond delay="1500"/>
                                  </p:stCondLst>
                                  <p:childTnLst>
                                    <p:set>
                                      <p:cBhvr>
                                        <p:cTn id="42" dur="1" fill="hold">
                                          <p:stCondLst>
                                            <p:cond delay="0"/>
                                          </p:stCondLst>
                                        </p:cTn>
                                        <p:tgtEl>
                                          <p:spTgt spid="28"/>
                                        </p:tgtEl>
                                        <p:attrNameLst>
                                          <p:attrName>style.visibility</p:attrName>
                                        </p:attrNameLst>
                                      </p:cBhvr>
                                      <p:to>
                                        <p:strVal val="visible"/>
                                      </p:to>
                                    </p:set>
                                  </p:childTnLst>
                                </p:cTn>
                              </p:par>
                            </p:childTnLst>
                          </p:cTn>
                        </p:par>
                        <p:par>
                          <p:cTn id="43" fill="hold">
                            <p:stCondLst>
                              <p:cond delay="1500"/>
                            </p:stCondLst>
                            <p:childTnLst>
                              <p:par>
                                <p:cTn id="44" presetID="10" presetClass="exit" presetSubtype="0" fill="hold" nodeType="afterEffect">
                                  <p:stCondLst>
                                    <p:cond delay="1100"/>
                                  </p:stCondLst>
                                  <p:childTnLst>
                                    <p:animEffect transition="out" filter="fade">
                                      <p:cBhvr>
                                        <p:cTn id="45" dur="500"/>
                                        <p:tgtEl>
                                          <p:spTgt spid="28"/>
                                        </p:tgtEl>
                                      </p:cBhvr>
                                    </p:animEffect>
                                    <p:set>
                                      <p:cBhvr>
                                        <p:cTn id="46"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22"/>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2" name="Am-thanh-tra-loi-sai-www_nhacchuongvui_com.wav"/>
                                        </p:tgtEl>
                                      </p:cMediaNode>
                                    </p:audio>
                                  </p:subTnLst>
                                </p:cTn>
                              </p:par>
                            </p:childTnLst>
                          </p:cTn>
                        </p:par>
                        <p:par>
                          <p:cTn id="52" fill="hold">
                            <p:stCondLst>
                              <p:cond delay="0"/>
                            </p:stCondLst>
                            <p:childTnLst>
                              <p:par>
                                <p:cTn id="53" presetID="1" presetClass="entr" presetSubtype="0" fill="hold" nodeType="afterEffect">
                                  <p:stCondLst>
                                    <p:cond delay="1500"/>
                                  </p:stCondLst>
                                  <p:childTnLst>
                                    <p:set>
                                      <p:cBhvr>
                                        <p:cTn id="54" dur="1" fill="hold">
                                          <p:stCondLst>
                                            <p:cond delay="0"/>
                                          </p:stCondLst>
                                        </p:cTn>
                                        <p:tgtEl>
                                          <p:spTgt spid="28"/>
                                        </p:tgtEl>
                                        <p:attrNameLst>
                                          <p:attrName>style.visibility</p:attrName>
                                        </p:attrNameLst>
                                      </p:cBhvr>
                                      <p:to>
                                        <p:strVal val="visible"/>
                                      </p:to>
                                    </p:set>
                                  </p:childTnLst>
                                </p:cTn>
                              </p:par>
                            </p:childTnLst>
                          </p:cTn>
                        </p:par>
                        <p:par>
                          <p:cTn id="55" fill="hold">
                            <p:stCondLst>
                              <p:cond delay="1500"/>
                            </p:stCondLst>
                            <p:childTnLst>
                              <p:par>
                                <p:cTn id="56" presetID="10" presetClass="exit" presetSubtype="0" fill="hold" nodeType="afterEffect">
                                  <p:stCondLst>
                                    <p:cond delay="1100"/>
                                  </p:stCondLst>
                                  <p:childTnLst>
                                    <p:animEffect transition="out" filter="fade">
                                      <p:cBhvr>
                                        <p:cTn id="57" dur="500"/>
                                        <p:tgtEl>
                                          <p:spTgt spid="28"/>
                                        </p:tgtEl>
                                      </p:cBhvr>
                                    </p:animEffect>
                                    <p:set>
                                      <p:cBhvr>
                                        <p:cTn id="5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9" restart="whenNotActive" fill="hold" evtFilter="cancelBubble" nodeType="interactiveSeq">
                <p:stCondLst>
                  <p:cond evt="onClick" delay="0">
                    <p:tgtEl>
                      <p:spTgt spid="20"/>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subTnLst>
                                    <p:audio>
                                      <p:cMediaNode>
                                        <p:cTn display="0" masterRel="sameClick">
                                          <p:stCondLst>
                                            <p:cond evt="begin" delay="0">
                                              <p:tn val="62"/>
                                            </p:cond>
                                          </p:stCondLst>
                                          <p:endCondLst>
                                            <p:cond evt="onStopAudio" delay="0">
                                              <p:tgtEl>
                                                <p:sldTgt/>
                                              </p:tgtEl>
                                            </p:cond>
                                          </p:endCondLst>
                                        </p:cTn>
                                        <p:tgtEl>
                                          <p:sndTgt r:embed="rId3" name="Am-thanh-tra-loi-dung-www_nhacchuongvui_com.wav"/>
                                        </p:tgtEl>
                                      </p:cMediaNode>
                                    </p:audio>
                                  </p:subTnLst>
                                </p:cTn>
                              </p:par>
                            </p:childTnLst>
                          </p:cTn>
                        </p:par>
                        <p:par>
                          <p:cTn id="65" fill="hold">
                            <p:stCondLst>
                              <p:cond delay="500"/>
                            </p:stCondLst>
                            <p:childTnLst>
                              <p:par>
                                <p:cTn id="66" presetID="10" presetClass="exit" presetSubtype="0" fill="hold" nodeType="afterEffect">
                                  <p:stCondLst>
                                    <p:cond delay="500"/>
                                  </p:stCondLst>
                                  <p:childTnLst>
                                    <p:animEffect transition="out" filter="fade">
                                      <p:cBhvr>
                                        <p:cTn id="67" dur="500"/>
                                        <p:tgtEl>
                                          <p:spTgt spid="26"/>
                                        </p:tgtEl>
                                      </p:cBhvr>
                                    </p:animEffect>
                                    <p:set>
                                      <p:cBhvr>
                                        <p:cTn id="68" dur="1" fill="hold">
                                          <p:stCondLst>
                                            <p:cond delay="499"/>
                                          </p:stCondLst>
                                        </p:cTn>
                                        <p:tgtEl>
                                          <p:spTgt spid="26"/>
                                        </p:tgtEl>
                                        <p:attrNameLst>
                                          <p:attrName>style.visibility</p:attrName>
                                        </p:attrNameLst>
                                      </p:cBhvr>
                                      <p:to>
                                        <p:strVal val="hidden"/>
                                      </p:to>
                                    </p:set>
                                  </p:childTnLst>
                                </p:cTn>
                              </p:par>
                              <p:par>
                                <p:cTn id="69" presetID="10" presetClass="exit" presetSubtype="0" fill="hold" nodeType="withEffect">
                                  <p:stCondLst>
                                    <p:cond delay="500"/>
                                  </p:stCondLst>
                                  <p:childTnLst>
                                    <p:animEffect transition="out" filter="fade">
                                      <p:cBhvr>
                                        <p:cTn id="70" dur="500"/>
                                        <p:tgtEl>
                                          <p:spTgt spid="28"/>
                                        </p:tgtEl>
                                      </p:cBhvr>
                                    </p:animEffect>
                                    <p:set>
                                      <p:cBhvr>
                                        <p:cTn id="71" dur="1" fill="hold">
                                          <p:stCondLst>
                                            <p:cond delay="499"/>
                                          </p:stCondLst>
                                        </p:cTn>
                                        <p:tgtEl>
                                          <p:spTgt spid="28"/>
                                        </p:tgtEl>
                                        <p:attrNameLst>
                                          <p:attrName>style.visibility</p:attrName>
                                        </p:attrNameLst>
                                      </p:cBhvr>
                                      <p:to>
                                        <p:strVal val="hidden"/>
                                      </p:to>
                                    </p:set>
                                  </p:childTnLst>
                                </p:cTn>
                              </p:par>
                              <p:par>
                                <p:cTn id="72" presetID="10" presetClass="exit" presetSubtype="0" fill="hold" nodeType="withEffect">
                                  <p:stCondLst>
                                    <p:cond delay="500"/>
                                  </p:stCondLst>
                                  <p:childTnLst>
                                    <p:animEffect transition="out" filter="fade">
                                      <p:cBhvr>
                                        <p:cTn id="73" dur="500"/>
                                        <p:tgtEl>
                                          <p:spTgt spid="24"/>
                                        </p:tgtEl>
                                      </p:cBhvr>
                                    </p:animEffect>
                                    <p:set>
                                      <p:cBhvr>
                                        <p:cTn id="74" dur="1" fill="hold">
                                          <p:stCondLst>
                                            <p:cond delay="499"/>
                                          </p:stCondLst>
                                        </p:cTn>
                                        <p:tgtEl>
                                          <p:spTgt spid="24"/>
                                        </p:tgtEl>
                                        <p:attrNameLst>
                                          <p:attrName>style.visibility</p:attrName>
                                        </p:attrNameLst>
                                      </p:cBhvr>
                                      <p:to>
                                        <p:strVal val="hidden"/>
                                      </p:to>
                                    </p:set>
                                  </p:childTnLst>
                                </p:cTn>
                              </p:par>
                              <p:par>
                                <p:cTn id="75" presetID="10" presetClass="exit" presetSubtype="0" fill="hold" nodeType="withEffect">
                                  <p:stCondLst>
                                    <p:cond delay="500"/>
                                  </p:stCondLst>
                                  <p:childTnLst>
                                    <p:animEffect transition="out" filter="fade">
                                      <p:cBhvr>
                                        <p:cTn id="76" dur="500"/>
                                        <p:tgtEl>
                                          <p:spTgt spid="25"/>
                                        </p:tgtEl>
                                      </p:cBhvr>
                                    </p:animEffect>
                                    <p:set>
                                      <p:cBhvr>
                                        <p:cTn id="77" dur="1" fill="hold">
                                          <p:stCondLst>
                                            <p:cond delay="499"/>
                                          </p:stCondLst>
                                        </p:cTn>
                                        <p:tgtEl>
                                          <p:spTgt spid="25"/>
                                        </p:tgtEl>
                                        <p:attrNameLst>
                                          <p:attrName>style.visibility</p:attrName>
                                        </p:attrNameLst>
                                      </p:cBhvr>
                                      <p:to>
                                        <p:strVal val="hidden"/>
                                      </p:to>
                                    </p:set>
                                  </p:childTnLst>
                                </p:cTn>
                              </p:par>
                              <p:par>
                                <p:cTn id="78" presetID="10" presetClass="exit" presetSubtype="0" fill="hold" nodeType="withEffect">
                                  <p:stCondLst>
                                    <p:cond delay="500"/>
                                  </p:stCondLst>
                                  <p:childTnLst>
                                    <p:animEffect transition="out" filter="fade">
                                      <p:cBhvr>
                                        <p:cTn id="79" dur="500"/>
                                        <p:tgtEl>
                                          <p:spTgt spid="27"/>
                                        </p:tgtEl>
                                      </p:cBhvr>
                                    </p:animEffect>
                                    <p:set>
                                      <p:cBhvr>
                                        <p:cTn id="80" dur="1" fill="hold">
                                          <p:stCondLst>
                                            <p:cond delay="499"/>
                                          </p:stCondLst>
                                        </p:cTn>
                                        <p:tgtEl>
                                          <p:spTgt spid="27"/>
                                        </p:tgtEl>
                                        <p:attrNameLst>
                                          <p:attrName>style.visibility</p:attrName>
                                        </p:attrNameLst>
                                      </p:cBhvr>
                                      <p:to>
                                        <p:strVal val="hidden"/>
                                      </p:to>
                                    </p:set>
                                  </p:childTnLst>
                                </p:cTn>
                              </p:par>
                              <p:par>
                                <p:cTn id="81" presetID="10" presetClass="exit" presetSubtype="0" fill="hold" grpId="0" nodeType="withEffect">
                                  <p:stCondLst>
                                    <p:cond delay="500"/>
                                  </p:stCondLst>
                                  <p:childTnLst>
                                    <p:animEffect transition="out" filter="fade">
                                      <p:cBhvr>
                                        <p:cTn id="82" dur="500"/>
                                        <p:tgtEl>
                                          <p:spTgt spid="19"/>
                                        </p:tgtEl>
                                      </p:cBhvr>
                                    </p:animEffect>
                                    <p:set>
                                      <p:cBhvr>
                                        <p:cTn id="83" dur="1" fill="hold">
                                          <p:stCondLst>
                                            <p:cond delay="499"/>
                                          </p:stCondLst>
                                        </p:cTn>
                                        <p:tgtEl>
                                          <p:spTgt spid="19"/>
                                        </p:tgtEl>
                                        <p:attrNameLst>
                                          <p:attrName>style.visibility</p:attrName>
                                        </p:attrNameLst>
                                      </p:cBhvr>
                                      <p:to>
                                        <p:strVal val="hidden"/>
                                      </p:to>
                                    </p:set>
                                  </p:childTnLst>
                                </p:cTn>
                              </p:par>
                              <p:par>
                                <p:cTn id="84" presetID="10" presetClass="exit" presetSubtype="0" fill="hold" grpId="0" nodeType="withEffect">
                                  <p:stCondLst>
                                    <p:cond delay="500"/>
                                  </p:stCondLst>
                                  <p:childTnLst>
                                    <p:animEffect transition="out" filter="fade">
                                      <p:cBhvr>
                                        <p:cTn id="85" dur="500"/>
                                        <p:tgtEl>
                                          <p:spTgt spid="20"/>
                                        </p:tgtEl>
                                      </p:cBhvr>
                                    </p:animEffect>
                                    <p:set>
                                      <p:cBhvr>
                                        <p:cTn id="86" dur="1" fill="hold">
                                          <p:stCondLst>
                                            <p:cond delay="499"/>
                                          </p:stCondLst>
                                        </p:cTn>
                                        <p:tgtEl>
                                          <p:spTgt spid="20"/>
                                        </p:tgtEl>
                                        <p:attrNameLst>
                                          <p:attrName>style.visibility</p:attrName>
                                        </p:attrNameLst>
                                      </p:cBhvr>
                                      <p:to>
                                        <p:strVal val="hidden"/>
                                      </p:to>
                                    </p:set>
                                  </p:childTnLst>
                                </p:cTn>
                              </p:par>
                              <p:par>
                                <p:cTn id="87" presetID="10" presetClass="exit" presetSubtype="0" fill="hold" grpId="0" nodeType="withEffect">
                                  <p:stCondLst>
                                    <p:cond delay="500"/>
                                  </p:stCondLst>
                                  <p:childTnLst>
                                    <p:animEffect transition="out" filter="fade">
                                      <p:cBhvr>
                                        <p:cTn id="88" dur="500"/>
                                        <p:tgtEl>
                                          <p:spTgt spid="21"/>
                                        </p:tgtEl>
                                      </p:cBhvr>
                                    </p:animEffect>
                                    <p:set>
                                      <p:cBhvr>
                                        <p:cTn id="89" dur="1" fill="hold">
                                          <p:stCondLst>
                                            <p:cond delay="499"/>
                                          </p:stCondLst>
                                        </p:cTn>
                                        <p:tgtEl>
                                          <p:spTgt spid="21"/>
                                        </p:tgtEl>
                                        <p:attrNameLst>
                                          <p:attrName>style.visibility</p:attrName>
                                        </p:attrNameLst>
                                      </p:cBhvr>
                                      <p:to>
                                        <p:strVal val="hidden"/>
                                      </p:to>
                                    </p:set>
                                  </p:childTnLst>
                                </p:cTn>
                              </p:par>
                              <p:par>
                                <p:cTn id="90" presetID="10" presetClass="exit" presetSubtype="0" fill="hold" grpId="0" nodeType="withEffect">
                                  <p:stCondLst>
                                    <p:cond delay="50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par>
                                <p:cTn id="93" presetID="10" presetClass="exit" presetSubtype="0" fill="hold" grpId="0" nodeType="withEffect">
                                  <p:stCondLst>
                                    <p:cond delay="500"/>
                                  </p:stCondLst>
                                  <p:childTnLst>
                                    <p:animEffect transition="out" filter="fade">
                                      <p:cBhvr>
                                        <p:cTn id="94" dur="500"/>
                                        <p:tgtEl>
                                          <p:spTgt spid="23"/>
                                        </p:tgtEl>
                                      </p:cBhvr>
                                    </p:animEffect>
                                    <p:set>
                                      <p:cBhvr>
                                        <p:cTn id="95" dur="1" fill="hold">
                                          <p:stCondLst>
                                            <p:cond delay="499"/>
                                          </p:stCondLst>
                                        </p:cTn>
                                        <p:tgtEl>
                                          <p:spTgt spid="23"/>
                                        </p:tgtEl>
                                        <p:attrNameLst>
                                          <p:attrName>style.visibility</p:attrName>
                                        </p:attrNameLst>
                                      </p:cBhvr>
                                      <p:to>
                                        <p:strVal val="hidden"/>
                                      </p:to>
                                    </p:set>
                                  </p:childTnLst>
                                </p:cTn>
                              </p:par>
                              <p:par>
                                <p:cTn id="96" presetID="10" presetClass="exit" presetSubtype="0" fill="hold" grpId="0" nodeType="withEffect">
                                  <p:stCondLst>
                                    <p:cond delay="500"/>
                                  </p:stCondLst>
                                  <p:childTnLst>
                                    <p:animEffect transition="out" filter="fade">
                                      <p:cBhvr>
                                        <p:cTn id="97" dur="500"/>
                                        <p:tgtEl>
                                          <p:spTgt spid="29"/>
                                        </p:tgtEl>
                                      </p:cBhvr>
                                    </p:animEffect>
                                    <p:set>
                                      <p:cBhvr>
                                        <p:cTn id="98" dur="1" fill="hold">
                                          <p:stCondLst>
                                            <p:cond delay="499"/>
                                          </p:stCondLst>
                                        </p:cTn>
                                        <p:tgtEl>
                                          <p:spTgt spid="29"/>
                                        </p:tgtEl>
                                        <p:attrNameLst>
                                          <p:attrName>style.visibility</p:attrName>
                                        </p:attrNameLst>
                                      </p:cBhvr>
                                      <p:to>
                                        <p:strVal val="hidden"/>
                                      </p:to>
                                    </p:set>
                                  </p:childTnLst>
                                </p:cTn>
                              </p:par>
                            </p:childTnLst>
                          </p:cTn>
                        </p:par>
                        <p:par>
                          <p:cTn id="99" fill="hold">
                            <p:stCondLst>
                              <p:cond delay="1500"/>
                            </p:stCondLst>
                            <p:childTnLst>
                              <p:par>
                                <p:cTn id="100" presetID="10" presetClass="exit" presetSubtype="0" fill="hold" nodeType="afterEffect">
                                  <p:stCondLst>
                                    <p:cond delay="0"/>
                                  </p:stCondLst>
                                  <p:childTnLst>
                                    <p:animEffect transition="out" filter="fade">
                                      <p:cBhvr>
                                        <p:cTn id="101" dur="500"/>
                                        <p:tgtEl>
                                          <p:spTgt spid="9"/>
                                        </p:tgtEl>
                                      </p:cBhvr>
                                    </p:animEffect>
                                    <p:set>
                                      <p:cBhvr>
                                        <p:cTn id="102" dur="1" fill="hold">
                                          <p:stCondLst>
                                            <p:cond delay="499"/>
                                          </p:stCondLst>
                                        </p:cTn>
                                        <p:tgtEl>
                                          <p:spTgt spid="9"/>
                                        </p:tgtEl>
                                        <p:attrNameLst>
                                          <p:attrName>style.visibility</p:attrName>
                                        </p:attrNameLst>
                                      </p:cBhvr>
                                      <p:to>
                                        <p:strVal val="hidden"/>
                                      </p:to>
                                    </p:set>
                                  </p:childTnLst>
                                </p:cTn>
                              </p:par>
                            </p:childTnLst>
                          </p:cTn>
                        </p:par>
                        <p:par>
                          <p:cTn id="103" fill="hold">
                            <p:stCondLst>
                              <p:cond delay="2000"/>
                            </p:stCondLst>
                            <p:childTnLst>
                              <p:par>
                                <p:cTn id="104" presetID="35" presetClass="path" presetSubtype="0" fill="hold" nodeType="afterEffect">
                                  <p:stCondLst>
                                    <p:cond delay="0"/>
                                  </p:stCondLst>
                                  <p:childTnLst>
                                    <p:animMotion origin="layout" path="M 0 -2.96296E-6 L -1 -2.96296E-6 " pathEditMode="relative" rAng="0" ptsTypes="AA">
                                      <p:cBhvr>
                                        <p:cTn id="105" dur="3000" fill="hold"/>
                                        <p:tgtEl>
                                          <p:spTgt spid="31"/>
                                        </p:tgtEl>
                                        <p:attrNameLst>
                                          <p:attrName>ppt_x</p:attrName>
                                          <p:attrName>ppt_y</p:attrName>
                                        </p:attrNameLst>
                                      </p:cBhvr>
                                      <p:rCtr x="-50000" y="0"/>
                                    </p:animMotion>
                                  </p:childTnLst>
                                </p:cTn>
                              </p:par>
                              <p:par>
                                <p:cTn id="106" presetID="35" presetClass="path" presetSubtype="0" fill="hold" nodeType="withEffect">
                                  <p:stCondLst>
                                    <p:cond delay="0"/>
                                  </p:stCondLst>
                                  <p:childTnLst>
                                    <p:animMotion origin="layout" path="M -1.04167E-6 -4.81481E-6 L -1 -4.81481E-6 " pathEditMode="relative" rAng="0" ptsTypes="AA">
                                      <p:cBhvr>
                                        <p:cTn id="107" dur="3000" fill="hold"/>
                                        <p:tgtEl>
                                          <p:spTgt spid="34"/>
                                        </p:tgtEl>
                                        <p:attrNameLst>
                                          <p:attrName>ppt_x</p:attrName>
                                          <p:attrName>ppt_y</p:attrName>
                                        </p:attrNameLst>
                                      </p:cBhvr>
                                      <p:rCtr x="-50000" y="0"/>
                                    </p:animMotion>
                                  </p:childTnLst>
                                </p:cTn>
                              </p:par>
                              <p:par>
                                <p:cTn id="108" presetID="35" presetClass="path" presetSubtype="0" fill="hold" nodeType="withEffect">
                                  <p:stCondLst>
                                    <p:cond delay="0"/>
                                  </p:stCondLst>
                                  <p:childTnLst>
                                    <p:animMotion origin="layout" path="M -3.33333E-6 4.81481E-6 L -1 4.81481E-6 " pathEditMode="relative" rAng="0" ptsTypes="AA">
                                      <p:cBhvr>
                                        <p:cTn id="109" dur="3000" fill="hold"/>
                                        <p:tgtEl>
                                          <p:spTgt spid="30"/>
                                        </p:tgtEl>
                                        <p:attrNameLst>
                                          <p:attrName>ppt_x</p:attrName>
                                          <p:attrName>ppt_y</p:attrName>
                                        </p:attrNameLst>
                                      </p:cBhvr>
                                      <p:rCtr x="-50000" y="0"/>
                                    </p:animMotion>
                                  </p:childTnLst>
                                </p:cTn>
                              </p:par>
                            </p:childTnLst>
                          </p:cTn>
                        </p:par>
                      </p:childTnLst>
                    </p:cTn>
                  </p:par>
                </p:childTnLst>
              </p:cTn>
              <p:nextCondLst>
                <p:cond evt="onClick" delay="0">
                  <p:tgtEl>
                    <p:spTgt spid="20"/>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9" grpId="0"/>
      <p:bldP spid="29"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p:cNvGrpSpPr/>
          <p:nvPr/>
        </p:nvGrpSpPr>
        <p:grpSpPr>
          <a:xfrm>
            <a:off x="0" y="9861"/>
            <a:ext cx="36576000" cy="10277091"/>
            <a:chOff x="-19812000" y="181103"/>
            <a:chExt cx="24384000" cy="6851394"/>
          </a:xfrm>
        </p:grpSpPr>
        <p:pic>
          <p:nvPicPr>
            <p:cNvPr id="32" name="Picture 3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33" name="Picture 3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pic>
        <p:nvPicPr>
          <p:cNvPr id="30" name="CAUDI"/>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296798" y="5797873"/>
            <a:ext cx="5985491" cy="4222640"/>
          </a:xfrm>
          <a:prstGeom prst="rect">
            <a:avLst/>
          </a:prstGeom>
        </p:spPr>
      </p:pic>
      <p:pic>
        <p:nvPicPr>
          <p:cNvPr id="8" name="ngdung"/>
          <p:cNvPicPr>
            <a:picLocks noChangeAspect="1"/>
          </p:cNvPicPr>
          <p:nvPr/>
        </p:nvPicPr>
        <p:blipFill>
          <a:blip r:embed="rId7"/>
          <a:stretch>
            <a:fillRect/>
          </a:stretch>
        </p:blipFill>
        <p:spPr>
          <a:xfrm>
            <a:off x="408109" y="6462320"/>
            <a:ext cx="4561115" cy="3115241"/>
          </a:xfrm>
          <a:prstGeom prst="rect">
            <a:avLst/>
          </a:prstGeom>
        </p:spPr>
      </p:pic>
      <p:pic>
        <p:nvPicPr>
          <p:cNvPr id="9" name="CAUDI"/>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282619" y="5875133"/>
            <a:ext cx="4618391" cy="4361814"/>
          </a:xfrm>
          <a:prstGeom prst="rect">
            <a:avLst/>
          </a:prstGeom>
        </p:spPr>
      </p:pic>
      <p:sp>
        <p:nvSpPr>
          <p:cNvPr id="19" name="Rectangle 18"/>
          <p:cNvSpPr/>
          <p:nvPr/>
        </p:nvSpPr>
        <p:spPr>
          <a:xfrm>
            <a:off x="1078612" y="829067"/>
            <a:ext cx="15751277" cy="255421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700" dirty="0"/>
          </a:p>
        </p:txBody>
      </p:sp>
      <p:sp>
        <p:nvSpPr>
          <p:cNvPr id="20" name="Rectangle 19"/>
          <p:cNvSpPr/>
          <p:nvPr/>
        </p:nvSpPr>
        <p:spPr>
          <a:xfrm>
            <a:off x="9476239" y="6484898"/>
            <a:ext cx="7413392"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4800" b="1">
                <a:solidFill>
                  <a:schemeClr val="bg1"/>
                </a:solidFill>
                <a:latin typeface="Times New Roman" panose="02020603050405020304" pitchFamily="18" charset="0"/>
                <a:cs typeface="Times New Roman" panose="02020603050405020304" pitchFamily="18" charset="0"/>
              </a:rPr>
              <a:t>D. Tất cả ý trên đều đúng</a:t>
            </a:r>
            <a:endParaRPr lang="en-US" sz="4800" b="1" dirty="0">
              <a:latin typeface="Times New Roman" panose="02020603050405020304" pitchFamily="18" charset="0"/>
              <a:cs typeface="Times New Roman" panose="02020603050405020304" pitchFamily="18" charset="0"/>
            </a:endParaRPr>
          </a:p>
        </p:txBody>
      </p:sp>
      <p:sp>
        <p:nvSpPr>
          <p:cNvPr id="21" name="Rectangle 20"/>
          <p:cNvSpPr/>
          <p:nvPr/>
        </p:nvSpPr>
        <p:spPr>
          <a:xfrm>
            <a:off x="1069532" y="6309008"/>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4800" b="1">
                <a:solidFill>
                  <a:schemeClr val="bg1"/>
                </a:solidFill>
                <a:latin typeface="Times New Roman" panose="02020603050405020304" pitchFamily="18" charset="0"/>
                <a:cs typeface="Times New Roman" panose="02020603050405020304" pitchFamily="18" charset="0"/>
              </a:rPr>
              <a:t>C. Hỗ trợ, giúp đỡ họ</a:t>
            </a:r>
            <a:endParaRPr lang="en-US" sz="4800" b="1" dirty="0">
              <a:latin typeface="Times New Roman" panose="02020603050405020304" pitchFamily="18" charset="0"/>
              <a:cs typeface="Times New Roman" panose="02020603050405020304" pitchFamily="18" charset="0"/>
            </a:endParaRPr>
          </a:p>
        </p:txBody>
      </p:sp>
      <p:sp>
        <p:nvSpPr>
          <p:cNvPr id="22" name="Rectangle 21"/>
          <p:cNvSpPr/>
          <p:nvPr/>
        </p:nvSpPr>
        <p:spPr>
          <a:xfrm>
            <a:off x="9513255" y="4725848"/>
            <a:ext cx="7432059"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4800" b="1">
                <a:solidFill>
                  <a:schemeClr val="bg1"/>
                </a:solidFill>
                <a:latin typeface="Times New Roman" panose="02020603050405020304" pitchFamily="18" charset="0"/>
                <a:cs typeface="Times New Roman" panose="02020603050405020304" pitchFamily="18" charset="0"/>
              </a:rPr>
              <a:t>B. Không phân biệt đối xử</a:t>
            </a:r>
            <a:endParaRPr lang="en-US" sz="4800" b="1" dirty="0">
              <a:latin typeface="Times New Roman" panose="02020603050405020304" pitchFamily="18" charset="0"/>
              <a:cs typeface="Times New Roman" panose="02020603050405020304" pitchFamily="18" charset="0"/>
            </a:endParaRPr>
          </a:p>
        </p:txBody>
      </p:sp>
      <p:sp>
        <p:nvSpPr>
          <p:cNvPr id="23" name="Rectangle 22"/>
          <p:cNvSpPr/>
          <p:nvPr/>
        </p:nvSpPr>
        <p:spPr>
          <a:xfrm>
            <a:off x="1111943" y="4656491"/>
            <a:ext cx="7025705" cy="90401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r>
              <a:rPr lang="en-US" sz="4800" b="1">
                <a:solidFill>
                  <a:schemeClr val="bg1"/>
                </a:solidFill>
                <a:latin typeface="Times New Roman" panose="02020603050405020304" pitchFamily="18" charset="0"/>
                <a:cs typeface="Times New Roman" panose="02020603050405020304" pitchFamily="18" charset="0"/>
              </a:rPr>
              <a:t>A. Không xa lánh họ</a:t>
            </a:r>
            <a:endParaRPr lang="en-US" sz="4800" b="1" dirty="0">
              <a:latin typeface="Times New Roman" panose="02020603050405020304" pitchFamily="18" charset="0"/>
              <a:cs typeface="Times New Roman" panose="02020603050405020304" pitchFamily="18" charset="0"/>
            </a:endParaRPr>
          </a:p>
        </p:txBody>
      </p:sp>
      <p:pic>
        <p:nvPicPr>
          <p:cNvPr id="24" name="Picture 6" descr="Káº¿t quáº£ hÃ¬nh áº£nh cho right wrong tick icon"/>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7317984" y="4090104"/>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15798945" y="4423631"/>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a:fillRect/>
          </a:stretch>
        </p:blipFill>
        <p:spPr bwMode="auto">
          <a:xfrm>
            <a:off x="7107912" y="5875133"/>
            <a:ext cx="1638300" cy="166029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Káº¿t quáº£ hÃ¬nh áº£nh cho right wrong tick icon"/>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a:fillRect/>
          </a:stretch>
        </p:blipFill>
        <p:spPr bwMode="auto">
          <a:xfrm>
            <a:off x="15631035" y="5928587"/>
            <a:ext cx="2009397" cy="176600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p:cNvPicPr>
            <a:picLocks noChangeAspect="1" noChangeArrowheads="1"/>
          </p:cNvPicPr>
          <p:nvPr/>
        </p:nvPicPr>
        <p:blipFill>
          <a:blip r:embed="rId11"/>
          <a:stretch>
            <a:fillRect/>
          </a:stretch>
        </p:blipFill>
        <p:spPr bwMode="auto">
          <a:xfrm>
            <a:off x="5419250" y="1930221"/>
            <a:ext cx="6647109" cy="6647109"/>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1111943" y="1536483"/>
            <a:ext cx="14592816" cy="922020"/>
          </a:xfrm>
          <a:prstGeom prst="rect">
            <a:avLst/>
          </a:prstGeom>
          <a:noFill/>
        </p:spPr>
        <p:txBody>
          <a:bodyPr wrap="square" rtlCol="0">
            <a:spAutoFit/>
          </a:bodyPr>
          <a:lstStyle/>
          <a:p>
            <a:pPr lvl="0" algn="ctr"/>
            <a:r>
              <a:rPr lang="en-US" sz="5400">
                <a:solidFill>
                  <a:srgbClr val="F4FFFE"/>
                </a:solidFill>
                <a:latin typeface="Times New Roman" panose="02020603050405020304" pitchFamily="18" charset="0"/>
                <a:cs typeface="Times New Roman" panose="02020603050405020304" pitchFamily="18" charset="0"/>
              </a:rPr>
              <a:t>2. Thái độ đối với người nhiễm HIV:</a:t>
            </a:r>
            <a:endParaRPr lang="en-US" sz="5400" dirty="0">
              <a:solidFill>
                <a:srgbClr val="F4FFFE"/>
              </a:solidFill>
              <a:latin typeface="Times New Roman" panose="02020603050405020304" pitchFamily="18" charset="0"/>
              <a:cs typeface="Times New Roman" panose="02020603050405020304" pitchFamily="18" charset="0"/>
            </a:endParaRPr>
          </a:p>
        </p:txBody>
      </p:sp>
      <p:pic>
        <p:nvPicPr>
          <p:cNvPr id="35" name="Picture 12" descr="Káº¿t quáº£ hÃ¬nh áº£nh cho win text gif"/>
          <p:cNvPicPr>
            <a:picLocks noChangeAspect="1" noChangeArrowheads="1" noCrop="1"/>
          </p:cNvPicPr>
          <p:nvPr/>
        </p:nvPicPr>
        <p:blipFill>
          <a:blip r:embed="rId12"/>
          <a:srcRect/>
          <a:stretch>
            <a:fillRect/>
          </a:stretch>
        </p:blipFill>
        <p:spPr bwMode="auto">
          <a:xfrm>
            <a:off x="6174806" y="1856929"/>
            <a:ext cx="7276238" cy="72762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1"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grpId="1"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randombar(horizontal)">
                                      <p:cBhvr>
                                        <p:cTn id="16" dur="500"/>
                                        <p:tgtEl>
                                          <p:spTgt spid="22"/>
                                        </p:tgtEl>
                                      </p:cBhvr>
                                    </p:animEffect>
                                  </p:childTnLst>
                                </p:cTn>
                              </p:par>
                              <p:par>
                                <p:cTn id="17" presetID="14" presetClass="entr" presetSubtype="10" fill="hold" grpId="1"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par>
                                <p:cTn id="20" presetID="14" presetClass="entr" presetSubtype="10" fill="hold" grpId="1"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randombar(horizontal)">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Am-thanh-tra-loi-sai-www_nhacchuongvui_com.wav"/>
                                        </p:tgtEl>
                                      </p:cMediaNode>
                                    </p:audio>
                                  </p:subTnLst>
                                </p:cTn>
                              </p:par>
                            </p:childTnLst>
                          </p:cTn>
                        </p:par>
                        <p:par>
                          <p:cTn id="28" fill="hold">
                            <p:stCondLst>
                              <p:cond delay="0"/>
                            </p:stCondLst>
                            <p:childTnLst>
                              <p:par>
                                <p:cTn id="29" presetID="1" presetClass="entr" presetSubtype="0" fill="hold" nodeType="afterEffect">
                                  <p:stCondLst>
                                    <p:cond delay="1500"/>
                                  </p:stCondLst>
                                  <p:childTnLst>
                                    <p:set>
                                      <p:cBhvr>
                                        <p:cTn id="30" dur="1" fill="hold">
                                          <p:stCondLst>
                                            <p:cond delay="0"/>
                                          </p:stCondLst>
                                        </p:cTn>
                                        <p:tgtEl>
                                          <p:spTgt spid="28"/>
                                        </p:tgtEl>
                                        <p:attrNameLst>
                                          <p:attrName>style.visibility</p:attrName>
                                        </p:attrNameLst>
                                      </p:cBhvr>
                                      <p:to>
                                        <p:strVal val="visible"/>
                                      </p:to>
                                    </p:set>
                                  </p:childTnLst>
                                </p:cTn>
                              </p:par>
                            </p:childTnLst>
                          </p:cTn>
                        </p:par>
                        <p:par>
                          <p:cTn id="31" fill="hold">
                            <p:stCondLst>
                              <p:cond delay="1500"/>
                            </p:stCondLst>
                            <p:childTnLst>
                              <p:par>
                                <p:cTn id="32" presetID="10" presetClass="exit" presetSubtype="0" fill="hold" nodeType="afterEffect">
                                  <p:stCondLst>
                                    <p:cond delay="900"/>
                                  </p:stCondLst>
                                  <p:childTnLst>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5" restart="whenNotActive" fill="hold" evtFilter="cancelBubble" nodeType="interactiveSeq">
                <p:stCondLst>
                  <p:cond evt="onClick" delay="0">
                    <p:tgtEl>
                      <p:spTgt spid="23"/>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2" name="Am-thanh-tra-loi-sai-www_nhacchuongvui_com.wav"/>
                                        </p:tgtEl>
                                      </p:cMediaNode>
                                    </p:audio>
                                  </p:subTnLst>
                                </p:cTn>
                              </p:par>
                            </p:childTnLst>
                          </p:cTn>
                        </p:par>
                        <p:par>
                          <p:cTn id="40" fill="hold">
                            <p:stCondLst>
                              <p:cond delay="0"/>
                            </p:stCondLst>
                            <p:childTnLst>
                              <p:par>
                                <p:cTn id="41" presetID="1" presetClass="entr" presetSubtype="0" fill="hold" nodeType="afterEffect">
                                  <p:stCondLst>
                                    <p:cond delay="1500"/>
                                  </p:stCondLst>
                                  <p:childTnLst>
                                    <p:set>
                                      <p:cBhvr>
                                        <p:cTn id="42" dur="1" fill="hold">
                                          <p:stCondLst>
                                            <p:cond delay="0"/>
                                          </p:stCondLst>
                                        </p:cTn>
                                        <p:tgtEl>
                                          <p:spTgt spid="28"/>
                                        </p:tgtEl>
                                        <p:attrNameLst>
                                          <p:attrName>style.visibility</p:attrName>
                                        </p:attrNameLst>
                                      </p:cBhvr>
                                      <p:to>
                                        <p:strVal val="visible"/>
                                      </p:to>
                                    </p:set>
                                  </p:childTnLst>
                                </p:cTn>
                              </p:par>
                            </p:childTnLst>
                          </p:cTn>
                        </p:par>
                        <p:par>
                          <p:cTn id="43" fill="hold">
                            <p:stCondLst>
                              <p:cond delay="1500"/>
                            </p:stCondLst>
                            <p:childTnLst>
                              <p:par>
                                <p:cTn id="44" presetID="10" presetClass="exit" presetSubtype="0" fill="hold" nodeType="afterEffect">
                                  <p:stCondLst>
                                    <p:cond delay="1100"/>
                                  </p:stCondLst>
                                  <p:childTnLst>
                                    <p:animEffect transition="out" filter="fade">
                                      <p:cBhvr>
                                        <p:cTn id="45" dur="500"/>
                                        <p:tgtEl>
                                          <p:spTgt spid="28"/>
                                        </p:tgtEl>
                                      </p:cBhvr>
                                    </p:animEffect>
                                    <p:set>
                                      <p:cBhvr>
                                        <p:cTn id="46"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22"/>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2" name="Am-thanh-tra-loi-sai-www_nhacchuongvui_com.wav"/>
                                        </p:tgtEl>
                                      </p:cMediaNode>
                                    </p:audio>
                                  </p:subTnLst>
                                </p:cTn>
                              </p:par>
                            </p:childTnLst>
                          </p:cTn>
                        </p:par>
                        <p:par>
                          <p:cTn id="52" fill="hold">
                            <p:stCondLst>
                              <p:cond delay="0"/>
                            </p:stCondLst>
                            <p:childTnLst>
                              <p:par>
                                <p:cTn id="53" presetID="1" presetClass="entr" presetSubtype="0" fill="hold" nodeType="afterEffect">
                                  <p:stCondLst>
                                    <p:cond delay="1500"/>
                                  </p:stCondLst>
                                  <p:childTnLst>
                                    <p:set>
                                      <p:cBhvr>
                                        <p:cTn id="54" dur="1" fill="hold">
                                          <p:stCondLst>
                                            <p:cond delay="0"/>
                                          </p:stCondLst>
                                        </p:cTn>
                                        <p:tgtEl>
                                          <p:spTgt spid="28"/>
                                        </p:tgtEl>
                                        <p:attrNameLst>
                                          <p:attrName>style.visibility</p:attrName>
                                        </p:attrNameLst>
                                      </p:cBhvr>
                                      <p:to>
                                        <p:strVal val="visible"/>
                                      </p:to>
                                    </p:set>
                                  </p:childTnLst>
                                </p:cTn>
                              </p:par>
                            </p:childTnLst>
                          </p:cTn>
                        </p:par>
                        <p:par>
                          <p:cTn id="55" fill="hold">
                            <p:stCondLst>
                              <p:cond delay="1500"/>
                            </p:stCondLst>
                            <p:childTnLst>
                              <p:par>
                                <p:cTn id="56" presetID="10" presetClass="exit" presetSubtype="0" fill="hold" nodeType="afterEffect">
                                  <p:stCondLst>
                                    <p:cond delay="1100"/>
                                  </p:stCondLst>
                                  <p:childTnLst>
                                    <p:animEffect transition="out" filter="fade">
                                      <p:cBhvr>
                                        <p:cTn id="57" dur="500"/>
                                        <p:tgtEl>
                                          <p:spTgt spid="28"/>
                                        </p:tgtEl>
                                      </p:cBhvr>
                                    </p:animEffect>
                                    <p:set>
                                      <p:cBhvr>
                                        <p:cTn id="5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9" restart="whenNotActive" fill="hold" evtFilter="cancelBubble" nodeType="interactiveSeq">
                <p:stCondLst>
                  <p:cond evt="onClick" delay="0">
                    <p:tgtEl>
                      <p:spTgt spid="20"/>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subTnLst>
                                    <p:audio>
                                      <p:cMediaNode>
                                        <p:cTn display="0" masterRel="sameClick">
                                          <p:stCondLst>
                                            <p:cond evt="begin" delay="0">
                                              <p:tn val="62"/>
                                            </p:cond>
                                          </p:stCondLst>
                                          <p:endCondLst>
                                            <p:cond evt="onStopAudio" delay="0">
                                              <p:tgtEl>
                                                <p:sldTgt/>
                                              </p:tgtEl>
                                            </p:cond>
                                          </p:endCondLst>
                                        </p:cTn>
                                        <p:tgtEl>
                                          <p:sndTgt r:embed="rId3" name="Am-thanh-tra-loi-dung-www_nhacchuongvui_com.wav"/>
                                        </p:tgtEl>
                                      </p:cMediaNode>
                                    </p:audio>
                                  </p:subTnLst>
                                </p:cTn>
                              </p:par>
                            </p:childTnLst>
                          </p:cTn>
                        </p:par>
                        <p:par>
                          <p:cTn id="65" fill="hold">
                            <p:stCondLst>
                              <p:cond delay="500"/>
                            </p:stCondLst>
                            <p:childTnLst>
                              <p:par>
                                <p:cTn id="66" presetID="10" presetClass="exit" presetSubtype="0" fill="hold" nodeType="afterEffect">
                                  <p:stCondLst>
                                    <p:cond delay="500"/>
                                  </p:stCondLst>
                                  <p:childTnLst>
                                    <p:animEffect transition="out" filter="fade">
                                      <p:cBhvr>
                                        <p:cTn id="67" dur="500"/>
                                        <p:tgtEl>
                                          <p:spTgt spid="26"/>
                                        </p:tgtEl>
                                      </p:cBhvr>
                                    </p:animEffect>
                                    <p:set>
                                      <p:cBhvr>
                                        <p:cTn id="68" dur="1" fill="hold">
                                          <p:stCondLst>
                                            <p:cond delay="499"/>
                                          </p:stCondLst>
                                        </p:cTn>
                                        <p:tgtEl>
                                          <p:spTgt spid="26"/>
                                        </p:tgtEl>
                                        <p:attrNameLst>
                                          <p:attrName>style.visibility</p:attrName>
                                        </p:attrNameLst>
                                      </p:cBhvr>
                                      <p:to>
                                        <p:strVal val="hidden"/>
                                      </p:to>
                                    </p:set>
                                  </p:childTnLst>
                                </p:cTn>
                              </p:par>
                              <p:par>
                                <p:cTn id="69" presetID="10" presetClass="exit" presetSubtype="0" fill="hold" nodeType="withEffect">
                                  <p:stCondLst>
                                    <p:cond delay="500"/>
                                  </p:stCondLst>
                                  <p:childTnLst>
                                    <p:animEffect transition="out" filter="fade">
                                      <p:cBhvr>
                                        <p:cTn id="70" dur="500"/>
                                        <p:tgtEl>
                                          <p:spTgt spid="28"/>
                                        </p:tgtEl>
                                      </p:cBhvr>
                                    </p:animEffect>
                                    <p:set>
                                      <p:cBhvr>
                                        <p:cTn id="71" dur="1" fill="hold">
                                          <p:stCondLst>
                                            <p:cond delay="499"/>
                                          </p:stCondLst>
                                        </p:cTn>
                                        <p:tgtEl>
                                          <p:spTgt spid="28"/>
                                        </p:tgtEl>
                                        <p:attrNameLst>
                                          <p:attrName>style.visibility</p:attrName>
                                        </p:attrNameLst>
                                      </p:cBhvr>
                                      <p:to>
                                        <p:strVal val="hidden"/>
                                      </p:to>
                                    </p:set>
                                  </p:childTnLst>
                                </p:cTn>
                              </p:par>
                              <p:par>
                                <p:cTn id="72" presetID="10" presetClass="exit" presetSubtype="0" fill="hold" nodeType="withEffect">
                                  <p:stCondLst>
                                    <p:cond delay="500"/>
                                  </p:stCondLst>
                                  <p:childTnLst>
                                    <p:animEffect transition="out" filter="fade">
                                      <p:cBhvr>
                                        <p:cTn id="73" dur="500"/>
                                        <p:tgtEl>
                                          <p:spTgt spid="24"/>
                                        </p:tgtEl>
                                      </p:cBhvr>
                                    </p:animEffect>
                                    <p:set>
                                      <p:cBhvr>
                                        <p:cTn id="74" dur="1" fill="hold">
                                          <p:stCondLst>
                                            <p:cond delay="499"/>
                                          </p:stCondLst>
                                        </p:cTn>
                                        <p:tgtEl>
                                          <p:spTgt spid="24"/>
                                        </p:tgtEl>
                                        <p:attrNameLst>
                                          <p:attrName>style.visibility</p:attrName>
                                        </p:attrNameLst>
                                      </p:cBhvr>
                                      <p:to>
                                        <p:strVal val="hidden"/>
                                      </p:to>
                                    </p:set>
                                  </p:childTnLst>
                                </p:cTn>
                              </p:par>
                              <p:par>
                                <p:cTn id="75" presetID="10" presetClass="exit" presetSubtype="0" fill="hold" nodeType="withEffect">
                                  <p:stCondLst>
                                    <p:cond delay="500"/>
                                  </p:stCondLst>
                                  <p:childTnLst>
                                    <p:animEffect transition="out" filter="fade">
                                      <p:cBhvr>
                                        <p:cTn id="76" dur="500"/>
                                        <p:tgtEl>
                                          <p:spTgt spid="25"/>
                                        </p:tgtEl>
                                      </p:cBhvr>
                                    </p:animEffect>
                                    <p:set>
                                      <p:cBhvr>
                                        <p:cTn id="77" dur="1" fill="hold">
                                          <p:stCondLst>
                                            <p:cond delay="499"/>
                                          </p:stCondLst>
                                        </p:cTn>
                                        <p:tgtEl>
                                          <p:spTgt spid="25"/>
                                        </p:tgtEl>
                                        <p:attrNameLst>
                                          <p:attrName>style.visibility</p:attrName>
                                        </p:attrNameLst>
                                      </p:cBhvr>
                                      <p:to>
                                        <p:strVal val="hidden"/>
                                      </p:to>
                                    </p:set>
                                  </p:childTnLst>
                                </p:cTn>
                              </p:par>
                              <p:par>
                                <p:cTn id="78" presetID="10" presetClass="exit" presetSubtype="0" fill="hold" nodeType="withEffect">
                                  <p:stCondLst>
                                    <p:cond delay="500"/>
                                  </p:stCondLst>
                                  <p:childTnLst>
                                    <p:animEffect transition="out" filter="fade">
                                      <p:cBhvr>
                                        <p:cTn id="79" dur="500"/>
                                        <p:tgtEl>
                                          <p:spTgt spid="27"/>
                                        </p:tgtEl>
                                      </p:cBhvr>
                                    </p:animEffect>
                                    <p:set>
                                      <p:cBhvr>
                                        <p:cTn id="80" dur="1" fill="hold">
                                          <p:stCondLst>
                                            <p:cond delay="499"/>
                                          </p:stCondLst>
                                        </p:cTn>
                                        <p:tgtEl>
                                          <p:spTgt spid="27"/>
                                        </p:tgtEl>
                                        <p:attrNameLst>
                                          <p:attrName>style.visibility</p:attrName>
                                        </p:attrNameLst>
                                      </p:cBhvr>
                                      <p:to>
                                        <p:strVal val="hidden"/>
                                      </p:to>
                                    </p:set>
                                  </p:childTnLst>
                                </p:cTn>
                              </p:par>
                              <p:par>
                                <p:cTn id="81" presetID="10" presetClass="exit" presetSubtype="0" fill="hold" grpId="0" nodeType="withEffect">
                                  <p:stCondLst>
                                    <p:cond delay="500"/>
                                  </p:stCondLst>
                                  <p:childTnLst>
                                    <p:animEffect transition="out" filter="fade">
                                      <p:cBhvr>
                                        <p:cTn id="82" dur="500"/>
                                        <p:tgtEl>
                                          <p:spTgt spid="19"/>
                                        </p:tgtEl>
                                      </p:cBhvr>
                                    </p:animEffect>
                                    <p:set>
                                      <p:cBhvr>
                                        <p:cTn id="83" dur="1" fill="hold">
                                          <p:stCondLst>
                                            <p:cond delay="499"/>
                                          </p:stCondLst>
                                        </p:cTn>
                                        <p:tgtEl>
                                          <p:spTgt spid="19"/>
                                        </p:tgtEl>
                                        <p:attrNameLst>
                                          <p:attrName>style.visibility</p:attrName>
                                        </p:attrNameLst>
                                      </p:cBhvr>
                                      <p:to>
                                        <p:strVal val="hidden"/>
                                      </p:to>
                                    </p:set>
                                  </p:childTnLst>
                                </p:cTn>
                              </p:par>
                              <p:par>
                                <p:cTn id="84" presetID="10" presetClass="exit" presetSubtype="0" fill="hold" grpId="0" nodeType="withEffect">
                                  <p:stCondLst>
                                    <p:cond delay="500"/>
                                  </p:stCondLst>
                                  <p:childTnLst>
                                    <p:animEffect transition="out" filter="fade">
                                      <p:cBhvr>
                                        <p:cTn id="85" dur="500"/>
                                        <p:tgtEl>
                                          <p:spTgt spid="20"/>
                                        </p:tgtEl>
                                      </p:cBhvr>
                                    </p:animEffect>
                                    <p:set>
                                      <p:cBhvr>
                                        <p:cTn id="86" dur="1" fill="hold">
                                          <p:stCondLst>
                                            <p:cond delay="499"/>
                                          </p:stCondLst>
                                        </p:cTn>
                                        <p:tgtEl>
                                          <p:spTgt spid="20"/>
                                        </p:tgtEl>
                                        <p:attrNameLst>
                                          <p:attrName>style.visibility</p:attrName>
                                        </p:attrNameLst>
                                      </p:cBhvr>
                                      <p:to>
                                        <p:strVal val="hidden"/>
                                      </p:to>
                                    </p:set>
                                  </p:childTnLst>
                                </p:cTn>
                              </p:par>
                              <p:par>
                                <p:cTn id="87" presetID="10" presetClass="exit" presetSubtype="0" fill="hold" grpId="0" nodeType="withEffect">
                                  <p:stCondLst>
                                    <p:cond delay="500"/>
                                  </p:stCondLst>
                                  <p:childTnLst>
                                    <p:animEffect transition="out" filter="fade">
                                      <p:cBhvr>
                                        <p:cTn id="88" dur="500"/>
                                        <p:tgtEl>
                                          <p:spTgt spid="21"/>
                                        </p:tgtEl>
                                      </p:cBhvr>
                                    </p:animEffect>
                                    <p:set>
                                      <p:cBhvr>
                                        <p:cTn id="89" dur="1" fill="hold">
                                          <p:stCondLst>
                                            <p:cond delay="499"/>
                                          </p:stCondLst>
                                        </p:cTn>
                                        <p:tgtEl>
                                          <p:spTgt spid="21"/>
                                        </p:tgtEl>
                                        <p:attrNameLst>
                                          <p:attrName>style.visibility</p:attrName>
                                        </p:attrNameLst>
                                      </p:cBhvr>
                                      <p:to>
                                        <p:strVal val="hidden"/>
                                      </p:to>
                                    </p:set>
                                  </p:childTnLst>
                                </p:cTn>
                              </p:par>
                              <p:par>
                                <p:cTn id="90" presetID="10" presetClass="exit" presetSubtype="0" fill="hold" grpId="0" nodeType="withEffect">
                                  <p:stCondLst>
                                    <p:cond delay="50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par>
                                <p:cTn id="93" presetID="10" presetClass="exit" presetSubtype="0" fill="hold" grpId="0" nodeType="withEffect">
                                  <p:stCondLst>
                                    <p:cond delay="500"/>
                                  </p:stCondLst>
                                  <p:childTnLst>
                                    <p:animEffect transition="out" filter="fade">
                                      <p:cBhvr>
                                        <p:cTn id="94" dur="500"/>
                                        <p:tgtEl>
                                          <p:spTgt spid="23"/>
                                        </p:tgtEl>
                                      </p:cBhvr>
                                    </p:animEffect>
                                    <p:set>
                                      <p:cBhvr>
                                        <p:cTn id="95" dur="1" fill="hold">
                                          <p:stCondLst>
                                            <p:cond delay="499"/>
                                          </p:stCondLst>
                                        </p:cTn>
                                        <p:tgtEl>
                                          <p:spTgt spid="23"/>
                                        </p:tgtEl>
                                        <p:attrNameLst>
                                          <p:attrName>style.visibility</p:attrName>
                                        </p:attrNameLst>
                                      </p:cBhvr>
                                      <p:to>
                                        <p:strVal val="hidden"/>
                                      </p:to>
                                    </p:set>
                                  </p:childTnLst>
                                </p:cTn>
                              </p:par>
                              <p:par>
                                <p:cTn id="96" presetID="10" presetClass="exit" presetSubtype="0" fill="hold" grpId="0" nodeType="withEffect">
                                  <p:stCondLst>
                                    <p:cond delay="500"/>
                                  </p:stCondLst>
                                  <p:childTnLst>
                                    <p:animEffect transition="out" filter="fade">
                                      <p:cBhvr>
                                        <p:cTn id="97" dur="500"/>
                                        <p:tgtEl>
                                          <p:spTgt spid="29"/>
                                        </p:tgtEl>
                                      </p:cBhvr>
                                    </p:animEffect>
                                    <p:set>
                                      <p:cBhvr>
                                        <p:cTn id="98" dur="1" fill="hold">
                                          <p:stCondLst>
                                            <p:cond delay="499"/>
                                          </p:stCondLst>
                                        </p:cTn>
                                        <p:tgtEl>
                                          <p:spTgt spid="29"/>
                                        </p:tgtEl>
                                        <p:attrNameLst>
                                          <p:attrName>style.visibility</p:attrName>
                                        </p:attrNameLst>
                                      </p:cBhvr>
                                      <p:to>
                                        <p:strVal val="hidden"/>
                                      </p:to>
                                    </p:set>
                                  </p:childTnLst>
                                </p:cTn>
                              </p:par>
                            </p:childTnLst>
                          </p:cTn>
                        </p:par>
                        <p:par>
                          <p:cTn id="99" fill="hold">
                            <p:stCondLst>
                              <p:cond delay="1500"/>
                            </p:stCondLst>
                            <p:childTnLst>
                              <p:par>
                                <p:cTn id="100" presetID="10" presetClass="exit" presetSubtype="0" fill="hold" nodeType="afterEffect">
                                  <p:stCondLst>
                                    <p:cond delay="0"/>
                                  </p:stCondLst>
                                  <p:childTnLst>
                                    <p:animEffect transition="out" filter="fade">
                                      <p:cBhvr>
                                        <p:cTn id="101" dur="500"/>
                                        <p:tgtEl>
                                          <p:spTgt spid="9"/>
                                        </p:tgtEl>
                                      </p:cBhvr>
                                    </p:animEffect>
                                    <p:set>
                                      <p:cBhvr>
                                        <p:cTn id="102" dur="1" fill="hold">
                                          <p:stCondLst>
                                            <p:cond delay="499"/>
                                          </p:stCondLst>
                                        </p:cTn>
                                        <p:tgtEl>
                                          <p:spTgt spid="9"/>
                                        </p:tgtEl>
                                        <p:attrNameLst>
                                          <p:attrName>style.visibility</p:attrName>
                                        </p:attrNameLst>
                                      </p:cBhvr>
                                      <p:to>
                                        <p:strVal val="hidden"/>
                                      </p:to>
                                    </p:set>
                                  </p:childTnLst>
                                </p:cTn>
                              </p:par>
                            </p:childTnLst>
                          </p:cTn>
                        </p:par>
                        <p:par>
                          <p:cTn id="103" fill="hold">
                            <p:stCondLst>
                              <p:cond delay="2000"/>
                            </p:stCondLst>
                            <p:childTnLst>
                              <p:par>
                                <p:cTn id="104" presetID="35" presetClass="path" presetSubtype="0" fill="hold" nodeType="afterEffect">
                                  <p:stCondLst>
                                    <p:cond delay="0"/>
                                  </p:stCondLst>
                                  <p:childTnLst>
                                    <p:animMotion origin="layout" path="M 0 -2.96296E-6 L -1 -2.96296E-6 " pathEditMode="relative" rAng="0" ptsTypes="AA">
                                      <p:cBhvr>
                                        <p:cTn id="105" dur="3000" fill="hold"/>
                                        <p:tgtEl>
                                          <p:spTgt spid="31"/>
                                        </p:tgtEl>
                                        <p:attrNameLst>
                                          <p:attrName>ppt_x</p:attrName>
                                          <p:attrName>ppt_y</p:attrName>
                                        </p:attrNameLst>
                                      </p:cBhvr>
                                      <p:rCtr x="-50000" y="0"/>
                                    </p:animMotion>
                                  </p:childTnLst>
                                </p:cTn>
                              </p:par>
                              <p:par>
                                <p:cTn id="106" presetID="35" presetClass="path" presetSubtype="0" fill="hold" nodeType="withEffect">
                                  <p:stCondLst>
                                    <p:cond delay="0"/>
                                  </p:stCondLst>
                                  <p:childTnLst>
                                    <p:animMotion origin="layout" path="M 2.5E-6 1.11022E-16 L -1 1.11022E-16 " pathEditMode="relative" rAng="0" ptsTypes="AA">
                                      <p:cBhvr>
                                        <p:cTn id="107" dur="3000" fill="hold"/>
                                        <p:tgtEl>
                                          <p:spTgt spid="30"/>
                                        </p:tgtEl>
                                        <p:attrNameLst>
                                          <p:attrName>ppt_x</p:attrName>
                                          <p:attrName>ppt_y</p:attrName>
                                        </p:attrNameLst>
                                      </p:cBhvr>
                                      <p:rCtr x="-50000" y="0"/>
                                    </p:animMotion>
                                  </p:childTnLst>
                                </p:cTn>
                              </p:par>
                              <p:par>
                                <p:cTn id="108" presetID="63" presetClass="path" presetSubtype="0" accel="50000" decel="50000" fill="hold" nodeType="withEffect">
                                  <p:stCondLst>
                                    <p:cond delay="0"/>
                                  </p:stCondLst>
                                  <p:childTnLst>
                                    <p:animMotion origin="layout" path="M 0 0 L 0.25 0 E" pathEditMode="relative" ptsTypes="">
                                      <p:cBhvr>
                                        <p:cTn id="109" dur="2000" fill="hold"/>
                                        <p:tgtEl>
                                          <p:spTgt spid="8"/>
                                        </p:tgtEl>
                                        <p:attrNameLst>
                                          <p:attrName>ppt_x</p:attrName>
                                          <p:attrName>ppt_y</p:attrName>
                                        </p:attrNameLst>
                                      </p:cBhvr>
                                    </p:animMotion>
                                  </p:childTnLst>
                                </p:cTn>
                              </p:par>
                            </p:childTnLst>
                          </p:cTn>
                        </p:par>
                        <p:par>
                          <p:cTn id="110" fill="hold">
                            <p:stCondLst>
                              <p:cond delay="5000"/>
                            </p:stCondLst>
                            <p:childTnLst>
                              <p:par>
                                <p:cTn id="111" presetID="10" presetClass="entr" presetSubtype="0" fill="hold" nodeType="afterEffect">
                                  <p:stCondLst>
                                    <p:cond delay="0"/>
                                  </p:stCondLst>
                                  <p:childTnLst>
                                    <p:set>
                                      <p:cBhvr>
                                        <p:cTn id="112" dur="1" fill="hold">
                                          <p:stCondLst>
                                            <p:cond delay="0"/>
                                          </p:stCondLst>
                                        </p:cTn>
                                        <p:tgtEl>
                                          <p:spTgt spid="35"/>
                                        </p:tgtEl>
                                        <p:attrNameLst>
                                          <p:attrName>style.visibility</p:attrName>
                                        </p:attrNameLst>
                                      </p:cBhvr>
                                      <p:to>
                                        <p:strVal val="visible"/>
                                      </p:to>
                                    </p:set>
                                    <p:animEffect transition="in" filter="fade">
                                      <p:cBhvr>
                                        <p:cTn id="113" dur="500"/>
                                        <p:tgtEl>
                                          <p:spTgt spid="35"/>
                                        </p:tgtEl>
                                      </p:cBhvr>
                                    </p:animEffect>
                                  </p:childTnLst>
                                  <p:subTnLst>
                                    <p:audio>
                                      <p:cMediaNode>
                                        <p:cTn display="0" masterRel="sameClick">
                                          <p:stCondLst>
                                            <p:cond evt="begin" delay="0">
                                              <p:tn val="111"/>
                                            </p:cond>
                                          </p:stCondLst>
                                          <p:endCondLst>
                                            <p:cond evt="onStopAudio" delay="0">
                                              <p:tgtEl>
                                                <p:sldTgt/>
                                              </p:tgtEl>
                                            </p:cond>
                                          </p:endCondLst>
                                        </p:cTn>
                                        <p:tgtEl>
                                          <p:sndTgt r:embed="rId4" name="Tieng-yeah-tre-con-www_nhacchuongvui_com.wav"/>
                                        </p:tgtEl>
                                      </p:cMediaNode>
                                    </p:audio>
                                  </p:subTnLst>
                                </p:cTn>
                              </p:par>
                            </p:childTnLst>
                          </p:cTn>
                        </p:par>
                      </p:childTnLst>
                    </p:cTn>
                  </p:par>
                </p:childTnLst>
              </p:cTn>
              <p:nextCondLst>
                <p:cond evt="onClick" delay="0">
                  <p:tgtEl>
                    <p:spTgt spid="20"/>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9" grpId="0"/>
      <p:bldP spid="29"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a:blip r:embed="rId3" cstate="screen"/>
          <a:stretch>
            <a:fillRect/>
          </a:stretch>
        </p:blipFill>
        <p:spPr>
          <a:xfrm rot="16200000">
            <a:off x="5648058" y="-3795921"/>
            <a:ext cx="6857355" cy="16855908"/>
          </a:xfrm>
          <a:prstGeom prst="rect">
            <a:avLst/>
          </a:prstGeom>
        </p:spPr>
      </p:pic>
      <p:pic>
        <p:nvPicPr>
          <p:cNvPr id="11" name="图片 10"/>
          <p:cNvPicPr>
            <a:picLocks noChangeAspect="1"/>
          </p:cNvPicPr>
          <p:nvPr/>
        </p:nvPicPr>
        <p:blipFill rotWithShape="1">
          <a:blip r:embed="rId4" cstate="screen"/>
          <a:srcRect/>
          <a:stretch>
            <a:fillRect/>
          </a:stretch>
        </p:blipFill>
        <p:spPr>
          <a:xfrm>
            <a:off x="15129710" y="6110192"/>
            <a:ext cx="2702997" cy="4571600"/>
          </a:xfrm>
          <a:prstGeom prst="rect">
            <a:avLst/>
          </a:prstGeom>
        </p:spPr>
      </p:pic>
      <p:pic>
        <p:nvPicPr>
          <p:cNvPr id="13" name="图片 12"/>
          <p:cNvPicPr>
            <a:picLocks noChangeAspect="1"/>
          </p:cNvPicPr>
          <p:nvPr/>
        </p:nvPicPr>
        <p:blipFill rotWithShape="1">
          <a:blip r:embed="rId5" cstate="screen"/>
          <a:srcRect/>
          <a:stretch>
            <a:fillRect/>
          </a:stretch>
        </p:blipFill>
        <p:spPr>
          <a:xfrm>
            <a:off x="8305322" y="8446815"/>
            <a:ext cx="1102659" cy="864654"/>
          </a:xfrm>
          <a:prstGeom prst="rect">
            <a:avLst/>
          </a:prstGeom>
        </p:spPr>
      </p:pic>
      <p:pic>
        <p:nvPicPr>
          <p:cNvPr id="14" name="图片 13"/>
          <p:cNvPicPr>
            <a:picLocks noChangeAspect="1"/>
          </p:cNvPicPr>
          <p:nvPr/>
        </p:nvPicPr>
        <p:blipFill rotWithShape="1">
          <a:blip r:embed="rId6" cstate="screen"/>
          <a:srcRect/>
          <a:stretch>
            <a:fillRect/>
          </a:stretch>
        </p:blipFill>
        <p:spPr>
          <a:xfrm>
            <a:off x="8080562" y="6193957"/>
            <a:ext cx="2218764" cy="1900886"/>
          </a:xfrm>
          <a:prstGeom prst="rect">
            <a:avLst/>
          </a:prstGeom>
        </p:spPr>
      </p:pic>
      <p:pic>
        <p:nvPicPr>
          <p:cNvPr id="15" name="图片 14"/>
          <p:cNvPicPr>
            <a:picLocks noChangeAspect="1"/>
          </p:cNvPicPr>
          <p:nvPr/>
        </p:nvPicPr>
        <p:blipFill rotWithShape="1">
          <a:blip r:embed="rId5" cstate="screen"/>
          <a:srcRect/>
          <a:stretch>
            <a:fillRect/>
          </a:stretch>
        </p:blipFill>
        <p:spPr>
          <a:xfrm>
            <a:off x="10599625" y="7155107"/>
            <a:ext cx="1647266" cy="1291709"/>
          </a:xfrm>
          <a:prstGeom prst="rect">
            <a:avLst/>
          </a:prstGeom>
        </p:spPr>
      </p:pic>
      <p:pic>
        <p:nvPicPr>
          <p:cNvPr id="5" name="图片 4"/>
          <p:cNvPicPr>
            <a:picLocks noChangeAspect="1"/>
          </p:cNvPicPr>
          <p:nvPr/>
        </p:nvPicPr>
        <p:blipFill rotWithShape="1">
          <a:blip r:embed="rId7" cstate="screen"/>
          <a:srcRect/>
          <a:stretch>
            <a:fillRect/>
          </a:stretch>
        </p:blipFill>
        <p:spPr>
          <a:xfrm>
            <a:off x="1564943" y="-1965959"/>
            <a:ext cx="15686076" cy="3878343"/>
          </a:xfrm>
          <a:prstGeom prst="rect">
            <a:avLst/>
          </a:prstGeom>
        </p:spPr>
      </p:pic>
      <p:sp>
        <p:nvSpPr>
          <p:cNvPr id="8" name="矩形 7"/>
          <p:cNvSpPr/>
          <p:nvPr/>
        </p:nvSpPr>
        <p:spPr>
          <a:xfrm>
            <a:off x="1116167" y="1663830"/>
            <a:ext cx="3975126" cy="2308324"/>
          </a:xfrm>
          <a:prstGeom prst="rect">
            <a:avLst/>
          </a:prstGeom>
        </p:spPr>
        <p:txBody>
          <a:bodyPr wrap="square">
            <a:spAutoFit/>
            <a:scene3d>
              <a:camera prst="orthographicFront"/>
              <a:lightRig rig="threePt" dir="t"/>
            </a:scene3d>
            <a:sp3d contourW="12700"/>
          </a:bodyPr>
          <a:lstStyle/>
          <a:p>
            <a:pPr algn="ctr"/>
            <a:endParaRPr lang="zh-CN" altLang="en-US" sz="14400" dirty="0">
              <a:ln w="15875">
                <a:solidFill>
                  <a:schemeClr val="bg1"/>
                </a:solidFill>
              </a:ln>
              <a:solidFill>
                <a:srgbClr val="FF0000"/>
              </a:solidFill>
              <a:effectLst>
                <a:outerShdw blurRad="38100" dist="38100" dir="2700000" algn="tl">
                  <a:srgbClr val="000000">
                    <a:alpha val="43137"/>
                  </a:srgbClr>
                </a:outerShdw>
              </a:effectLst>
              <a:latin typeface="inpin heiti" charset="-122"/>
              <a:ea typeface="inpin heiti" charset="-122"/>
            </a:endParaRPr>
          </a:p>
        </p:txBody>
      </p:sp>
      <p:pic>
        <p:nvPicPr>
          <p:cNvPr id="16" name="Picture 15"/>
          <p:cNvPicPr>
            <a:picLocks noChangeAspect="1"/>
          </p:cNvPicPr>
          <p:nvPr/>
        </p:nvPicPr>
        <p:blipFill>
          <a:blip r:embed="rId8"/>
          <a:stretch>
            <a:fillRect/>
          </a:stretch>
        </p:blipFill>
        <p:spPr>
          <a:xfrm>
            <a:off x="3292657" y="227824"/>
            <a:ext cx="12230648" cy="1309898"/>
          </a:xfrm>
          <a:prstGeom prst="rect">
            <a:avLst/>
          </a:prstGeom>
        </p:spPr>
      </p:pic>
      <p:sp>
        <p:nvSpPr>
          <p:cNvPr id="18" name="Google Shape;1227;p40"/>
          <p:cNvSpPr txBox="1"/>
          <p:nvPr/>
        </p:nvSpPr>
        <p:spPr>
          <a:xfrm>
            <a:off x="2758330" y="2421740"/>
            <a:ext cx="12371381" cy="5285700"/>
          </a:xfrm>
          <a:prstGeom prst="rect">
            <a:avLst/>
          </a:prstGeom>
        </p:spPr>
        <p:txBody>
          <a:bodyPr spcFirstLastPara="1" wrap="square" lIns="274275" tIns="274275" rIns="274275" bIns="27427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buNone/>
            </a:pPr>
            <a:r>
              <a:rPr lang="en-GB" sz="4800">
                <a:latin typeface="Times New Roman" panose="02020603050405020304" pitchFamily="18" charset="0"/>
                <a:cs typeface="Times New Roman" panose="02020603050405020304" pitchFamily="18" charset="0"/>
              </a:rPr>
              <a:t> “Xâm hại trẻ em là hành vi gây tổn hại về thể chất, tình cảm, tâm lý, danh dự, nhân phẩm của trẻ em dưới các hình thức bạo lực, bóc lột, xâm hại tình dục, mua bán, bỏ rơi, bỏ mặc trẻ em và các hình thức gây tổn hại khác.”</a:t>
            </a:r>
          </a:p>
          <a:p>
            <a:pPr marL="0" indent="0" algn="r">
              <a:spcBef>
                <a:spcPts val="0"/>
              </a:spcBef>
              <a:buNone/>
            </a:pPr>
            <a:r>
              <a:rPr lang="en-GB" sz="4800">
                <a:latin typeface="Times New Roman" panose="02020603050405020304" pitchFamily="18" charset="0"/>
                <a:cs typeface="Times New Roman" panose="02020603050405020304" pitchFamily="18" charset="0"/>
                <a:sym typeface="+mn-ea"/>
              </a:rPr>
              <a:t> Theo Luật trẻ em 2016</a:t>
            </a:r>
          </a:p>
        </p:txBody>
      </p:sp>
      <p:grpSp>
        <p:nvGrpSpPr>
          <p:cNvPr id="19" name="Google Shape;1078;p40"/>
          <p:cNvGrpSpPr/>
          <p:nvPr/>
        </p:nvGrpSpPr>
        <p:grpSpPr>
          <a:xfrm flipH="1">
            <a:off x="548681" y="6607759"/>
            <a:ext cx="4318071" cy="3176408"/>
            <a:chOff x="6423454" y="1798403"/>
            <a:chExt cx="2437084" cy="2435949"/>
          </a:xfrm>
        </p:grpSpPr>
        <p:sp>
          <p:nvSpPr>
            <p:cNvPr id="20" name="Google Shape;1079;p40"/>
            <p:cNvSpPr/>
            <p:nvPr/>
          </p:nvSpPr>
          <p:spPr>
            <a:xfrm>
              <a:off x="7426084" y="3982429"/>
              <a:ext cx="1373117" cy="238250"/>
            </a:xfrm>
            <a:custGeom>
              <a:avLst/>
              <a:gdLst/>
              <a:ahLst/>
              <a:cxnLst/>
              <a:rect l="l" t="t" r="r" b="b"/>
              <a:pathLst>
                <a:path w="22891" h="3972" extrusionOk="0">
                  <a:moveTo>
                    <a:pt x="11449" y="1"/>
                  </a:moveTo>
                  <a:cubicBezTo>
                    <a:pt x="5126" y="1"/>
                    <a:pt x="1" y="893"/>
                    <a:pt x="1" y="1990"/>
                  </a:cubicBezTo>
                  <a:cubicBezTo>
                    <a:pt x="1" y="3086"/>
                    <a:pt x="5126" y="3972"/>
                    <a:pt x="11449" y="3972"/>
                  </a:cubicBezTo>
                  <a:cubicBezTo>
                    <a:pt x="17765" y="3972"/>
                    <a:pt x="22890" y="3086"/>
                    <a:pt x="22890" y="1990"/>
                  </a:cubicBezTo>
                  <a:cubicBezTo>
                    <a:pt x="22890" y="893"/>
                    <a:pt x="17765" y="1"/>
                    <a:pt x="11449" y="1"/>
                  </a:cubicBezTo>
                  <a:close/>
                </a:path>
              </a:pathLst>
            </a:custGeom>
            <a:solidFill>
              <a:srgbClr val="000000">
                <a:alpha val="9820"/>
              </a:srgbClr>
            </a:solidFill>
            <a:ln>
              <a:noFill/>
            </a:ln>
          </p:spPr>
          <p:txBody>
            <a:bodyPr spcFirstLastPara="1" wrap="square" lIns="274275" tIns="274275" rIns="274275" bIns="274275" anchor="ctr" anchorCtr="0">
              <a:noAutofit/>
            </a:bodyPr>
            <a:lstStyle/>
            <a:p>
              <a:endParaRPr sz="4200"/>
            </a:p>
          </p:txBody>
        </p:sp>
        <p:sp>
          <p:nvSpPr>
            <p:cNvPr id="21" name="Google Shape;1080;p40"/>
            <p:cNvSpPr/>
            <p:nvPr/>
          </p:nvSpPr>
          <p:spPr>
            <a:xfrm>
              <a:off x="6645338" y="3715504"/>
              <a:ext cx="910632" cy="518849"/>
            </a:xfrm>
            <a:custGeom>
              <a:avLst/>
              <a:gdLst/>
              <a:ahLst/>
              <a:cxnLst/>
              <a:rect l="l" t="t" r="r" b="b"/>
              <a:pathLst>
                <a:path w="15181" h="8650" extrusionOk="0">
                  <a:moveTo>
                    <a:pt x="2490" y="0"/>
                  </a:moveTo>
                  <a:cubicBezTo>
                    <a:pt x="1989" y="835"/>
                    <a:pt x="1467" y="1844"/>
                    <a:pt x="995" y="3028"/>
                  </a:cubicBezTo>
                  <a:cubicBezTo>
                    <a:pt x="530" y="4211"/>
                    <a:pt x="218" y="5307"/>
                    <a:pt x="0" y="6251"/>
                  </a:cubicBezTo>
                  <a:cubicBezTo>
                    <a:pt x="3926" y="8056"/>
                    <a:pt x="7153" y="8649"/>
                    <a:pt x="9732" y="8649"/>
                  </a:cubicBezTo>
                  <a:cubicBezTo>
                    <a:pt x="11798" y="8649"/>
                    <a:pt x="13449" y="8269"/>
                    <a:pt x="14708" y="7826"/>
                  </a:cubicBezTo>
                  <a:cubicBezTo>
                    <a:pt x="14868" y="7768"/>
                    <a:pt x="15028" y="7710"/>
                    <a:pt x="15180" y="7652"/>
                  </a:cubicBezTo>
                  <a:cubicBezTo>
                    <a:pt x="15071" y="5881"/>
                    <a:pt x="14969" y="4117"/>
                    <a:pt x="14861" y="2352"/>
                  </a:cubicBezTo>
                  <a:cubicBezTo>
                    <a:pt x="13553" y="2445"/>
                    <a:pt x="12237" y="2541"/>
                    <a:pt x="10925" y="2541"/>
                  </a:cubicBezTo>
                  <a:cubicBezTo>
                    <a:pt x="10081" y="2541"/>
                    <a:pt x="9238" y="2501"/>
                    <a:pt x="8400" y="2396"/>
                  </a:cubicBezTo>
                  <a:cubicBezTo>
                    <a:pt x="6258" y="2135"/>
                    <a:pt x="4124" y="1416"/>
                    <a:pt x="2490" y="0"/>
                  </a:cubicBezTo>
                  <a:close/>
                </a:path>
              </a:pathLst>
            </a:custGeom>
            <a:solidFill>
              <a:srgbClr val="F3F3F3"/>
            </a:solidFill>
            <a:ln>
              <a:noFill/>
            </a:ln>
          </p:spPr>
          <p:txBody>
            <a:bodyPr spcFirstLastPara="1" wrap="square" lIns="274275" tIns="274275" rIns="274275" bIns="274275" anchor="ctr" anchorCtr="0">
              <a:noAutofit/>
            </a:bodyPr>
            <a:lstStyle/>
            <a:p>
              <a:endParaRPr sz="4200"/>
            </a:p>
          </p:txBody>
        </p:sp>
        <p:sp>
          <p:nvSpPr>
            <p:cNvPr id="22" name="Google Shape;1081;p40"/>
            <p:cNvSpPr/>
            <p:nvPr/>
          </p:nvSpPr>
          <p:spPr>
            <a:xfrm>
              <a:off x="7452117" y="4080261"/>
              <a:ext cx="600" cy="2399"/>
            </a:xfrm>
            <a:custGeom>
              <a:avLst/>
              <a:gdLst/>
              <a:ahLst/>
              <a:cxnLst/>
              <a:rect l="l" t="t" r="r" b="b"/>
              <a:pathLst>
                <a:path w="10" h="40" extrusionOk="0">
                  <a:moveTo>
                    <a:pt x="0" y="0"/>
                  </a:moveTo>
                  <a:cubicBezTo>
                    <a:pt x="0" y="0"/>
                    <a:pt x="2" y="10"/>
                    <a:pt x="2" y="10"/>
                  </a:cubicBezTo>
                  <a:cubicBezTo>
                    <a:pt x="2" y="32"/>
                    <a:pt x="2" y="39"/>
                    <a:pt x="9" y="39"/>
                  </a:cubicBezTo>
                  <a:cubicBezTo>
                    <a:pt x="3" y="8"/>
                    <a:pt x="1" y="0"/>
                    <a:pt x="0"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23" name="Google Shape;1082;p40"/>
            <p:cNvSpPr/>
            <p:nvPr/>
          </p:nvSpPr>
          <p:spPr>
            <a:xfrm>
              <a:off x="7439160" y="4034674"/>
              <a:ext cx="2639" cy="5758"/>
            </a:xfrm>
            <a:custGeom>
              <a:avLst/>
              <a:gdLst/>
              <a:ahLst/>
              <a:cxnLst/>
              <a:rect l="l" t="t" r="r" b="b"/>
              <a:pathLst>
                <a:path w="44" h="96" extrusionOk="0">
                  <a:moveTo>
                    <a:pt x="0" y="1"/>
                  </a:moveTo>
                  <a:lnTo>
                    <a:pt x="37" y="81"/>
                  </a:lnTo>
                  <a:lnTo>
                    <a:pt x="44" y="95"/>
                  </a:lnTo>
                  <a:lnTo>
                    <a:pt x="0" y="1"/>
                  </a:ln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24" name="Google Shape;1083;p40"/>
            <p:cNvSpPr/>
            <p:nvPr/>
          </p:nvSpPr>
          <p:spPr>
            <a:xfrm>
              <a:off x="7422185" y="4004623"/>
              <a:ext cx="13557" cy="22254"/>
            </a:xfrm>
            <a:custGeom>
              <a:avLst/>
              <a:gdLst/>
              <a:ahLst/>
              <a:cxnLst/>
              <a:rect l="l" t="t" r="r" b="b"/>
              <a:pathLst>
                <a:path w="226" h="371" extrusionOk="0">
                  <a:moveTo>
                    <a:pt x="0" y="1"/>
                  </a:moveTo>
                  <a:cubicBezTo>
                    <a:pt x="37" y="52"/>
                    <a:pt x="138" y="204"/>
                    <a:pt x="189" y="306"/>
                  </a:cubicBezTo>
                  <a:lnTo>
                    <a:pt x="196" y="327"/>
                  </a:lnTo>
                  <a:lnTo>
                    <a:pt x="225" y="371"/>
                  </a:lnTo>
                  <a:cubicBezTo>
                    <a:pt x="160" y="240"/>
                    <a:pt x="66" y="81"/>
                    <a:pt x="0"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25" name="Google Shape;1084;p40"/>
            <p:cNvSpPr/>
            <p:nvPr/>
          </p:nvSpPr>
          <p:spPr>
            <a:xfrm>
              <a:off x="7409108" y="3986868"/>
              <a:ext cx="3959" cy="4319"/>
            </a:xfrm>
            <a:custGeom>
              <a:avLst/>
              <a:gdLst/>
              <a:ahLst/>
              <a:cxnLst/>
              <a:rect l="l" t="t" r="r" b="b"/>
              <a:pathLst>
                <a:path w="66" h="72" extrusionOk="0">
                  <a:moveTo>
                    <a:pt x="1" y="1"/>
                  </a:moveTo>
                  <a:lnTo>
                    <a:pt x="1" y="1"/>
                  </a:lnTo>
                  <a:cubicBezTo>
                    <a:pt x="1" y="1"/>
                    <a:pt x="9" y="10"/>
                    <a:pt x="10" y="10"/>
                  </a:cubicBezTo>
                  <a:cubicBezTo>
                    <a:pt x="10" y="10"/>
                    <a:pt x="10" y="10"/>
                    <a:pt x="9" y="8"/>
                  </a:cubicBezTo>
                  <a:lnTo>
                    <a:pt x="9" y="8"/>
                  </a:lnTo>
                  <a:cubicBezTo>
                    <a:pt x="9" y="9"/>
                    <a:pt x="10" y="9"/>
                    <a:pt x="10" y="10"/>
                  </a:cubicBezTo>
                  <a:lnTo>
                    <a:pt x="10" y="10"/>
                  </a:lnTo>
                  <a:cubicBezTo>
                    <a:pt x="9" y="9"/>
                    <a:pt x="9" y="7"/>
                    <a:pt x="8" y="6"/>
                  </a:cubicBezTo>
                  <a:lnTo>
                    <a:pt x="8" y="6"/>
                  </a:lnTo>
                  <a:cubicBezTo>
                    <a:pt x="8" y="7"/>
                    <a:pt x="9" y="8"/>
                    <a:pt x="9" y="8"/>
                  </a:cubicBezTo>
                  <a:lnTo>
                    <a:pt x="9" y="8"/>
                  </a:lnTo>
                  <a:cubicBezTo>
                    <a:pt x="4" y="3"/>
                    <a:pt x="2" y="1"/>
                    <a:pt x="1" y="1"/>
                  </a:cubicBezTo>
                  <a:close/>
                  <a:moveTo>
                    <a:pt x="10" y="10"/>
                  </a:moveTo>
                  <a:cubicBezTo>
                    <a:pt x="31" y="37"/>
                    <a:pt x="45" y="50"/>
                    <a:pt x="59" y="64"/>
                  </a:cubicBezTo>
                  <a:cubicBezTo>
                    <a:pt x="59" y="64"/>
                    <a:pt x="59" y="64"/>
                    <a:pt x="66" y="72"/>
                  </a:cubicBezTo>
                  <a:cubicBezTo>
                    <a:pt x="36" y="38"/>
                    <a:pt x="19" y="19"/>
                    <a:pt x="10" y="1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26" name="Google Shape;1085;p40"/>
            <p:cNvSpPr/>
            <p:nvPr/>
          </p:nvSpPr>
          <p:spPr>
            <a:xfrm>
              <a:off x="7411748" y="3990167"/>
              <a:ext cx="1560" cy="1560"/>
            </a:xfrm>
            <a:custGeom>
              <a:avLst/>
              <a:gdLst/>
              <a:ahLst/>
              <a:cxnLst/>
              <a:rect l="l" t="t" r="r" b="b"/>
              <a:pathLst>
                <a:path w="26" h="26" extrusionOk="0">
                  <a:moveTo>
                    <a:pt x="1" y="0"/>
                  </a:moveTo>
                  <a:lnTo>
                    <a:pt x="1" y="0"/>
                  </a:lnTo>
                  <a:cubicBezTo>
                    <a:pt x="0" y="0"/>
                    <a:pt x="2" y="3"/>
                    <a:pt x="7" y="9"/>
                  </a:cubicBezTo>
                  <a:cubicBezTo>
                    <a:pt x="19" y="22"/>
                    <a:pt x="24" y="26"/>
                    <a:pt x="25" y="26"/>
                  </a:cubicBezTo>
                  <a:cubicBezTo>
                    <a:pt x="26" y="26"/>
                    <a:pt x="2" y="0"/>
                    <a:pt x="1"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27" name="Google Shape;1086;p40"/>
            <p:cNvSpPr/>
            <p:nvPr/>
          </p:nvSpPr>
          <p:spPr>
            <a:xfrm>
              <a:off x="7397052" y="3974511"/>
              <a:ext cx="2999" cy="2759"/>
            </a:xfrm>
            <a:custGeom>
              <a:avLst/>
              <a:gdLst/>
              <a:ahLst/>
              <a:cxnLst/>
              <a:rect l="l" t="t" r="r" b="b"/>
              <a:pathLst>
                <a:path w="50" h="46" extrusionOk="0">
                  <a:moveTo>
                    <a:pt x="1" y="0"/>
                  </a:moveTo>
                  <a:cubicBezTo>
                    <a:pt x="0" y="0"/>
                    <a:pt x="12" y="12"/>
                    <a:pt x="34" y="30"/>
                  </a:cubicBezTo>
                  <a:lnTo>
                    <a:pt x="34" y="30"/>
                  </a:lnTo>
                  <a:cubicBezTo>
                    <a:pt x="12" y="9"/>
                    <a:pt x="2" y="0"/>
                    <a:pt x="1" y="0"/>
                  </a:cubicBezTo>
                  <a:close/>
                  <a:moveTo>
                    <a:pt x="34" y="30"/>
                  </a:moveTo>
                  <a:lnTo>
                    <a:pt x="34" y="30"/>
                  </a:lnTo>
                  <a:cubicBezTo>
                    <a:pt x="38" y="35"/>
                    <a:pt x="43" y="40"/>
                    <a:pt x="49" y="45"/>
                  </a:cubicBezTo>
                  <a:lnTo>
                    <a:pt x="35" y="31"/>
                  </a:lnTo>
                  <a:cubicBezTo>
                    <a:pt x="34" y="31"/>
                    <a:pt x="34" y="30"/>
                    <a:pt x="34" y="3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28" name="Google Shape;1087;p40"/>
            <p:cNvSpPr/>
            <p:nvPr/>
          </p:nvSpPr>
          <p:spPr>
            <a:xfrm>
              <a:off x="7395192" y="3972832"/>
              <a:ext cx="1800" cy="2279"/>
            </a:xfrm>
            <a:custGeom>
              <a:avLst/>
              <a:gdLst/>
              <a:ahLst/>
              <a:cxnLst/>
              <a:rect l="l" t="t" r="r" b="b"/>
              <a:pathLst>
                <a:path w="30" h="38" extrusionOk="0">
                  <a:moveTo>
                    <a:pt x="0" y="1"/>
                  </a:moveTo>
                  <a:lnTo>
                    <a:pt x="0" y="1"/>
                  </a:lnTo>
                  <a:cubicBezTo>
                    <a:pt x="5" y="8"/>
                    <a:pt x="10" y="14"/>
                    <a:pt x="14" y="18"/>
                  </a:cubicBezTo>
                  <a:lnTo>
                    <a:pt x="14" y="18"/>
                  </a:lnTo>
                  <a:lnTo>
                    <a:pt x="0" y="1"/>
                  </a:lnTo>
                  <a:close/>
                  <a:moveTo>
                    <a:pt x="14" y="18"/>
                  </a:moveTo>
                  <a:lnTo>
                    <a:pt x="29" y="37"/>
                  </a:lnTo>
                  <a:cubicBezTo>
                    <a:pt x="29" y="32"/>
                    <a:pt x="23" y="27"/>
                    <a:pt x="14" y="18"/>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29" name="Google Shape;1088;p40"/>
            <p:cNvSpPr/>
            <p:nvPr/>
          </p:nvSpPr>
          <p:spPr>
            <a:xfrm>
              <a:off x="7396932" y="3975051"/>
              <a:ext cx="4859" cy="3959"/>
            </a:xfrm>
            <a:custGeom>
              <a:avLst/>
              <a:gdLst/>
              <a:ahLst/>
              <a:cxnLst/>
              <a:rect l="l" t="t" r="r" b="b"/>
              <a:pathLst>
                <a:path w="81" h="66" extrusionOk="0">
                  <a:moveTo>
                    <a:pt x="0" y="0"/>
                  </a:moveTo>
                  <a:lnTo>
                    <a:pt x="57" y="47"/>
                  </a:lnTo>
                  <a:lnTo>
                    <a:pt x="57" y="47"/>
                  </a:lnTo>
                  <a:cubicBezTo>
                    <a:pt x="42" y="34"/>
                    <a:pt x="35" y="27"/>
                    <a:pt x="35" y="27"/>
                  </a:cubicBezTo>
                  <a:lnTo>
                    <a:pt x="35" y="27"/>
                  </a:lnTo>
                  <a:cubicBezTo>
                    <a:pt x="35" y="27"/>
                    <a:pt x="35" y="28"/>
                    <a:pt x="37" y="29"/>
                  </a:cubicBezTo>
                  <a:cubicBezTo>
                    <a:pt x="15" y="7"/>
                    <a:pt x="15" y="7"/>
                    <a:pt x="0" y="0"/>
                  </a:cubicBezTo>
                  <a:close/>
                  <a:moveTo>
                    <a:pt x="57" y="47"/>
                  </a:moveTo>
                  <a:cubicBezTo>
                    <a:pt x="64" y="52"/>
                    <a:pt x="71" y="58"/>
                    <a:pt x="80" y="65"/>
                  </a:cubicBezTo>
                  <a:lnTo>
                    <a:pt x="57" y="47"/>
                  </a:ln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30" name="Google Shape;1089;p40"/>
            <p:cNvSpPr/>
            <p:nvPr/>
          </p:nvSpPr>
          <p:spPr>
            <a:xfrm>
              <a:off x="7403890" y="3981589"/>
              <a:ext cx="6178" cy="6598"/>
            </a:xfrm>
            <a:custGeom>
              <a:avLst/>
              <a:gdLst/>
              <a:ahLst/>
              <a:cxnLst/>
              <a:rect l="l" t="t" r="r" b="b"/>
              <a:pathLst>
                <a:path w="103" h="110" extrusionOk="0">
                  <a:moveTo>
                    <a:pt x="0" y="0"/>
                  </a:moveTo>
                  <a:lnTo>
                    <a:pt x="0" y="0"/>
                  </a:lnTo>
                  <a:cubicBezTo>
                    <a:pt x="24" y="24"/>
                    <a:pt x="51" y="53"/>
                    <a:pt x="48" y="53"/>
                  </a:cubicBezTo>
                  <a:cubicBezTo>
                    <a:pt x="47" y="53"/>
                    <a:pt x="38" y="45"/>
                    <a:pt x="15" y="22"/>
                  </a:cubicBezTo>
                  <a:lnTo>
                    <a:pt x="15" y="22"/>
                  </a:lnTo>
                  <a:cubicBezTo>
                    <a:pt x="74" y="81"/>
                    <a:pt x="97" y="110"/>
                    <a:pt x="101" y="110"/>
                  </a:cubicBezTo>
                  <a:cubicBezTo>
                    <a:pt x="102" y="110"/>
                    <a:pt x="102" y="110"/>
                    <a:pt x="102" y="109"/>
                  </a:cubicBezTo>
                  <a:cubicBezTo>
                    <a:pt x="95" y="102"/>
                    <a:pt x="66" y="65"/>
                    <a:pt x="0"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31" name="Google Shape;1090;p40"/>
            <p:cNvSpPr/>
            <p:nvPr/>
          </p:nvSpPr>
          <p:spPr>
            <a:xfrm>
              <a:off x="7420865" y="4002883"/>
              <a:ext cx="4439" cy="6598"/>
            </a:xfrm>
            <a:custGeom>
              <a:avLst/>
              <a:gdLst/>
              <a:ahLst/>
              <a:cxnLst/>
              <a:rect l="l" t="t" r="r" b="b"/>
              <a:pathLst>
                <a:path w="74" h="110" extrusionOk="0">
                  <a:moveTo>
                    <a:pt x="1" y="1"/>
                  </a:moveTo>
                  <a:lnTo>
                    <a:pt x="1" y="1"/>
                  </a:lnTo>
                  <a:cubicBezTo>
                    <a:pt x="1" y="1"/>
                    <a:pt x="59" y="88"/>
                    <a:pt x="73" y="110"/>
                  </a:cubicBezTo>
                  <a:lnTo>
                    <a:pt x="44" y="59"/>
                  </a:lnTo>
                  <a:lnTo>
                    <a:pt x="1" y="1"/>
                  </a:ln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32" name="Google Shape;1091;p40"/>
            <p:cNvSpPr/>
            <p:nvPr/>
          </p:nvSpPr>
          <p:spPr>
            <a:xfrm>
              <a:off x="7375578" y="3951538"/>
              <a:ext cx="3959" cy="5278"/>
            </a:xfrm>
            <a:custGeom>
              <a:avLst/>
              <a:gdLst/>
              <a:ahLst/>
              <a:cxnLst/>
              <a:rect l="l" t="t" r="r" b="b"/>
              <a:pathLst>
                <a:path w="66" h="88" extrusionOk="0">
                  <a:moveTo>
                    <a:pt x="1" y="0"/>
                  </a:moveTo>
                  <a:lnTo>
                    <a:pt x="1" y="0"/>
                  </a:lnTo>
                  <a:cubicBezTo>
                    <a:pt x="1" y="2"/>
                    <a:pt x="4" y="9"/>
                    <a:pt x="10" y="18"/>
                  </a:cubicBezTo>
                  <a:lnTo>
                    <a:pt x="10" y="18"/>
                  </a:lnTo>
                  <a:cubicBezTo>
                    <a:pt x="5" y="9"/>
                    <a:pt x="1" y="0"/>
                    <a:pt x="1" y="0"/>
                  </a:cubicBezTo>
                  <a:close/>
                  <a:moveTo>
                    <a:pt x="10" y="18"/>
                  </a:moveTo>
                  <a:cubicBezTo>
                    <a:pt x="14" y="26"/>
                    <a:pt x="19" y="33"/>
                    <a:pt x="22" y="36"/>
                  </a:cubicBezTo>
                  <a:cubicBezTo>
                    <a:pt x="23" y="37"/>
                    <a:pt x="24" y="38"/>
                    <a:pt x="25" y="39"/>
                  </a:cubicBezTo>
                  <a:lnTo>
                    <a:pt x="25" y="39"/>
                  </a:lnTo>
                  <a:cubicBezTo>
                    <a:pt x="20" y="32"/>
                    <a:pt x="14" y="25"/>
                    <a:pt x="10" y="18"/>
                  </a:cubicBezTo>
                  <a:close/>
                  <a:moveTo>
                    <a:pt x="25" y="39"/>
                  </a:moveTo>
                  <a:cubicBezTo>
                    <a:pt x="36" y="53"/>
                    <a:pt x="48" y="69"/>
                    <a:pt x="60" y="81"/>
                  </a:cubicBezTo>
                  <a:lnTo>
                    <a:pt x="60" y="81"/>
                  </a:lnTo>
                  <a:cubicBezTo>
                    <a:pt x="44" y="64"/>
                    <a:pt x="37" y="52"/>
                    <a:pt x="25" y="39"/>
                  </a:cubicBezTo>
                  <a:close/>
                  <a:moveTo>
                    <a:pt x="60" y="81"/>
                  </a:moveTo>
                  <a:lnTo>
                    <a:pt x="60" y="81"/>
                  </a:lnTo>
                  <a:cubicBezTo>
                    <a:pt x="62" y="83"/>
                    <a:pt x="64" y="85"/>
                    <a:pt x="66" y="87"/>
                  </a:cubicBezTo>
                  <a:cubicBezTo>
                    <a:pt x="64" y="85"/>
                    <a:pt x="62" y="83"/>
                    <a:pt x="60" y="8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33" name="Google Shape;1092;p40"/>
            <p:cNvSpPr/>
            <p:nvPr/>
          </p:nvSpPr>
          <p:spPr>
            <a:xfrm>
              <a:off x="7372938" y="3948478"/>
              <a:ext cx="4019" cy="5278"/>
            </a:xfrm>
            <a:custGeom>
              <a:avLst/>
              <a:gdLst/>
              <a:ahLst/>
              <a:cxnLst/>
              <a:rect l="l" t="t" r="r" b="b"/>
              <a:pathLst>
                <a:path w="67" h="88" extrusionOk="0">
                  <a:moveTo>
                    <a:pt x="1" y="0"/>
                  </a:moveTo>
                  <a:lnTo>
                    <a:pt x="1" y="0"/>
                  </a:lnTo>
                  <a:cubicBezTo>
                    <a:pt x="52" y="80"/>
                    <a:pt x="66" y="87"/>
                    <a:pt x="66" y="87"/>
                  </a:cubicBezTo>
                  <a:cubicBezTo>
                    <a:pt x="45" y="58"/>
                    <a:pt x="23" y="29"/>
                    <a:pt x="1"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34" name="Google Shape;1093;p40"/>
            <p:cNvSpPr/>
            <p:nvPr/>
          </p:nvSpPr>
          <p:spPr>
            <a:xfrm>
              <a:off x="7392553" y="3971092"/>
              <a:ext cx="8758" cy="8338"/>
            </a:xfrm>
            <a:custGeom>
              <a:avLst/>
              <a:gdLst/>
              <a:ahLst/>
              <a:cxnLst/>
              <a:rect l="l" t="t" r="r" b="b"/>
              <a:pathLst>
                <a:path w="146" h="139" extrusionOk="0">
                  <a:moveTo>
                    <a:pt x="1" y="1"/>
                  </a:moveTo>
                  <a:lnTo>
                    <a:pt x="22" y="23"/>
                  </a:lnTo>
                  <a:lnTo>
                    <a:pt x="146" y="139"/>
                  </a:lnTo>
                  <a:lnTo>
                    <a:pt x="1" y="1"/>
                  </a:ln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35" name="Google Shape;1094;p40"/>
            <p:cNvSpPr/>
            <p:nvPr/>
          </p:nvSpPr>
          <p:spPr>
            <a:xfrm>
              <a:off x="7366460" y="3928864"/>
              <a:ext cx="1320" cy="5698"/>
            </a:xfrm>
            <a:custGeom>
              <a:avLst/>
              <a:gdLst/>
              <a:ahLst/>
              <a:cxnLst/>
              <a:rect l="l" t="t" r="r" b="b"/>
              <a:pathLst>
                <a:path w="22" h="95" extrusionOk="0">
                  <a:moveTo>
                    <a:pt x="0" y="1"/>
                  </a:moveTo>
                  <a:lnTo>
                    <a:pt x="7" y="44"/>
                  </a:lnTo>
                  <a:lnTo>
                    <a:pt x="22" y="95"/>
                  </a:lnTo>
                  <a:cubicBezTo>
                    <a:pt x="15" y="66"/>
                    <a:pt x="7" y="30"/>
                    <a:pt x="0"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36" name="Google Shape;1095;p40"/>
            <p:cNvSpPr/>
            <p:nvPr/>
          </p:nvSpPr>
          <p:spPr>
            <a:xfrm>
              <a:off x="7368080" y="3907090"/>
              <a:ext cx="5399" cy="10377"/>
            </a:xfrm>
            <a:custGeom>
              <a:avLst/>
              <a:gdLst/>
              <a:ahLst/>
              <a:cxnLst/>
              <a:rect l="l" t="t" r="r" b="b"/>
              <a:pathLst>
                <a:path w="90" h="173" extrusionOk="0">
                  <a:moveTo>
                    <a:pt x="89" y="1"/>
                  </a:moveTo>
                  <a:cubicBezTo>
                    <a:pt x="53" y="44"/>
                    <a:pt x="24" y="95"/>
                    <a:pt x="2" y="160"/>
                  </a:cubicBezTo>
                  <a:cubicBezTo>
                    <a:pt x="1" y="169"/>
                    <a:pt x="1" y="173"/>
                    <a:pt x="2" y="173"/>
                  </a:cubicBezTo>
                  <a:cubicBezTo>
                    <a:pt x="5" y="173"/>
                    <a:pt x="15" y="144"/>
                    <a:pt x="17" y="144"/>
                  </a:cubicBezTo>
                  <a:lnTo>
                    <a:pt x="17" y="144"/>
                  </a:lnTo>
                  <a:cubicBezTo>
                    <a:pt x="18" y="144"/>
                    <a:pt x="18" y="146"/>
                    <a:pt x="17" y="153"/>
                  </a:cubicBezTo>
                  <a:cubicBezTo>
                    <a:pt x="31" y="95"/>
                    <a:pt x="60" y="44"/>
                    <a:pt x="89"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37" name="Google Shape;1096;p40"/>
            <p:cNvSpPr/>
            <p:nvPr/>
          </p:nvSpPr>
          <p:spPr>
            <a:xfrm>
              <a:off x="7373418" y="3903191"/>
              <a:ext cx="3119" cy="3959"/>
            </a:xfrm>
            <a:custGeom>
              <a:avLst/>
              <a:gdLst/>
              <a:ahLst/>
              <a:cxnLst/>
              <a:rect l="l" t="t" r="r" b="b"/>
              <a:pathLst>
                <a:path w="52" h="66" extrusionOk="0">
                  <a:moveTo>
                    <a:pt x="51" y="0"/>
                  </a:moveTo>
                  <a:lnTo>
                    <a:pt x="51" y="0"/>
                  </a:lnTo>
                  <a:cubicBezTo>
                    <a:pt x="29" y="22"/>
                    <a:pt x="15" y="37"/>
                    <a:pt x="0" y="66"/>
                  </a:cubicBezTo>
                  <a:cubicBezTo>
                    <a:pt x="15" y="44"/>
                    <a:pt x="29" y="22"/>
                    <a:pt x="51"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38" name="Google Shape;1097;p40"/>
            <p:cNvSpPr/>
            <p:nvPr/>
          </p:nvSpPr>
          <p:spPr>
            <a:xfrm>
              <a:off x="7367300" y="3935402"/>
              <a:ext cx="1380" cy="4439"/>
            </a:xfrm>
            <a:custGeom>
              <a:avLst/>
              <a:gdLst/>
              <a:ahLst/>
              <a:cxnLst/>
              <a:rect l="l" t="t" r="r" b="b"/>
              <a:pathLst>
                <a:path w="23" h="74" extrusionOk="0">
                  <a:moveTo>
                    <a:pt x="1" y="0"/>
                  </a:moveTo>
                  <a:lnTo>
                    <a:pt x="8" y="37"/>
                  </a:lnTo>
                  <a:cubicBezTo>
                    <a:pt x="8" y="42"/>
                    <a:pt x="12" y="52"/>
                    <a:pt x="17" y="63"/>
                  </a:cubicBezTo>
                  <a:lnTo>
                    <a:pt x="17" y="63"/>
                  </a:lnTo>
                  <a:cubicBezTo>
                    <a:pt x="14" y="51"/>
                    <a:pt x="11" y="31"/>
                    <a:pt x="1" y="0"/>
                  </a:cubicBezTo>
                  <a:close/>
                  <a:moveTo>
                    <a:pt x="17" y="63"/>
                  </a:moveTo>
                  <a:cubicBezTo>
                    <a:pt x="19" y="68"/>
                    <a:pt x="20" y="71"/>
                    <a:pt x="22" y="73"/>
                  </a:cubicBezTo>
                  <a:cubicBezTo>
                    <a:pt x="21" y="70"/>
                    <a:pt x="19" y="66"/>
                    <a:pt x="17" y="63"/>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39" name="Google Shape;1098;p40"/>
            <p:cNvSpPr/>
            <p:nvPr/>
          </p:nvSpPr>
          <p:spPr>
            <a:xfrm>
              <a:off x="7366460" y="3932763"/>
              <a:ext cx="1320" cy="4859"/>
            </a:xfrm>
            <a:custGeom>
              <a:avLst/>
              <a:gdLst/>
              <a:ahLst/>
              <a:cxnLst/>
              <a:rect l="l" t="t" r="r" b="b"/>
              <a:pathLst>
                <a:path w="22" h="81" extrusionOk="0">
                  <a:moveTo>
                    <a:pt x="0" y="1"/>
                  </a:moveTo>
                  <a:cubicBezTo>
                    <a:pt x="0" y="15"/>
                    <a:pt x="7" y="37"/>
                    <a:pt x="22" y="81"/>
                  </a:cubicBezTo>
                  <a:cubicBezTo>
                    <a:pt x="7" y="37"/>
                    <a:pt x="7" y="8"/>
                    <a:pt x="0"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40" name="Google Shape;1099;p40"/>
            <p:cNvSpPr/>
            <p:nvPr/>
          </p:nvSpPr>
          <p:spPr>
            <a:xfrm>
              <a:off x="7368620" y="3939781"/>
              <a:ext cx="60" cy="480"/>
            </a:xfrm>
            <a:custGeom>
              <a:avLst/>
              <a:gdLst/>
              <a:ahLst/>
              <a:cxnLst/>
              <a:rect l="l" t="t" r="r" b="b"/>
              <a:pathLst>
                <a:path w="1" h="8" extrusionOk="0">
                  <a:moveTo>
                    <a:pt x="0" y="7"/>
                  </a:moveTo>
                  <a:cubicBezTo>
                    <a:pt x="0" y="7"/>
                    <a:pt x="0" y="0"/>
                    <a:pt x="0" y="0"/>
                  </a:cubicBezTo>
                  <a:cubicBezTo>
                    <a:pt x="0" y="0"/>
                    <a:pt x="0" y="7"/>
                    <a:pt x="0" y="7"/>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41" name="Google Shape;1100;p40"/>
            <p:cNvSpPr/>
            <p:nvPr/>
          </p:nvSpPr>
          <p:spPr>
            <a:xfrm>
              <a:off x="7377857" y="3956456"/>
              <a:ext cx="4739" cy="4679"/>
            </a:xfrm>
            <a:custGeom>
              <a:avLst/>
              <a:gdLst/>
              <a:ahLst/>
              <a:cxnLst/>
              <a:rect l="l" t="t" r="r" b="b"/>
              <a:pathLst>
                <a:path w="79" h="78" extrusionOk="0">
                  <a:moveTo>
                    <a:pt x="1" y="1"/>
                  </a:moveTo>
                  <a:cubicBezTo>
                    <a:pt x="1" y="1"/>
                    <a:pt x="10" y="12"/>
                    <a:pt x="35" y="41"/>
                  </a:cubicBezTo>
                  <a:cubicBezTo>
                    <a:pt x="43" y="49"/>
                    <a:pt x="45" y="51"/>
                    <a:pt x="46" y="51"/>
                  </a:cubicBezTo>
                  <a:cubicBezTo>
                    <a:pt x="47" y="51"/>
                    <a:pt x="45" y="48"/>
                    <a:pt x="46" y="48"/>
                  </a:cubicBezTo>
                  <a:lnTo>
                    <a:pt x="46" y="48"/>
                  </a:lnTo>
                  <a:cubicBezTo>
                    <a:pt x="47" y="48"/>
                    <a:pt x="47" y="48"/>
                    <a:pt x="47" y="49"/>
                  </a:cubicBezTo>
                  <a:lnTo>
                    <a:pt x="47" y="49"/>
                  </a:lnTo>
                  <a:cubicBezTo>
                    <a:pt x="24" y="25"/>
                    <a:pt x="2" y="1"/>
                    <a:pt x="1" y="1"/>
                  </a:cubicBezTo>
                  <a:close/>
                  <a:moveTo>
                    <a:pt x="47" y="49"/>
                  </a:moveTo>
                  <a:cubicBezTo>
                    <a:pt x="58" y="59"/>
                    <a:pt x="69" y="70"/>
                    <a:pt x="79" y="78"/>
                  </a:cubicBezTo>
                  <a:cubicBezTo>
                    <a:pt x="58" y="57"/>
                    <a:pt x="50" y="50"/>
                    <a:pt x="47" y="49"/>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42" name="Google Shape;1101;p40"/>
            <p:cNvSpPr/>
            <p:nvPr/>
          </p:nvSpPr>
          <p:spPr>
            <a:xfrm>
              <a:off x="7369459" y="3943260"/>
              <a:ext cx="3539" cy="5698"/>
            </a:xfrm>
            <a:custGeom>
              <a:avLst/>
              <a:gdLst/>
              <a:ahLst/>
              <a:cxnLst/>
              <a:rect l="l" t="t" r="r" b="b"/>
              <a:pathLst>
                <a:path w="59" h="95" extrusionOk="0">
                  <a:moveTo>
                    <a:pt x="1" y="0"/>
                  </a:moveTo>
                  <a:cubicBezTo>
                    <a:pt x="15" y="29"/>
                    <a:pt x="37" y="58"/>
                    <a:pt x="52" y="87"/>
                  </a:cubicBezTo>
                  <a:cubicBezTo>
                    <a:pt x="52" y="87"/>
                    <a:pt x="49" y="83"/>
                    <a:pt x="50" y="83"/>
                  </a:cubicBezTo>
                  <a:lnTo>
                    <a:pt x="50" y="83"/>
                  </a:lnTo>
                  <a:cubicBezTo>
                    <a:pt x="50" y="83"/>
                    <a:pt x="51" y="83"/>
                    <a:pt x="52" y="84"/>
                  </a:cubicBezTo>
                  <a:lnTo>
                    <a:pt x="52" y="84"/>
                  </a:lnTo>
                  <a:cubicBezTo>
                    <a:pt x="34" y="57"/>
                    <a:pt x="20" y="26"/>
                    <a:pt x="1" y="0"/>
                  </a:cubicBezTo>
                  <a:close/>
                  <a:moveTo>
                    <a:pt x="52" y="84"/>
                  </a:moveTo>
                  <a:cubicBezTo>
                    <a:pt x="54" y="88"/>
                    <a:pt x="56" y="91"/>
                    <a:pt x="59" y="95"/>
                  </a:cubicBezTo>
                  <a:cubicBezTo>
                    <a:pt x="55" y="89"/>
                    <a:pt x="53" y="86"/>
                    <a:pt x="52" y="84"/>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43" name="Google Shape;1102;p40"/>
            <p:cNvSpPr/>
            <p:nvPr/>
          </p:nvSpPr>
          <p:spPr>
            <a:xfrm>
              <a:off x="7368200" y="3940201"/>
              <a:ext cx="1320" cy="2639"/>
            </a:xfrm>
            <a:custGeom>
              <a:avLst/>
              <a:gdLst/>
              <a:ahLst/>
              <a:cxnLst/>
              <a:rect l="l" t="t" r="r" b="b"/>
              <a:pathLst>
                <a:path w="22" h="44" extrusionOk="0">
                  <a:moveTo>
                    <a:pt x="0" y="0"/>
                  </a:moveTo>
                  <a:lnTo>
                    <a:pt x="0" y="0"/>
                  </a:lnTo>
                  <a:cubicBezTo>
                    <a:pt x="7" y="15"/>
                    <a:pt x="15" y="29"/>
                    <a:pt x="22" y="44"/>
                  </a:cubicBezTo>
                  <a:cubicBezTo>
                    <a:pt x="22" y="37"/>
                    <a:pt x="15" y="22"/>
                    <a:pt x="7" y="8"/>
                  </a:cubicBezTo>
                  <a:lnTo>
                    <a:pt x="0" y="0"/>
                  </a:ln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44" name="Google Shape;1103;p40"/>
            <p:cNvSpPr/>
            <p:nvPr/>
          </p:nvSpPr>
          <p:spPr>
            <a:xfrm>
              <a:off x="7368919" y="3904031"/>
              <a:ext cx="5819" cy="9597"/>
            </a:xfrm>
            <a:custGeom>
              <a:avLst/>
              <a:gdLst/>
              <a:ahLst/>
              <a:cxnLst/>
              <a:rect l="l" t="t" r="r" b="b"/>
              <a:pathLst>
                <a:path w="97" h="160" extrusionOk="0">
                  <a:moveTo>
                    <a:pt x="97" y="1"/>
                  </a:moveTo>
                  <a:lnTo>
                    <a:pt x="97" y="1"/>
                  </a:lnTo>
                  <a:cubicBezTo>
                    <a:pt x="53" y="44"/>
                    <a:pt x="24" y="95"/>
                    <a:pt x="3" y="146"/>
                  </a:cubicBezTo>
                  <a:cubicBezTo>
                    <a:pt x="3" y="150"/>
                    <a:pt x="1" y="160"/>
                    <a:pt x="2" y="160"/>
                  </a:cubicBezTo>
                  <a:cubicBezTo>
                    <a:pt x="3" y="160"/>
                    <a:pt x="7" y="152"/>
                    <a:pt x="17" y="124"/>
                  </a:cubicBezTo>
                  <a:cubicBezTo>
                    <a:pt x="39" y="81"/>
                    <a:pt x="61" y="37"/>
                    <a:pt x="97"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45" name="Google Shape;1104;p40"/>
            <p:cNvSpPr/>
            <p:nvPr/>
          </p:nvSpPr>
          <p:spPr>
            <a:xfrm>
              <a:off x="7366460" y="3923226"/>
              <a:ext cx="60" cy="900"/>
            </a:xfrm>
            <a:custGeom>
              <a:avLst/>
              <a:gdLst/>
              <a:ahLst/>
              <a:cxnLst/>
              <a:rect l="l" t="t" r="r" b="b"/>
              <a:pathLst>
                <a:path w="1" h="15" extrusionOk="0">
                  <a:moveTo>
                    <a:pt x="0" y="15"/>
                  </a:moveTo>
                  <a:cubicBezTo>
                    <a:pt x="0" y="7"/>
                    <a:pt x="0" y="7"/>
                    <a:pt x="0" y="0"/>
                  </a:cubicBezTo>
                  <a:cubicBezTo>
                    <a:pt x="0" y="7"/>
                    <a:pt x="0" y="15"/>
                    <a:pt x="0" y="15"/>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46" name="Google Shape;1105;p40"/>
            <p:cNvSpPr/>
            <p:nvPr/>
          </p:nvSpPr>
          <p:spPr>
            <a:xfrm>
              <a:off x="7402150" y="3904031"/>
              <a:ext cx="480" cy="540"/>
            </a:xfrm>
            <a:custGeom>
              <a:avLst/>
              <a:gdLst/>
              <a:ahLst/>
              <a:cxnLst/>
              <a:rect l="l" t="t" r="r" b="b"/>
              <a:pathLst>
                <a:path w="8" h="9" extrusionOk="0">
                  <a:moveTo>
                    <a:pt x="8" y="8"/>
                  </a:moveTo>
                  <a:lnTo>
                    <a:pt x="0" y="1"/>
                  </a:lnTo>
                  <a:lnTo>
                    <a:pt x="0" y="1"/>
                  </a:ln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47" name="Google Shape;1106;p40"/>
            <p:cNvSpPr/>
            <p:nvPr/>
          </p:nvSpPr>
          <p:spPr>
            <a:xfrm>
              <a:off x="7366880" y="3912728"/>
              <a:ext cx="2219" cy="6178"/>
            </a:xfrm>
            <a:custGeom>
              <a:avLst/>
              <a:gdLst/>
              <a:ahLst/>
              <a:cxnLst/>
              <a:rect l="l" t="t" r="r" b="b"/>
              <a:pathLst>
                <a:path w="37" h="103" extrusionOk="0">
                  <a:moveTo>
                    <a:pt x="37" y="1"/>
                  </a:moveTo>
                  <a:cubicBezTo>
                    <a:pt x="37" y="1"/>
                    <a:pt x="37" y="1"/>
                    <a:pt x="29" y="8"/>
                  </a:cubicBezTo>
                  <a:cubicBezTo>
                    <a:pt x="15" y="52"/>
                    <a:pt x="8" y="74"/>
                    <a:pt x="0" y="103"/>
                  </a:cubicBezTo>
                  <a:cubicBezTo>
                    <a:pt x="8" y="74"/>
                    <a:pt x="22" y="37"/>
                    <a:pt x="37"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48" name="Google Shape;1107;p40"/>
            <p:cNvSpPr/>
            <p:nvPr/>
          </p:nvSpPr>
          <p:spPr>
            <a:xfrm>
              <a:off x="7379477" y="3898812"/>
              <a:ext cx="4439" cy="1799"/>
            </a:xfrm>
            <a:custGeom>
              <a:avLst/>
              <a:gdLst/>
              <a:ahLst/>
              <a:cxnLst/>
              <a:rect l="l" t="t" r="r" b="b"/>
              <a:pathLst>
                <a:path w="74" h="30" extrusionOk="0">
                  <a:moveTo>
                    <a:pt x="73" y="1"/>
                  </a:moveTo>
                  <a:cubicBezTo>
                    <a:pt x="52" y="8"/>
                    <a:pt x="23" y="15"/>
                    <a:pt x="1" y="30"/>
                  </a:cubicBezTo>
                  <a:cubicBezTo>
                    <a:pt x="23" y="15"/>
                    <a:pt x="66" y="8"/>
                    <a:pt x="73"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49" name="Google Shape;1108;p40"/>
            <p:cNvSpPr/>
            <p:nvPr/>
          </p:nvSpPr>
          <p:spPr>
            <a:xfrm>
              <a:off x="7366460" y="3922026"/>
              <a:ext cx="420" cy="780"/>
            </a:xfrm>
            <a:custGeom>
              <a:avLst/>
              <a:gdLst/>
              <a:ahLst/>
              <a:cxnLst/>
              <a:rect l="l" t="t" r="r" b="b"/>
              <a:pathLst>
                <a:path w="7" h="13" extrusionOk="0">
                  <a:moveTo>
                    <a:pt x="5" y="1"/>
                  </a:moveTo>
                  <a:cubicBezTo>
                    <a:pt x="5" y="1"/>
                    <a:pt x="3" y="3"/>
                    <a:pt x="0" y="6"/>
                  </a:cubicBezTo>
                  <a:cubicBezTo>
                    <a:pt x="0" y="6"/>
                    <a:pt x="0" y="13"/>
                    <a:pt x="0" y="13"/>
                  </a:cubicBezTo>
                  <a:cubicBezTo>
                    <a:pt x="4" y="4"/>
                    <a:pt x="6" y="1"/>
                    <a:pt x="5"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50" name="Google Shape;1109;p40"/>
            <p:cNvSpPr/>
            <p:nvPr/>
          </p:nvSpPr>
          <p:spPr>
            <a:xfrm>
              <a:off x="7366460" y="3918847"/>
              <a:ext cx="480" cy="4439"/>
            </a:xfrm>
            <a:custGeom>
              <a:avLst/>
              <a:gdLst/>
              <a:ahLst/>
              <a:cxnLst/>
              <a:rect l="l" t="t" r="r" b="b"/>
              <a:pathLst>
                <a:path w="8" h="74" extrusionOk="0">
                  <a:moveTo>
                    <a:pt x="7" y="1"/>
                  </a:moveTo>
                  <a:lnTo>
                    <a:pt x="7" y="1"/>
                  </a:lnTo>
                  <a:cubicBezTo>
                    <a:pt x="3" y="20"/>
                    <a:pt x="1" y="36"/>
                    <a:pt x="0" y="51"/>
                  </a:cubicBezTo>
                  <a:lnTo>
                    <a:pt x="0" y="51"/>
                  </a:lnTo>
                  <a:cubicBezTo>
                    <a:pt x="2" y="32"/>
                    <a:pt x="7" y="13"/>
                    <a:pt x="7" y="1"/>
                  </a:cubicBezTo>
                  <a:close/>
                  <a:moveTo>
                    <a:pt x="0" y="51"/>
                  </a:moveTo>
                  <a:cubicBezTo>
                    <a:pt x="0" y="54"/>
                    <a:pt x="0" y="56"/>
                    <a:pt x="0" y="59"/>
                  </a:cubicBezTo>
                  <a:cubicBezTo>
                    <a:pt x="0" y="66"/>
                    <a:pt x="0" y="73"/>
                    <a:pt x="0" y="73"/>
                  </a:cubicBezTo>
                  <a:cubicBezTo>
                    <a:pt x="0" y="66"/>
                    <a:pt x="0" y="59"/>
                    <a:pt x="0" y="5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51" name="Google Shape;1110;p40"/>
            <p:cNvSpPr/>
            <p:nvPr/>
          </p:nvSpPr>
          <p:spPr>
            <a:xfrm>
              <a:off x="7398011" y="3899292"/>
              <a:ext cx="13797" cy="19314"/>
            </a:xfrm>
            <a:custGeom>
              <a:avLst/>
              <a:gdLst/>
              <a:ahLst/>
              <a:cxnLst/>
              <a:rect l="l" t="t" r="r" b="b"/>
              <a:pathLst>
                <a:path w="230" h="322" extrusionOk="0">
                  <a:moveTo>
                    <a:pt x="160" y="179"/>
                  </a:moveTo>
                  <a:cubicBezTo>
                    <a:pt x="160" y="180"/>
                    <a:pt x="161" y="184"/>
                    <a:pt x="164" y="189"/>
                  </a:cubicBezTo>
                  <a:cubicBezTo>
                    <a:pt x="162" y="185"/>
                    <a:pt x="161" y="182"/>
                    <a:pt x="160" y="179"/>
                  </a:cubicBezTo>
                  <a:close/>
                  <a:moveTo>
                    <a:pt x="5" y="1"/>
                  </a:moveTo>
                  <a:cubicBezTo>
                    <a:pt x="0" y="1"/>
                    <a:pt x="1" y="4"/>
                    <a:pt x="4" y="7"/>
                  </a:cubicBezTo>
                  <a:cubicBezTo>
                    <a:pt x="19" y="22"/>
                    <a:pt x="40" y="51"/>
                    <a:pt x="69" y="80"/>
                  </a:cubicBezTo>
                  <a:cubicBezTo>
                    <a:pt x="69" y="80"/>
                    <a:pt x="69" y="80"/>
                    <a:pt x="84" y="87"/>
                  </a:cubicBezTo>
                  <a:cubicBezTo>
                    <a:pt x="91" y="102"/>
                    <a:pt x="113" y="116"/>
                    <a:pt x="142" y="160"/>
                  </a:cubicBezTo>
                  <a:cubicBezTo>
                    <a:pt x="135" y="138"/>
                    <a:pt x="98" y="94"/>
                    <a:pt x="69" y="65"/>
                  </a:cubicBezTo>
                  <a:cubicBezTo>
                    <a:pt x="50" y="46"/>
                    <a:pt x="34" y="30"/>
                    <a:pt x="36" y="30"/>
                  </a:cubicBezTo>
                  <a:lnTo>
                    <a:pt x="36" y="30"/>
                  </a:lnTo>
                  <a:cubicBezTo>
                    <a:pt x="37" y="30"/>
                    <a:pt x="43" y="34"/>
                    <a:pt x="55" y="43"/>
                  </a:cubicBezTo>
                  <a:cubicBezTo>
                    <a:pt x="113" y="87"/>
                    <a:pt x="120" y="116"/>
                    <a:pt x="135" y="131"/>
                  </a:cubicBezTo>
                  <a:cubicBezTo>
                    <a:pt x="141" y="144"/>
                    <a:pt x="148" y="151"/>
                    <a:pt x="160" y="179"/>
                  </a:cubicBezTo>
                  <a:lnTo>
                    <a:pt x="160" y="179"/>
                  </a:lnTo>
                  <a:cubicBezTo>
                    <a:pt x="160" y="179"/>
                    <a:pt x="160" y="178"/>
                    <a:pt x="160" y="178"/>
                  </a:cubicBezTo>
                  <a:lnTo>
                    <a:pt x="160" y="178"/>
                  </a:lnTo>
                  <a:cubicBezTo>
                    <a:pt x="163" y="178"/>
                    <a:pt x="182" y="207"/>
                    <a:pt x="193" y="239"/>
                  </a:cubicBezTo>
                  <a:cubicBezTo>
                    <a:pt x="212" y="278"/>
                    <a:pt x="226" y="322"/>
                    <a:pt x="228" y="322"/>
                  </a:cubicBezTo>
                  <a:cubicBezTo>
                    <a:pt x="229" y="322"/>
                    <a:pt x="229" y="321"/>
                    <a:pt x="229" y="319"/>
                  </a:cubicBezTo>
                  <a:cubicBezTo>
                    <a:pt x="222" y="276"/>
                    <a:pt x="207" y="239"/>
                    <a:pt x="186" y="203"/>
                  </a:cubicBezTo>
                  <a:cubicBezTo>
                    <a:pt x="186" y="203"/>
                    <a:pt x="187" y="202"/>
                    <a:pt x="187" y="202"/>
                  </a:cubicBezTo>
                  <a:cubicBezTo>
                    <a:pt x="192" y="202"/>
                    <a:pt x="199" y="218"/>
                    <a:pt x="201" y="218"/>
                  </a:cubicBezTo>
                  <a:cubicBezTo>
                    <a:pt x="202" y="218"/>
                    <a:pt x="202" y="214"/>
                    <a:pt x="200" y="203"/>
                  </a:cubicBezTo>
                  <a:cubicBezTo>
                    <a:pt x="193" y="203"/>
                    <a:pt x="135" y="87"/>
                    <a:pt x="48" y="22"/>
                  </a:cubicBezTo>
                  <a:cubicBezTo>
                    <a:pt x="24" y="6"/>
                    <a:pt x="11" y="1"/>
                    <a:pt x="5"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52" name="Google Shape;1111;p40"/>
            <p:cNvSpPr/>
            <p:nvPr/>
          </p:nvSpPr>
          <p:spPr>
            <a:xfrm>
              <a:off x="7390394" y="3897973"/>
              <a:ext cx="11817" cy="6118"/>
            </a:xfrm>
            <a:custGeom>
              <a:avLst/>
              <a:gdLst/>
              <a:ahLst/>
              <a:cxnLst/>
              <a:rect l="l" t="t" r="r" b="b"/>
              <a:pathLst>
                <a:path w="197" h="102" extrusionOk="0">
                  <a:moveTo>
                    <a:pt x="0" y="0"/>
                  </a:moveTo>
                  <a:lnTo>
                    <a:pt x="0" y="0"/>
                  </a:lnTo>
                  <a:cubicBezTo>
                    <a:pt x="7" y="7"/>
                    <a:pt x="19" y="7"/>
                    <a:pt x="32" y="7"/>
                  </a:cubicBezTo>
                  <a:lnTo>
                    <a:pt x="32" y="7"/>
                  </a:lnTo>
                  <a:cubicBezTo>
                    <a:pt x="22" y="4"/>
                    <a:pt x="12" y="2"/>
                    <a:pt x="0" y="0"/>
                  </a:cubicBezTo>
                  <a:close/>
                  <a:moveTo>
                    <a:pt x="32" y="7"/>
                  </a:moveTo>
                  <a:lnTo>
                    <a:pt x="32" y="7"/>
                  </a:lnTo>
                  <a:cubicBezTo>
                    <a:pt x="32" y="7"/>
                    <a:pt x="32" y="7"/>
                    <a:pt x="32" y="7"/>
                  </a:cubicBezTo>
                  <a:lnTo>
                    <a:pt x="37" y="7"/>
                  </a:lnTo>
                  <a:cubicBezTo>
                    <a:pt x="35" y="7"/>
                    <a:pt x="34" y="7"/>
                    <a:pt x="32" y="7"/>
                  </a:cubicBezTo>
                  <a:close/>
                  <a:moveTo>
                    <a:pt x="22" y="7"/>
                  </a:moveTo>
                  <a:cubicBezTo>
                    <a:pt x="39" y="11"/>
                    <a:pt x="55" y="16"/>
                    <a:pt x="71" y="23"/>
                  </a:cubicBezTo>
                  <a:lnTo>
                    <a:pt x="71" y="23"/>
                  </a:lnTo>
                  <a:cubicBezTo>
                    <a:pt x="57" y="16"/>
                    <a:pt x="45" y="11"/>
                    <a:pt x="32" y="7"/>
                  </a:cubicBezTo>
                  <a:close/>
                  <a:moveTo>
                    <a:pt x="71" y="23"/>
                  </a:moveTo>
                  <a:lnTo>
                    <a:pt x="71" y="23"/>
                  </a:lnTo>
                  <a:cubicBezTo>
                    <a:pt x="86" y="30"/>
                    <a:pt x="103" y="39"/>
                    <a:pt x="124" y="51"/>
                  </a:cubicBezTo>
                  <a:cubicBezTo>
                    <a:pt x="182" y="87"/>
                    <a:pt x="189" y="102"/>
                    <a:pt x="196" y="102"/>
                  </a:cubicBezTo>
                  <a:cubicBezTo>
                    <a:pt x="159" y="69"/>
                    <a:pt x="117" y="41"/>
                    <a:pt x="71" y="23"/>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53" name="Google Shape;1112;p40"/>
            <p:cNvSpPr/>
            <p:nvPr/>
          </p:nvSpPr>
          <p:spPr>
            <a:xfrm>
              <a:off x="7374738" y="3897793"/>
              <a:ext cx="15716" cy="6298"/>
            </a:xfrm>
            <a:custGeom>
              <a:avLst/>
              <a:gdLst/>
              <a:ahLst/>
              <a:cxnLst/>
              <a:rect l="l" t="t" r="r" b="b"/>
              <a:pathLst>
                <a:path w="262" h="105" extrusionOk="0">
                  <a:moveTo>
                    <a:pt x="227" y="3"/>
                  </a:moveTo>
                  <a:cubicBezTo>
                    <a:pt x="191" y="3"/>
                    <a:pt x="147" y="7"/>
                    <a:pt x="87" y="39"/>
                  </a:cubicBezTo>
                  <a:cubicBezTo>
                    <a:pt x="103" y="33"/>
                    <a:pt x="110" y="30"/>
                    <a:pt x="111" y="30"/>
                  </a:cubicBezTo>
                  <a:lnTo>
                    <a:pt x="111" y="30"/>
                  </a:lnTo>
                  <a:cubicBezTo>
                    <a:pt x="112" y="30"/>
                    <a:pt x="108" y="32"/>
                    <a:pt x="103" y="35"/>
                  </a:cubicBezTo>
                  <a:lnTo>
                    <a:pt x="103" y="35"/>
                  </a:lnTo>
                  <a:cubicBezTo>
                    <a:pt x="150" y="14"/>
                    <a:pt x="206" y="3"/>
                    <a:pt x="261" y="3"/>
                  </a:cubicBezTo>
                  <a:cubicBezTo>
                    <a:pt x="250" y="3"/>
                    <a:pt x="239" y="3"/>
                    <a:pt x="227" y="3"/>
                  </a:cubicBezTo>
                  <a:close/>
                  <a:moveTo>
                    <a:pt x="103" y="35"/>
                  </a:moveTo>
                  <a:cubicBezTo>
                    <a:pt x="95" y="39"/>
                    <a:pt x="87" y="42"/>
                    <a:pt x="80" y="47"/>
                  </a:cubicBezTo>
                  <a:cubicBezTo>
                    <a:pt x="86" y="44"/>
                    <a:pt x="96" y="39"/>
                    <a:pt x="103" y="35"/>
                  </a:cubicBezTo>
                  <a:close/>
                  <a:moveTo>
                    <a:pt x="80" y="47"/>
                  </a:moveTo>
                  <a:lnTo>
                    <a:pt x="80" y="47"/>
                  </a:lnTo>
                  <a:cubicBezTo>
                    <a:pt x="77" y="48"/>
                    <a:pt x="75" y="50"/>
                    <a:pt x="72" y="52"/>
                  </a:cubicBezTo>
                  <a:lnTo>
                    <a:pt x="72" y="52"/>
                  </a:lnTo>
                  <a:cubicBezTo>
                    <a:pt x="74" y="51"/>
                    <a:pt x="77" y="50"/>
                    <a:pt x="80" y="47"/>
                  </a:cubicBezTo>
                  <a:close/>
                  <a:moveTo>
                    <a:pt x="162" y="0"/>
                  </a:moveTo>
                  <a:cubicBezTo>
                    <a:pt x="159" y="0"/>
                    <a:pt x="154" y="1"/>
                    <a:pt x="145" y="3"/>
                  </a:cubicBezTo>
                  <a:cubicBezTo>
                    <a:pt x="87" y="18"/>
                    <a:pt x="65" y="39"/>
                    <a:pt x="58" y="47"/>
                  </a:cubicBezTo>
                  <a:cubicBezTo>
                    <a:pt x="44" y="54"/>
                    <a:pt x="36" y="61"/>
                    <a:pt x="15" y="83"/>
                  </a:cubicBezTo>
                  <a:cubicBezTo>
                    <a:pt x="27" y="73"/>
                    <a:pt x="38" y="65"/>
                    <a:pt x="46" y="59"/>
                  </a:cubicBezTo>
                  <a:lnTo>
                    <a:pt x="46" y="59"/>
                  </a:lnTo>
                  <a:cubicBezTo>
                    <a:pt x="45" y="60"/>
                    <a:pt x="45" y="61"/>
                    <a:pt x="46" y="61"/>
                  </a:cubicBezTo>
                  <a:cubicBezTo>
                    <a:pt x="48" y="61"/>
                    <a:pt x="55" y="58"/>
                    <a:pt x="71" y="49"/>
                  </a:cubicBezTo>
                  <a:lnTo>
                    <a:pt x="71" y="49"/>
                  </a:lnTo>
                  <a:cubicBezTo>
                    <a:pt x="70" y="49"/>
                    <a:pt x="70" y="50"/>
                    <a:pt x="70" y="50"/>
                  </a:cubicBezTo>
                  <a:lnTo>
                    <a:pt x="70" y="50"/>
                  </a:lnTo>
                  <a:cubicBezTo>
                    <a:pt x="72" y="49"/>
                    <a:pt x="73" y="48"/>
                    <a:pt x="75" y="47"/>
                  </a:cubicBezTo>
                  <a:lnTo>
                    <a:pt x="75" y="47"/>
                  </a:lnTo>
                  <a:cubicBezTo>
                    <a:pt x="73" y="47"/>
                    <a:pt x="72" y="48"/>
                    <a:pt x="71" y="49"/>
                  </a:cubicBezTo>
                  <a:lnTo>
                    <a:pt x="71" y="49"/>
                  </a:lnTo>
                  <a:cubicBezTo>
                    <a:pt x="71" y="48"/>
                    <a:pt x="72" y="48"/>
                    <a:pt x="73" y="47"/>
                  </a:cubicBezTo>
                  <a:lnTo>
                    <a:pt x="75" y="47"/>
                  </a:lnTo>
                  <a:cubicBezTo>
                    <a:pt x="78" y="45"/>
                    <a:pt x="83" y="42"/>
                    <a:pt x="87" y="39"/>
                  </a:cubicBezTo>
                  <a:lnTo>
                    <a:pt x="87" y="39"/>
                  </a:lnTo>
                  <a:cubicBezTo>
                    <a:pt x="83" y="42"/>
                    <a:pt x="79" y="44"/>
                    <a:pt x="75" y="47"/>
                  </a:cubicBezTo>
                  <a:lnTo>
                    <a:pt x="80" y="47"/>
                  </a:lnTo>
                  <a:cubicBezTo>
                    <a:pt x="80" y="47"/>
                    <a:pt x="80" y="47"/>
                    <a:pt x="87" y="39"/>
                  </a:cubicBezTo>
                  <a:lnTo>
                    <a:pt x="87" y="39"/>
                  </a:lnTo>
                  <a:cubicBezTo>
                    <a:pt x="87" y="39"/>
                    <a:pt x="87" y="39"/>
                    <a:pt x="87" y="39"/>
                  </a:cubicBezTo>
                  <a:cubicBezTo>
                    <a:pt x="94" y="32"/>
                    <a:pt x="131" y="18"/>
                    <a:pt x="145" y="10"/>
                  </a:cubicBezTo>
                  <a:cubicBezTo>
                    <a:pt x="161" y="5"/>
                    <a:pt x="169" y="0"/>
                    <a:pt x="162" y="0"/>
                  </a:cubicBezTo>
                  <a:close/>
                  <a:moveTo>
                    <a:pt x="70" y="50"/>
                  </a:moveTo>
                  <a:cubicBezTo>
                    <a:pt x="42" y="68"/>
                    <a:pt x="18" y="87"/>
                    <a:pt x="0" y="105"/>
                  </a:cubicBezTo>
                  <a:cubicBezTo>
                    <a:pt x="26" y="85"/>
                    <a:pt x="52" y="66"/>
                    <a:pt x="72" y="52"/>
                  </a:cubicBezTo>
                  <a:lnTo>
                    <a:pt x="72" y="52"/>
                  </a:lnTo>
                  <a:cubicBezTo>
                    <a:pt x="72" y="52"/>
                    <a:pt x="71" y="52"/>
                    <a:pt x="71" y="52"/>
                  </a:cubicBezTo>
                  <a:cubicBezTo>
                    <a:pt x="70" y="52"/>
                    <a:pt x="69" y="51"/>
                    <a:pt x="70" y="5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54" name="Google Shape;1113;p40"/>
            <p:cNvSpPr/>
            <p:nvPr/>
          </p:nvSpPr>
          <p:spPr>
            <a:xfrm>
              <a:off x="7374558" y="3953097"/>
              <a:ext cx="660" cy="1080"/>
            </a:xfrm>
            <a:custGeom>
              <a:avLst/>
              <a:gdLst/>
              <a:ahLst/>
              <a:cxnLst/>
              <a:rect l="l" t="t" r="r" b="b"/>
              <a:pathLst>
                <a:path w="11" h="18" extrusionOk="0">
                  <a:moveTo>
                    <a:pt x="2" y="0"/>
                  </a:moveTo>
                  <a:cubicBezTo>
                    <a:pt x="1" y="0"/>
                    <a:pt x="2" y="6"/>
                    <a:pt x="10" y="18"/>
                  </a:cubicBezTo>
                  <a:lnTo>
                    <a:pt x="10" y="10"/>
                  </a:lnTo>
                  <a:cubicBezTo>
                    <a:pt x="7" y="4"/>
                    <a:pt x="4" y="0"/>
                    <a:pt x="2"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55" name="Google Shape;1114;p40"/>
            <p:cNvSpPr/>
            <p:nvPr/>
          </p:nvSpPr>
          <p:spPr>
            <a:xfrm>
              <a:off x="7369879" y="3944040"/>
              <a:ext cx="7498" cy="11996"/>
            </a:xfrm>
            <a:custGeom>
              <a:avLst/>
              <a:gdLst/>
              <a:ahLst/>
              <a:cxnLst/>
              <a:rect l="l" t="t" r="r" b="b"/>
              <a:pathLst>
                <a:path w="125" h="200" extrusionOk="0">
                  <a:moveTo>
                    <a:pt x="0" y="0"/>
                  </a:moveTo>
                  <a:lnTo>
                    <a:pt x="0" y="0"/>
                  </a:lnTo>
                  <a:cubicBezTo>
                    <a:pt x="0" y="0"/>
                    <a:pt x="1" y="2"/>
                    <a:pt x="2" y="5"/>
                  </a:cubicBezTo>
                  <a:lnTo>
                    <a:pt x="2" y="5"/>
                  </a:lnTo>
                  <a:cubicBezTo>
                    <a:pt x="2" y="4"/>
                    <a:pt x="2" y="3"/>
                    <a:pt x="1" y="2"/>
                  </a:cubicBezTo>
                  <a:cubicBezTo>
                    <a:pt x="1" y="1"/>
                    <a:pt x="0" y="0"/>
                    <a:pt x="0" y="0"/>
                  </a:cubicBezTo>
                  <a:close/>
                  <a:moveTo>
                    <a:pt x="2" y="5"/>
                  </a:moveTo>
                  <a:lnTo>
                    <a:pt x="2" y="5"/>
                  </a:lnTo>
                  <a:cubicBezTo>
                    <a:pt x="9" y="26"/>
                    <a:pt x="17" y="48"/>
                    <a:pt x="45" y="96"/>
                  </a:cubicBezTo>
                  <a:cubicBezTo>
                    <a:pt x="52" y="103"/>
                    <a:pt x="59" y="118"/>
                    <a:pt x="88" y="154"/>
                  </a:cubicBezTo>
                  <a:cubicBezTo>
                    <a:pt x="47" y="101"/>
                    <a:pt x="11" y="25"/>
                    <a:pt x="2" y="5"/>
                  </a:cubicBezTo>
                  <a:close/>
                  <a:moveTo>
                    <a:pt x="88" y="154"/>
                  </a:moveTo>
                  <a:cubicBezTo>
                    <a:pt x="96" y="167"/>
                    <a:pt x="98" y="171"/>
                    <a:pt x="98" y="171"/>
                  </a:cubicBezTo>
                  <a:cubicBezTo>
                    <a:pt x="98" y="171"/>
                    <a:pt x="91" y="160"/>
                    <a:pt x="89" y="160"/>
                  </a:cubicBezTo>
                  <a:cubicBezTo>
                    <a:pt x="88" y="160"/>
                    <a:pt x="88" y="161"/>
                    <a:pt x="88" y="161"/>
                  </a:cubicBezTo>
                  <a:cubicBezTo>
                    <a:pt x="97" y="175"/>
                    <a:pt x="120" y="199"/>
                    <a:pt x="122" y="199"/>
                  </a:cubicBezTo>
                  <a:cubicBezTo>
                    <a:pt x="124" y="199"/>
                    <a:pt x="118" y="189"/>
                    <a:pt x="96" y="161"/>
                  </a:cubicBezTo>
                  <a:lnTo>
                    <a:pt x="88" y="154"/>
                  </a:ln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56" name="Google Shape;1115;p40"/>
            <p:cNvSpPr/>
            <p:nvPr/>
          </p:nvSpPr>
          <p:spPr>
            <a:xfrm>
              <a:off x="7365140" y="3912309"/>
              <a:ext cx="3119" cy="10497"/>
            </a:xfrm>
            <a:custGeom>
              <a:avLst/>
              <a:gdLst/>
              <a:ahLst/>
              <a:cxnLst/>
              <a:rect l="l" t="t" r="r" b="b"/>
              <a:pathLst>
                <a:path w="52" h="175" extrusionOk="0">
                  <a:moveTo>
                    <a:pt x="51" y="1"/>
                  </a:moveTo>
                  <a:cubicBezTo>
                    <a:pt x="37" y="30"/>
                    <a:pt x="29" y="59"/>
                    <a:pt x="22" y="88"/>
                  </a:cubicBezTo>
                  <a:lnTo>
                    <a:pt x="22" y="81"/>
                  </a:lnTo>
                  <a:cubicBezTo>
                    <a:pt x="0" y="175"/>
                    <a:pt x="8" y="153"/>
                    <a:pt x="8" y="168"/>
                  </a:cubicBezTo>
                  <a:cubicBezTo>
                    <a:pt x="15" y="110"/>
                    <a:pt x="29" y="59"/>
                    <a:pt x="51"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57" name="Google Shape;1116;p40"/>
            <p:cNvSpPr/>
            <p:nvPr/>
          </p:nvSpPr>
          <p:spPr>
            <a:xfrm>
              <a:off x="7401730" y="3904931"/>
              <a:ext cx="3959" cy="3959"/>
            </a:xfrm>
            <a:custGeom>
              <a:avLst/>
              <a:gdLst/>
              <a:ahLst/>
              <a:cxnLst/>
              <a:rect l="l" t="t" r="r" b="b"/>
              <a:pathLst>
                <a:path w="66" h="66" extrusionOk="0">
                  <a:moveTo>
                    <a:pt x="0" y="0"/>
                  </a:moveTo>
                  <a:lnTo>
                    <a:pt x="0" y="0"/>
                  </a:lnTo>
                  <a:cubicBezTo>
                    <a:pt x="12" y="6"/>
                    <a:pt x="22" y="13"/>
                    <a:pt x="32" y="22"/>
                  </a:cubicBezTo>
                  <a:lnTo>
                    <a:pt x="32" y="22"/>
                  </a:lnTo>
                  <a:cubicBezTo>
                    <a:pt x="29" y="17"/>
                    <a:pt x="25" y="13"/>
                    <a:pt x="22" y="8"/>
                  </a:cubicBezTo>
                  <a:lnTo>
                    <a:pt x="0" y="0"/>
                  </a:lnTo>
                  <a:close/>
                  <a:moveTo>
                    <a:pt x="32" y="22"/>
                  </a:moveTo>
                  <a:lnTo>
                    <a:pt x="32" y="22"/>
                  </a:lnTo>
                  <a:cubicBezTo>
                    <a:pt x="43" y="36"/>
                    <a:pt x="54" y="49"/>
                    <a:pt x="65" y="66"/>
                  </a:cubicBezTo>
                  <a:cubicBezTo>
                    <a:pt x="57" y="48"/>
                    <a:pt x="46" y="34"/>
                    <a:pt x="32" y="22"/>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58" name="Google Shape;1117;p40"/>
            <p:cNvSpPr/>
            <p:nvPr/>
          </p:nvSpPr>
          <p:spPr>
            <a:xfrm>
              <a:off x="7408689" y="3916267"/>
              <a:ext cx="900" cy="3059"/>
            </a:xfrm>
            <a:custGeom>
              <a:avLst/>
              <a:gdLst/>
              <a:ahLst/>
              <a:cxnLst/>
              <a:rect l="l" t="t" r="r" b="b"/>
              <a:pathLst>
                <a:path w="15" h="51" extrusionOk="0">
                  <a:moveTo>
                    <a:pt x="0" y="0"/>
                  </a:moveTo>
                  <a:cubicBezTo>
                    <a:pt x="8" y="15"/>
                    <a:pt x="8" y="36"/>
                    <a:pt x="15" y="51"/>
                  </a:cubicBezTo>
                  <a:cubicBezTo>
                    <a:pt x="8" y="36"/>
                    <a:pt x="8" y="15"/>
                    <a:pt x="8"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59" name="Google Shape;1118;p40"/>
            <p:cNvSpPr/>
            <p:nvPr/>
          </p:nvSpPr>
          <p:spPr>
            <a:xfrm>
              <a:off x="7025453" y="3956276"/>
              <a:ext cx="2279" cy="2699"/>
            </a:xfrm>
            <a:custGeom>
              <a:avLst/>
              <a:gdLst/>
              <a:ahLst/>
              <a:cxnLst/>
              <a:rect l="l" t="t" r="r" b="b"/>
              <a:pathLst>
                <a:path w="38" h="45" extrusionOk="0">
                  <a:moveTo>
                    <a:pt x="37" y="1"/>
                  </a:moveTo>
                  <a:cubicBezTo>
                    <a:pt x="15" y="15"/>
                    <a:pt x="8" y="30"/>
                    <a:pt x="1" y="44"/>
                  </a:cubicBezTo>
                  <a:cubicBezTo>
                    <a:pt x="15" y="30"/>
                    <a:pt x="23" y="15"/>
                    <a:pt x="37"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60" name="Google Shape;1119;p40"/>
            <p:cNvSpPr/>
            <p:nvPr/>
          </p:nvSpPr>
          <p:spPr>
            <a:xfrm>
              <a:off x="7016756" y="3979790"/>
              <a:ext cx="60" cy="1380"/>
            </a:xfrm>
            <a:custGeom>
              <a:avLst/>
              <a:gdLst/>
              <a:ahLst/>
              <a:cxnLst/>
              <a:rect l="l" t="t" r="r" b="b"/>
              <a:pathLst>
                <a:path w="1" h="23" extrusionOk="0">
                  <a:moveTo>
                    <a:pt x="1" y="15"/>
                  </a:moveTo>
                  <a:lnTo>
                    <a:pt x="1" y="23"/>
                  </a:lnTo>
                  <a:cubicBezTo>
                    <a:pt x="1" y="8"/>
                    <a:pt x="1" y="1"/>
                    <a:pt x="1" y="15"/>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61" name="Google Shape;1120;p40"/>
            <p:cNvSpPr/>
            <p:nvPr/>
          </p:nvSpPr>
          <p:spPr>
            <a:xfrm>
              <a:off x="7238395" y="4127408"/>
              <a:ext cx="10497" cy="3599"/>
            </a:xfrm>
            <a:custGeom>
              <a:avLst/>
              <a:gdLst/>
              <a:ahLst/>
              <a:cxnLst/>
              <a:rect l="l" t="t" r="r" b="b"/>
              <a:pathLst>
                <a:path w="175" h="60" extrusionOk="0">
                  <a:moveTo>
                    <a:pt x="131" y="1"/>
                  </a:moveTo>
                  <a:cubicBezTo>
                    <a:pt x="81" y="37"/>
                    <a:pt x="44" y="52"/>
                    <a:pt x="1" y="59"/>
                  </a:cubicBezTo>
                  <a:cubicBezTo>
                    <a:pt x="88" y="45"/>
                    <a:pt x="175" y="1"/>
                    <a:pt x="160"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62" name="Google Shape;1121;p40"/>
            <p:cNvSpPr/>
            <p:nvPr/>
          </p:nvSpPr>
          <p:spPr>
            <a:xfrm>
              <a:off x="7159157" y="4035574"/>
              <a:ext cx="3959" cy="1799"/>
            </a:xfrm>
            <a:custGeom>
              <a:avLst/>
              <a:gdLst/>
              <a:ahLst/>
              <a:cxnLst/>
              <a:rect l="l" t="t" r="r" b="b"/>
              <a:pathLst>
                <a:path w="66" h="30" extrusionOk="0">
                  <a:moveTo>
                    <a:pt x="66" y="0"/>
                  </a:moveTo>
                  <a:lnTo>
                    <a:pt x="66" y="0"/>
                  </a:lnTo>
                  <a:cubicBezTo>
                    <a:pt x="62" y="2"/>
                    <a:pt x="58" y="5"/>
                    <a:pt x="54" y="7"/>
                  </a:cubicBezTo>
                  <a:lnTo>
                    <a:pt x="54" y="7"/>
                  </a:lnTo>
                  <a:cubicBezTo>
                    <a:pt x="58" y="5"/>
                    <a:pt x="62" y="3"/>
                    <a:pt x="66" y="0"/>
                  </a:cubicBezTo>
                  <a:close/>
                  <a:moveTo>
                    <a:pt x="54" y="7"/>
                  </a:moveTo>
                  <a:lnTo>
                    <a:pt x="54" y="7"/>
                  </a:lnTo>
                  <a:cubicBezTo>
                    <a:pt x="36" y="17"/>
                    <a:pt x="18" y="23"/>
                    <a:pt x="0" y="29"/>
                  </a:cubicBezTo>
                  <a:lnTo>
                    <a:pt x="22" y="29"/>
                  </a:lnTo>
                  <a:cubicBezTo>
                    <a:pt x="33" y="24"/>
                    <a:pt x="43" y="15"/>
                    <a:pt x="54" y="7"/>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63" name="Google Shape;1122;p40"/>
            <p:cNvSpPr/>
            <p:nvPr/>
          </p:nvSpPr>
          <p:spPr>
            <a:xfrm>
              <a:off x="7150879" y="4041212"/>
              <a:ext cx="6178" cy="1380"/>
            </a:xfrm>
            <a:custGeom>
              <a:avLst/>
              <a:gdLst/>
              <a:ahLst/>
              <a:cxnLst/>
              <a:rect l="l" t="t" r="r" b="b"/>
              <a:pathLst>
                <a:path w="103" h="23" extrusionOk="0">
                  <a:moveTo>
                    <a:pt x="102" y="1"/>
                  </a:moveTo>
                  <a:lnTo>
                    <a:pt x="102" y="1"/>
                  </a:lnTo>
                  <a:cubicBezTo>
                    <a:pt x="59" y="8"/>
                    <a:pt x="30" y="15"/>
                    <a:pt x="1" y="22"/>
                  </a:cubicBezTo>
                  <a:lnTo>
                    <a:pt x="102" y="1"/>
                  </a:ln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64" name="Google Shape;1123;p40"/>
            <p:cNvSpPr/>
            <p:nvPr/>
          </p:nvSpPr>
          <p:spPr>
            <a:xfrm>
              <a:off x="7127785" y="3991726"/>
              <a:ext cx="2279" cy="3419"/>
            </a:xfrm>
            <a:custGeom>
              <a:avLst/>
              <a:gdLst/>
              <a:ahLst/>
              <a:cxnLst/>
              <a:rect l="l" t="t" r="r" b="b"/>
              <a:pathLst>
                <a:path w="38" h="57" extrusionOk="0">
                  <a:moveTo>
                    <a:pt x="5" y="1"/>
                  </a:moveTo>
                  <a:cubicBezTo>
                    <a:pt x="3" y="1"/>
                    <a:pt x="4" y="6"/>
                    <a:pt x="2" y="6"/>
                  </a:cubicBezTo>
                  <a:cubicBezTo>
                    <a:pt x="2" y="6"/>
                    <a:pt x="1" y="6"/>
                    <a:pt x="1" y="5"/>
                  </a:cubicBezTo>
                  <a:lnTo>
                    <a:pt x="1" y="5"/>
                  </a:lnTo>
                  <a:cubicBezTo>
                    <a:pt x="15" y="27"/>
                    <a:pt x="30" y="42"/>
                    <a:pt x="37" y="56"/>
                  </a:cubicBezTo>
                  <a:cubicBezTo>
                    <a:pt x="14" y="10"/>
                    <a:pt x="7" y="1"/>
                    <a:pt x="5"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65" name="Google Shape;1124;p40"/>
            <p:cNvSpPr/>
            <p:nvPr/>
          </p:nvSpPr>
          <p:spPr>
            <a:xfrm>
              <a:off x="7308096" y="4002883"/>
              <a:ext cx="8758" cy="4019"/>
            </a:xfrm>
            <a:custGeom>
              <a:avLst/>
              <a:gdLst/>
              <a:ahLst/>
              <a:cxnLst/>
              <a:rect l="l" t="t" r="r" b="b"/>
              <a:pathLst>
                <a:path w="146" h="67" extrusionOk="0">
                  <a:moveTo>
                    <a:pt x="145" y="1"/>
                  </a:moveTo>
                  <a:lnTo>
                    <a:pt x="145" y="1"/>
                  </a:lnTo>
                  <a:cubicBezTo>
                    <a:pt x="87" y="30"/>
                    <a:pt x="37" y="44"/>
                    <a:pt x="0" y="66"/>
                  </a:cubicBezTo>
                  <a:cubicBezTo>
                    <a:pt x="73" y="37"/>
                    <a:pt x="131" y="22"/>
                    <a:pt x="145"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66" name="Google Shape;1125;p40"/>
            <p:cNvSpPr/>
            <p:nvPr/>
          </p:nvSpPr>
          <p:spPr>
            <a:xfrm>
              <a:off x="7026953" y="3967613"/>
              <a:ext cx="1200" cy="2339"/>
            </a:xfrm>
            <a:custGeom>
              <a:avLst/>
              <a:gdLst/>
              <a:ahLst/>
              <a:cxnLst/>
              <a:rect l="l" t="t" r="r" b="b"/>
              <a:pathLst>
                <a:path w="20" h="39" extrusionOk="0">
                  <a:moveTo>
                    <a:pt x="19" y="1"/>
                  </a:moveTo>
                  <a:cubicBezTo>
                    <a:pt x="19" y="1"/>
                    <a:pt x="18" y="2"/>
                    <a:pt x="15" y="7"/>
                  </a:cubicBezTo>
                  <a:lnTo>
                    <a:pt x="15" y="7"/>
                  </a:lnTo>
                  <a:cubicBezTo>
                    <a:pt x="16" y="5"/>
                    <a:pt x="18" y="3"/>
                    <a:pt x="19" y="1"/>
                  </a:cubicBezTo>
                  <a:close/>
                  <a:moveTo>
                    <a:pt x="15" y="7"/>
                  </a:moveTo>
                  <a:lnTo>
                    <a:pt x="15" y="7"/>
                  </a:lnTo>
                  <a:cubicBezTo>
                    <a:pt x="5" y="24"/>
                    <a:pt x="0" y="38"/>
                    <a:pt x="3" y="38"/>
                  </a:cubicBezTo>
                  <a:cubicBezTo>
                    <a:pt x="3" y="38"/>
                    <a:pt x="4" y="38"/>
                    <a:pt x="5" y="37"/>
                  </a:cubicBezTo>
                  <a:cubicBezTo>
                    <a:pt x="9" y="22"/>
                    <a:pt x="12" y="13"/>
                    <a:pt x="15" y="7"/>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67" name="Google Shape;1126;p40"/>
            <p:cNvSpPr/>
            <p:nvPr/>
          </p:nvSpPr>
          <p:spPr>
            <a:xfrm>
              <a:off x="7297659" y="4006842"/>
              <a:ext cx="10497" cy="4799"/>
            </a:xfrm>
            <a:custGeom>
              <a:avLst/>
              <a:gdLst/>
              <a:ahLst/>
              <a:cxnLst/>
              <a:rect l="l" t="t" r="r" b="b"/>
              <a:pathLst>
                <a:path w="175" h="80" extrusionOk="0">
                  <a:moveTo>
                    <a:pt x="174" y="0"/>
                  </a:moveTo>
                  <a:cubicBezTo>
                    <a:pt x="116" y="22"/>
                    <a:pt x="58" y="44"/>
                    <a:pt x="0" y="80"/>
                  </a:cubicBezTo>
                  <a:cubicBezTo>
                    <a:pt x="15" y="73"/>
                    <a:pt x="22" y="73"/>
                    <a:pt x="36" y="65"/>
                  </a:cubicBezTo>
                  <a:cubicBezTo>
                    <a:pt x="73" y="44"/>
                    <a:pt x="116" y="22"/>
                    <a:pt x="174"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68" name="Google Shape;1127;p40"/>
            <p:cNvSpPr/>
            <p:nvPr/>
          </p:nvSpPr>
          <p:spPr>
            <a:xfrm>
              <a:off x="6960611" y="3952797"/>
              <a:ext cx="900" cy="960"/>
            </a:xfrm>
            <a:custGeom>
              <a:avLst/>
              <a:gdLst/>
              <a:ahLst/>
              <a:cxnLst/>
              <a:rect l="l" t="t" r="r" b="b"/>
              <a:pathLst>
                <a:path w="15" h="16" extrusionOk="0">
                  <a:moveTo>
                    <a:pt x="0" y="15"/>
                  </a:moveTo>
                  <a:lnTo>
                    <a:pt x="15" y="1"/>
                  </a:lnTo>
                  <a:cubicBezTo>
                    <a:pt x="15" y="1"/>
                    <a:pt x="7" y="8"/>
                    <a:pt x="0" y="15"/>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69" name="Google Shape;1128;p40"/>
            <p:cNvSpPr/>
            <p:nvPr/>
          </p:nvSpPr>
          <p:spPr>
            <a:xfrm>
              <a:off x="6886112" y="3922326"/>
              <a:ext cx="4859" cy="2219"/>
            </a:xfrm>
            <a:custGeom>
              <a:avLst/>
              <a:gdLst/>
              <a:ahLst/>
              <a:cxnLst/>
              <a:rect l="l" t="t" r="r" b="b"/>
              <a:pathLst>
                <a:path w="81" h="37" extrusionOk="0">
                  <a:moveTo>
                    <a:pt x="81" y="1"/>
                  </a:moveTo>
                  <a:cubicBezTo>
                    <a:pt x="66" y="8"/>
                    <a:pt x="44" y="15"/>
                    <a:pt x="1" y="37"/>
                  </a:cubicBezTo>
                  <a:cubicBezTo>
                    <a:pt x="22" y="30"/>
                    <a:pt x="52" y="15"/>
                    <a:pt x="81"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70" name="Google Shape;1129;p40"/>
            <p:cNvSpPr/>
            <p:nvPr/>
          </p:nvSpPr>
          <p:spPr>
            <a:xfrm>
              <a:off x="7388654" y="3960235"/>
              <a:ext cx="840" cy="900"/>
            </a:xfrm>
            <a:custGeom>
              <a:avLst/>
              <a:gdLst/>
              <a:ahLst/>
              <a:cxnLst/>
              <a:rect l="l" t="t" r="r" b="b"/>
              <a:pathLst>
                <a:path w="14" h="15" extrusionOk="0">
                  <a:moveTo>
                    <a:pt x="13" y="0"/>
                  </a:moveTo>
                  <a:cubicBezTo>
                    <a:pt x="12" y="0"/>
                    <a:pt x="0" y="10"/>
                    <a:pt x="0" y="15"/>
                  </a:cubicBezTo>
                  <a:cubicBezTo>
                    <a:pt x="11" y="4"/>
                    <a:pt x="14" y="0"/>
                    <a:pt x="13"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71" name="Google Shape;1130;p40"/>
            <p:cNvSpPr/>
            <p:nvPr/>
          </p:nvSpPr>
          <p:spPr>
            <a:xfrm>
              <a:off x="7398671" y="3952377"/>
              <a:ext cx="480" cy="1380"/>
            </a:xfrm>
            <a:custGeom>
              <a:avLst/>
              <a:gdLst/>
              <a:ahLst/>
              <a:cxnLst/>
              <a:rect l="l" t="t" r="r" b="b"/>
              <a:pathLst>
                <a:path w="8" h="23" extrusionOk="0">
                  <a:moveTo>
                    <a:pt x="8" y="1"/>
                  </a:moveTo>
                  <a:cubicBezTo>
                    <a:pt x="0" y="8"/>
                    <a:pt x="0" y="15"/>
                    <a:pt x="0" y="22"/>
                  </a:cubicBezTo>
                  <a:cubicBezTo>
                    <a:pt x="0" y="15"/>
                    <a:pt x="8" y="8"/>
                    <a:pt x="8"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72" name="Google Shape;1131;p40"/>
            <p:cNvSpPr/>
            <p:nvPr/>
          </p:nvSpPr>
          <p:spPr>
            <a:xfrm>
              <a:off x="7273246" y="4027296"/>
              <a:ext cx="960" cy="60"/>
            </a:xfrm>
            <a:custGeom>
              <a:avLst/>
              <a:gdLst/>
              <a:ahLst/>
              <a:cxnLst/>
              <a:rect l="l" t="t" r="r" b="b"/>
              <a:pathLst>
                <a:path w="16" h="1" extrusionOk="0">
                  <a:moveTo>
                    <a:pt x="8" y="0"/>
                  </a:moveTo>
                  <a:cubicBezTo>
                    <a:pt x="8" y="0"/>
                    <a:pt x="8" y="0"/>
                    <a:pt x="1" y="0"/>
                  </a:cubicBezTo>
                  <a:cubicBezTo>
                    <a:pt x="15" y="0"/>
                    <a:pt x="15" y="0"/>
                    <a:pt x="8"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73" name="Google Shape;1132;p40"/>
            <p:cNvSpPr/>
            <p:nvPr/>
          </p:nvSpPr>
          <p:spPr>
            <a:xfrm>
              <a:off x="7389074" y="3958496"/>
              <a:ext cx="2699" cy="2219"/>
            </a:xfrm>
            <a:custGeom>
              <a:avLst/>
              <a:gdLst/>
              <a:ahLst/>
              <a:cxnLst/>
              <a:rect l="l" t="t" r="r" b="b"/>
              <a:pathLst>
                <a:path w="45" h="37" extrusionOk="0">
                  <a:moveTo>
                    <a:pt x="44" y="0"/>
                  </a:moveTo>
                  <a:cubicBezTo>
                    <a:pt x="30" y="7"/>
                    <a:pt x="15" y="22"/>
                    <a:pt x="1" y="37"/>
                  </a:cubicBezTo>
                  <a:cubicBezTo>
                    <a:pt x="8" y="29"/>
                    <a:pt x="22" y="22"/>
                    <a:pt x="44"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74" name="Google Shape;1133;p40"/>
            <p:cNvSpPr/>
            <p:nvPr/>
          </p:nvSpPr>
          <p:spPr>
            <a:xfrm>
              <a:off x="7391233" y="3956936"/>
              <a:ext cx="1800" cy="1620"/>
            </a:xfrm>
            <a:custGeom>
              <a:avLst/>
              <a:gdLst/>
              <a:ahLst/>
              <a:cxnLst/>
              <a:rect l="l" t="t" r="r" b="b"/>
              <a:pathLst>
                <a:path w="30" h="27" extrusionOk="0">
                  <a:moveTo>
                    <a:pt x="29" y="0"/>
                  </a:moveTo>
                  <a:cubicBezTo>
                    <a:pt x="27" y="0"/>
                    <a:pt x="20" y="7"/>
                    <a:pt x="1" y="26"/>
                  </a:cubicBezTo>
                  <a:cubicBezTo>
                    <a:pt x="8" y="19"/>
                    <a:pt x="23" y="12"/>
                    <a:pt x="30" y="4"/>
                  </a:cubicBezTo>
                  <a:cubicBezTo>
                    <a:pt x="30" y="2"/>
                    <a:pt x="30" y="0"/>
                    <a:pt x="29"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75" name="Google Shape;1134;p40"/>
            <p:cNvSpPr/>
            <p:nvPr/>
          </p:nvSpPr>
          <p:spPr>
            <a:xfrm>
              <a:off x="7385595" y="3960655"/>
              <a:ext cx="3539" cy="3119"/>
            </a:xfrm>
            <a:custGeom>
              <a:avLst/>
              <a:gdLst/>
              <a:ahLst/>
              <a:cxnLst/>
              <a:rect l="l" t="t" r="r" b="b"/>
              <a:pathLst>
                <a:path w="59" h="52" extrusionOk="0">
                  <a:moveTo>
                    <a:pt x="59" y="1"/>
                  </a:moveTo>
                  <a:lnTo>
                    <a:pt x="59" y="1"/>
                  </a:lnTo>
                  <a:cubicBezTo>
                    <a:pt x="56" y="2"/>
                    <a:pt x="53" y="4"/>
                    <a:pt x="50" y="6"/>
                  </a:cubicBezTo>
                  <a:lnTo>
                    <a:pt x="50" y="6"/>
                  </a:lnTo>
                  <a:cubicBezTo>
                    <a:pt x="52" y="5"/>
                    <a:pt x="55" y="4"/>
                    <a:pt x="59" y="1"/>
                  </a:cubicBezTo>
                  <a:close/>
                  <a:moveTo>
                    <a:pt x="50" y="6"/>
                  </a:moveTo>
                  <a:cubicBezTo>
                    <a:pt x="46" y="8"/>
                    <a:pt x="44" y="8"/>
                    <a:pt x="44" y="8"/>
                  </a:cubicBezTo>
                  <a:cubicBezTo>
                    <a:pt x="42" y="10"/>
                    <a:pt x="39" y="13"/>
                    <a:pt x="35" y="17"/>
                  </a:cubicBezTo>
                  <a:lnTo>
                    <a:pt x="35" y="17"/>
                  </a:lnTo>
                  <a:cubicBezTo>
                    <a:pt x="40" y="13"/>
                    <a:pt x="45" y="10"/>
                    <a:pt x="50" y="6"/>
                  </a:cubicBezTo>
                  <a:close/>
                  <a:moveTo>
                    <a:pt x="35" y="17"/>
                  </a:moveTo>
                  <a:cubicBezTo>
                    <a:pt x="22" y="27"/>
                    <a:pt x="10" y="38"/>
                    <a:pt x="1" y="51"/>
                  </a:cubicBezTo>
                  <a:cubicBezTo>
                    <a:pt x="15" y="36"/>
                    <a:pt x="27" y="25"/>
                    <a:pt x="35" y="17"/>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76" name="Google Shape;1135;p40"/>
            <p:cNvSpPr/>
            <p:nvPr/>
          </p:nvSpPr>
          <p:spPr>
            <a:xfrm>
              <a:off x="6975547" y="4099996"/>
              <a:ext cx="2519" cy="240"/>
            </a:xfrm>
            <a:custGeom>
              <a:avLst/>
              <a:gdLst/>
              <a:ahLst/>
              <a:cxnLst/>
              <a:rect l="l" t="t" r="r" b="b"/>
              <a:pathLst>
                <a:path w="42" h="4" extrusionOk="0">
                  <a:moveTo>
                    <a:pt x="27" y="1"/>
                  </a:moveTo>
                  <a:cubicBezTo>
                    <a:pt x="26" y="1"/>
                    <a:pt x="24" y="1"/>
                    <a:pt x="23" y="1"/>
                  </a:cubicBezTo>
                  <a:lnTo>
                    <a:pt x="23" y="1"/>
                  </a:lnTo>
                  <a:cubicBezTo>
                    <a:pt x="29" y="1"/>
                    <a:pt x="35" y="1"/>
                    <a:pt x="41" y="1"/>
                  </a:cubicBezTo>
                  <a:close/>
                  <a:moveTo>
                    <a:pt x="23" y="1"/>
                  </a:moveTo>
                  <a:cubicBezTo>
                    <a:pt x="9" y="2"/>
                    <a:pt x="1" y="4"/>
                    <a:pt x="3" y="4"/>
                  </a:cubicBezTo>
                  <a:cubicBezTo>
                    <a:pt x="5" y="4"/>
                    <a:pt x="11" y="3"/>
                    <a:pt x="23"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77" name="Google Shape;1136;p40"/>
            <p:cNvSpPr/>
            <p:nvPr/>
          </p:nvSpPr>
          <p:spPr>
            <a:xfrm>
              <a:off x="7278464" y="4070844"/>
              <a:ext cx="60" cy="60"/>
            </a:xfrm>
            <a:custGeom>
              <a:avLst/>
              <a:gdLst/>
              <a:ahLst/>
              <a:cxnLst/>
              <a:rect l="l" t="t" r="r" b="b"/>
              <a:pathLst>
                <a:path w="1" h="1" extrusionOk="0">
                  <a:moveTo>
                    <a:pt x="1" y="0"/>
                  </a:moveTo>
                  <a:lnTo>
                    <a:pt x="1" y="0"/>
                  </a:lnTo>
                  <a:cubicBezTo>
                    <a:pt x="1" y="0"/>
                    <a:pt x="1" y="0"/>
                    <a:pt x="1"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78" name="Google Shape;1137;p40"/>
            <p:cNvSpPr/>
            <p:nvPr/>
          </p:nvSpPr>
          <p:spPr>
            <a:xfrm>
              <a:off x="7277624" y="4061247"/>
              <a:ext cx="2639" cy="9657"/>
            </a:xfrm>
            <a:custGeom>
              <a:avLst/>
              <a:gdLst/>
              <a:ahLst/>
              <a:cxnLst/>
              <a:rect l="l" t="t" r="r" b="b"/>
              <a:pathLst>
                <a:path w="44" h="161" extrusionOk="0">
                  <a:moveTo>
                    <a:pt x="0" y="1"/>
                  </a:moveTo>
                  <a:lnTo>
                    <a:pt x="0" y="1"/>
                  </a:lnTo>
                  <a:cubicBezTo>
                    <a:pt x="22" y="66"/>
                    <a:pt x="22" y="102"/>
                    <a:pt x="15" y="160"/>
                  </a:cubicBezTo>
                  <a:lnTo>
                    <a:pt x="44" y="102"/>
                  </a:lnTo>
                  <a:cubicBezTo>
                    <a:pt x="29" y="66"/>
                    <a:pt x="22" y="30"/>
                    <a:pt x="0"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79" name="Google Shape;1138;p40"/>
            <p:cNvSpPr/>
            <p:nvPr/>
          </p:nvSpPr>
          <p:spPr>
            <a:xfrm>
              <a:off x="6859119" y="3908950"/>
              <a:ext cx="551382" cy="222475"/>
            </a:xfrm>
            <a:custGeom>
              <a:avLst/>
              <a:gdLst/>
              <a:ahLst/>
              <a:cxnLst/>
              <a:rect l="l" t="t" r="r" b="b"/>
              <a:pathLst>
                <a:path w="9192" h="3709" extrusionOk="0">
                  <a:moveTo>
                    <a:pt x="9058" y="656"/>
                  </a:moveTo>
                  <a:lnTo>
                    <a:pt x="9058" y="656"/>
                  </a:lnTo>
                  <a:cubicBezTo>
                    <a:pt x="9036" y="682"/>
                    <a:pt x="9016" y="706"/>
                    <a:pt x="9003" y="725"/>
                  </a:cubicBezTo>
                  <a:cubicBezTo>
                    <a:pt x="9017" y="706"/>
                    <a:pt x="9039" y="678"/>
                    <a:pt x="9058" y="656"/>
                  </a:cubicBezTo>
                  <a:close/>
                  <a:moveTo>
                    <a:pt x="1544" y="894"/>
                  </a:moveTo>
                  <a:lnTo>
                    <a:pt x="1460" y="979"/>
                  </a:lnTo>
                  <a:cubicBezTo>
                    <a:pt x="1473" y="969"/>
                    <a:pt x="1505" y="935"/>
                    <a:pt x="1544" y="894"/>
                  </a:cubicBezTo>
                  <a:close/>
                  <a:moveTo>
                    <a:pt x="2701" y="964"/>
                  </a:moveTo>
                  <a:cubicBezTo>
                    <a:pt x="2692" y="982"/>
                    <a:pt x="2687" y="995"/>
                    <a:pt x="2685" y="1001"/>
                  </a:cubicBezTo>
                  <a:lnTo>
                    <a:pt x="2685" y="1001"/>
                  </a:lnTo>
                  <a:cubicBezTo>
                    <a:pt x="2690" y="989"/>
                    <a:pt x="2696" y="977"/>
                    <a:pt x="2701" y="964"/>
                  </a:cubicBezTo>
                  <a:close/>
                  <a:moveTo>
                    <a:pt x="8611" y="1037"/>
                  </a:moveTo>
                  <a:lnTo>
                    <a:pt x="8611" y="1037"/>
                  </a:lnTo>
                  <a:cubicBezTo>
                    <a:pt x="8584" y="1055"/>
                    <a:pt x="8570" y="1066"/>
                    <a:pt x="8564" y="1071"/>
                  </a:cubicBezTo>
                  <a:lnTo>
                    <a:pt x="8564" y="1071"/>
                  </a:lnTo>
                  <a:lnTo>
                    <a:pt x="8611" y="1037"/>
                  </a:lnTo>
                  <a:close/>
                  <a:moveTo>
                    <a:pt x="8407" y="1175"/>
                  </a:moveTo>
                  <a:cubicBezTo>
                    <a:pt x="8407" y="1175"/>
                    <a:pt x="8407" y="1182"/>
                    <a:pt x="8407" y="1182"/>
                  </a:cubicBezTo>
                  <a:cubicBezTo>
                    <a:pt x="8380" y="1197"/>
                    <a:pt x="8368" y="1203"/>
                    <a:pt x="8366" y="1203"/>
                  </a:cubicBezTo>
                  <a:cubicBezTo>
                    <a:pt x="8364" y="1203"/>
                    <a:pt x="8382" y="1192"/>
                    <a:pt x="8407" y="1175"/>
                  </a:cubicBezTo>
                  <a:close/>
                  <a:moveTo>
                    <a:pt x="8236" y="1313"/>
                  </a:moveTo>
                  <a:lnTo>
                    <a:pt x="8236" y="1313"/>
                  </a:lnTo>
                  <a:cubicBezTo>
                    <a:pt x="8213" y="1324"/>
                    <a:pt x="8191" y="1335"/>
                    <a:pt x="8168" y="1349"/>
                  </a:cubicBezTo>
                  <a:lnTo>
                    <a:pt x="8236" y="1313"/>
                  </a:lnTo>
                  <a:close/>
                  <a:moveTo>
                    <a:pt x="7569" y="1664"/>
                  </a:moveTo>
                  <a:cubicBezTo>
                    <a:pt x="7553" y="1671"/>
                    <a:pt x="7540" y="1679"/>
                    <a:pt x="7529" y="1686"/>
                  </a:cubicBezTo>
                  <a:lnTo>
                    <a:pt x="7529" y="1686"/>
                  </a:lnTo>
                  <a:cubicBezTo>
                    <a:pt x="7541" y="1679"/>
                    <a:pt x="7555" y="1672"/>
                    <a:pt x="7569" y="1664"/>
                  </a:cubicBezTo>
                  <a:close/>
                  <a:moveTo>
                    <a:pt x="7783" y="1567"/>
                  </a:moveTo>
                  <a:cubicBezTo>
                    <a:pt x="7760" y="1567"/>
                    <a:pt x="7653" y="1620"/>
                    <a:pt x="7569" y="1664"/>
                  </a:cubicBezTo>
                  <a:lnTo>
                    <a:pt x="7569" y="1664"/>
                  </a:lnTo>
                  <a:cubicBezTo>
                    <a:pt x="7577" y="1661"/>
                    <a:pt x="7585" y="1657"/>
                    <a:pt x="7594" y="1654"/>
                  </a:cubicBezTo>
                  <a:cubicBezTo>
                    <a:pt x="7615" y="1646"/>
                    <a:pt x="7624" y="1643"/>
                    <a:pt x="7626" y="1643"/>
                  </a:cubicBezTo>
                  <a:cubicBezTo>
                    <a:pt x="7631" y="1643"/>
                    <a:pt x="7524" y="1688"/>
                    <a:pt x="7537" y="1688"/>
                  </a:cubicBezTo>
                  <a:cubicBezTo>
                    <a:pt x="7539" y="1688"/>
                    <a:pt x="7546" y="1687"/>
                    <a:pt x="7558" y="1683"/>
                  </a:cubicBezTo>
                  <a:cubicBezTo>
                    <a:pt x="7558" y="1676"/>
                    <a:pt x="7703" y="1610"/>
                    <a:pt x="7783" y="1567"/>
                  </a:cubicBezTo>
                  <a:close/>
                  <a:moveTo>
                    <a:pt x="2658" y="1639"/>
                  </a:moveTo>
                  <a:cubicBezTo>
                    <a:pt x="2687" y="1676"/>
                    <a:pt x="2687" y="1712"/>
                    <a:pt x="2716" y="1763"/>
                  </a:cubicBezTo>
                  <a:cubicBezTo>
                    <a:pt x="2694" y="1734"/>
                    <a:pt x="2658" y="1668"/>
                    <a:pt x="2658" y="1639"/>
                  </a:cubicBezTo>
                  <a:close/>
                  <a:moveTo>
                    <a:pt x="5322" y="1951"/>
                  </a:moveTo>
                  <a:cubicBezTo>
                    <a:pt x="5316" y="1953"/>
                    <a:pt x="5309" y="1955"/>
                    <a:pt x="5302" y="1958"/>
                  </a:cubicBezTo>
                  <a:lnTo>
                    <a:pt x="5302" y="1958"/>
                  </a:lnTo>
                  <a:cubicBezTo>
                    <a:pt x="5309" y="1956"/>
                    <a:pt x="5315" y="1954"/>
                    <a:pt x="5322" y="1951"/>
                  </a:cubicBezTo>
                  <a:close/>
                  <a:moveTo>
                    <a:pt x="5257" y="2082"/>
                  </a:moveTo>
                  <a:lnTo>
                    <a:pt x="5257" y="2082"/>
                  </a:lnTo>
                  <a:cubicBezTo>
                    <a:pt x="5235" y="2097"/>
                    <a:pt x="5199" y="2104"/>
                    <a:pt x="5155" y="2111"/>
                  </a:cubicBezTo>
                  <a:cubicBezTo>
                    <a:pt x="5184" y="2104"/>
                    <a:pt x="5220" y="2089"/>
                    <a:pt x="5257" y="2082"/>
                  </a:cubicBezTo>
                  <a:close/>
                  <a:moveTo>
                    <a:pt x="3362" y="627"/>
                  </a:moveTo>
                  <a:cubicBezTo>
                    <a:pt x="3461" y="627"/>
                    <a:pt x="3542" y="654"/>
                    <a:pt x="3536" y="667"/>
                  </a:cubicBezTo>
                  <a:cubicBezTo>
                    <a:pt x="3623" y="696"/>
                    <a:pt x="3703" y="732"/>
                    <a:pt x="3783" y="783"/>
                  </a:cubicBezTo>
                  <a:lnTo>
                    <a:pt x="3776" y="783"/>
                  </a:lnTo>
                  <a:cubicBezTo>
                    <a:pt x="3921" y="877"/>
                    <a:pt x="3964" y="913"/>
                    <a:pt x="4015" y="950"/>
                  </a:cubicBezTo>
                  <a:cubicBezTo>
                    <a:pt x="4030" y="964"/>
                    <a:pt x="4032" y="968"/>
                    <a:pt x="4029" y="968"/>
                  </a:cubicBezTo>
                  <a:cubicBezTo>
                    <a:pt x="4026" y="968"/>
                    <a:pt x="4019" y="964"/>
                    <a:pt x="4015" y="964"/>
                  </a:cubicBezTo>
                  <a:cubicBezTo>
                    <a:pt x="4110" y="1051"/>
                    <a:pt x="4153" y="1109"/>
                    <a:pt x="4197" y="1160"/>
                  </a:cubicBezTo>
                  <a:cubicBezTo>
                    <a:pt x="4240" y="1211"/>
                    <a:pt x="4284" y="1255"/>
                    <a:pt x="4349" y="1342"/>
                  </a:cubicBezTo>
                  <a:lnTo>
                    <a:pt x="4349" y="1363"/>
                  </a:lnTo>
                  <a:cubicBezTo>
                    <a:pt x="4364" y="1385"/>
                    <a:pt x="4414" y="1472"/>
                    <a:pt x="4444" y="1581"/>
                  </a:cubicBezTo>
                  <a:cubicBezTo>
                    <a:pt x="4473" y="1690"/>
                    <a:pt x="4465" y="1821"/>
                    <a:pt x="4422" y="1937"/>
                  </a:cubicBezTo>
                  <a:cubicBezTo>
                    <a:pt x="4422" y="1930"/>
                    <a:pt x="4422" y="1930"/>
                    <a:pt x="4429" y="1908"/>
                  </a:cubicBezTo>
                  <a:lnTo>
                    <a:pt x="4429" y="1908"/>
                  </a:lnTo>
                  <a:cubicBezTo>
                    <a:pt x="4385" y="2039"/>
                    <a:pt x="4262" y="2155"/>
                    <a:pt x="4146" y="2242"/>
                  </a:cubicBezTo>
                  <a:cubicBezTo>
                    <a:pt x="4105" y="2271"/>
                    <a:pt x="4066" y="2298"/>
                    <a:pt x="4031" y="2323"/>
                  </a:cubicBezTo>
                  <a:lnTo>
                    <a:pt x="4031" y="2323"/>
                  </a:lnTo>
                  <a:cubicBezTo>
                    <a:pt x="4001" y="2323"/>
                    <a:pt x="3968" y="2322"/>
                    <a:pt x="3928" y="2322"/>
                  </a:cubicBezTo>
                  <a:cubicBezTo>
                    <a:pt x="3797" y="2314"/>
                    <a:pt x="3768" y="2307"/>
                    <a:pt x="3739" y="2307"/>
                  </a:cubicBezTo>
                  <a:cubicBezTo>
                    <a:pt x="3710" y="2307"/>
                    <a:pt x="3681" y="2307"/>
                    <a:pt x="3551" y="2271"/>
                  </a:cubicBezTo>
                  <a:lnTo>
                    <a:pt x="3551" y="2271"/>
                  </a:lnTo>
                  <a:lnTo>
                    <a:pt x="3565" y="2285"/>
                  </a:lnTo>
                  <a:cubicBezTo>
                    <a:pt x="3563" y="2287"/>
                    <a:pt x="3559" y="2287"/>
                    <a:pt x="3554" y="2287"/>
                  </a:cubicBezTo>
                  <a:cubicBezTo>
                    <a:pt x="3531" y="2287"/>
                    <a:pt x="3480" y="2272"/>
                    <a:pt x="3420" y="2242"/>
                  </a:cubicBezTo>
                  <a:cubicBezTo>
                    <a:pt x="3355" y="2213"/>
                    <a:pt x="3275" y="2169"/>
                    <a:pt x="3202" y="2133"/>
                  </a:cubicBezTo>
                  <a:lnTo>
                    <a:pt x="3202" y="2133"/>
                  </a:lnTo>
                  <a:lnTo>
                    <a:pt x="3253" y="2169"/>
                  </a:lnTo>
                  <a:cubicBezTo>
                    <a:pt x="3166" y="2140"/>
                    <a:pt x="3064" y="2017"/>
                    <a:pt x="3013" y="1959"/>
                  </a:cubicBezTo>
                  <a:cubicBezTo>
                    <a:pt x="3011" y="1956"/>
                    <a:pt x="3010" y="1955"/>
                    <a:pt x="3010" y="1955"/>
                  </a:cubicBezTo>
                  <a:lnTo>
                    <a:pt x="3010" y="1955"/>
                  </a:lnTo>
                  <a:cubicBezTo>
                    <a:pt x="3012" y="1955"/>
                    <a:pt x="3039" y="1976"/>
                    <a:pt x="3057" y="1988"/>
                  </a:cubicBezTo>
                  <a:cubicBezTo>
                    <a:pt x="2992" y="1929"/>
                    <a:pt x="2980" y="1913"/>
                    <a:pt x="2974" y="1913"/>
                  </a:cubicBezTo>
                  <a:cubicBezTo>
                    <a:pt x="2972" y="1913"/>
                    <a:pt x="2971" y="1914"/>
                    <a:pt x="2970" y="1915"/>
                  </a:cubicBezTo>
                  <a:cubicBezTo>
                    <a:pt x="2967" y="1915"/>
                    <a:pt x="2966" y="1917"/>
                    <a:pt x="2963" y="1917"/>
                  </a:cubicBezTo>
                  <a:cubicBezTo>
                    <a:pt x="2957" y="1917"/>
                    <a:pt x="2946" y="1910"/>
                    <a:pt x="2912" y="1872"/>
                  </a:cubicBezTo>
                  <a:cubicBezTo>
                    <a:pt x="2897" y="1843"/>
                    <a:pt x="2948" y="1886"/>
                    <a:pt x="2883" y="1799"/>
                  </a:cubicBezTo>
                  <a:cubicBezTo>
                    <a:pt x="2875" y="1777"/>
                    <a:pt x="2825" y="1719"/>
                    <a:pt x="2788" y="1639"/>
                  </a:cubicBezTo>
                  <a:cubicBezTo>
                    <a:pt x="2745" y="1567"/>
                    <a:pt x="2723" y="1465"/>
                    <a:pt x="2730" y="1392"/>
                  </a:cubicBezTo>
                  <a:lnTo>
                    <a:pt x="2730" y="1392"/>
                  </a:lnTo>
                  <a:cubicBezTo>
                    <a:pt x="2726" y="1409"/>
                    <a:pt x="2724" y="1428"/>
                    <a:pt x="2721" y="1428"/>
                  </a:cubicBezTo>
                  <a:cubicBezTo>
                    <a:pt x="2718" y="1428"/>
                    <a:pt x="2715" y="1417"/>
                    <a:pt x="2708" y="1385"/>
                  </a:cubicBezTo>
                  <a:cubicBezTo>
                    <a:pt x="2701" y="1269"/>
                    <a:pt x="2767" y="1080"/>
                    <a:pt x="2796" y="986"/>
                  </a:cubicBezTo>
                  <a:cubicBezTo>
                    <a:pt x="2810" y="971"/>
                    <a:pt x="2810" y="971"/>
                    <a:pt x="2810" y="971"/>
                  </a:cubicBezTo>
                  <a:cubicBezTo>
                    <a:pt x="2832" y="928"/>
                    <a:pt x="2868" y="870"/>
                    <a:pt x="2912" y="819"/>
                  </a:cubicBezTo>
                  <a:cubicBezTo>
                    <a:pt x="2933" y="797"/>
                    <a:pt x="2955" y="775"/>
                    <a:pt x="2970" y="754"/>
                  </a:cubicBezTo>
                  <a:cubicBezTo>
                    <a:pt x="2992" y="739"/>
                    <a:pt x="3006" y="725"/>
                    <a:pt x="3021" y="710"/>
                  </a:cubicBezTo>
                  <a:cubicBezTo>
                    <a:pt x="3028" y="710"/>
                    <a:pt x="3042" y="703"/>
                    <a:pt x="3064" y="696"/>
                  </a:cubicBezTo>
                  <a:cubicBezTo>
                    <a:pt x="3086" y="688"/>
                    <a:pt x="3100" y="681"/>
                    <a:pt x="3130" y="674"/>
                  </a:cubicBezTo>
                  <a:cubicBezTo>
                    <a:pt x="3180" y="652"/>
                    <a:pt x="3238" y="637"/>
                    <a:pt x="3304" y="630"/>
                  </a:cubicBezTo>
                  <a:cubicBezTo>
                    <a:pt x="3324" y="628"/>
                    <a:pt x="3343" y="627"/>
                    <a:pt x="3362" y="627"/>
                  </a:cubicBezTo>
                  <a:close/>
                  <a:moveTo>
                    <a:pt x="3064" y="2961"/>
                  </a:moveTo>
                  <a:lnTo>
                    <a:pt x="3064" y="2961"/>
                  </a:lnTo>
                  <a:cubicBezTo>
                    <a:pt x="3035" y="2972"/>
                    <a:pt x="3009" y="2982"/>
                    <a:pt x="2986" y="2990"/>
                  </a:cubicBezTo>
                  <a:lnTo>
                    <a:pt x="2986" y="2990"/>
                  </a:lnTo>
                  <a:cubicBezTo>
                    <a:pt x="3012" y="2982"/>
                    <a:pt x="3046" y="2970"/>
                    <a:pt x="3064" y="2961"/>
                  </a:cubicBezTo>
                  <a:close/>
                  <a:moveTo>
                    <a:pt x="5837" y="3019"/>
                  </a:moveTo>
                  <a:lnTo>
                    <a:pt x="5837" y="3019"/>
                  </a:lnTo>
                  <a:cubicBezTo>
                    <a:pt x="5836" y="3023"/>
                    <a:pt x="5834" y="3027"/>
                    <a:pt x="5833" y="3031"/>
                  </a:cubicBezTo>
                  <a:lnTo>
                    <a:pt x="5833" y="3031"/>
                  </a:lnTo>
                  <a:cubicBezTo>
                    <a:pt x="5834" y="3027"/>
                    <a:pt x="5836" y="3023"/>
                    <a:pt x="5837" y="3019"/>
                  </a:cubicBezTo>
                  <a:close/>
                  <a:moveTo>
                    <a:pt x="6870" y="3071"/>
                  </a:moveTo>
                  <a:cubicBezTo>
                    <a:pt x="6867" y="3073"/>
                    <a:pt x="6864" y="3077"/>
                    <a:pt x="6861" y="3084"/>
                  </a:cubicBezTo>
                  <a:cubicBezTo>
                    <a:pt x="6864" y="3079"/>
                    <a:pt x="6867" y="3075"/>
                    <a:pt x="6870" y="3071"/>
                  </a:cubicBezTo>
                  <a:close/>
                  <a:moveTo>
                    <a:pt x="1856" y="3119"/>
                  </a:moveTo>
                  <a:cubicBezTo>
                    <a:pt x="1856" y="3119"/>
                    <a:pt x="1851" y="3120"/>
                    <a:pt x="1844" y="3120"/>
                  </a:cubicBezTo>
                  <a:lnTo>
                    <a:pt x="1845" y="3120"/>
                  </a:lnTo>
                  <a:cubicBezTo>
                    <a:pt x="1853" y="3119"/>
                    <a:pt x="1856" y="3119"/>
                    <a:pt x="1856" y="3119"/>
                  </a:cubicBezTo>
                  <a:close/>
                  <a:moveTo>
                    <a:pt x="1474" y="3128"/>
                  </a:moveTo>
                  <a:lnTo>
                    <a:pt x="1503" y="3135"/>
                  </a:lnTo>
                  <a:cubicBezTo>
                    <a:pt x="1431" y="3128"/>
                    <a:pt x="1453" y="3128"/>
                    <a:pt x="1474" y="3128"/>
                  </a:cubicBezTo>
                  <a:close/>
                  <a:moveTo>
                    <a:pt x="1387" y="0"/>
                  </a:moveTo>
                  <a:cubicBezTo>
                    <a:pt x="1264" y="0"/>
                    <a:pt x="1144" y="17"/>
                    <a:pt x="1024" y="49"/>
                  </a:cubicBezTo>
                  <a:cubicBezTo>
                    <a:pt x="872" y="100"/>
                    <a:pt x="712" y="151"/>
                    <a:pt x="567" y="209"/>
                  </a:cubicBezTo>
                  <a:cubicBezTo>
                    <a:pt x="594" y="199"/>
                    <a:pt x="606" y="195"/>
                    <a:pt x="606" y="195"/>
                  </a:cubicBezTo>
                  <a:lnTo>
                    <a:pt x="606" y="195"/>
                  </a:lnTo>
                  <a:cubicBezTo>
                    <a:pt x="607" y="195"/>
                    <a:pt x="569" y="209"/>
                    <a:pt x="531" y="224"/>
                  </a:cubicBezTo>
                  <a:cubicBezTo>
                    <a:pt x="545" y="219"/>
                    <a:pt x="550" y="217"/>
                    <a:pt x="550" y="217"/>
                  </a:cubicBezTo>
                  <a:lnTo>
                    <a:pt x="550" y="217"/>
                  </a:lnTo>
                  <a:cubicBezTo>
                    <a:pt x="551" y="217"/>
                    <a:pt x="533" y="224"/>
                    <a:pt x="538" y="224"/>
                  </a:cubicBezTo>
                  <a:cubicBezTo>
                    <a:pt x="451" y="253"/>
                    <a:pt x="371" y="289"/>
                    <a:pt x="291" y="325"/>
                  </a:cubicBezTo>
                  <a:cubicBezTo>
                    <a:pt x="240" y="340"/>
                    <a:pt x="22" y="441"/>
                    <a:pt x="1" y="456"/>
                  </a:cubicBezTo>
                  <a:lnTo>
                    <a:pt x="80" y="420"/>
                  </a:lnTo>
                  <a:lnTo>
                    <a:pt x="80" y="420"/>
                  </a:lnTo>
                  <a:cubicBezTo>
                    <a:pt x="62" y="427"/>
                    <a:pt x="54" y="430"/>
                    <a:pt x="53" y="430"/>
                  </a:cubicBezTo>
                  <a:cubicBezTo>
                    <a:pt x="49" y="430"/>
                    <a:pt x="210" y="361"/>
                    <a:pt x="212" y="361"/>
                  </a:cubicBezTo>
                  <a:lnTo>
                    <a:pt x="212" y="361"/>
                  </a:lnTo>
                  <a:cubicBezTo>
                    <a:pt x="212" y="361"/>
                    <a:pt x="212" y="361"/>
                    <a:pt x="211" y="362"/>
                  </a:cubicBezTo>
                  <a:cubicBezTo>
                    <a:pt x="327" y="311"/>
                    <a:pt x="516" y="238"/>
                    <a:pt x="712" y="166"/>
                  </a:cubicBezTo>
                  <a:cubicBezTo>
                    <a:pt x="721" y="163"/>
                    <a:pt x="725" y="161"/>
                    <a:pt x="725" y="161"/>
                  </a:cubicBezTo>
                  <a:lnTo>
                    <a:pt x="725" y="161"/>
                  </a:lnTo>
                  <a:cubicBezTo>
                    <a:pt x="727" y="161"/>
                    <a:pt x="694" y="174"/>
                    <a:pt x="699" y="174"/>
                  </a:cubicBezTo>
                  <a:cubicBezTo>
                    <a:pt x="700" y="174"/>
                    <a:pt x="701" y="174"/>
                    <a:pt x="705" y="173"/>
                  </a:cubicBezTo>
                  <a:cubicBezTo>
                    <a:pt x="748" y="151"/>
                    <a:pt x="814" y="137"/>
                    <a:pt x="923" y="100"/>
                  </a:cubicBezTo>
                  <a:lnTo>
                    <a:pt x="915" y="100"/>
                  </a:lnTo>
                  <a:cubicBezTo>
                    <a:pt x="1068" y="49"/>
                    <a:pt x="1184" y="28"/>
                    <a:pt x="1307" y="20"/>
                  </a:cubicBezTo>
                  <a:cubicBezTo>
                    <a:pt x="1365" y="20"/>
                    <a:pt x="1431" y="20"/>
                    <a:pt x="1503" y="28"/>
                  </a:cubicBezTo>
                  <a:cubicBezTo>
                    <a:pt x="1569" y="42"/>
                    <a:pt x="1649" y="57"/>
                    <a:pt x="1728" y="100"/>
                  </a:cubicBezTo>
                  <a:lnTo>
                    <a:pt x="1707" y="86"/>
                  </a:lnTo>
                  <a:lnTo>
                    <a:pt x="1707" y="86"/>
                  </a:lnTo>
                  <a:cubicBezTo>
                    <a:pt x="1772" y="122"/>
                    <a:pt x="1786" y="137"/>
                    <a:pt x="1808" y="158"/>
                  </a:cubicBezTo>
                  <a:cubicBezTo>
                    <a:pt x="1816" y="166"/>
                    <a:pt x="1819" y="169"/>
                    <a:pt x="1820" y="169"/>
                  </a:cubicBezTo>
                  <a:cubicBezTo>
                    <a:pt x="1821" y="169"/>
                    <a:pt x="1795" y="142"/>
                    <a:pt x="1757" y="115"/>
                  </a:cubicBezTo>
                  <a:cubicBezTo>
                    <a:pt x="1723" y="92"/>
                    <a:pt x="1685" y="74"/>
                    <a:pt x="1687" y="74"/>
                  </a:cubicBezTo>
                  <a:lnTo>
                    <a:pt x="1687" y="74"/>
                  </a:lnTo>
                  <a:cubicBezTo>
                    <a:pt x="1688" y="74"/>
                    <a:pt x="1691" y="75"/>
                    <a:pt x="1699" y="78"/>
                  </a:cubicBezTo>
                  <a:cubicBezTo>
                    <a:pt x="1721" y="93"/>
                    <a:pt x="1765" y="115"/>
                    <a:pt x="1808" y="151"/>
                  </a:cubicBezTo>
                  <a:cubicBezTo>
                    <a:pt x="1845" y="195"/>
                    <a:pt x="1881" y="253"/>
                    <a:pt x="1888" y="318"/>
                  </a:cubicBezTo>
                  <a:cubicBezTo>
                    <a:pt x="1917" y="449"/>
                    <a:pt x="1837" y="565"/>
                    <a:pt x="1816" y="587"/>
                  </a:cubicBezTo>
                  <a:cubicBezTo>
                    <a:pt x="1791" y="621"/>
                    <a:pt x="1786" y="630"/>
                    <a:pt x="1788" y="630"/>
                  </a:cubicBezTo>
                  <a:cubicBezTo>
                    <a:pt x="1790" y="630"/>
                    <a:pt x="1798" y="621"/>
                    <a:pt x="1800" y="621"/>
                  </a:cubicBezTo>
                  <a:lnTo>
                    <a:pt x="1800" y="621"/>
                  </a:lnTo>
                  <a:cubicBezTo>
                    <a:pt x="1801" y="621"/>
                    <a:pt x="1795" y="629"/>
                    <a:pt x="1772" y="659"/>
                  </a:cubicBezTo>
                  <a:lnTo>
                    <a:pt x="1743" y="681"/>
                  </a:lnTo>
                  <a:lnTo>
                    <a:pt x="1728" y="710"/>
                  </a:lnTo>
                  <a:cubicBezTo>
                    <a:pt x="1678" y="768"/>
                    <a:pt x="1641" y="797"/>
                    <a:pt x="1641" y="797"/>
                  </a:cubicBezTo>
                  <a:cubicBezTo>
                    <a:pt x="1656" y="783"/>
                    <a:pt x="1678" y="754"/>
                    <a:pt x="1692" y="739"/>
                  </a:cubicBezTo>
                  <a:lnTo>
                    <a:pt x="1692" y="739"/>
                  </a:lnTo>
                  <a:cubicBezTo>
                    <a:pt x="1652" y="780"/>
                    <a:pt x="1593" y="843"/>
                    <a:pt x="1544" y="894"/>
                  </a:cubicBezTo>
                  <a:lnTo>
                    <a:pt x="1544" y="894"/>
                  </a:lnTo>
                  <a:lnTo>
                    <a:pt x="1547" y="892"/>
                  </a:lnTo>
                  <a:lnTo>
                    <a:pt x="1547" y="892"/>
                  </a:lnTo>
                  <a:cubicBezTo>
                    <a:pt x="1431" y="1015"/>
                    <a:pt x="1300" y="1153"/>
                    <a:pt x="1177" y="1284"/>
                  </a:cubicBezTo>
                  <a:cubicBezTo>
                    <a:pt x="1046" y="1422"/>
                    <a:pt x="915" y="1552"/>
                    <a:pt x="814" y="1683"/>
                  </a:cubicBezTo>
                  <a:lnTo>
                    <a:pt x="835" y="1661"/>
                  </a:lnTo>
                  <a:lnTo>
                    <a:pt x="835" y="1661"/>
                  </a:lnTo>
                  <a:cubicBezTo>
                    <a:pt x="756" y="1755"/>
                    <a:pt x="727" y="1799"/>
                    <a:pt x="690" y="1843"/>
                  </a:cubicBezTo>
                  <a:cubicBezTo>
                    <a:pt x="661" y="1886"/>
                    <a:pt x="625" y="1930"/>
                    <a:pt x="560" y="2053"/>
                  </a:cubicBezTo>
                  <a:lnTo>
                    <a:pt x="567" y="2046"/>
                  </a:lnTo>
                  <a:lnTo>
                    <a:pt x="567" y="2046"/>
                  </a:lnTo>
                  <a:cubicBezTo>
                    <a:pt x="545" y="2097"/>
                    <a:pt x="516" y="2169"/>
                    <a:pt x="502" y="2242"/>
                  </a:cubicBezTo>
                  <a:cubicBezTo>
                    <a:pt x="504" y="2231"/>
                    <a:pt x="505" y="2227"/>
                    <a:pt x="505" y="2227"/>
                  </a:cubicBezTo>
                  <a:lnTo>
                    <a:pt x="505" y="2227"/>
                  </a:lnTo>
                  <a:cubicBezTo>
                    <a:pt x="504" y="2227"/>
                    <a:pt x="499" y="2251"/>
                    <a:pt x="494" y="2271"/>
                  </a:cubicBezTo>
                  <a:cubicBezTo>
                    <a:pt x="490" y="2288"/>
                    <a:pt x="486" y="2305"/>
                    <a:pt x="484" y="2306"/>
                  </a:cubicBezTo>
                  <a:lnTo>
                    <a:pt x="484" y="2306"/>
                  </a:lnTo>
                  <a:cubicBezTo>
                    <a:pt x="485" y="2297"/>
                    <a:pt x="486" y="2288"/>
                    <a:pt x="487" y="2278"/>
                  </a:cubicBezTo>
                  <a:lnTo>
                    <a:pt x="487" y="2278"/>
                  </a:lnTo>
                  <a:cubicBezTo>
                    <a:pt x="484" y="2298"/>
                    <a:pt x="484" y="2306"/>
                    <a:pt x="484" y="2306"/>
                  </a:cubicBezTo>
                  <a:cubicBezTo>
                    <a:pt x="484" y="2306"/>
                    <a:pt x="484" y="2306"/>
                    <a:pt x="484" y="2306"/>
                  </a:cubicBezTo>
                  <a:lnTo>
                    <a:pt x="484" y="2306"/>
                  </a:lnTo>
                  <a:cubicBezTo>
                    <a:pt x="474" y="2428"/>
                    <a:pt x="487" y="2461"/>
                    <a:pt x="487" y="2481"/>
                  </a:cubicBezTo>
                  <a:cubicBezTo>
                    <a:pt x="494" y="2503"/>
                    <a:pt x="494" y="2510"/>
                    <a:pt x="531" y="2598"/>
                  </a:cubicBezTo>
                  <a:lnTo>
                    <a:pt x="538" y="2641"/>
                  </a:lnTo>
                  <a:cubicBezTo>
                    <a:pt x="552" y="2670"/>
                    <a:pt x="560" y="2685"/>
                    <a:pt x="574" y="2706"/>
                  </a:cubicBezTo>
                  <a:cubicBezTo>
                    <a:pt x="581" y="2714"/>
                    <a:pt x="589" y="2728"/>
                    <a:pt x="603" y="2750"/>
                  </a:cubicBezTo>
                  <a:cubicBezTo>
                    <a:pt x="612" y="2759"/>
                    <a:pt x="621" y="2771"/>
                    <a:pt x="632" y="2783"/>
                  </a:cubicBezTo>
                  <a:lnTo>
                    <a:pt x="632" y="2783"/>
                  </a:lnTo>
                  <a:cubicBezTo>
                    <a:pt x="630" y="2782"/>
                    <a:pt x="630" y="2782"/>
                    <a:pt x="629" y="2782"/>
                  </a:cubicBezTo>
                  <a:cubicBezTo>
                    <a:pt x="625" y="2782"/>
                    <a:pt x="651" y="2824"/>
                    <a:pt x="646" y="2824"/>
                  </a:cubicBezTo>
                  <a:cubicBezTo>
                    <a:pt x="644" y="2824"/>
                    <a:pt x="636" y="2816"/>
                    <a:pt x="618" y="2794"/>
                  </a:cubicBezTo>
                  <a:lnTo>
                    <a:pt x="618" y="2794"/>
                  </a:lnTo>
                  <a:cubicBezTo>
                    <a:pt x="705" y="2910"/>
                    <a:pt x="799" y="2968"/>
                    <a:pt x="879" y="3011"/>
                  </a:cubicBezTo>
                  <a:cubicBezTo>
                    <a:pt x="959" y="3055"/>
                    <a:pt x="1024" y="3077"/>
                    <a:pt x="1082" y="3113"/>
                  </a:cubicBezTo>
                  <a:cubicBezTo>
                    <a:pt x="1094" y="3114"/>
                    <a:pt x="1101" y="3115"/>
                    <a:pt x="1106" y="3115"/>
                  </a:cubicBezTo>
                  <a:cubicBezTo>
                    <a:pt x="1127" y="3115"/>
                    <a:pt x="1078" y="3101"/>
                    <a:pt x="1024" y="3077"/>
                  </a:cubicBezTo>
                  <a:cubicBezTo>
                    <a:pt x="968" y="3058"/>
                    <a:pt x="912" y="3023"/>
                    <a:pt x="916" y="3023"/>
                  </a:cubicBezTo>
                  <a:cubicBezTo>
                    <a:pt x="916" y="3023"/>
                    <a:pt x="919" y="3024"/>
                    <a:pt x="923" y="3026"/>
                  </a:cubicBezTo>
                  <a:cubicBezTo>
                    <a:pt x="915" y="3021"/>
                    <a:pt x="913" y="3018"/>
                    <a:pt x="915" y="3018"/>
                  </a:cubicBezTo>
                  <a:cubicBezTo>
                    <a:pt x="919" y="3018"/>
                    <a:pt x="938" y="3026"/>
                    <a:pt x="966" y="3040"/>
                  </a:cubicBezTo>
                  <a:cubicBezTo>
                    <a:pt x="1010" y="3055"/>
                    <a:pt x="1068" y="3084"/>
                    <a:pt x="1111" y="3098"/>
                  </a:cubicBezTo>
                  <a:cubicBezTo>
                    <a:pt x="1155" y="3113"/>
                    <a:pt x="1191" y="3128"/>
                    <a:pt x="1249" y="3142"/>
                  </a:cubicBezTo>
                  <a:cubicBezTo>
                    <a:pt x="1300" y="3164"/>
                    <a:pt x="1373" y="3186"/>
                    <a:pt x="1489" y="3200"/>
                  </a:cubicBezTo>
                  <a:cubicBezTo>
                    <a:pt x="1487" y="3200"/>
                    <a:pt x="1486" y="3199"/>
                    <a:pt x="1485" y="3199"/>
                  </a:cubicBezTo>
                  <a:lnTo>
                    <a:pt x="1485" y="3199"/>
                  </a:lnTo>
                  <a:cubicBezTo>
                    <a:pt x="1557" y="3205"/>
                    <a:pt x="1632" y="3203"/>
                    <a:pt x="1721" y="3215"/>
                  </a:cubicBezTo>
                  <a:cubicBezTo>
                    <a:pt x="1779" y="3200"/>
                    <a:pt x="1859" y="3207"/>
                    <a:pt x="1874" y="3193"/>
                  </a:cubicBezTo>
                  <a:lnTo>
                    <a:pt x="1874" y="3193"/>
                  </a:lnTo>
                  <a:cubicBezTo>
                    <a:pt x="1801" y="3200"/>
                    <a:pt x="1728" y="3200"/>
                    <a:pt x="1663" y="3200"/>
                  </a:cubicBezTo>
                  <a:cubicBezTo>
                    <a:pt x="1779" y="3200"/>
                    <a:pt x="1895" y="3171"/>
                    <a:pt x="2091" y="3157"/>
                  </a:cubicBezTo>
                  <a:lnTo>
                    <a:pt x="2091" y="3157"/>
                  </a:lnTo>
                  <a:cubicBezTo>
                    <a:pt x="2077" y="3164"/>
                    <a:pt x="2019" y="3171"/>
                    <a:pt x="1975" y="3178"/>
                  </a:cubicBezTo>
                  <a:cubicBezTo>
                    <a:pt x="2033" y="3178"/>
                    <a:pt x="2084" y="3164"/>
                    <a:pt x="2149" y="3164"/>
                  </a:cubicBezTo>
                  <a:cubicBezTo>
                    <a:pt x="2135" y="3178"/>
                    <a:pt x="1895" y="3193"/>
                    <a:pt x="1765" y="3215"/>
                  </a:cubicBezTo>
                  <a:cubicBezTo>
                    <a:pt x="1812" y="3215"/>
                    <a:pt x="1917" y="3199"/>
                    <a:pt x="1949" y="3199"/>
                  </a:cubicBezTo>
                  <a:cubicBezTo>
                    <a:pt x="1961" y="3199"/>
                    <a:pt x="1962" y="3201"/>
                    <a:pt x="1946" y="3207"/>
                  </a:cubicBezTo>
                  <a:cubicBezTo>
                    <a:pt x="2033" y="3178"/>
                    <a:pt x="2171" y="3186"/>
                    <a:pt x="2324" y="3142"/>
                  </a:cubicBezTo>
                  <a:lnTo>
                    <a:pt x="2324" y="3142"/>
                  </a:lnTo>
                  <a:lnTo>
                    <a:pt x="2316" y="3149"/>
                  </a:lnTo>
                  <a:cubicBezTo>
                    <a:pt x="2338" y="3142"/>
                    <a:pt x="2389" y="3135"/>
                    <a:pt x="2433" y="3120"/>
                  </a:cubicBezTo>
                  <a:lnTo>
                    <a:pt x="2433" y="3120"/>
                  </a:lnTo>
                  <a:lnTo>
                    <a:pt x="2353" y="3149"/>
                  </a:lnTo>
                  <a:cubicBezTo>
                    <a:pt x="2476" y="3120"/>
                    <a:pt x="2600" y="3106"/>
                    <a:pt x="2716" y="3069"/>
                  </a:cubicBezTo>
                  <a:lnTo>
                    <a:pt x="2716" y="3069"/>
                  </a:lnTo>
                  <a:cubicBezTo>
                    <a:pt x="2619" y="3095"/>
                    <a:pt x="2589" y="3102"/>
                    <a:pt x="2582" y="3102"/>
                  </a:cubicBezTo>
                  <a:cubicBezTo>
                    <a:pt x="2574" y="3102"/>
                    <a:pt x="2594" y="3093"/>
                    <a:pt x="2583" y="3093"/>
                  </a:cubicBezTo>
                  <a:cubicBezTo>
                    <a:pt x="2578" y="3093"/>
                    <a:pt x="2568" y="3095"/>
                    <a:pt x="2549" y="3098"/>
                  </a:cubicBezTo>
                  <a:cubicBezTo>
                    <a:pt x="2701" y="3055"/>
                    <a:pt x="2745" y="3048"/>
                    <a:pt x="2796" y="3040"/>
                  </a:cubicBezTo>
                  <a:cubicBezTo>
                    <a:pt x="2837" y="3034"/>
                    <a:pt x="2879" y="3028"/>
                    <a:pt x="2986" y="2990"/>
                  </a:cubicBezTo>
                  <a:lnTo>
                    <a:pt x="2986" y="2990"/>
                  </a:lnTo>
                  <a:cubicBezTo>
                    <a:pt x="2966" y="2996"/>
                    <a:pt x="2950" y="3000"/>
                    <a:pt x="2945" y="3000"/>
                  </a:cubicBezTo>
                  <a:cubicBezTo>
                    <a:pt x="2941" y="3000"/>
                    <a:pt x="2945" y="2997"/>
                    <a:pt x="2963" y="2990"/>
                  </a:cubicBezTo>
                  <a:cubicBezTo>
                    <a:pt x="3028" y="2968"/>
                    <a:pt x="3115" y="2939"/>
                    <a:pt x="3151" y="2932"/>
                  </a:cubicBezTo>
                  <a:cubicBezTo>
                    <a:pt x="3231" y="2897"/>
                    <a:pt x="3247" y="2888"/>
                    <a:pt x="3241" y="2888"/>
                  </a:cubicBezTo>
                  <a:cubicBezTo>
                    <a:pt x="3233" y="2888"/>
                    <a:pt x="3194" y="2900"/>
                    <a:pt x="3185" y="2900"/>
                  </a:cubicBezTo>
                  <a:cubicBezTo>
                    <a:pt x="3181" y="2900"/>
                    <a:pt x="3184" y="2897"/>
                    <a:pt x="3202" y="2888"/>
                  </a:cubicBezTo>
                  <a:cubicBezTo>
                    <a:pt x="3282" y="2873"/>
                    <a:pt x="3311" y="2844"/>
                    <a:pt x="3398" y="2794"/>
                  </a:cubicBezTo>
                  <a:lnTo>
                    <a:pt x="3405" y="2808"/>
                  </a:lnTo>
                  <a:cubicBezTo>
                    <a:pt x="3645" y="2692"/>
                    <a:pt x="3463" y="2757"/>
                    <a:pt x="3674" y="2656"/>
                  </a:cubicBezTo>
                  <a:lnTo>
                    <a:pt x="3674" y="2656"/>
                  </a:lnTo>
                  <a:lnTo>
                    <a:pt x="3594" y="2714"/>
                  </a:lnTo>
                  <a:lnTo>
                    <a:pt x="3703" y="2648"/>
                  </a:lnTo>
                  <a:lnTo>
                    <a:pt x="3703" y="2648"/>
                  </a:lnTo>
                  <a:lnTo>
                    <a:pt x="3681" y="2670"/>
                  </a:lnTo>
                  <a:cubicBezTo>
                    <a:pt x="3747" y="2634"/>
                    <a:pt x="3783" y="2612"/>
                    <a:pt x="3819" y="2590"/>
                  </a:cubicBezTo>
                  <a:cubicBezTo>
                    <a:pt x="3855" y="2569"/>
                    <a:pt x="3892" y="2547"/>
                    <a:pt x="3950" y="2510"/>
                  </a:cubicBezTo>
                  <a:lnTo>
                    <a:pt x="3950" y="2510"/>
                  </a:lnTo>
                  <a:cubicBezTo>
                    <a:pt x="3947" y="2511"/>
                    <a:pt x="3945" y="2512"/>
                    <a:pt x="3943" y="2512"/>
                  </a:cubicBezTo>
                  <a:cubicBezTo>
                    <a:pt x="3929" y="2512"/>
                    <a:pt x="3966" y="2481"/>
                    <a:pt x="4051" y="2416"/>
                  </a:cubicBezTo>
                  <a:cubicBezTo>
                    <a:pt x="4067" y="2407"/>
                    <a:pt x="4074" y="2405"/>
                    <a:pt x="4076" y="2405"/>
                  </a:cubicBezTo>
                  <a:cubicBezTo>
                    <a:pt x="4079" y="2405"/>
                    <a:pt x="4077" y="2408"/>
                    <a:pt x="4078" y="2408"/>
                  </a:cubicBezTo>
                  <a:cubicBezTo>
                    <a:pt x="4079" y="2408"/>
                    <a:pt x="4085" y="2403"/>
                    <a:pt x="4112" y="2383"/>
                  </a:cubicBezTo>
                  <a:lnTo>
                    <a:pt x="4112" y="2383"/>
                  </a:lnTo>
                  <a:cubicBezTo>
                    <a:pt x="4116" y="2383"/>
                    <a:pt x="4121" y="2383"/>
                    <a:pt x="4125" y="2383"/>
                  </a:cubicBezTo>
                  <a:lnTo>
                    <a:pt x="4125" y="2383"/>
                  </a:lnTo>
                  <a:cubicBezTo>
                    <a:pt x="4106" y="2402"/>
                    <a:pt x="4079" y="2422"/>
                    <a:pt x="4037" y="2445"/>
                  </a:cubicBezTo>
                  <a:cubicBezTo>
                    <a:pt x="4030" y="2452"/>
                    <a:pt x="4008" y="2474"/>
                    <a:pt x="4001" y="2481"/>
                  </a:cubicBezTo>
                  <a:cubicBezTo>
                    <a:pt x="4047" y="2456"/>
                    <a:pt x="4101" y="2418"/>
                    <a:pt x="4148" y="2382"/>
                  </a:cubicBezTo>
                  <a:lnTo>
                    <a:pt x="4148" y="2382"/>
                  </a:lnTo>
                  <a:cubicBezTo>
                    <a:pt x="4226" y="2381"/>
                    <a:pt x="4316" y="2375"/>
                    <a:pt x="4385" y="2351"/>
                  </a:cubicBezTo>
                  <a:cubicBezTo>
                    <a:pt x="4392" y="2350"/>
                    <a:pt x="4396" y="2349"/>
                    <a:pt x="4398" y="2349"/>
                  </a:cubicBezTo>
                  <a:cubicBezTo>
                    <a:pt x="4414" y="2349"/>
                    <a:pt x="4373" y="2365"/>
                    <a:pt x="4385" y="2365"/>
                  </a:cubicBezTo>
                  <a:cubicBezTo>
                    <a:pt x="4589" y="2314"/>
                    <a:pt x="4560" y="2322"/>
                    <a:pt x="4727" y="2256"/>
                  </a:cubicBezTo>
                  <a:lnTo>
                    <a:pt x="4872" y="2227"/>
                  </a:lnTo>
                  <a:lnTo>
                    <a:pt x="4872" y="2227"/>
                  </a:lnTo>
                  <a:cubicBezTo>
                    <a:pt x="4856" y="2231"/>
                    <a:pt x="4845" y="2232"/>
                    <a:pt x="4838" y="2232"/>
                  </a:cubicBezTo>
                  <a:cubicBezTo>
                    <a:pt x="4799" y="2232"/>
                    <a:pt x="4904" y="2183"/>
                    <a:pt x="5002" y="2140"/>
                  </a:cubicBezTo>
                  <a:lnTo>
                    <a:pt x="5002" y="2140"/>
                  </a:lnTo>
                  <a:cubicBezTo>
                    <a:pt x="4959" y="2147"/>
                    <a:pt x="4930" y="2155"/>
                    <a:pt x="4908" y="2155"/>
                  </a:cubicBezTo>
                  <a:lnTo>
                    <a:pt x="5090" y="2089"/>
                  </a:lnTo>
                  <a:cubicBezTo>
                    <a:pt x="5094" y="2088"/>
                    <a:pt x="5096" y="2087"/>
                    <a:pt x="5098" y="2087"/>
                  </a:cubicBezTo>
                  <a:cubicBezTo>
                    <a:pt x="5106" y="2087"/>
                    <a:pt x="5092" y="2099"/>
                    <a:pt x="5068" y="2111"/>
                  </a:cubicBezTo>
                  <a:cubicBezTo>
                    <a:pt x="5075" y="2111"/>
                    <a:pt x="5090" y="2104"/>
                    <a:pt x="5097" y="2097"/>
                  </a:cubicBezTo>
                  <a:cubicBezTo>
                    <a:pt x="5112" y="2093"/>
                    <a:pt x="5122" y="2092"/>
                    <a:pt x="5128" y="2092"/>
                  </a:cubicBezTo>
                  <a:cubicBezTo>
                    <a:pt x="5148" y="2092"/>
                    <a:pt x="5123" y="2109"/>
                    <a:pt x="5090" y="2126"/>
                  </a:cubicBezTo>
                  <a:cubicBezTo>
                    <a:pt x="5068" y="2133"/>
                    <a:pt x="5046" y="2133"/>
                    <a:pt x="5024" y="2140"/>
                  </a:cubicBezTo>
                  <a:cubicBezTo>
                    <a:pt x="4981" y="2162"/>
                    <a:pt x="4944" y="2191"/>
                    <a:pt x="4952" y="2191"/>
                  </a:cubicBezTo>
                  <a:cubicBezTo>
                    <a:pt x="4966" y="2191"/>
                    <a:pt x="4988" y="2177"/>
                    <a:pt x="5010" y="2169"/>
                  </a:cubicBezTo>
                  <a:lnTo>
                    <a:pt x="5010" y="2169"/>
                  </a:lnTo>
                  <a:cubicBezTo>
                    <a:pt x="5002" y="2177"/>
                    <a:pt x="4995" y="2184"/>
                    <a:pt x="5002" y="2184"/>
                  </a:cubicBezTo>
                  <a:cubicBezTo>
                    <a:pt x="5010" y="2184"/>
                    <a:pt x="5024" y="2169"/>
                    <a:pt x="5053" y="2155"/>
                  </a:cubicBezTo>
                  <a:lnTo>
                    <a:pt x="5104" y="2162"/>
                  </a:lnTo>
                  <a:lnTo>
                    <a:pt x="5111" y="2147"/>
                  </a:lnTo>
                  <a:lnTo>
                    <a:pt x="5351" y="2082"/>
                  </a:lnTo>
                  <a:cubicBezTo>
                    <a:pt x="5431" y="2039"/>
                    <a:pt x="5511" y="2010"/>
                    <a:pt x="5598" y="1973"/>
                  </a:cubicBezTo>
                  <a:cubicBezTo>
                    <a:pt x="5692" y="1937"/>
                    <a:pt x="5794" y="1901"/>
                    <a:pt x="5939" y="1886"/>
                  </a:cubicBezTo>
                  <a:lnTo>
                    <a:pt x="5939" y="1886"/>
                  </a:lnTo>
                  <a:cubicBezTo>
                    <a:pt x="5866" y="1901"/>
                    <a:pt x="5924" y="1908"/>
                    <a:pt x="5924" y="1922"/>
                  </a:cubicBezTo>
                  <a:cubicBezTo>
                    <a:pt x="5919" y="1922"/>
                    <a:pt x="5912" y="1922"/>
                    <a:pt x="5906" y="1922"/>
                  </a:cubicBezTo>
                  <a:cubicBezTo>
                    <a:pt x="5824" y="1922"/>
                    <a:pt x="5696" y="1962"/>
                    <a:pt x="5569" y="2002"/>
                  </a:cubicBezTo>
                  <a:cubicBezTo>
                    <a:pt x="5597" y="1994"/>
                    <a:pt x="5612" y="1991"/>
                    <a:pt x="5619" y="1991"/>
                  </a:cubicBezTo>
                  <a:cubicBezTo>
                    <a:pt x="5630" y="1991"/>
                    <a:pt x="5621" y="1998"/>
                    <a:pt x="5612" y="2002"/>
                  </a:cubicBezTo>
                  <a:cubicBezTo>
                    <a:pt x="5692" y="1973"/>
                    <a:pt x="5772" y="1951"/>
                    <a:pt x="5859" y="1930"/>
                  </a:cubicBezTo>
                  <a:cubicBezTo>
                    <a:pt x="5859" y="1935"/>
                    <a:pt x="5866" y="1936"/>
                    <a:pt x="5877" y="1936"/>
                  </a:cubicBezTo>
                  <a:cubicBezTo>
                    <a:pt x="5899" y="1936"/>
                    <a:pt x="5939" y="1930"/>
                    <a:pt x="5983" y="1930"/>
                  </a:cubicBezTo>
                  <a:cubicBezTo>
                    <a:pt x="5954" y="1922"/>
                    <a:pt x="6004" y="1915"/>
                    <a:pt x="6070" y="1908"/>
                  </a:cubicBezTo>
                  <a:cubicBezTo>
                    <a:pt x="6091" y="1906"/>
                    <a:pt x="6113" y="1905"/>
                    <a:pt x="6136" y="1905"/>
                  </a:cubicBezTo>
                  <a:cubicBezTo>
                    <a:pt x="6190" y="1905"/>
                    <a:pt x="6244" y="1910"/>
                    <a:pt x="6280" y="1915"/>
                  </a:cubicBezTo>
                  <a:cubicBezTo>
                    <a:pt x="6280" y="1921"/>
                    <a:pt x="6276" y="1924"/>
                    <a:pt x="6262" y="1924"/>
                  </a:cubicBezTo>
                  <a:cubicBezTo>
                    <a:pt x="6244" y="1924"/>
                    <a:pt x="6206" y="1919"/>
                    <a:pt x="6135" y="1915"/>
                  </a:cubicBezTo>
                  <a:lnTo>
                    <a:pt x="6135" y="1915"/>
                  </a:lnTo>
                  <a:cubicBezTo>
                    <a:pt x="6200" y="1930"/>
                    <a:pt x="6244" y="1930"/>
                    <a:pt x="6287" y="1930"/>
                  </a:cubicBezTo>
                  <a:cubicBezTo>
                    <a:pt x="6331" y="1930"/>
                    <a:pt x="6369" y="1930"/>
                    <a:pt x="6420" y="1948"/>
                  </a:cubicBezTo>
                  <a:lnTo>
                    <a:pt x="6420" y="1948"/>
                  </a:lnTo>
                  <a:cubicBezTo>
                    <a:pt x="6407" y="1944"/>
                    <a:pt x="6398" y="1944"/>
                    <a:pt x="6389" y="1944"/>
                  </a:cubicBezTo>
                  <a:cubicBezTo>
                    <a:pt x="6399" y="1944"/>
                    <a:pt x="6409" y="1946"/>
                    <a:pt x="6421" y="1948"/>
                  </a:cubicBezTo>
                  <a:lnTo>
                    <a:pt x="6421" y="1948"/>
                  </a:lnTo>
                  <a:cubicBezTo>
                    <a:pt x="6429" y="1951"/>
                    <a:pt x="6438" y="1955"/>
                    <a:pt x="6447" y="1959"/>
                  </a:cubicBezTo>
                  <a:cubicBezTo>
                    <a:pt x="6438" y="1954"/>
                    <a:pt x="6429" y="1951"/>
                    <a:pt x="6423" y="1949"/>
                  </a:cubicBezTo>
                  <a:lnTo>
                    <a:pt x="6423" y="1949"/>
                  </a:lnTo>
                  <a:cubicBezTo>
                    <a:pt x="6456" y="1956"/>
                    <a:pt x="6495" y="1972"/>
                    <a:pt x="6527" y="1988"/>
                  </a:cubicBezTo>
                  <a:cubicBezTo>
                    <a:pt x="6563" y="2006"/>
                    <a:pt x="6589" y="2019"/>
                    <a:pt x="6585" y="2019"/>
                  </a:cubicBezTo>
                  <a:cubicBezTo>
                    <a:pt x="6584" y="2019"/>
                    <a:pt x="6582" y="2018"/>
                    <a:pt x="6578" y="2017"/>
                  </a:cubicBezTo>
                  <a:lnTo>
                    <a:pt x="6549" y="2010"/>
                  </a:lnTo>
                  <a:lnTo>
                    <a:pt x="6549" y="2010"/>
                  </a:lnTo>
                  <a:cubicBezTo>
                    <a:pt x="6576" y="2020"/>
                    <a:pt x="6607" y="2035"/>
                    <a:pt x="6639" y="2053"/>
                  </a:cubicBezTo>
                  <a:lnTo>
                    <a:pt x="6639" y="2053"/>
                  </a:lnTo>
                  <a:cubicBezTo>
                    <a:pt x="6606" y="2075"/>
                    <a:pt x="6571" y="2100"/>
                    <a:pt x="6534" y="2126"/>
                  </a:cubicBezTo>
                  <a:cubicBezTo>
                    <a:pt x="6433" y="2198"/>
                    <a:pt x="6331" y="2285"/>
                    <a:pt x="6266" y="2343"/>
                  </a:cubicBezTo>
                  <a:lnTo>
                    <a:pt x="6273" y="2358"/>
                  </a:lnTo>
                  <a:lnTo>
                    <a:pt x="6208" y="2423"/>
                  </a:lnTo>
                  <a:cubicBezTo>
                    <a:pt x="6186" y="2445"/>
                    <a:pt x="6171" y="2467"/>
                    <a:pt x="6150" y="2489"/>
                  </a:cubicBezTo>
                  <a:cubicBezTo>
                    <a:pt x="6113" y="2540"/>
                    <a:pt x="6062" y="2583"/>
                    <a:pt x="6026" y="2648"/>
                  </a:cubicBezTo>
                  <a:lnTo>
                    <a:pt x="6041" y="2648"/>
                  </a:lnTo>
                  <a:cubicBezTo>
                    <a:pt x="6012" y="2699"/>
                    <a:pt x="5961" y="2765"/>
                    <a:pt x="5917" y="2844"/>
                  </a:cubicBezTo>
                  <a:cubicBezTo>
                    <a:pt x="5874" y="2924"/>
                    <a:pt x="5830" y="3019"/>
                    <a:pt x="5816" y="3120"/>
                  </a:cubicBezTo>
                  <a:cubicBezTo>
                    <a:pt x="5816" y="3107"/>
                    <a:pt x="5821" y="3066"/>
                    <a:pt x="5833" y="3031"/>
                  </a:cubicBezTo>
                  <a:lnTo>
                    <a:pt x="5833" y="3031"/>
                  </a:lnTo>
                  <a:cubicBezTo>
                    <a:pt x="5793" y="3145"/>
                    <a:pt x="5781" y="3277"/>
                    <a:pt x="5830" y="3403"/>
                  </a:cubicBezTo>
                  <a:cubicBezTo>
                    <a:pt x="5881" y="3527"/>
                    <a:pt x="5975" y="3621"/>
                    <a:pt x="6084" y="3679"/>
                  </a:cubicBezTo>
                  <a:cubicBezTo>
                    <a:pt x="6135" y="3701"/>
                    <a:pt x="6179" y="3708"/>
                    <a:pt x="6222" y="3708"/>
                  </a:cubicBezTo>
                  <a:lnTo>
                    <a:pt x="6237" y="3708"/>
                  </a:lnTo>
                  <a:cubicBezTo>
                    <a:pt x="6243" y="3708"/>
                    <a:pt x="6250" y="3708"/>
                    <a:pt x="6257" y="3708"/>
                  </a:cubicBezTo>
                  <a:lnTo>
                    <a:pt x="6257" y="3708"/>
                  </a:lnTo>
                  <a:cubicBezTo>
                    <a:pt x="6301" y="3706"/>
                    <a:pt x="6370" y="3678"/>
                    <a:pt x="6418" y="3650"/>
                  </a:cubicBezTo>
                  <a:lnTo>
                    <a:pt x="6447" y="3643"/>
                  </a:lnTo>
                  <a:cubicBezTo>
                    <a:pt x="6454" y="3643"/>
                    <a:pt x="6454" y="3636"/>
                    <a:pt x="6462" y="3636"/>
                  </a:cubicBezTo>
                  <a:cubicBezTo>
                    <a:pt x="6500" y="3616"/>
                    <a:pt x="6504" y="3607"/>
                    <a:pt x="6493" y="3607"/>
                  </a:cubicBezTo>
                  <a:cubicBezTo>
                    <a:pt x="6487" y="3607"/>
                    <a:pt x="6479" y="3609"/>
                    <a:pt x="6469" y="3614"/>
                  </a:cubicBezTo>
                  <a:cubicBezTo>
                    <a:pt x="6491" y="3592"/>
                    <a:pt x="6512" y="3578"/>
                    <a:pt x="6527" y="3563"/>
                  </a:cubicBezTo>
                  <a:cubicBezTo>
                    <a:pt x="6585" y="3549"/>
                    <a:pt x="6650" y="3454"/>
                    <a:pt x="6716" y="3418"/>
                  </a:cubicBezTo>
                  <a:cubicBezTo>
                    <a:pt x="6723" y="3403"/>
                    <a:pt x="6774" y="3345"/>
                    <a:pt x="6825" y="3287"/>
                  </a:cubicBezTo>
                  <a:cubicBezTo>
                    <a:pt x="6868" y="3222"/>
                    <a:pt x="6905" y="3157"/>
                    <a:pt x="6905" y="3142"/>
                  </a:cubicBezTo>
                  <a:cubicBezTo>
                    <a:pt x="6907" y="3142"/>
                    <a:pt x="6909" y="3140"/>
                    <a:pt x="6910" y="3138"/>
                  </a:cubicBezTo>
                  <a:lnTo>
                    <a:pt x="6910" y="3138"/>
                  </a:lnTo>
                  <a:cubicBezTo>
                    <a:pt x="6909" y="3141"/>
                    <a:pt x="6907" y="3144"/>
                    <a:pt x="6905" y="3149"/>
                  </a:cubicBezTo>
                  <a:cubicBezTo>
                    <a:pt x="6941" y="3098"/>
                    <a:pt x="6977" y="3033"/>
                    <a:pt x="6992" y="2975"/>
                  </a:cubicBezTo>
                  <a:cubicBezTo>
                    <a:pt x="7006" y="2968"/>
                    <a:pt x="7013" y="2961"/>
                    <a:pt x="7021" y="2953"/>
                  </a:cubicBezTo>
                  <a:cubicBezTo>
                    <a:pt x="7028" y="2902"/>
                    <a:pt x="7035" y="2852"/>
                    <a:pt x="7042" y="2801"/>
                  </a:cubicBezTo>
                  <a:cubicBezTo>
                    <a:pt x="7044" y="2796"/>
                    <a:pt x="7045" y="2792"/>
                    <a:pt x="7046" y="2788"/>
                  </a:cubicBezTo>
                  <a:lnTo>
                    <a:pt x="7046" y="2788"/>
                  </a:lnTo>
                  <a:cubicBezTo>
                    <a:pt x="7047" y="2789"/>
                    <a:pt x="7049" y="2791"/>
                    <a:pt x="7050" y="2794"/>
                  </a:cubicBezTo>
                  <a:cubicBezTo>
                    <a:pt x="7050" y="2787"/>
                    <a:pt x="7050" y="2780"/>
                    <a:pt x="7050" y="2774"/>
                  </a:cubicBezTo>
                  <a:lnTo>
                    <a:pt x="7050" y="2774"/>
                  </a:lnTo>
                  <a:cubicBezTo>
                    <a:pt x="7048" y="2778"/>
                    <a:pt x="7047" y="2783"/>
                    <a:pt x="7046" y="2788"/>
                  </a:cubicBezTo>
                  <a:lnTo>
                    <a:pt x="7046" y="2788"/>
                  </a:lnTo>
                  <a:cubicBezTo>
                    <a:pt x="7044" y="2786"/>
                    <a:pt x="7042" y="2786"/>
                    <a:pt x="7040" y="2786"/>
                  </a:cubicBezTo>
                  <a:cubicBezTo>
                    <a:pt x="7030" y="2786"/>
                    <a:pt x="7018" y="2796"/>
                    <a:pt x="7008" y="2796"/>
                  </a:cubicBezTo>
                  <a:cubicBezTo>
                    <a:pt x="6994" y="2796"/>
                    <a:pt x="6985" y="2778"/>
                    <a:pt x="6992" y="2699"/>
                  </a:cubicBezTo>
                  <a:lnTo>
                    <a:pt x="6992" y="2699"/>
                  </a:lnTo>
                  <a:cubicBezTo>
                    <a:pt x="6984" y="2750"/>
                    <a:pt x="6970" y="2808"/>
                    <a:pt x="6948" y="2902"/>
                  </a:cubicBezTo>
                  <a:cubicBezTo>
                    <a:pt x="6958" y="2882"/>
                    <a:pt x="6975" y="2855"/>
                    <a:pt x="6982" y="2855"/>
                  </a:cubicBezTo>
                  <a:cubicBezTo>
                    <a:pt x="6985" y="2855"/>
                    <a:pt x="6987" y="2860"/>
                    <a:pt x="6984" y="2873"/>
                  </a:cubicBezTo>
                  <a:cubicBezTo>
                    <a:pt x="6955" y="2932"/>
                    <a:pt x="6941" y="2953"/>
                    <a:pt x="6926" y="2975"/>
                  </a:cubicBezTo>
                  <a:cubicBezTo>
                    <a:pt x="6920" y="2995"/>
                    <a:pt x="6906" y="3016"/>
                    <a:pt x="6870" y="3071"/>
                  </a:cubicBezTo>
                  <a:lnTo>
                    <a:pt x="6870" y="3071"/>
                  </a:lnTo>
                  <a:cubicBezTo>
                    <a:pt x="6871" y="3070"/>
                    <a:pt x="6871" y="3070"/>
                    <a:pt x="6872" y="3070"/>
                  </a:cubicBezTo>
                  <a:cubicBezTo>
                    <a:pt x="6881" y="3070"/>
                    <a:pt x="6873" y="3120"/>
                    <a:pt x="6839" y="3171"/>
                  </a:cubicBezTo>
                  <a:cubicBezTo>
                    <a:pt x="6839" y="3157"/>
                    <a:pt x="6810" y="3164"/>
                    <a:pt x="6825" y="3135"/>
                  </a:cubicBezTo>
                  <a:lnTo>
                    <a:pt x="6825" y="3135"/>
                  </a:lnTo>
                  <a:cubicBezTo>
                    <a:pt x="6797" y="3190"/>
                    <a:pt x="6763" y="3245"/>
                    <a:pt x="6729" y="3300"/>
                  </a:cubicBezTo>
                  <a:lnTo>
                    <a:pt x="6729" y="3300"/>
                  </a:lnTo>
                  <a:cubicBezTo>
                    <a:pt x="6735" y="3289"/>
                    <a:pt x="6735" y="3284"/>
                    <a:pt x="6730" y="3284"/>
                  </a:cubicBezTo>
                  <a:cubicBezTo>
                    <a:pt x="6723" y="3284"/>
                    <a:pt x="6701" y="3299"/>
                    <a:pt x="6679" y="3316"/>
                  </a:cubicBezTo>
                  <a:cubicBezTo>
                    <a:pt x="6680" y="3316"/>
                    <a:pt x="6680" y="3316"/>
                    <a:pt x="6680" y="3316"/>
                  </a:cubicBezTo>
                  <a:lnTo>
                    <a:pt x="6680" y="3316"/>
                  </a:lnTo>
                  <a:cubicBezTo>
                    <a:pt x="6686" y="3316"/>
                    <a:pt x="6555" y="3433"/>
                    <a:pt x="6512" y="3469"/>
                  </a:cubicBezTo>
                  <a:lnTo>
                    <a:pt x="6585" y="3418"/>
                  </a:lnTo>
                  <a:lnTo>
                    <a:pt x="6585" y="3418"/>
                  </a:lnTo>
                  <a:cubicBezTo>
                    <a:pt x="6498" y="3491"/>
                    <a:pt x="6454" y="3527"/>
                    <a:pt x="6418" y="3570"/>
                  </a:cubicBezTo>
                  <a:cubicBezTo>
                    <a:pt x="6396" y="3585"/>
                    <a:pt x="6375" y="3607"/>
                    <a:pt x="6346" y="3621"/>
                  </a:cubicBezTo>
                  <a:cubicBezTo>
                    <a:pt x="6309" y="3636"/>
                    <a:pt x="6273" y="3650"/>
                    <a:pt x="6215" y="3650"/>
                  </a:cubicBezTo>
                  <a:cubicBezTo>
                    <a:pt x="6229" y="3650"/>
                    <a:pt x="6244" y="3643"/>
                    <a:pt x="6244" y="3628"/>
                  </a:cubicBezTo>
                  <a:cubicBezTo>
                    <a:pt x="6244" y="3621"/>
                    <a:pt x="6222" y="3621"/>
                    <a:pt x="6179" y="3607"/>
                  </a:cubicBezTo>
                  <a:cubicBezTo>
                    <a:pt x="6172" y="3609"/>
                    <a:pt x="6162" y="3610"/>
                    <a:pt x="6149" y="3610"/>
                  </a:cubicBezTo>
                  <a:cubicBezTo>
                    <a:pt x="6119" y="3610"/>
                    <a:pt x="6076" y="3603"/>
                    <a:pt x="6026" y="3578"/>
                  </a:cubicBezTo>
                  <a:cubicBezTo>
                    <a:pt x="5954" y="3541"/>
                    <a:pt x="5874" y="3469"/>
                    <a:pt x="5845" y="3360"/>
                  </a:cubicBezTo>
                  <a:cubicBezTo>
                    <a:pt x="5845" y="3345"/>
                    <a:pt x="5845" y="3331"/>
                    <a:pt x="5845" y="3324"/>
                  </a:cubicBezTo>
                  <a:cubicBezTo>
                    <a:pt x="5830" y="3265"/>
                    <a:pt x="5830" y="3215"/>
                    <a:pt x="5830" y="3157"/>
                  </a:cubicBezTo>
                  <a:lnTo>
                    <a:pt x="5830" y="3157"/>
                  </a:lnTo>
                  <a:cubicBezTo>
                    <a:pt x="5837" y="3207"/>
                    <a:pt x="5845" y="3309"/>
                    <a:pt x="5895" y="3396"/>
                  </a:cubicBezTo>
                  <a:cubicBezTo>
                    <a:pt x="5946" y="3483"/>
                    <a:pt x="6026" y="3541"/>
                    <a:pt x="6084" y="3570"/>
                  </a:cubicBezTo>
                  <a:cubicBezTo>
                    <a:pt x="6055" y="3541"/>
                    <a:pt x="6055" y="3541"/>
                    <a:pt x="6048" y="3534"/>
                  </a:cubicBezTo>
                  <a:cubicBezTo>
                    <a:pt x="6041" y="3527"/>
                    <a:pt x="6026" y="3520"/>
                    <a:pt x="5990" y="3469"/>
                  </a:cubicBezTo>
                  <a:cubicBezTo>
                    <a:pt x="5987" y="3464"/>
                    <a:pt x="5987" y="3462"/>
                    <a:pt x="5989" y="3462"/>
                  </a:cubicBezTo>
                  <a:cubicBezTo>
                    <a:pt x="5996" y="3462"/>
                    <a:pt x="6044" y="3515"/>
                    <a:pt x="6062" y="3527"/>
                  </a:cubicBezTo>
                  <a:cubicBezTo>
                    <a:pt x="5997" y="3476"/>
                    <a:pt x="5954" y="3396"/>
                    <a:pt x="5939" y="3316"/>
                  </a:cubicBezTo>
                  <a:cubicBezTo>
                    <a:pt x="5939" y="3317"/>
                    <a:pt x="5938" y="3317"/>
                    <a:pt x="5937" y="3317"/>
                  </a:cubicBezTo>
                  <a:cubicBezTo>
                    <a:pt x="5930" y="3317"/>
                    <a:pt x="5917" y="3269"/>
                    <a:pt x="5917" y="3222"/>
                  </a:cubicBezTo>
                  <a:cubicBezTo>
                    <a:pt x="5910" y="3171"/>
                    <a:pt x="5917" y="3120"/>
                    <a:pt x="5910" y="3120"/>
                  </a:cubicBezTo>
                  <a:lnTo>
                    <a:pt x="5910" y="3120"/>
                  </a:lnTo>
                  <a:cubicBezTo>
                    <a:pt x="5895" y="3222"/>
                    <a:pt x="5910" y="3324"/>
                    <a:pt x="5954" y="3411"/>
                  </a:cubicBezTo>
                  <a:cubicBezTo>
                    <a:pt x="5954" y="3411"/>
                    <a:pt x="5953" y="3412"/>
                    <a:pt x="5952" y="3412"/>
                  </a:cubicBezTo>
                  <a:cubicBezTo>
                    <a:pt x="5946" y="3412"/>
                    <a:pt x="5915" y="3382"/>
                    <a:pt x="5895" y="3316"/>
                  </a:cubicBezTo>
                  <a:cubicBezTo>
                    <a:pt x="5874" y="3251"/>
                    <a:pt x="5874" y="3142"/>
                    <a:pt x="5903" y="3048"/>
                  </a:cubicBezTo>
                  <a:cubicBezTo>
                    <a:pt x="5907" y="3037"/>
                    <a:pt x="5911" y="3033"/>
                    <a:pt x="5913" y="3033"/>
                  </a:cubicBezTo>
                  <a:cubicBezTo>
                    <a:pt x="5922" y="3033"/>
                    <a:pt x="5919" y="3084"/>
                    <a:pt x="5924" y="3084"/>
                  </a:cubicBezTo>
                  <a:cubicBezTo>
                    <a:pt x="5924" y="3084"/>
                    <a:pt x="5924" y="3084"/>
                    <a:pt x="5924" y="3084"/>
                  </a:cubicBezTo>
                  <a:cubicBezTo>
                    <a:pt x="5924" y="3069"/>
                    <a:pt x="5939" y="3026"/>
                    <a:pt x="5954" y="2982"/>
                  </a:cubicBezTo>
                  <a:cubicBezTo>
                    <a:pt x="5966" y="2946"/>
                    <a:pt x="5983" y="2909"/>
                    <a:pt x="5988" y="2894"/>
                  </a:cubicBezTo>
                  <a:lnTo>
                    <a:pt x="5988" y="2894"/>
                  </a:lnTo>
                  <a:cubicBezTo>
                    <a:pt x="5981" y="2920"/>
                    <a:pt x="5975" y="2941"/>
                    <a:pt x="5968" y="2968"/>
                  </a:cubicBezTo>
                  <a:cubicBezTo>
                    <a:pt x="5990" y="2917"/>
                    <a:pt x="6004" y="2873"/>
                    <a:pt x="6026" y="2830"/>
                  </a:cubicBezTo>
                  <a:cubicBezTo>
                    <a:pt x="6048" y="2786"/>
                    <a:pt x="6077" y="2743"/>
                    <a:pt x="6120" y="2685"/>
                  </a:cubicBezTo>
                  <a:cubicBezTo>
                    <a:pt x="6142" y="2641"/>
                    <a:pt x="6222" y="2583"/>
                    <a:pt x="6222" y="2576"/>
                  </a:cubicBezTo>
                  <a:lnTo>
                    <a:pt x="6222" y="2576"/>
                  </a:lnTo>
                  <a:cubicBezTo>
                    <a:pt x="6196" y="2593"/>
                    <a:pt x="6171" y="2602"/>
                    <a:pt x="6154" y="2602"/>
                  </a:cubicBezTo>
                  <a:cubicBezTo>
                    <a:pt x="6129" y="2602"/>
                    <a:pt x="6118" y="2584"/>
                    <a:pt x="6135" y="2554"/>
                  </a:cubicBezTo>
                  <a:cubicBezTo>
                    <a:pt x="6135" y="2547"/>
                    <a:pt x="6186" y="2503"/>
                    <a:pt x="6229" y="2452"/>
                  </a:cubicBezTo>
                  <a:cubicBezTo>
                    <a:pt x="6287" y="2402"/>
                    <a:pt x="6346" y="2358"/>
                    <a:pt x="6367" y="2343"/>
                  </a:cubicBezTo>
                  <a:cubicBezTo>
                    <a:pt x="6377" y="2336"/>
                    <a:pt x="6382" y="2333"/>
                    <a:pt x="6385" y="2333"/>
                  </a:cubicBezTo>
                  <a:cubicBezTo>
                    <a:pt x="6397" y="2333"/>
                    <a:pt x="6331" y="2414"/>
                    <a:pt x="6347" y="2414"/>
                  </a:cubicBezTo>
                  <a:cubicBezTo>
                    <a:pt x="6350" y="2414"/>
                    <a:pt x="6354" y="2413"/>
                    <a:pt x="6360" y="2409"/>
                  </a:cubicBezTo>
                  <a:cubicBezTo>
                    <a:pt x="6360" y="2402"/>
                    <a:pt x="6389" y="2373"/>
                    <a:pt x="6396" y="2358"/>
                  </a:cubicBezTo>
                  <a:cubicBezTo>
                    <a:pt x="6409" y="2347"/>
                    <a:pt x="6414" y="2345"/>
                    <a:pt x="6416" y="2345"/>
                  </a:cubicBezTo>
                  <a:cubicBezTo>
                    <a:pt x="6418" y="2345"/>
                    <a:pt x="6419" y="2346"/>
                    <a:pt x="6421" y="2346"/>
                  </a:cubicBezTo>
                  <a:cubicBezTo>
                    <a:pt x="6425" y="2346"/>
                    <a:pt x="6436" y="2341"/>
                    <a:pt x="6476" y="2307"/>
                  </a:cubicBezTo>
                  <a:cubicBezTo>
                    <a:pt x="6476" y="2292"/>
                    <a:pt x="6566" y="2227"/>
                    <a:pt x="6563" y="2227"/>
                  </a:cubicBezTo>
                  <a:lnTo>
                    <a:pt x="6563" y="2227"/>
                  </a:lnTo>
                  <a:cubicBezTo>
                    <a:pt x="6562" y="2227"/>
                    <a:pt x="6546" y="2237"/>
                    <a:pt x="6505" y="2264"/>
                  </a:cubicBezTo>
                  <a:cubicBezTo>
                    <a:pt x="6592" y="2191"/>
                    <a:pt x="6600" y="2198"/>
                    <a:pt x="6709" y="2126"/>
                  </a:cubicBezTo>
                  <a:lnTo>
                    <a:pt x="6709" y="2126"/>
                  </a:lnTo>
                  <a:cubicBezTo>
                    <a:pt x="6706" y="2127"/>
                    <a:pt x="6704" y="2127"/>
                    <a:pt x="6702" y="2127"/>
                  </a:cubicBezTo>
                  <a:cubicBezTo>
                    <a:pt x="6696" y="2127"/>
                    <a:pt x="6703" y="2118"/>
                    <a:pt x="6717" y="2103"/>
                  </a:cubicBezTo>
                  <a:lnTo>
                    <a:pt x="6717" y="2103"/>
                  </a:lnTo>
                  <a:cubicBezTo>
                    <a:pt x="6771" y="2141"/>
                    <a:pt x="6823" y="2186"/>
                    <a:pt x="6861" y="2235"/>
                  </a:cubicBezTo>
                  <a:cubicBezTo>
                    <a:pt x="6948" y="2336"/>
                    <a:pt x="6984" y="2445"/>
                    <a:pt x="6999" y="2460"/>
                  </a:cubicBezTo>
                  <a:cubicBezTo>
                    <a:pt x="6999" y="2460"/>
                    <a:pt x="6963" y="2438"/>
                    <a:pt x="6955" y="2431"/>
                  </a:cubicBezTo>
                  <a:lnTo>
                    <a:pt x="6955" y="2431"/>
                  </a:lnTo>
                  <a:cubicBezTo>
                    <a:pt x="7017" y="2527"/>
                    <a:pt x="7047" y="2644"/>
                    <a:pt x="7050" y="2774"/>
                  </a:cubicBezTo>
                  <a:lnTo>
                    <a:pt x="7050" y="2774"/>
                  </a:lnTo>
                  <a:cubicBezTo>
                    <a:pt x="7059" y="2738"/>
                    <a:pt x="7067" y="2716"/>
                    <a:pt x="7072" y="2716"/>
                  </a:cubicBezTo>
                  <a:cubicBezTo>
                    <a:pt x="7076" y="2716"/>
                    <a:pt x="7079" y="2733"/>
                    <a:pt x="7079" y="2772"/>
                  </a:cubicBezTo>
                  <a:cubicBezTo>
                    <a:pt x="7086" y="2656"/>
                    <a:pt x="7079" y="2612"/>
                    <a:pt x="7071" y="2569"/>
                  </a:cubicBezTo>
                  <a:cubicBezTo>
                    <a:pt x="7071" y="2554"/>
                    <a:pt x="7064" y="2532"/>
                    <a:pt x="7057" y="2503"/>
                  </a:cubicBezTo>
                  <a:cubicBezTo>
                    <a:pt x="7057" y="2481"/>
                    <a:pt x="7042" y="2452"/>
                    <a:pt x="7028" y="2409"/>
                  </a:cubicBezTo>
                  <a:lnTo>
                    <a:pt x="7035" y="2409"/>
                  </a:lnTo>
                  <a:cubicBezTo>
                    <a:pt x="7021" y="2343"/>
                    <a:pt x="6955" y="2256"/>
                    <a:pt x="6934" y="2220"/>
                  </a:cubicBezTo>
                  <a:cubicBezTo>
                    <a:pt x="6916" y="2181"/>
                    <a:pt x="6863" y="2114"/>
                    <a:pt x="6780" y="2048"/>
                  </a:cubicBezTo>
                  <a:lnTo>
                    <a:pt x="6780" y="2048"/>
                  </a:lnTo>
                  <a:cubicBezTo>
                    <a:pt x="6811" y="2025"/>
                    <a:pt x="6847" y="2001"/>
                    <a:pt x="6883" y="1981"/>
                  </a:cubicBezTo>
                  <a:lnTo>
                    <a:pt x="6883" y="1981"/>
                  </a:lnTo>
                  <a:cubicBezTo>
                    <a:pt x="6881" y="1982"/>
                    <a:pt x="6881" y="1983"/>
                    <a:pt x="6882" y="1983"/>
                  </a:cubicBezTo>
                  <a:cubicBezTo>
                    <a:pt x="6884" y="1983"/>
                    <a:pt x="6900" y="1973"/>
                    <a:pt x="6912" y="1973"/>
                  </a:cubicBezTo>
                  <a:cubicBezTo>
                    <a:pt x="7108" y="1864"/>
                    <a:pt x="7217" y="1821"/>
                    <a:pt x="7413" y="1734"/>
                  </a:cubicBezTo>
                  <a:cubicBezTo>
                    <a:pt x="7424" y="1728"/>
                    <a:pt x="7480" y="1702"/>
                    <a:pt x="7492" y="1702"/>
                  </a:cubicBezTo>
                  <a:cubicBezTo>
                    <a:pt x="7495" y="1702"/>
                    <a:pt x="7494" y="1705"/>
                    <a:pt x="7485" y="1712"/>
                  </a:cubicBezTo>
                  <a:cubicBezTo>
                    <a:pt x="7500" y="1705"/>
                    <a:pt x="7512" y="1696"/>
                    <a:pt x="7529" y="1686"/>
                  </a:cubicBezTo>
                  <a:lnTo>
                    <a:pt x="7529" y="1686"/>
                  </a:lnTo>
                  <a:cubicBezTo>
                    <a:pt x="7521" y="1690"/>
                    <a:pt x="7514" y="1694"/>
                    <a:pt x="7507" y="1697"/>
                  </a:cubicBezTo>
                  <a:cubicBezTo>
                    <a:pt x="7500" y="1676"/>
                    <a:pt x="7638" y="1596"/>
                    <a:pt x="7834" y="1501"/>
                  </a:cubicBezTo>
                  <a:cubicBezTo>
                    <a:pt x="7909" y="1464"/>
                    <a:pt x="7930" y="1455"/>
                    <a:pt x="7933" y="1455"/>
                  </a:cubicBezTo>
                  <a:cubicBezTo>
                    <a:pt x="7936" y="1455"/>
                    <a:pt x="7928" y="1461"/>
                    <a:pt x="7929" y="1461"/>
                  </a:cubicBezTo>
                  <a:cubicBezTo>
                    <a:pt x="7930" y="1461"/>
                    <a:pt x="7931" y="1460"/>
                    <a:pt x="7935" y="1458"/>
                  </a:cubicBezTo>
                  <a:cubicBezTo>
                    <a:pt x="8081" y="1392"/>
                    <a:pt x="8139" y="1349"/>
                    <a:pt x="8189" y="1320"/>
                  </a:cubicBezTo>
                  <a:cubicBezTo>
                    <a:pt x="8240" y="1284"/>
                    <a:pt x="8291" y="1255"/>
                    <a:pt x="8407" y="1189"/>
                  </a:cubicBezTo>
                  <a:cubicBezTo>
                    <a:pt x="8434" y="1175"/>
                    <a:pt x="8447" y="1170"/>
                    <a:pt x="8452" y="1170"/>
                  </a:cubicBezTo>
                  <a:cubicBezTo>
                    <a:pt x="8463" y="1170"/>
                    <a:pt x="8433" y="1197"/>
                    <a:pt x="8441" y="1197"/>
                  </a:cubicBezTo>
                  <a:cubicBezTo>
                    <a:pt x="8442" y="1197"/>
                    <a:pt x="8442" y="1197"/>
                    <a:pt x="8444" y="1196"/>
                  </a:cubicBezTo>
                  <a:lnTo>
                    <a:pt x="8444" y="1196"/>
                  </a:lnTo>
                  <a:cubicBezTo>
                    <a:pt x="8375" y="1244"/>
                    <a:pt x="8321" y="1271"/>
                    <a:pt x="8270" y="1296"/>
                  </a:cubicBezTo>
                  <a:lnTo>
                    <a:pt x="8270" y="1296"/>
                  </a:lnTo>
                  <a:cubicBezTo>
                    <a:pt x="8273" y="1294"/>
                    <a:pt x="8275" y="1292"/>
                    <a:pt x="8277" y="1291"/>
                  </a:cubicBezTo>
                  <a:lnTo>
                    <a:pt x="8277" y="1291"/>
                  </a:lnTo>
                  <a:lnTo>
                    <a:pt x="8236" y="1313"/>
                  </a:lnTo>
                  <a:lnTo>
                    <a:pt x="8236" y="1313"/>
                  </a:lnTo>
                  <a:cubicBezTo>
                    <a:pt x="8247" y="1307"/>
                    <a:pt x="8259" y="1301"/>
                    <a:pt x="8270" y="1296"/>
                  </a:cubicBezTo>
                  <a:lnTo>
                    <a:pt x="8270" y="1296"/>
                  </a:lnTo>
                  <a:cubicBezTo>
                    <a:pt x="8232" y="1324"/>
                    <a:pt x="8158" y="1365"/>
                    <a:pt x="8110" y="1385"/>
                  </a:cubicBezTo>
                  <a:cubicBezTo>
                    <a:pt x="8131" y="1378"/>
                    <a:pt x="8175" y="1356"/>
                    <a:pt x="8226" y="1327"/>
                  </a:cubicBezTo>
                  <a:cubicBezTo>
                    <a:pt x="8277" y="1298"/>
                    <a:pt x="8342" y="1269"/>
                    <a:pt x="8407" y="1226"/>
                  </a:cubicBezTo>
                  <a:cubicBezTo>
                    <a:pt x="8444" y="1204"/>
                    <a:pt x="8480" y="1182"/>
                    <a:pt x="8516" y="1160"/>
                  </a:cubicBezTo>
                  <a:cubicBezTo>
                    <a:pt x="8545" y="1138"/>
                    <a:pt x="8581" y="1117"/>
                    <a:pt x="8618" y="1088"/>
                  </a:cubicBezTo>
                  <a:cubicBezTo>
                    <a:pt x="8683" y="1044"/>
                    <a:pt x="8741" y="1000"/>
                    <a:pt x="8792" y="957"/>
                  </a:cubicBezTo>
                  <a:cubicBezTo>
                    <a:pt x="8816" y="933"/>
                    <a:pt x="8860" y="894"/>
                    <a:pt x="8858" y="894"/>
                  </a:cubicBezTo>
                  <a:lnTo>
                    <a:pt x="8858" y="894"/>
                  </a:lnTo>
                  <a:cubicBezTo>
                    <a:pt x="8857" y="894"/>
                    <a:pt x="8855" y="895"/>
                    <a:pt x="8850" y="899"/>
                  </a:cubicBezTo>
                  <a:lnTo>
                    <a:pt x="8792" y="950"/>
                  </a:lnTo>
                  <a:cubicBezTo>
                    <a:pt x="8783" y="955"/>
                    <a:pt x="8779" y="958"/>
                    <a:pt x="8777" y="958"/>
                  </a:cubicBezTo>
                  <a:cubicBezTo>
                    <a:pt x="8771" y="958"/>
                    <a:pt x="8847" y="892"/>
                    <a:pt x="8842" y="892"/>
                  </a:cubicBezTo>
                  <a:lnTo>
                    <a:pt x="8842" y="892"/>
                  </a:lnTo>
                  <a:cubicBezTo>
                    <a:pt x="8841" y="892"/>
                    <a:pt x="8835" y="896"/>
                    <a:pt x="8821" y="906"/>
                  </a:cubicBezTo>
                  <a:cubicBezTo>
                    <a:pt x="8901" y="841"/>
                    <a:pt x="8981" y="746"/>
                    <a:pt x="9068" y="630"/>
                  </a:cubicBezTo>
                  <a:cubicBezTo>
                    <a:pt x="9075" y="623"/>
                    <a:pt x="9082" y="623"/>
                    <a:pt x="9090" y="616"/>
                  </a:cubicBezTo>
                  <a:lnTo>
                    <a:pt x="9090" y="616"/>
                  </a:lnTo>
                  <a:cubicBezTo>
                    <a:pt x="9090" y="616"/>
                    <a:pt x="9076" y="633"/>
                    <a:pt x="9058" y="656"/>
                  </a:cubicBezTo>
                  <a:lnTo>
                    <a:pt x="9058" y="656"/>
                  </a:lnTo>
                  <a:cubicBezTo>
                    <a:pt x="9070" y="640"/>
                    <a:pt x="9084" y="624"/>
                    <a:pt x="9097" y="608"/>
                  </a:cubicBezTo>
                  <a:cubicBezTo>
                    <a:pt x="9126" y="558"/>
                    <a:pt x="9155" y="507"/>
                    <a:pt x="9162" y="470"/>
                  </a:cubicBezTo>
                  <a:lnTo>
                    <a:pt x="9162" y="470"/>
                  </a:lnTo>
                  <a:cubicBezTo>
                    <a:pt x="9148" y="507"/>
                    <a:pt x="9126" y="536"/>
                    <a:pt x="9111" y="565"/>
                  </a:cubicBezTo>
                  <a:cubicBezTo>
                    <a:pt x="9155" y="470"/>
                    <a:pt x="9191" y="347"/>
                    <a:pt x="9191" y="216"/>
                  </a:cubicBezTo>
                  <a:lnTo>
                    <a:pt x="9191" y="216"/>
                  </a:lnTo>
                  <a:cubicBezTo>
                    <a:pt x="9184" y="274"/>
                    <a:pt x="9191" y="245"/>
                    <a:pt x="9170" y="333"/>
                  </a:cubicBezTo>
                  <a:cubicBezTo>
                    <a:pt x="9172" y="326"/>
                    <a:pt x="9174" y="324"/>
                    <a:pt x="9175" y="324"/>
                  </a:cubicBezTo>
                  <a:cubicBezTo>
                    <a:pt x="9181" y="324"/>
                    <a:pt x="9172" y="389"/>
                    <a:pt x="9148" y="449"/>
                  </a:cubicBezTo>
                  <a:cubicBezTo>
                    <a:pt x="9126" y="502"/>
                    <a:pt x="9101" y="548"/>
                    <a:pt x="9104" y="548"/>
                  </a:cubicBezTo>
                  <a:cubicBezTo>
                    <a:pt x="9105" y="548"/>
                    <a:pt x="9109" y="542"/>
                    <a:pt x="9119" y="529"/>
                  </a:cubicBezTo>
                  <a:lnTo>
                    <a:pt x="9119" y="529"/>
                  </a:lnTo>
                  <a:cubicBezTo>
                    <a:pt x="9068" y="601"/>
                    <a:pt x="9032" y="667"/>
                    <a:pt x="8944" y="746"/>
                  </a:cubicBezTo>
                  <a:cubicBezTo>
                    <a:pt x="8944" y="746"/>
                    <a:pt x="8949" y="743"/>
                    <a:pt x="8950" y="743"/>
                  </a:cubicBezTo>
                  <a:cubicBezTo>
                    <a:pt x="8952" y="743"/>
                    <a:pt x="8946" y="752"/>
                    <a:pt x="8901" y="797"/>
                  </a:cubicBezTo>
                  <a:cubicBezTo>
                    <a:pt x="8894" y="804"/>
                    <a:pt x="8886" y="812"/>
                    <a:pt x="8886" y="819"/>
                  </a:cubicBezTo>
                  <a:cubicBezTo>
                    <a:pt x="8908" y="797"/>
                    <a:pt x="8923" y="783"/>
                    <a:pt x="8930" y="783"/>
                  </a:cubicBezTo>
                  <a:cubicBezTo>
                    <a:pt x="8908" y="804"/>
                    <a:pt x="8872" y="848"/>
                    <a:pt x="8828" y="884"/>
                  </a:cubicBezTo>
                  <a:cubicBezTo>
                    <a:pt x="8785" y="921"/>
                    <a:pt x="8741" y="957"/>
                    <a:pt x="8719" y="979"/>
                  </a:cubicBezTo>
                  <a:cubicBezTo>
                    <a:pt x="8706" y="990"/>
                    <a:pt x="8701" y="994"/>
                    <a:pt x="8700" y="994"/>
                  </a:cubicBezTo>
                  <a:cubicBezTo>
                    <a:pt x="8697" y="994"/>
                    <a:pt x="8715" y="974"/>
                    <a:pt x="8712" y="974"/>
                  </a:cubicBezTo>
                  <a:cubicBezTo>
                    <a:pt x="8712" y="974"/>
                    <a:pt x="8709" y="975"/>
                    <a:pt x="8705" y="979"/>
                  </a:cubicBezTo>
                  <a:cubicBezTo>
                    <a:pt x="8683" y="1000"/>
                    <a:pt x="8661" y="1022"/>
                    <a:pt x="8640" y="1037"/>
                  </a:cubicBezTo>
                  <a:cubicBezTo>
                    <a:pt x="8630" y="1037"/>
                    <a:pt x="8565" y="1075"/>
                    <a:pt x="8560" y="1075"/>
                  </a:cubicBezTo>
                  <a:cubicBezTo>
                    <a:pt x="8559" y="1075"/>
                    <a:pt x="8560" y="1074"/>
                    <a:pt x="8564" y="1071"/>
                  </a:cubicBezTo>
                  <a:lnTo>
                    <a:pt x="8564" y="1071"/>
                  </a:lnTo>
                  <a:lnTo>
                    <a:pt x="8502" y="1117"/>
                  </a:lnTo>
                  <a:cubicBezTo>
                    <a:pt x="8429" y="1153"/>
                    <a:pt x="8327" y="1211"/>
                    <a:pt x="8269" y="1247"/>
                  </a:cubicBezTo>
                  <a:cubicBezTo>
                    <a:pt x="8224" y="1270"/>
                    <a:pt x="8162" y="1310"/>
                    <a:pt x="8160" y="1310"/>
                  </a:cubicBezTo>
                  <a:cubicBezTo>
                    <a:pt x="8159" y="1310"/>
                    <a:pt x="8163" y="1306"/>
                    <a:pt x="8175" y="1298"/>
                  </a:cubicBezTo>
                  <a:lnTo>
                    <a:pt x="8175" y="1298"/>
                  </a:lnTo>
                  <a:cubicBezTo>
                    <a:pt x="8110" y="1334"/>
                    <a:pt x="8044" y="1371"/>
                    <a:pt x="7979" y="1400"/>
                  </a:cubicBezTo>
                  <a:cubicBezTo>
                    <a:pt x="7783" y="1494"/>
                    <a:pt x="7580" y="1603"/>
                    <a:pt x="7347" y="1697"/>
                  </a:cubicBezTo>
                  <a:cubicBezTo>
                    <a:pt x="7275" y="1726"/>
                    <a:pt x="7209" y="1763"/>
                    <a:pt x="7101" y="1814"/>
                  </a:cubicBezTo>
                  <a:lnTo>
                    <a:pt x="7071" y="1821"/>
                  </a:lnTo>
                  <a:cubicBezTo>
                    <a:pt x="7028" y="1843"/>
                    <a:pt x="6970" y="1872"/>
                    <a:pt x="6912" y="1901"/>
                  </a:cubicBezTo>
                  <a:cubicBezTo>
                    <a:pt x="6854" y="1930"/>
                    <a:pt x="6803" y="1959"/>
                    <a:pt x="6788" y="1973"/>
                  </a:cubicBezTo>
                  <a:cubicBezTo>
                    <a:pt x="6769" y="1978"/>
                    <a:pt x="6746" y="1989"/>
                    <a:pt x="6719" y="2003"/>
                  </a:cubicBezTo>
                  <a:lnTo>
                    <a:pt x="6719" y="2003"/>
                  </a:lnTo>
                  <a:cubicBezTo>
                    <a:pt x="6675" y="1974"/>
                    <a:pt x="6626" y="1946"/>
                    <a:pt x="6571" y="1922"/>
                  </a:cubicBezTo>
                  <a:cubicBezTo>
                    <a:pt x="6411" y="1852"/>
                    <a:pt x="6218" y="1824"/>
                    <a:pt x="6046" y="1824"/>
                  </a:cubicBezTo>
                  <a:cubicBezTo>
                    <a:pt x="6006" y="1824"/>
                    <a:pt x="5968" y="1825"/>
                    <a:pt x="5932" y="1828"/>
                  </a:cubicBezTo>
                  <a:cubicBezTo>
                    <a:pt x="5975" y="1835"/>
                    <a:pt x="5932" y="1835"/>
                    <a:pt x="5874" y="1843"/>
                  </a:cubicBezTo>
                  <a:cubicBezTo>
                    <a:pt x="5816" y="1843"/>
                    <a:pt x="5750" y="1850"/>
                    <a:pt x="5750" y="1864"/>
                  </a:cubicBezTo>
                  <a:cubicBezTo>
                    <a:pt x="5739" y="1864"/>
                    <a:pt x="5724" y="1866"/>
                    <a:pt x="5713" y="1866"/>
                  </a:cubicBezTo>
                  <a:cubicBezTo>
                    <a:pt x="5698" y="1866"/>
                    <a:pt x="5694" y="1863"/>
                    <a:pt x="5728" y="1850"/>
                  </a:cubicBezTo>
                  <a:lnTo>
                    <a:pt x="5728" y="1850"/>
                  </a:lnTo>
                  <a:cubicBezTo>
                    <a:pt x="5547" y="1901"/>
                    <a:pt x="5445" y="1915"/>
                    <a:pt x="5329" y="1973"/>
                  </a:cubicBezTo>
                  <a:cubicBezTo>
                    <a:pt x="5307" y="1973"/>
                    <a:pt x="5365" y="1951"/>
                    <a:pt x="5344" y="1951"/>
                  </a:cubicBezTo>
                  <a:cubicBezTo>
                    <a:pt x="5329" y="1959"/>
                    <a:pt x="5286" y="1973"/>
                    <a:pt x="5271" y="1973"/>
                  </a:cubicBezTo>
                  <a:cubicBezTo>
                    <a:pt x="5268" y="1974"/>
                    <a:pt x="5266" y="1975"/>
                    <a:pt x="5266" y="1975"/>
                  </a:cubicBezTo>
                  <a:cubicBezTo>
                    <a:pt x="5262" y="1975"/>
                    <a:pt x="5282" y="1965"/>
                    <a:pt x="5302" y="1958"/>
                  </a:cubicBezTo>
                  <a:lnTo>
                    <a:pt x="5302" y="1958"/>
                  </a:lnTo>
                  <a:cubicBezTo>
                    <a:pt x="5133" y="2012"/>
                    <a:pt x="5126" y="2040"/>
                    <a:pt x="5119" y="2068"/>
                  </a:cubicBezTo>
                  <a:cubicBezTo>
                    <a:pt x="5024" y="2089"/>
                    <a:pt x="4981" y="2104"/>
                    <a:pt x="4915" y="2140"/>
                  </a:cubicBezTo>
                  <a:cubicBezTo>
                    <a:pt x="4901" y="2140"/>
                    <a:pt x="4884" y="2143"/>
                    <a:pt x="4876" y="2143"/>
                  </a:cubicBezTo>
                  <a:cubicBezTo>
                    <a:pt x="4864" y="2143"/>
                    <a:pt x="4872" y="2137"/>
                    <a:pt x="4937" y="2111"/>
                  </a:cubicBezTo>
                  <a:lnTo>
                    <a:pt x="4937" y="2111"/>
                  </a:lnTo>
                  <a:cubicBezTo>
                    <a:pt x="4908" y="2118"/>
                    <a:pt x="4806" y="2155"/>
                    <a:pt x="4719" y="2177"/>
                  </a:cubicBezTo>
                  <a:cubicBezTo>
                    <a:pt x="4625" y="2206"/>
                    <a:pt x="4538" y="2227"/>
                    <a:pt x="4538" y="2235"/>
                  </a:cubicBezTo>
                  <a:cubicBezTo>
                    <a:pt x="4516" y="2235"/>
                    <a:pt x="4451" y="2256"/>
                    <a:pt x="4429" y="2264"/>
                  </a:cubicBezTo>
                  <a:cubicBezTo>
                    <a:pt x="4338" y="2277"/>
                    <a:pt x="4298" y="2285"/>
                    <a:pt x="4245" y="2293"/>
                  </a:cubicBezTo>
                  <a:lnTo>
                    <a:pt x="4245" y="2293"/>
                  </a:lnTo>
                  <a:cubicBezTo>
                    <a:pt x="4283" y="2257"/>
                    <a:pt x="4317" y="2220"/>
                    <a:pt x="4349" y="2184"/>
                  </a:cubicBezTo>
                  <a:cubicBezTo>
                    <a:pt x="4358" y="2175"/>
                    <a:pt x="4363" y="2172"/>
                    <a:pt x="4364" y="2172"/>
                  </a:cubicBezTo>
                  <a:cubicBezTo>
                    <a:pt x="4369" y="2172"/>
                    <a:pt x="4357" y="2190"/>
                    <a:pt x="4342" y="2206"/>
                  </a:cubicBezTo>
                  <a:cubicBezTo>
                    <a:pt x="4378" y="2169"/>
                    <a:pt x="4400" y="2140"/>
                    <a:pt x="4444" y="2075"/>
                  </a:cubicBezTo>
                  <a:lnTo>
                    <a:pt x="4444" y="2075"/>
                  </a:lnTo>
                  <a:cubicBezTo>
                    <a:pt x="4436" y="2097"/>
                    <a:pt x="4451" y="2104"/>
                    <a:pt x="4385" y="2184"/>
                  </a:cubicBezTo>
                  <a:cubicBezTo>
                    <a:pt x="4436" y="2126"/>
                    <a:pt x="4480" y="2053"/>
                    <a:pt x="4516" y="1973"/>
                  </a:cubicBezTo>
                  <a:cubicBezTo>
                    <a:pt x="4529" y="1967"/>
                    <a:pt x="4559" y="1881"/>
                    <a:pt x="4561" y="1881"/>
                  </a:cubicBezTo>
                  <a:lnTo>
                    <a:pt x="4561" y="1881"/>
                  </a:lnTo>
                  <a:cubicBezTo>
                    <a:pt x="4561" y="1881"/>
                    <a:pt x="4561" y="1883"/>
                    <a:pt x="4560" y="1886"/>
                  </a:cubicBezTo>
                  <a:cubicBezTo>
                    <a:pt x="4581" y="1821"/>
                    <a:pt x="4589" y="1726"/>
                    <a:pt x="4567" y="1639"/>
                  </a:cubicBezTo>
                  <a:cubicBezTo>
                    <a:pt x="4545" y="1545"/>
                    <a:pt x="4509" y="1458"/>
                    <a:pt x="4473" y="1378"/>
                  </a:cubicBezTo>
                  <a:cubicBezTo>
                    <a:pt x="4465" y="1371"/>
                    <a:pt x="4458" y="1356"/>
                    <a:pt x="4436" y="1320"/>
                  </a:cubicBezTo>
                  <a:cubicBezTo>
                    <a:pt x="4356" y="1182"/>
                    <a:pt x="4277" y="1059"/>
                    <a:pt x="4131" y="928"/>
                  </a:cubicBezTo>
                  <a:cubicBezTo>
                    <a:pt x="4110" y="899"/>
                    <a:pt x="4088" y="870"/>
                    <a:pt x="4066" y="841"/>
                  </a:cubicBezTo>
                  <a:cubicBezTo>
                    <a:pt x="4042" y="822"/>
                    <a:pt x="4030" y="815"/>
                    <a:pt x="4027" y="815"/>
                  </a:cubicBezTo>
                  <a:cubicBezTo>
                    <a:pt x="4018" y="815"/>
                    <a:pt x="4058" y="859"/>
                    <a:pt x="4049" y="859"/>
                  </a:cubicBezTo>
                  <a:cubicBezTo>
                    <a:pt x="4044" y="859"/>
                    <a:pt x="4022" y="844"/>
                    <a:pt x="3964" y="797"/>
                  </a:cubicBezTo>
                  <a:cubicBezTo>
                    <a:pt x="3819" y="696"/>
                    <a:pt x="3921" y="746"/>
                    <a:pt x="3870" y="703"/>
                  </a:cubicBezTo>
                  <a:cubicBezTo>
                    <a:pt x="3790" y="659"/>
                    <a:pt x="3652" y="594"/>
                    <a:pt x="3485" y="550"/>
                  </a:cubicBezTo>
                  <a:lnTo>
                    <a:pt x="3485" y="550"/>
                  </a:lnTo>
                  <a:cubicBezTo>
                    <a:pt x="3543" y="565"/>
                    <a:pt x="3587" y="579"/>
                    <a:pt x="3638" y="594"/>
                  </a:cubicBezTo>
                  <a:cubicBezTo>
                    <a:pt x="3594" y="579"/>
                    <a:pt x="3558" y="558"/>
                    <a:pt x="3514" y="543"/>
                  </a:cubicBezTo>
                  <a:lnTo>
                    <a:pt x="3514" y="543"/>
                  </a:lnTo>
                  <a:cubicBezTo>
                    <a:pt x="3594" y="558"/>
                    <a:pt x="3659" y="579"/>
                    <a:pt x="3689" y="594"/>
                  </a:cubicBezTo>
                  <a:cubicBezTo>
                    <a:pt x="3698" y="596"/>
                    <a:pt x="3705" y="598"/>
                    <a:pt x="3707" y="598"/>
                  </a:cubicBezTo>
                  <a:cubicBezTo>
                    <a:pt x="3712" y="598"/>
                    <a:pt x="3701" y="591"/>
                    <a:pt x="3667" y="572"/>
                  </a:cubicBezTo>
                  <a:cubicBezTo>
                    <a:pt x="3666" y="573"/>
                    <a:pt x="3664" y="573"/>
                    <a:pt x="3662" y="573"/>
                  </a:cubicBezTo>
                  <a:cubicBezTo>
                    <a:pt x="3636" y="573"/>
                    <a:pt x="3520" y="528"/>
                    <a:pt x="3398" y="521"/>
                  </a:cubicBezTo>
                  <a:cubicBezTo>
                    <a:pt x="3380" y="519"/>
                    <a:pt x="3362" y="518"/>
                    <a:pt x="3344" y="518"/>
                  </a:cubicBezTo>
                  <a:cubicBezTo>
                    <a:pt x="3234" y="518"/>
                    <a:pt x="3137" y="552"/>
                    <a:pt x="3137" y="565"/>
                  </a:cubicBezTo>
                  <a:cubicBezTo>
                    <a:pt x="3108" y="572"/>
                    <a:pt x="3079" y="579"/>
                    <a:pt x="3050" y="594"/>
                  </a:cubicBezTo>
                  <a:cubicBezTo>
                    <a:pt x="3079" y="579"/>
                    <a:pt x="3079" y="579"/>
                    <a:pt x="3100" y="572"/>
                  </a:cubicBezTo>
                  <a:lnTo>
                    <a:pt x="3100" y="572"/>
                  </a:lnTo>
                  <a:cubicBezTo>
                    <a:pt x="3057" y="579"/>
                    <a:pt x="3035" y="594"/>
                    <a:pt x="3013" y="608"/>
                  </a:cubicBezTo>
                  <a:cubicBezTo>
                    <a:pt x="2992" y="616"/>
                    <a:pt x="2977" y="630"/>
                    <a:pt x="2963" y="645"/>
                  </a:cubicBezTo>
                  <a:cubicBezTo>
                    <a:pt x="2941" y="674"/>
                    <a:pt x="2904" y="703"/>
                    <a:pt x="2832" y="775"/>
                  </a:cubicBezTo>
                  <a:cubicBezTo>
                    <a:pt x="2797" y="815"/>
                    <a:pt x="2772" y="849"/>
                    <a:pt x="2767" y="849"/>
                  </a:cubicBezTo>
                  <a:cubicBezTo>
                    <a:pt x="2765" y="849"/>
                    <a:pt x="2767" y="842"/>
                    <a:pt x="2774" y="826"/>
                  </a:cubicBezTo>
                  <a:lnTo>
                    <a:pt x="2774" y="826"/>
                  </a:lnTo>
                  <a:cubicBezTo>
                    <a:pt x="2745" y="877"/>
                    <a:pt x="2723" y="928"/>
                    <a:pt x="2701" y="979"/>
                  </a:cubicBezTo>
                  <a:cubicBezTo>
                    <a:pt x="2692" y="997"/>
                    <a:pt x="2687" y="1005"/>
                    <a:pt x="2685" y="1005"/>
                  </a:cubicBezTo>
                  <a:cubicBezTo>
                    <a:pt x="2685" y="1005"/>
                    <a:pt x="2685" y="1004"/>
                    <a:pt x="2685" y="1001"/>
                  </a:cubicBezTo>
                  <a:lnTo>
                    <a:pt x="2685" y="1001"/>
                  </a:lnTo>
                  <a:cubicBezTo>
                    <a:pt x="2658" y="1069"/>
                    <a:pt x="2641" y="1136"/>
                    <a:pt x="2629" y="1204"/>
                  </a:cubicBezTo>
                  <a:cubicBezTo>
                    <a:pt x="2629" y="1240"/>
                    <a:pt x="2629" y="1320"/>
                    <a:pt x="2636" y="1356"/>
                  </a:cubicBezTo>
                  <a:cubicBezTo>
                    <a:pt x="2634" y="1373"/>
                    <a:pt x="2633" y="1379"/>
                    <a:pt x="2632" y="1379"/>
                  </a:cubicBezTo>
                  <a:cubicBezTo>
                    <a:pt x="2629" y="1379"/>
                    <a:pt x="2629" y="1340"/>
                    <a:pt x="2629" y="1340"/>
                  </a:cubicBezTo>
                  <a:cubicBezTo>
                    <a:pt x="2629" y="1340"/>
                    <a:pt x="2629" y="1341"/>
                    <a:pt x="2629" y="1342"/>
                  </a:cubicBezTo>
                  <a:cubicBezTo>
                    <a:pt x="2629" y="1392"/>
                    <a:pt x="2636" y="1436"/>
                    <a:pt x="2643" y="1480"/>
                  </a:cubicBezTo>
                  <a:cubicBezTo>
                    <a:pt x="2643" y="1490"/>
                    <a:pt x="2642" y="1495"/>
                    <a:pt x="2640" y="1495"/>
                  </a:cubicBezTo>
                  <a:cubicBezTo>
                    <a:pt x="2631" y="1495"/>
                    <a:pt x="2610" y="1404"/>
                    <a:pt x="2621" y="1327"/>
                  </a:cubicBezTo>
                  <a:lnTo>
                    <a:pt x="2621" y="1327"/>
                  </a:lnTo>
                  <a:cubicBezTo>
                    <a:pt x="2600" y="1392"/>
                    <a:pt x="2607" y="1422"/>
                    <a:pt x="2614" y="1472"/>
                  </a:cubicBezTo>
                  <a:cubicBezTo>
                    <a:pt x="2621" y="1516"/>
                    <a:pt x="2629" y="1581"/>
                    <a:pt x="2679" y="1719"/>
                  </a:cubicBezTo>
                  <a:cubicBezTo>
                    <a:pt x="2658" y="1676"/>
                    <a:pt x="2643" y="1639"/>
                    <a:pt x="2629" y="1596"/>
                  </a:cubicBezTo>
                  <a:lnTo>
                    <a:pt x="2629" y="1596"/>
                  </a:lnTo>
                  <a:cubicBezTo>
                    <a:pt x="2636" y="1683"/>
                    <a:pt x="2679" y="1784"/>
                    <a:pt x="2759" y="1915"/>
                  </a:cubicBezTo>
                  <a:cubicBezTo>
                    <a:pt x="2752" y="1901"/>
                    <a:pt x="2716" y="1828"/>
                    <a:pt x="2701" y="1777"/>
                  </a:cubicBezTo>
                  <a:cubicBezTo>
                    <a:pt x="2689" y="1749"/>
                    <a:pt x="2684" y="1729"/>
                    <a:pt x="2688" y="1729"/>
                  </a:cubicBezTo>
                  <a:cubicBezTo>
                    <a:pt x="2691" y="1729"/>
                    <a:pt x="2700" y="1741"/>
                    <a:pt x="2716" y="1770"/>
                  </a:cubicBezTo>
                  <a:cubicBezTo>
                    <a:pt x="2730" y="1806"/>
                    <a:pt x="2759" y="1857"/>
                    <a:pt x="2817" y="1915"/>
                  </a:cubicBezTo>
                  <a:cubicBezTo>
                    <a:pt x="2803" y="1922"/>
                    <a:pt x="2854" y="1988"/>
                    <a:pt x="2933" y="2053"/>
                  </a:cubicBezTo>
                  <a:lnTo>
                    <a:pt x="2912" y="2060"/>
                  </a:lnTo>
                  <a:cubicBezTo>
                    <a:pt x="2999" y="2126"/>
                    <a:pt x="2999" y="2111"/>
                    <a:pt x="3050" y="2147"/>
                  </a:cubicBezTo>
                  <a:cubicBezTo>
                    <a:pt x="3151" y="2213"/>
                    <a:pt x="3166" y="2235"/>
                    <a:pt x="3188" y="2256"/>
                  </a:cubicBezTo>
                  <a:cubicBezTo>
                    <a:pt x="3225" y="2276"/>
                    <a:pt x="3240" y="2283"/>
                    <a:pt x="3243" y="2283"/>
                  </a:cubicBezTo>
                  <a:cubicBezTo>
                    <a:pt x="3252" y="2283"/>
                    <a:pt x="3194" y="2244"/>
                    <a:pt x="3205" y="2244"/>
                  </a:cubicBezTo>
                  <a:cubicBezTo>
                    <a:pt x="3210" y="2244"/>
                    <a:pt x="3231" y="2253"/>
                    <a:pt x="3282" y="2278"/>
                  </a:cubicBezTo>
                  <a:cubicBezTo>
                    <a:pt x="3420" y="2343"/>
                    <a:pt x="3529" y="2373"/>
                    <a:pt x="3718" y="2387"/>
                  </a:cubicBezTo>
                  <a:cubicBezTo>
                    <a:pt x="3772" y="2398"/>
                    <a:pt x="3767" y="2400"/>
                    <a:pt x="3752" y="2400"/>
                  </a:cubicBezTo>
                  <a:cubicBezTo>
                    <a:pt x="3745" y="2400"/>
                    <a:pt x="3735" y="2399"/>
                    <a:pt x="3730" y="2399"/>
                  </a:cubicBezTo>
                  <a:cubicBezTo>
                    <a:pt x="3724" y="2399"/>
                    <a:pt x="3723" y="2400"/>
                    <a:pt x="3732" y="2402"/>
                  </a:cubicBezTo>
                  <a:lnTo>
                    <a:pt x="3834" y="2402"/>
                  </a:lnTo>
                  <a:cubicBezTo>
                    <a:pt x="3855" y="2402"/>
                    <a:pt x="3848" y="2402"/>
                    <a:pt x="3841" y="2409"/>
                  </a:cubicBezTo>
                  <a:cubicBezTo>
                    <a:pt x="3912" y="2402"/>
                    <a:pt x="3863" y="2396"/>
                    <a:pt x="3941" y="2390"/>
                  </a:cubicBezTo>
                  <a:lnTo>
                    <a:pt x="3941" y="2390"/>
                  </a:lnTo>
                  <a:cubicBezTo>
                    <a:pt x="3914" y="2411"/>
                    <a:pt x="3895" y="2430"/>
                    <a:pt x="3885" y="2445"/>
                  </a:cubicBezTo>
                  <a:cubicBezTo>
                    <a:pt x="3834" y="2481"/>
                    <a:pt x="3783" y="2518"/>
                    <a:pt x="3725" y="2554"/>
                  </a:cubicBezTo>
                  <a:cubicBezTo>
                    <a:pt x="3790" y="2517"/>
                    <a:pt x="3815" y="2505"/>
                    <a:pt x="3819" y="2505"/>
                  </a:cubicBezTo>
                  <a:cubicBezTo>
                    <a:pt x="3827" y="2505"/>
                    <a:pt x="3764" y="2548"/>
                    <a:pt x="3776" y="2548"/>
                  </a:cubicBezTo>
                  <a:cubicBezTo>
                    <a:pt x="3778" y="2548"/>
                    <a:pt x="3785" y="2545"/>
                    <a:pt x="3797" y="2540"/>
                  </a:cubicBezTo>
                  <a:lnTo>
                    <a:pt x="3797" y="2540"/>
                  </a:lnTo>
                  <a:cubicBezTo>
                    <a:pt x="3736" y="2581"/>
                    <a:pt x="3649" y="2622"/>
                    <a:pt x="3639" y="2622"/>
                  </a:cubicBezTo>
                  <a:cubicBezTo>
                    <a:pt x="3635" y="2622"/>
                    <a:pt x="3644" y="2615"/>
                    <a:pt x="3674" y="2598"/>
                  </a:cubicBezTo>
                  <a:lnTo>
                    <a:pt x="3689" y="2590"/>
                  </a:lnTo>
                  <a:cubicBezTo>
                    <a:pt x="3692" y="2586"/>
                    <a:pt x="3691" y="2584"/>
                    <a:pt x="3688" y="2584"/>
                  </a:cubicBezTo>
                  <a:cubicBezTo>
                    <a:pt x="3675" y="2584"/>
                    <a:pt x="3622" y="2612"/>
                    <a:pt x="3565" y="2641"/>
                  </a:cubicBezTo>
                  <a:cubicBezTo>
                    <a:pt x="3499" y="2674"/>
                    <a:pt x="3433" y="2707"/>
                    <a:pt x="3422" y="2707"/>
                  </a:cubicBezTo>
                  <a:cubicBezTo>
                    <a:pt x="3420" y="2707"/>
                    <a:pt x="3420" y="2707"/>
                    <a:pt x="3420" y="2706"/>
                  </a:cubicBezTo>
                  <a:cubicBezTo>
                    <a:pt x="2977" y="2917"/>
                    <a:pt x="2520" y="3048"/>
                    <a:pt x="2070" y="3098"/>
                  </a:cubicBezTo>
                  <a:cubicBezTo>
                    <a:pt x="2084" y="3106"/>
                    <a:pt x="2106" y="3106"/>
                    <a:pt x="2120" y="3106"/>
                  </a:cubicBezTo>
                  <a:lnTo>
                    <a:pt x="1968" y="3128"/>
                  </a:lnTo>
                  <a:cubicBezTo>
                    <a:pt x="1924" y="3128"/>
                    <a:pt x="1910" y="3120"/>
                    <a:pt x="2019" y="3106"/>
                  </a:cubicBezTo>
                  <a:cubicBezTo>
                    <a:pt x="1961" y="3106"/>
                    <a:pt x="1830" y="3135"/>
                    <a:pt x="1830" y="3135"/>
                  </a:cubicBezTo>
                  <a:cubicBezTo>
                    <a:pt x="1805" y="3136"/>
                    <a:pt x="1788" y="3136"/>
                    <a:pt x="1775" y="3136"/>
                  </a:cubicBezTo>
                  <a:cubicBezTo>
                    <a:pt x="1703" y="3136"/>
                    <a:pt x="1808" y="3124"/>
                    <a:pt x="1844" y="3120"/>
                  </a:cubicBezTo>
                  <a:lnTo>
                    <a:pt x="1757" y="3120"/>
                  </a:lnTo>
                  <a:lnTo>
                    <a:pt x="1779" y="3128"/>
                  </a:lnTo>
                  <a:cubicBezTo>
                    <a:pt x="1728" y="3133"/>
                    <a:pt x="1709" y="3138"/>
                    <a:pt x="1654" y="3138"/>
                  </a:cubicBezTo>
                  <a:cubicBezTo>
                    <a:pt x="1631" y="3138"/>
                    <a:pt x="1602" y="3137"/>
                    <a:pt x="1561" y="3135"/>
                  </a:cubicBezTo>
                  <a:cubicBezTo>
                    <a:pt x="1482" y="3128"/>
                    <a:pt x="1518" y="3120"/>
                    <a:pt x="1489" y="3120"/>
                  </a:cubicBezTo>
                  <a:cubicBezTo>
                    <a:pt x="1489" y="3120"/>
                    <a:pt x="1474" y="3113"/>
                    <a:pt x="1438" y="3113"/>
                  </a:cubicBezTo>
                  <a:cubicBezTo>
                    <a:pt x="1402" y="3106"/>
                    <a:pt x="1373" y="3106"/>
                    <a:pt x="1336" y="3098"/>
                  </a:cubicBezTo>
                  <a:cubicBezTo>
                    <a:pt x="1307" y="3091"/>
                    <a:pt x="1271" y="3084"/>
                    <a:pt x="1242" y="3077"/>
                  </a:cubicBezTo>
                  <a:lnTo>
                    <a:pt x="1242" y="3077"/>
                  </a:lnTo>
                  <a:cubicBezTo>
                    <a:pt x="1264" y="3084"/>
                    <a:pt x="1293" y="3098"/>
                    <a:pt x="1315" y="3106"/>
                  </a:cubicBezTo>
                  <a:cubicBezTo>
                    <a:pt x="1255" y="3096"/>
                    <a:pt x="1191" y="3079"/>
                    <a:pt x="1186" y="3079"/>
                  </a:cubicBezTo>
                  <a:cubicBezTo>
                    <a:pt x="1185" y="3079"/>
                    <a:pt x="1186" y="3079"/>
                    <a:pt x="1186" y="3079"/>
                  </a:cubicBezTo>
                  <a:lnTo>
                    <a:pt x="1186" y="3079"/>
                  </a:lnTo>
                  <a:cubicBezTo>
                    <a:pt x="1109" y="3053"/>
                    <a:pt x="959" y="3003"/>
                    <a:pt x="835" y="2917"/>
                  </a:cubicBezTo>
                  <a:cubicBezTo>
                    <a:pt x="763" y="2866"/>
                    <a:pt x="698" y="2808"/>
                    <a:pt x="661" y="2750"/>
                  </a:cubicBezTo>
                  <a:cubicBezTo>
                    <a:pt x="632" y="2728"/>
                    <a:pt x="618" y="2699"/>
                    <a:pt x="610" y="2677"/>
                  </a:cubicBezTo>
                  <a:cubicBezTo>
                    <a:pt x="596" y="2656"/>
                    <a:pt x="589" y="2641"/>
                    <a:pt x="589" y="2634"/>
                  </a:cubicBezTo>
                  <a:cubicBezTo>
                    <a:pt x="531" y="2525"/>
                    <a:pt x="516" y="2402"/>
                    <a:pt x="545" y="2256"/>
                  </a:cubicBezTo>
                  <a:lnTo>
                    <a:pt x="545" y="2256"/>
                  </a:lnTo>
                  <a:cubicBezTo>
                    <a:pt x="542" y="2271"/>
                    <a:pt x="537" y="2282"/>
                    <a:pt x="534" y="2282"/>
                  </a:cubicBezTo>
                  <a:cubicBezTo>
                    <a:pt x="529" y="2282"/>
                    <a:pt x="528" y="2258"/>
                    <a:pt x="545" y="2184"/>
                  </a:cubicBezTo>
                  <a:cubicBezTo>
                    <a:pt x="546" y="2189"/>
                    <a:pt x="548" y="2191"/>
                    <a:pt x="550" y="2191"/>
                  </a:cubicBezTo>
                  <a:cubicBezTo>
                    <a:pt x="558" y="2191"/>
                    <a:pt x="573" y="2142"/>
                    <a:pt x="603" y="2082"/>
                  </a:cubicBezTo>
                  <a:cubicBezTo>
                    <a:pt x="630" y="2015"/>
                    <a:pt x="675" y="1942"/>
                    <a:pt x="711" y="1902"/>
                  </a:cubicBezTo>
                  <a:lnTo>
                    <a:pt x="711" y="1902"/>
                  </a:lnTo>
                  <a:cubicBezTo>
                    <a:pt x="711" y="1902"/>
                    <a:pt x="711" y="1902"/>
                    <a:pt x="711" y="1902"/>
                  </a:cubicBezTo>
                  <a:cubicBezTo>
                    <a:pt x="712" y="1902"/>
                    <a:pt x="714" y="1900"/>
                    <a:pt x="719" y="1893"/>
                  </a:cubicBezTo>
                  <a:lnTo>
                    <a:pt x="719" y="1893"/>
                  </a:lnTo>
                  <a:cubicBezTo>
                    <a:pt x="717" y="1896"/>
                    <a:pt x="714" y="1899"/>
                    <a:pt x="711" y="1902"/>
                  </a:cubicBezTo>
                  <a:lnTo>
                    <a:pt x="711" y="1902"/>
                  </a:lnTo>
                  <a:cubicBezTo>
                    <a:pt x="710" y="1899"/>
                    <a:pt x="751" y="1837"/>
                    <a:pt x="792" y="1784"/>
                  </a:cubicBezTo>
                  <a:cubicBezTo>
                    <a:pt x="829" y="1731"/>
                    <a:pt x="867" y="1685"/>
                    <a:pt x="864" y="1685"/>
                  </a:cubicBezTo>
                  <a:lnTo>
                    <a:pt x="864" y="1685"/>
                  </a:lnTo>
                  <a:cubicBezTo>
                    <a:pt x="862" y="1685"/>
                    <a:pt x="856" y="1691"/>
                    <a:pt x="843" y="1705"/>
                  </a:cubicBezTo>
                  <a:cubicBezTo>
                    <a:pt x="872" y="1673"/>
                    <a:pt x="879" y="1666"/>
                    <a:pt x="880" y="1666"/>
                  </a:cubicBezTo>
                  <a:cubicBezTo>
                    <a:pt x="882" y="1666"/>
                    <a:pt x="880" y="1670"/>
                    <a:pt x="882" y="1670"/>
                  </a:cubicBezTo>
                  <a:cubicBezTo>
                    <a:pt x="883" y="1670"/>
                    <a:pt x="889" y="1665"/>
                    <a:pt x="908" y="1647"/>
                  </a:cubicBezTo>
                  <a:cubicBezTo>
                    <a:pt x="1082" y="1451"/>
                    <a:pt x="1307" y="1226"/>
                    <a:pt x="1525" y="986"/>
                  </a:cubicBezTo>
                  <a:cubicBezTo>
                    <a:pt x="1525" y="985"/>
                    <a:pt x="1525" y="985"/>
                    <a:pt x="1524" y="985"/>
                  </a:cubicBezTo>
                  <a:cubicBezTo>
                    <a:pt x="1521" y="985"/>
                    <a:pt x="1510" y="995"/>
                    <a:pt x="1508" y="995"/>
                  </a:cubicBezTo>
                  <a:cubicBezTo>
                    <a:pt x="1506" y="995"/>
                    <a:pt x="1511" y="988"/>
                    <a:pt x="1532" y="964"/>
                  </a:cubicBezTo>
                  <a:lnTo>
                    <a:pt x="1656" y="848"/>
                  </a:lnTo>
                  <a:cubicBezTo>
                    <a:pt x="1699" y="804"/>
                    <a:pt x="1685" y="797"/>
                    <a:pt x="1772" y="717"/>
                  </a:cubicBezTo>
                  <a:lnTo>
                    <a:pt x="1772" y="717"/>
                  </a:lnTo>
                  <a:cubicBezTo>
                    <a:pt x="1764" y="721"/>
                    <a:pt x="1753" y="730"/>
                    <a:pt x="1751" y="730"/>
                  </a:cubicBezTo>
                  <a:cubicBezTo>
                    <a:pt x="1749" y="730"/>
                    <a:pt x="1752" y="726"/>
                    <a:pt x="1765" y="710"/>
                  </a:cubicBezTo>
                  <a:cubicBezTo>
                    <a:pt x="1816" y="652"/>
                    <a:pt x="1866" y="587"/>
                    <a:pt x="1895" y="507"/>
                  </a:cubicBezTo>
                  <a:cubicBezTo>
                    <a:pt x="1917" y="470"/>
                    <a:pt x="1924" y="427"/>
                    <a:pt x="1924" y="383"/>
                  </a:cubicBezTo>
                  <a:cubicBezTo>
                    <a:pt x="1924" y="369"/>
                    <a:pt x="1924" y="347"/>
                    <a:pt x="1917" y="325"/>
                  </a:cubicBezTo>
                  <a:cubicBezTo>
                    <a:pt x="1917" y="304"/>
                    <a:pt x="1917" y="282"/>
                    <a:pt x="1903" y="260"/>
                  </a:cubicBezTo>
                  <a:cubicBezTo>
                    <a:pt x="1881" y="180"/>
                    <a:pt x="1816" y="115"/>
                    <a:pt x="1743" y="78"/>
                  </a:cubicBezTo>
                  <a:cubicBezTo>
                    <a:pt x="1670" y="42"/>
                    <a:pt x="1590" y="20"/>
                    <a:pt x="1511" y="6"/>
                  </a:cubicBezTo>
                  <a:cubicBezTo>
                    <a:pt x="1469" y="2"/>
                    <a:pt x="1428" y="0"/>
                    <a:pt x="1387" y="0"/>
                  </a:cubicBezTo>
                  <a:close/>
                  <a:moveTo>
                    <a:pt x="6324" y="3701"/>
                  </a:moveTo>
                  <a:cubicBezTo>
                    <a:pt x="6298" y="3706"/>
                    <a:pt x="6276" y="3708"/>
                    <a:pt x="6257" y="3708"/>
                  </a:cubicBezTo>
                  <a:lnTo>
                    <a:pt x="6257" y="3708"/>
                  </a:lnTo>
                  <a:cubicBezTo>
                    <a:pt x="6255" y="3708"/>
                    <a:pt x="6253" y="3708"/>
                    <a:pt x="6251" y="3708"/>
                  </a:cubicBezTo>
                  <a:cubicBezTo>
                    <a:pt x="6273" y="3708"/>
                    <a:pt x="6295" y="3708"/>
                    <a:pt x="6324" y="370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80" name="Google Shape;1139;p40"/>
            <p:cNvSpPr/>
            <p:nvPr/>
          </p:nvSpPr>
          <p:spPr>
            <a:xfrm>
              <a:off x="7155498" y="4040792"/>
              <a:ext cx="1560" cy="240"/>
            </a:xfrm>
            <a:custGeom>
              <a:avLst/>
              <a:gdLst/>
              <a:ahLst/>
              <a:cxnLst/>
              <a:rect l="l" t="t" r="r" b="b"/>
              <a:pathLst>
                <a:path w="26" h="4" extrusionOk="0">
                  <a:moveTo>
                    <a:pt x="11" y="0"/>
                  </a:moveTo>
                  <a:cubicBezTo>
                    <a:pt x="1" y="0"/>
                    <a:pt x="1" y="4"/>
                    <a:pt x="9" y="4"/>
                  </a:cubicBezTo>
                  <a:cubicBezTo>
                    <a:pt x="12" y="4"/>
                    <a:pt x="18" y="3"/>
                    <a:pt x="25"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81" name="Google Shape;1140;p40"/>
            <p:cNvSpPr/>
            <p:nvPr/>
          </p:nvSpPr>
          <p:spPr>
            <a:xfrm>
              <a:off x="7127366" y="3991546"/>
              <a:ext cx="480" cy="540"/>
            </a:xfrm>
            <a:custGeom>
              <a:avLst/>
              <a:gdLst/>
              <a:ahLst/>
              <a:cxnLst/>
              <a:rect l="l" t="t" r="r" b="b"/>
              <a:pathLst>
                <a:path w="8" h="9" extrusionOk="0">
                  <a:moveTo>
                    <a:pt x="1" y="1"/>
                  </a:moveTo>
                  <a:lnTo>
                    <a:pt x="8" y="8"/>
                  </a:lnTo>
                  <a:cubicBezTo>
                    <a:pt x="8" y="8"/>
                    <a:pt x="8" y="8"/>
                    <a:pt x="8" y="8"/>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82" name="Google Shape;1141;p40"/>
            <p:cNvSpPr/>
            <p:nvPr/>
          </p:nvSpPr>
          <p:spPr>
            <a:xfrm>
              <a:off x="7240615" y="4051230"/>
              <a:ext cx="2639" cy="2339"/>
            </a:xfrm>
            <a:custGeom>
              <a:avLst/>
              <a:gdLst/>
              <a:ahLst/>
              <a:cxnLst/>
              <a:rect l="l" t="t" r="r" b="b"/>
              <a:pathLst>
                <a:path w="44" h="39" extrusionOk="0">
                  <a:moveTo>
                    <a:pt x="44" y="1"/>
                  </a:moveTo>
                  <a:cubicBezTo>
                    <a:pt x="32" y="10"/>
                    <a:pt x="23" y="18"/>
                    <a:pt x="17" y="24"/>
                  </a:cubicBezTo>
                  <a:lnTo>
                    <a:pt x="17" y="24"/>
                  </a:lnTo>
                  <a:cubicBezTo>
                    <a:pt x="24" y="18"/>
                    <a:pt x="33" y="11"/>
                    <a:pt x="44" y="1"/>
                  </a:cubicBezTo>
                  <a:close/>
                  <a:moveTo>
                    <a:pt x="17" y="24"/>
                  </a:moveTo>
                  <a:cubicBezTo>
                    <a:pt x="9" y="29"/>
                    <a:pt x="4" y="33"/>
                    <a:pt x="0" y="37"/>
                  </a:cubicBezTo>
                  <a:cubicBezTo>
                    <a:pt x="0" y="38"/>
                    <a:pt x="0" y="39"/>
                    <a:pt x="1" y="39"/>
                  </a:cubicBezTo>
                  <a:cubicBezTo>
                    <a:pt x="2" y="39"/>
                    <a:pt x="7" y="33"/>
                    <a:pt x="17" y="24"/>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83" name="Google Shape;1142;p40"/>
            <p:cNvSpPr/>
            <p:nvPr/>
          </p:nvSpPr>
          <p:spPr>
            <a:xfrm>
              <a:off x="7403470" y="3938881"/>
              <a:ext cx="2639" cy="5278"/>
            </a:xfrm>
            <a:custGeom>
              <a:avLst/>
              <a:gdLst/>
              <a:ahLst/>
              <a:cxnLst/>
              <a:rect l="l" t="t" r="r" b="b"/>
              <a:pathLst>
                <a:path w="44" h="88" extrusionOk="0">
                  <a:moveTo>
                    <a:pt x="44" y="1"/>
                  </a:moveTo>
                  <a:lnTo>
                    <a:pt x="44" y="1"/>
                  </a:lnTo>
                  <a:cubicBezTo>
                    <a:pt x="29" y="30"/>
                    <a:pt x="15" y="59"/>
                    <a:pt x="0" y="88"/>
                  </a:cubicBezTo>
                  <a:cubicBezTo>
                    <a:pt x="22" y="44"/>
                    <a:pt x="29" y="30"/>
                    <a:pt x="44" y="8"/>
                  </a:cubicBezTo>
                  <a:lnTo>
                    <a:pt x="44" y="8"/>
                  </a:lnTo>
                  <a:cubicBezTo>
                    <a:pt x="43" y="8"/>
                    <a:pt x="38" y="16"/>
                    <a:pt x="37" y="16"/>
                  </a:cubicBezTo>
                  <a:cubicBezTo>
                    <a:pt x="37" y="16"/>
                    <a:pt x="38" y="12"/>
                    <a:pt x="44"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84" name="Google Shape;1143;p40"/>
            <p:cNvSpPr/>
            <p:nvPr/>
          </p:nvSpPr>
          <p:spPr>
            <a:xfrm>
              <a:off x="7388654" y="3896233"/>
              <a:ext cx="4799" cy="780"/>
            </a:xfrm>
            <a:custGeom>
              <a:avLst/>
              <a:gdLst/>
              <a:ahLst/>
              <a:cxnLst/>
              <a:rect l="l" t="t" r="r" b="b"/>
              <a:pathLst>
                <a:path w="80" h="13" extrusionOk="0">
                  <a:moveTo>
                    <a:pt x="0" y="0"/>
                  </a:moveTo>
                  <a:lnTo>
                    <a:pt x="0" y="7"/>
                  </a:lnTo>
                  <a:cubicBezTo>
                    <a:pt x="38" y="7"/>
                    <a:pt x="68" y="12"/>
                    <a:pt x="75" y="12"/>
                  </a:cubicBezTo>
                  <a:cubicBezTo>
                    <a:pt x="80" y="12"/>
                    <a:pt x="72" y="9"/>
                    <a:pt x="44"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85" name="Google Shape;1144;p40"/>
            <p:cNvSpPr/>
            <p:nvPr/>
          </p:nvSpPr>
          <p:spPr>
            <a:xfrm>
              <a:off x="7409528" y="3925805"/>
              <a:ext cx="1800" cy="8338"/>
            </a:xfrm>
            <a:custGeom>
              <a:avLst/>
              <a:gdLst/>
              <a:ahLst/>
              <a:cxnLst/>
              <a:rect l="l" t="t" r="r" b="b"/>
              <a:pathLst>
                <a:path w="30" h="139" extrusionOk="0">
                  <a:moveTo>
                    <a:pt x="30" y="1"/>
                  </a:moveTo>
                  <a:cubicBezTo>
                    <a:pt x="29" y="5"/>
                    <a:pt x="29" y="9"/>
                    <a:pt x="29" y="12"/>
                  </a:cubicBezTo>
                  <a:lnTo>
                    <a:pt x="29" y="12"/>
                  </a:lnTo>
                  <a:cubicBezTo>
                    <a:pt x="28" y="12"/>
                    <a:pt x="28" y="11"/>
                    <a:pt x="27" y="11"/>
                  </a:cubicBezTo>
                  <a:cubicBezTo>
                    <a:pt x="22" y="11"/>
                    <a:pt x="20" y="75"/>
                    <a:pt x="1" y="139"/>
                  </a:cubicBezTo>
                  <a:cubicBezTo>
                    <a:pt x="8" y="139"/>
                    <a:pt x="21" y="80"/>
                    <a:pt x="29" y="12"/>
                  </a:cubicBezTo>
                  <a:lnTo>
                    <a:pt x="29" y="12"/>
                  </a:lnTo>
                  <a:cubicBezTo>
                    <a:pt x="29" y="13"/>
                    <a:pt x="29" y="14"/>
                    <a:pt x="30" y="15"/>
                  </a:cubicBezTo>
                  <a:lnTo>
                    <a:pt x="30" y="1"/>
                  </a:ln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86" name="Google Shape;1145;p40"/>
            <p:cNvSpPr/>
            <p:nvPr/>
          </p:nvSpPr>
          <p:spPr>
            <a:xfrm>
              <a:off x="7410908" y="3920946"/>
              <a:ext cx="420" cy="4079"/>
            </a:xfrm>
            <a:custGeom>
              <a:avLst/>
              <a:gdLst/>
              <a:ahLst/>
              <a:cxnLst/>
              <a:rect l="l" t="t" r="r" b="b"/>
              <a:pathLst>
                <a:path w="7" h="68" extrusionOk="0">
                  <a:moveTo>
                    <a:pt x="5" y="1"/>
                  </a:moveTo>
                  <a:cubicBezTo>
                    <a:pt x="1" y="1"/>
                    <a:pt x="7" y="34"/>
                    <a:pt x="7" y="67"/>
                  </a:cubicBezTo>
                  <a:cubicBezTo>
                    <a:pt x="7" y="45"/>
                    <a:pt x="7" y="24"/>
                    <a:pt x="7" y="2"/>
                  </a:cubicBezTo>
                  <a:cubicBezTo>
                    <a:pt x="6" y="1"/>
                    <a:pt x="6" y="1"/>
                    <a:pt x="5"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87" name="Google Shape;1146;p40"/>
            <p:cNvSpPr/>
            <p:nvPr/>
          </p:nvSpPr>
          <p:spPr>
            <a:xfrm>
              <a:off x="7378157" y="3965274"/>
              <a:ext cx="5099" cy="4379"/>
            </a:xfrm>
            <a:custGeom>
              <a:avLst/>
              <a:gdLst/>
              <a:ahLst/>
              <a:cxnLst/>
              <a:rect l="l" t="t" r="r" b="b"/>
              <a:pathLst>
                <a:path w="85" h="73" extrusionOk="0">
                  <a:moveTo>
                    <a:pt x="84" y="0"/>
                  </a:moveTo>
                  <a:cubicBezTo>
                    <a:pt x="82" y="0"/>
                    <a:pt x="0" y="73"/>
                    <a:pt x="5" y="73"/>
                  </a:cubicBezTo>
                  <a:cubicBezTo>
                    <a:pt x="7" y="73"/>
                    <a:pt x="22" y="62"/>
                    <a:pt x="59" y="32"/>
                  </a:cubicBezTo>
                  <a:cubicBezTo>
                    <a:pt x="81" y="11"/>
                    <a:pt x="66" y="11"/>
                    <a:pt x="81" y="3"/>
                  </a:cubicBezTo>
                  <a:cubicBezTo>
                    <a:pt x="83" y="1"/>
                    <a:pt x="84" y="0"/>
                    <a:pt x="84"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88" name="Google Shape;1147;p40"/>
            <p:cNvSpPr/>
            <p:nvPr/>
          </p:nvSpPr>
          <p:spPr>
            <a:xfrm>
              <a:off x="7410428" y="3931023"/>
              <a:ext cx="900" cy="4019"/>
            </a:xfrm>
            <a:custGeom>
              <a:avLst/>
              <a:gdLst/>
              <a:ahLst/>
              <a:cxnLst/>
              <a:rect l="l" t="t" r="r" b="b"/>
              <a:pathLst>
                <a:path w="15" h="67" extrusionOk="0">
                  <a:moveTo>
                    <a:pt x="15" y="1"/>
                  </a:moveTo>
                  <a:lnTo>
                    <a:pt x="15" y="1"/>
                  </a:lnTo>
                  <a:cubicBezTo>
                    <a:pt x="15" y="8"/>
                    <a:pt x="8" y="15"/>
                    <a:pt x="8" y="23"/>
                  </a:cubicBezTo>
                  <a:lnTo>
                    <a:pt x="0" y="66"/>
                  </a:lnTo>
                  <a:cubicBezTo>
                    <a:pt x="8" y="44"/>
                    <a:pt x="15" y="23"/>
                    <a:pt x="15"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89" name="Google Shape;1148;p40"/>
            <p:cNvSpPr/>
            <p:nvPr/>
          </p:nvSpPr>
          <p:spPr>
            <a:xfrm>
              <a:off x="7393033" y="3953277"/>
              <a:ext cx="6538" cy="6538"/>
            </a:xfrm>
            <a:custGeom>
              <a:avLst/>
              <a:gdLst/>
              <a:ahLst/>
              <a:cxnLst/>
              <a:rect l="l" t="t" r="r" b="b"/>
              <a:pathLst>
                <a:path w="109" h="109" extrusionOk="0">
                  <a:moveTo>
                    <a:pt x="109" y="0"/>
                  </a:moveTo>
                  <a:cubicBezTo>
                    <a:pt x="105" y="4"/>
                    <a:pt x="102" y="8"/>
                    <a:pt x="99" y="11"/>
                  </a:cubicBezTo>
                  <a:lnTo>
                    <a:pt x="99" y="11"/>
                  </a:lnTo>
                  <a:cubicBezTo>
                    <a:pt x="102" y="8"/>
                    <a:pt x="106" y="4"/>
                    <a:pt x="109" y="0"/>
                  </a:cubicBezTo>
                  <a:close/>
                  <a:moveTo>
                    <a:pt x="99" y="11"/>
                  </a:moveTo>
                  <a:cubicBezTo>
                    <a:pt x="51" y="65"/>
                    <a:pt x="0" y="109"/>
                    <a:pt x="7" y="109"/>
                  </a:cubicBezTo>
                  <a:cubicBezTo>
                    <a:pt x="36" y="80"/>
                    <a:pt x="58" y="51"/>
                    <a:pt x="87" y="29"/>
                  </a:cubicBezTo>
                  <a:cubicBezTo>
                    <a:pt x="87" y="29"/>
                    <a:pt x="91" y="21"/>
                    <a:pt x="99" y="1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90" name="Google Shape;1149;p40"/>
            <p:cNvSpPr/>
            <p:nvPr/>
          </p:nvSpPr>
          <p:spPr>
            <a:xfrm>
              <a:off x="7399511" y="3948898"/>
              <a:ext cx="3119" cy="4439"/>
            </a:xfrm>
            <a:custGeom>
              <a:avLst/>
              <a:gdLst/>
              <a:ahLst/>
              <a:cxnLst/>
              <a:rect l="l" t="t" r="r" b="b"/>
              <a:pathLst>
                <a:path w="52" h="74" extrusionOk="0">
                  <a:moveTo>
                    <a:pt x="52" y="1"/>
                  </a:moveTo>
                  <a:cubicBezTo>
                    <a:pt x="44" y="15"/>
                    <a:pt x="15" y="51"/>
                    <a:pt x="1" y="73"/>
                  </a:cubicBezTo>
                  <a:cubicBezTo>
                    <a:pt x="23" y="44"/>
                    <a:pt x="44" y="15"/>
                    <a:pt x="52"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91" name="Google Shape;1150;p40"/>
            <p:cNvSpPr/>
            <p:nvPr/>
          </p:nvSpPr>
          <p:spPr>
            <a:xfrm>
              <a:off x="7405210" y="3940201"/>
              <a:ext cx="3539" cy="6118"/>
            </a:xfrm>
            <a:custGeom>
              <a:avLst/>
              <a:gdLst/>
              <a:ahLst/>
              <a:cxnLst/>
              <a:rect l="l" t="t" r="r" b="b"/>
              <a:pathLst>
                <a:path w="59" h="102" extrusionOk="0">
                  <a:moveTo>
                    <a:pt x="58" y="0"/>
                  </a:moveTo>
                  <a:cubicBezTo>
                    <a:pt x="36" y="37"/>
                    <a:pt x="22" y="66"/>
                    <a:pt x="0" y="102"/>
                  </a:cubicBezTo>
                  <a:cubicBezTo>
                    <a:pt x="15" y="80"/>
                    <a:pt x="29" y="51"/>
                    <a:pt x="44" y="29"/>
                  </a:cubicBezTo>
                  <a:lnTo>
                    <a:pt x="58" y="0"/>
                  </a:ln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92" name="Google Shape;1151;p40"/>
            <p:cNvSpPr/>
            <p:nvPr/>
          </p:nvSpPr>
          <p:spPr>
            <a:xfrm>
              <a:off x="7323212" y="3999344"/>
              <a:ext cx="7738" cy="3359"/>
            </a:xfrm>
            <a:custGeom>
              <a:avLst/>
              <a:gdLst/>
              <a:ahLst/>
              <a:cxnLst/>
              <a:rect l="l" t="t" r="r" b="b"/>
              <a:pathLst>
                <a:path w="129" h="56" extrusionOk="0">
                  <a:moveTo>
                    <a:pt x="124" y="0"/>
                  </a:moveTo>
                  <a:cubicBezTo>
                    <a:pt x="123" y="0"/>
                    <a:pt x="122" y="1"/>
                    <a:pt x="119" y="2"/>
                  </a:cubicBezTo>
                  <a:lnTo>
                    <a:pt x="2" y="52"/>
                  </a:lnTo>
                  <a:cubicBezTo>
                    <a:pt x="1" y="54"/>
                    <a:pt x="1" y="55"/>
                    <a:pt x="3" y="55"/>
                  </a:cubicBezTo>
                  <a:cubicBezTo>
                    <a:pt x="11" y="55"/>
                    <a:pt x="35" y="47"/>
                    <a:pt x="68" y="31"/>
                  </a:cubicBezTo>
                  <a:cubicBezTo>
                    <a:pt x="93" y="18"/>
                    <a:pt x="129" y="0"/>
                    <a:pt x="124"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93" name="Google Shape;1152;p40"/>
            <p:cNvSpPr/>
            <p:nvPr/>
          </p:nvSpPr>
          <p:spPr>
            <a:xfrm>
              <a:off x="7348165" y="3990287"/>
              <a:ext cx="3539" cy="2219"/>
            </a:xfrm>
            <a:custGeom>
              <a:avLst/>
              <a:gdLst/>
              <a:ahLst/>
              <a:cxnLst/>
              <a:rect l="l" t="t" r="r" b="b"/>
              <a:pathLst>
                <a:path w="59" h="37" extrusionOk="0">
                  <a:moveTo>
                    <a:pt x="58" y="0"/>
                  </a:moveTo>
                  <a:cubicBezTo>
                    <a:pt x="22" y="15"/>
                    <a:pt x="22" y="15"/>
                    <a:pt x="0" y="22"/>
                  </a:cubicBezTo>
                  <a:lnTo>
                    <a:pt x="7" y="36"/>
                  </a:lnTo>
                  <a:lnTo>
                    <a:pt x="58" y="0"/>
                  </a:ln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94" name="Google Shape;1153;p40"/>
            <p:cNvSpPr/>
            <p:nvPr/>
          </p:nvSpPr>
          <p:spPr>
            <a:xfrm>
              <a:off x="7326751" y="3999344"/>
              <a:ext cx="8158" cy="3899"/>
            </a:xfrm>
            <a:custGeom>
              <a:avLst/>
              <a:gdLst/>
              <a:ahLst/>
              <a:cxnLst/>
              <a:rect l="l" t="t" r="r" b="b"/>
              <a:pathLst>
                <a:path w="136" h="65" extrusionOk="0">
                  <a:moveTo>
                    <a:pt x="127" y="0"/>
                  </a:moveTo>
                  <a:cubicBezTo>
                    <a:pt x="124" y="0"/>
                    <a:pt x="111" y="4"/>
                    <a:pt x="81" y="16"/>
                  </a:cubicBezTo>
                  <a:cubicBezTo>
                    <a:pt x="76" y="26"/>
                    <a:pt x="0" y="65"/>
                    <a:pt x="4" y="65"/>
                  </a:cubicBezTo>
                  <a:cubicBezTo>
                    <a:pt x="6" y="65"/>
                    <a:pt x="23" y="58"/>
                    <a:pt x="67" y="38"/>
                  </a:cubicBezTo>
                  <a:cubicBezTo>
                    <a:pt x="72" y="33"/>
                    <a:pt x="136" y="0"/>
                    <a:pt x="127"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95" name="Google Shape;1154;p40"/>
            <p:cNvSpPr/>
            <p:nvPr/>
          </p:nvSpPr>
          <p:spPr>
            <a:xfrm>
              <a:off x="7233596" y="4055608"/>
              <a:ext cx="1380" cy="2219"/>
            </a:xfrm>
            <a:custGeom>
              <a:avLst/>
              <a:gdLst/>
              <a:ahLst/>
              <a:cxnLst/>
              <a:rect l="l" t="t" r="r" b="b"/>
              <a:pathLst>
                <a:path w="23" h="37" extrusionOk="0">
                  <a:moveTo>
                    <a:pt x="1" y="0"/>
                  </a:moveTo>
                  <a:cubicBezTo>
                    <a:pt x="1" y="7"/>
                    <a:pt x="1" y="22"/>
                    <a:pt x="1" y="36"/>
                  </a:cubicBezTo>
                  <a:cubicBezTo>
                    <a:pt x="8" y="29"/>
                    <a:pt x="15" y="15"/>
                    <a:pt x="23" y="7"/>
                  </a:cubicBezTo>
                  <a:lnTo>
                    <a:pt x="1" y="0"/>
                  </a:ln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96" name="Google Shape;1155;p40"/>
            <p:cNvSpPr/>
            <p:nvPr/>
          </p:nvSpPr>
          <p:spPr>
            <a:xfrm>
              <a:off x="7233177" y="4121530"/>
              <a:ext cx="10077" cy="3779"/>
            </a:xfrm>
            <a:custGeom>
              <a:avLst/>
              <a:gdLst/>
              <a:ahLst/>
              <a:cxnLst/>
              <a:rect l="l" t="t" r="r" b="b"/>
              <a:pathLst>
                <a:path w="168" h="63" extrusionOk="0">
                  <a:moveTo>
                    <a:pt x="159" y="1"/>
                  </a:moveTo>
                  <a:cubicBezTo>
                    <a:pt x="157" y="1"/>
                    <a:pt x="152" y="2"/>
                    <a:pt x="146" y="5"/>
                  </a:cubicBezTo>
                  <a:cubicBezTo>
                    <a:pt x="88" y="34"/>
                    <a:pt x="80" y="34"/>
                    <a:pt x="73" y="41"/>
                  </a:cubicBezTo>
                  <a:cubicBezTo>
                    <a:pt x="73" y="41"/>
                    <a:pt x="66" y="55"/>
                    <a:pt x="15" y="55"/>
                  </a:cubicBezTo>
                  <a:cubicBezTo>
                    <a:pt x="1" y="63"/>
                    <a:pt x="22" y="63"/>
                    <a:pt x="44" y="63"/>
                  </a:cubicBezTo>
                  <a:cubicBezTo>
                    <a:pt x="60" y="58"/>
                    <a:pt x="75" y="52"/>
                    <a:pt x="78" y="52"/>
                  </a:cubicBezTo>
                  <a:cubicBezTo>
                    <a:pt x="79" y="52"/>
                    <a:pt x="77" y="53"/>
                    <a:pt x="73" y="55"/>
                  </a:cubicBezTo>
                  <a:lnTo>
                    <a:pt x="73" y="55"/>
                  </a:lnTo>
                  <a:cubicBezTo>
                    <a:pt x="133" y="26"/>
                    <a:pt x="168" y="1"/>
                    <a:pt x="159"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97" name="Google Shape;1156;p40"/>
            <p:cNvSpPr/>
            <p:nvPr/>
          </p:nvSpPr>
          <p:spPr>
            <a:xfrm>
              <a:off x="7235336" y="4124829"/>
              <a:ext cx="2279" cy="900"/>
            </a:xfrm>
            <a:custGeom>
              <a:avLst/>
              <a:gdLst/>
              <a:ahLst/>
              <a:cxnLst/>
              <a:rect l="l" t="t" r="r" b="b"/>
              <a:pathLst>
                <a:path w="38" h="15" extrusionOk="0">
                  <a:moveTo>
                    <a:pt x="37" y="0"/>
                  </a:moveTo>
                  <a:cubicBezTo>
                    <a:pt x="32" y="0"/>
                    <a:pt x="26" y="5"/>
                    <a:pt x="14" y="10"/>
                  </a:cubicBezTo>
                  <a:lnTo>
                    <a:pt x="14" y="10"/>
                  </a:lnTo>
                  <a:cubicBezTo>
                    <a:pt x="24" y="7"/>
                    <a:pt x="32" y="5"/>
                    <a:pt x="37" y="0"/>
                  </a:cubicBezTo>
                  <a:close/>
                  <a:moveTo>
                    <a:pt x="14" y="10"/>
                  </a:moveTo>
                  <a:lnTo>
                    <a:pt x="14" y="10"/>
                  </a:lnTo>
                  <a:cubicBezTo>
                    <a:pt x="10" y="11"/>
                    <a:pt x="5" y="13"/>
                    <a:pt x="1" y="15"/>
                  </a:cubicBezTo>
                  <a:cubicBezTo>
                    <a:pt x="6" y="13"/>
                    <a:pt x="10" y="11"/>
                    <a:pt x="14" y="1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98" name="Google Shape;1157;p40"/>
            <p:cNvSpPr/>
            <p:nvPr/>
          </p:nvSpPr>
          <p:spPr>
            <a:xfrm>
              <a:off x="6863798" y="3933663"/>
              <a:ext cx="1020" cy="540"/>
            </a:xfrm>
            <a:custGeom>
              <a:avLst/>
              <a:gdLst/>
              <a:ahLst/>
              <a:cxnLst/>
              <a:rect l="l" t="t" r="r" b="b"/>
              <a:pathLst>
                <a:path w="17" h="9" extrusionOk="0">
                  <a:moveTo>
                    <a:pt x="17" y="0"/>
                  </a:moveTo>
                  <a:lnTo>
                    <a:pt x="0" y="9"/>
                  </a:lnTo>
                  <a:lnTo>
                    <a:pt x="0" y="9"/>
                  </a:lnTo>
                  <a:lnTo>
                    <a:pt x="17" y="0"/>
                  </a:ln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99" name="Google Shape;1158;p40"/>
            <p:cNvSpPr/>
            <p:nvPr/>
          </p:nvSpPr>
          <p:spPr>
            <a:xfrm>
              <a:off x="6852161" y="3937561"/>
              <a:ext cx="4439" cy="2279"/>
            </a:xfrm>
            <a:custGeom>
              <a:avLst/>
              <a:gdLst/>
              <a:ahLst/>
              <a:cxnLst/>
              <a:rect l="l" t="t" r="r" b="b"/>
              <a:pathLst>
                <a:path w="74" h="38" extrusionOk="0">
                  <a:moveTo>
                    <a:pt x="73" y="1"/>
                  </a:moveTo>
                  <a:lnTo>
                    <a:pt x="51" y="8"/>
                  </a:lnTo>
                  <a:lnTo>
                    <a:pt x="23" y="24"/>
                  </a:lnTo>
                  <a:lnTo>
                    <a:pt x="23" y="24"/>
                  </a:lnTo>
                  <a:cubicBezTo>
                    <a:pt x="42" y="15"/>
                    <a:pt x="63" y="6"/>
                    <a:pt x="73" y="1"/>
                  </a:cubicBezTo>
                  <a:close/>
                  <a:moveTo>
                    <a:pt x="23" y="24"/>
                  </a:moveTo>
                  <a:cubicBezTo>
                    <a:pt x="15" y="28"/>
                    <a:pt x="7" y="33"/>
                    <a:pt x="0" y="37"/>
                  </a:cubicBezTo>
                  <a:lnTo>
                    <a:pt x="23" y="24"/>
                  </a:ln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100" name="Google Shape;1159;p40"/>
            <p:cNvSpPr/>
            <p:nvPr/>
          </p:nvSpPr>
          <p:spPr>
            <a:xfrm>
              <a:off x="7027193" y="4025977"/>
              <a:ext cx="3539" cy="4439"/>
            </a:xfrm>
            <a:custGeom>
              <a:avLst/>
              <a:gdLst/>
              <a:ahLst/>
              <a:cxnLst/>
              <a:rect l="l" t="t" r="r" b="b"/>
              <a:pathLst>
                <a:path w="59" h="74" extrusionOk="0">
                  <a:moveTo>
                    <a:pt x="1" y="1"/>
                  </a:moveTo>
                  <a:lnTo>
                    <a:pt x="1" y="1"/>
                  </a:lnTo>
                  <a:cubicBezTo>
                    <a:pt x="23" y="22"/>
                    <a:pt x="37" y="44"/>
                    <a:pt x="52" y="66"/>
                  </a:cubicBezTo>
                  <a:lnTo>
                    <a:pt x="59" y="73"/>
                  </a:lnTo>
                  <a:cubicBezTo>
                    <a:pt x="52" y="51"/>
                    <a:pt x="37" y="37"/>
                    <a:pt x="1" y="1"/>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101" name="Google Shape;1160;p40"/>
            <p:cNvSpPr/>
            <p:nvPr/>
          </p:nvSpPr>
          <p:spPr>
            <a:xfrm>
              <a:off x="7028933" y="3951957"/>
              <a:ext cx="2699" cy="1380"/>
            </a:xfrm>
            <a:custGeom>
              <a:avLst/>
              <a:gdLst/>
              <a:ahLst/>
              <a:cxnLst/>
              <a:rect l="l" t="t" r="r" b="b"/>
              <a:pathLst>
                <a:path w="45" h="23" extrusionOk="0">
                  <a:moveTo>
                    <a:pt x="23" y="0"/>
                  </a:moveTo>
                  <a:cubicBezTo>
                    <a:pt x="15" y="8"/>
                    <a:pt x="8" y="15"/>
                    <a:pt x="1" y="22"/>
                  </a:cubicBezTo>
                  <a:cubicBezTo>
                    <a:pt x="15" y="15"/>
                    <a:pt x="30" y="8"/>
                    <a:pt x="44"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102" name="Google Shape;1161;p40"/>
            <p:cNvSpPr/>
            <p:nvPr/>
          </p:nvSpPr>
          <p:spPr>
            <a:xfrm>
              <a:off x="7089036" y="3948478"/>
              <a:ext cx="7918" cy="5578"/>
            </a:xfrm>
            <a:custGeom>
              <a:avLst/>
              <a:gdLst/>
              <a:ahLst/>
              <a:cxnLst/>
              <a:rect l="l" t="t" r="r" b="b"/>
              <a:pathLst>
                <a:path w="132" h="93" extrusionOk="0">
                  <a:moveTo>
                    <a:pt x="1" y="0"/>
                  </a:moveTo>
                  <a:cubicBezTo>
                    <a:pt x="81" y="44"/>
                    <a:pt x="114" y="92"/>
                    <a:pt x="127" y="92"/>
                  </a:cubicBezTo>
                  <a:cubicBezTo>
                    <a:pt x="129" y="92"/>
                    <a:pt x="130" y="91"/>
                    <a:pt x="131" y="87"/>
                  </a:cubicBezTo>
                  <a:cubicBezTo>
                    <a:pt x="88" y="58"/>
                    <a:pt x="44" y="22"/>
                    <a:pt x="1" y="0"/>
                  </a:cubicBezTo>
                  <a:close/>
                </a:path>
              </a:pathLst>
            </a:custGeom>
            <a:solidFill>
              <a:srgbClr val="D47393"/>
            </a:solidFill>
            <a:ln>
              <a:noFill/>
            </a:ln>
          </p:spPr>
          <p:txBody>
            <a:bodyPr spcFirstLastPara="1" wrap="square" lIns="274275" tIns="274275" rIns="274275" bIns="274275" anchor="ctr" anchorCtr="0">
              <a:noAutofit/>
            </a:bodyPr>
            <a:lstStyle/>
            <a:p>
              <a:endParaRPr sz="4200"/>
            </a:p>
          </p:txBody>
        </p:sp>
        <p:sp>
          <p:nvSpPr>
            <p:cNvPr id="103" name="Google Shape;1162;p40"/>
            <p:cNvSpPr/>
            <p:nvPr/>
          </p:nvSpPr>
          <p:spPr>
            <a:xfrm>
              <a:off x="6967569" y="3816276"/>
              <a:ext cx="48828" cy="24053"/>
            </a:xfrm>
            <a:custGeom>
              <a:avLst/>
              <a:gdLst/>
              <a:ahLst/>
              <a:cxnLst/>
              <a:rect l="l" t="t" r="r" b="b"/>
              <a:pathLst>
                <a:path w="814" h="401" extrusionOk="0">
                  <a:moveTo>
                    <a:pt x="732" y="1"/>
                  </a:moveTo>
                  <a:cubicBezTo>
                    <a:pt x="725" y="1"/>
                    <a:pt x="718" y="2"/>
                    <a:pt x="712" y="5"/>
                  </a:cubicBezTo>
                  <a:lnTo>
                    <a:pt x="58" y="259"/>
                  </a:lnTo>
                  <a:cubicBezTo>
                    <a:pt x="22" y="273"/>
                    <a:pt x="0" y="309"/>
                    <a:pt x="8" y="346"/>
                  </a:cubicBezTo>
                  <a:cubicBezTo>
                    <a:pt x="13" y="376"/>
                    <a:pt x="44" y="400"/>
                    <a:pt x="75" y="400"/>
                  </a:cubicBezTo>
                  <a:cubicBezTo>
                    <a:pt x="81" y="400"/>
                    <a:pt x="88" y="399"/>
                    <a:pt x="95" y="397"/>
                  </a:cubicBezTo>
                  <a:lnTo>
                    <a:pt x="748" y="150"/>
                  </a:lnTo>
                  <a:cubicBezTo>
                    <a:pt x="784" y="135"/>
                    <a:pt x="813" y="99"/>
                    <a:pt x="799" y="55"/>
                  </a:cubicBezTo>
                  <a:cubicBezTo>
                    <a:pt x="793" y="26"/>
                    <a:pt x="763" y="1"/>
                    <a:pt x="732" y="1"/>
                  </a:cubicBezTo>
                  <a:close/>
                </a:path>
              </a:pathLst>
            </a:custGeom>
            <a:solidFill>
              <a:srgbClr val="EE9186"/>
            </a:solidFill>
            <a:ln>
              <a:noFill/>
            </a:ln>
          </p:spPr>
          <p:txBody>
            <a:bodyPr spcFirstLastPara="1" wrap="square" lIns="274275" tIns="274275" rIns="274275" bIns="274275" anchor="ctr" anchorCtr="0">
              <a:noAutofit/>
            </a:bodyPr>
            <a:lstStyle/>
            <a:p>
              <a:endParaRPr sz="4200"/>
            </a:p>
          </p:txBody>
        </p:sp>
        <p:sp>
          <p:nvSpPr>
            <p:cNvPr id="104" name="Google Shape;1163;p40"/>
            <p:cNvSpPr/>
            <p:nvPr/>
          </p:nvSpPr>
          <p:spPr>
            <a:xfrm rot="-658212">
              <a:off x="6414175" y="1956111"/>
              <a:ext cx="1657777" cy="1216873"/>
            </a:xfrm>
            <a:custGeom>
              <a:avLst/>
              <a:gdLst/>
              <a:ahLst/>
              <a:cxnLst/>
              <a:rect l="l" t="t" r="r" b="b"/>
              <a:pathLst>
                <a:path w="15602" h="12098" extrusionOk="0">
                  <a:moveTo>
                    <a:pt x="7075" y="1"/>
                  </a:moveTo>
                  <a:cubicBezTo>
                    <a:pt x="7011" y="1"/>
                    <a:pt x="6947" y="4"/>
                    <a:pt x="6882" y="10"/>
                  </a:cubicBezTo>
                  <a:cubicBezTo>
                    <a:pt x="5902" y="104"/>
                    <a:pt x="5031" y="1026"/>
                    <a:pt x="5133" y="2014"/>
                  </a:cubicBezTo>
                  <a:cubicBezTo>
                    <a:pt x="4782" y="1875"/>
                    <a:pt x="4397" y="1791"/>
                    <a:pt x="4019" y="1791"/>
                  </a:cubicBezTo>
                  <a:cubicBezTo>
                    <a:pt x="3646" y="1791"/>
                    <a:pt x="3280" y="1873"/>
                    <a:pt x="2962" y="2064"/>
                  </a:cubicBezTo>
                  <a:cubicBezTo>
                    <a:pt x="2323" y="2456"/>
                    <a:pt x="1996" y="3378"/>
                    <a:pt x="2418" y="3995"/>
                  </a:cubicBezTo>
                  <a:cubicBezTo>
                    <a:pt x="2055" y="4148"/>
                    <a:pt x="1634" y="4104"/>
                    <a:pt x="1249" y="4213"/>
                  </a:cubicBezTo>
                  <a:cubicBezTo>
                    <a:pt x="472" y="4438"/>
                    <a:pt x="0" y="5353"/>
                    <a:pt x="203" y="6137"/>
                  </a:cubicBezTo>
                  <a:cubicBezTo>
                    <a:pt x="407" y="6921"/>
                    <a:pt x="1212" y="7480"/>
                    <a:pt x="2018" y="7480"/>
                  </a:cubicBezTo>
                  <a:cubicBezTo>
                    <a:pt x="1728" y="7749"/>
                    <a:pt x="1437" y="8025"/>
                    <a:pt x="1249" y="8366"/>
                  </a:cubicBezTo>
                  <a:cubicBezTo>
                    <a:pt x="1053" y="8714"/>
                    <a:pt x="980" y="9150"/>
                    <a:pt x="1154" y="9505"/>
                  </a:cubicBezTo>
                  <a:cubicBezTo>
                    <a:pt x="1459" y="10130"/>
                    <a:pt x="2301" y="10217"/>
                    <a:pt x="2991" y="10217"/>
                  </a:cubicBezTo>
                  <a:cubicBezTo>
                    <a:pt x="2955" y="10551"/>
                    <a:pt x="2911" y="10899"/>
                    <a:pt x="2977" y="11233"/>
                  </a:cubicBezTo>
                  <a:cubicBezTo>
                    <a:pt x="3042" y="11567"/>
                    <a:pt x="3238" y="11894"/>
                    <a:pt x="3550" y="12032"/>
                  </a:cubicBezTo>
                  <a:cubicBezTo>
                    <a:pt x="3656" y="12079"/>
                    <a:pt x="3763" y="12097"/>
                    <a:pt x="3868" y="12097"/>
                  </a:cubicBezTo>
                  <a:cubicBezTo>
                    <a:pt x="4203" y="12097"/>
                    <a:pt x="4512" y="11906"/>
                    <a:pt x="4639" y="11829"/>
                  </a:cubicBezTo>
                  <a:cubicBezTo>
                    <a:pt x="5104" y="11538"/>
                    <a:pt x="5285" y="11088"/>
                    <a:pt x="5350" y="10914"/>
                  </a:cubicBezTo>
                  <a:lnTo>
                    <a:pt x="14679" y="5527"/>
                  </a:lnTo>
                  <a:cubicBezTo>
                    <a:pt x="15340" y="5164"/>
                    <a:pt x="15601" y="4387"/>
                    <a:pt x="15332" y="3807"/>
                  </a:cubicBezTo>
                  <a:cubicBezTo>
                    <a:pt x="15129" y="3371"/>
                    <a:pt x="14650" y="3081"/>
                    <a:pt x="14113" y="3081"/>
                  </a:cubicBezTo>
                  <a:cubicBezTo>
                    <a:pt x="14352" y="2282"/>
                    <a:pt x="13968" y="1542"/>
                    <a:pt x="13423" y="1375"/>
                  </a:cubicBezTo>
                  <a:cubicBezTo>
                    <a:pt x="13342" y="1351"/>
                    <a:pt x="13262" y="1341"/>
                    <a:pt x="13184" y="1341"/>
                  </a:cubicBezTo>
                  <a:cubicBezTo>
                    <a:pt x="12759" y="1341"/>
                    <a:pt x="12400" y="1642"/>
                    <a:pt x="12363" y="1672"/>
                  </a:cubicBezTo>
                  <a:cubicBezTo>
                    <a:pt x="12029" y="1055"/>
                    <a:pt x="11485" y="504"/>
                    <a:pt x="10795" y="387"/>
                  </a:cubicBezTo>
                  <a:cubicBezTo>
                    <a:pt x="10725" y="376"/>
                    <a:pt x="10653" y="370"/>
                    <a:pt x="10582" y="370"/>
                  </a:cubicBezTo>
                  <a:cubicBezTo>
                    <a:pt x="9950" y="370"/>
                    <a:pt x="9302" y="814"/>
                    <a:pt x="9263" y="1440"/>
                  </a:cubicBezTo>
                  <a:cubicBezTo>
                    <a:pt x="8856" y="613"/>
                    <a:pt x="7987" y="1"/>
                    <a:pt x="7075" y="1"/>
                  </a:cubicBezTo>
                  <a:close/>
                </a:path>
              </a:pathLst>
            </a:custGeom>
            <a:solidFill>
              <a:srgbClr val="783F04"/>
            </a:solidFill>
            <a:ln>
              <a:noFill/>
            </a:ln>
          </p:spPr>
          <p:txBody>
            <a:bodyPr spcFirstLastPara="1" wrap="square" lIns="274275" tIns="274275" rIns="274275" bIns="274275" anchor="ctr" anchorCtr="0">
              <a:noAutofit/>
            </a:bodyPr>
            <a:lstStyle/>
            <a:p>
              <a:endParaRPr sz="4200"/>
            </a:p>
          </p:txBody>
        </p:sp>
        <p:sp>
          <p:nvSpPr>
            <p:cNvPr id="105" name="Google Shape;1164;p40"/>
            <p:cNvSpPr/>
            <p:nvPr/>
          </p:nvSpPr>
          <p:spPr>
            <a:xfrm>
              <a:off x="7731340" y="3160300"/>
              <a:ext cx="230402" cy="217317"/>
            </a:xfrm>
            <a:custGeom>
              <a:avLst/>
              <a:gdLst/>
              <a:ahLst/>
              <a:cxnLst/>
              <a:rect l="l" t="t" r="r" b="b"/>
              <a:pathLst>
                <a:path w="3841" h="3623" extrusionOk="0">
                  <a:moveTo>
                    <a:pt x="1743" y="0"/>
                  </a:moveTo>
                  <a:lnTo>
                    <a:pt x="1" y="1917"/>
                  </a:lnTo>
                  <a:cubicBezTo>
                    <a:pt x="1090" y="2236"/>
                    <a:pt x="2091" y="2824"/>
                    <a:pt x="2897" y="3623"/>
                  </a:cubicBezTo>
                  <a:cubicBezTo>
                    <a:pt x="3224" y="3296"/>
                    <a:pt x="3514" y="2933"/>
                    <a:pt x="3754" y="2534"/>
                  </a:cubicBezTo>
                  <a:cubicBezTo>
                    <a:pt x="3797" y="2469"/>
                    <a:pt x="3841" y="2389"/>
                    <a:pt x="3834" y="2309"/>
                  </a:cubicBezTo>
                  <a:cubicBezTo>
                    <a:pt x="3826" y="2214"/>
                    <a:pt x="3761" y="2149"/>
                    <a:pt x="3703" y="2084"/>
                  </a:cubicBezTo>
                  <a:cubicBezTo>
                    <a:pt x="3050" y="1387"/>
                    <a:pt x="2396" y="690"/>
                    <a:pt x="1743" y="0"/>
                  </a:cubicBezTo>
                  <a:close/>
                </a:path>
              </a:pathLst>
            </a:custGeom>
            <a:solidFill>
              <a:srgbClr val="EE9186"/>
            </a:solidFill>
            <a:ln>
              <a:noFill/>
            </a:ln>
          </p:spPr>
          <p:txBody>
            <a:bodyPr spcFirstLastPara="1" wrap="square" lIns="274275" tIns="274275" rIns="274275" bIns="274275" anchor="ctr" anchorCtr="0">
              <a:noAutofit/>
            </a:bodyPr>
            <a:lstStyle/>
            <a:p>
              <a:endParaRPr sz="4200"/>
            </a:p>
          </p:txBody>
        </p:sp>
        <p:sp>
          <p:nvSpPr>
            <p:cNvPr id="106" name="Google Shape;1165;p40"/>
            <p:cNvSpPr/>
            <p:nvPr/>
          </p:nvSpPr>
          <p:spPr>
            <a:xfrm>
              <a:off x="7730886" y="3154422"/>
              <a:ext cx="201156" cy="189776"/>
            </a:xfrm>
            <a:custGeom>
              <a:avLst/>
              <a:gdLst/>
              <a:ahLst/>
              <a:cxnLst/>
              <a:rect l="l" t="t" r="r" b="b"/>
              <a:pathLst>
                <a:path w="2687" h="2535" extrusionOk="0">
                  <a:moveTo>
                    <a:pt x="1736" y="1"/>
                  </a:moveTo>
                  <a:lnTo>
                    <a:pt x="1" y="1925"/>
                  </a:lnTo>
                  <a:cubicBezTo>
                    <a:pt x="502" y="2070"/>
                    <a:pt x="988" y="2280"/>
                    <a:pt x="1446" y="2534"/>
                  </a:cubicBezTo>
                  <a:cubicBezTo>
                    <a:pt x="1990" y="2157"/>
                    <a:pt x="2426" y="1620"/>
                    <a:pt x="2687" y="1010"/>
                  </a:cubicBezTo>
                  <a:cubicBezTo>
                    <a:pt x="2367" y="676"/>
                    <a:pt x="2055" y="335"/>
                    <a:pt x="1736" y="1"/>
                  </a:cubicBezTo>
                  <a:close/>
                </a:path>
              </a:pathLst>
            </a:custGeom>
            <a:solidFill>
              <a:srgbClr val="E0A585"/>
            </a:solidFill>
            <a:ln>
              <a:noFill/>
            </a:ln>
          </p:spPr>
          <p:txBody>
            <a:bodyPr spcFirstLastPara="1" wrap="square" lIns="274275" tIns="274275" rIns="274275" bIns="274275" anchor="ctr" anchorCtr="0">
              <a:noAutofit/>
            </a:bodyPr>
            <a:lstStyle/>
            <a:p>
              <a:endParaRPr sz="4200"/>
            </a:p>
          </p:txBody>
        </p:sp>
        <p:sp>
          <p:nvSpPr>
            <p:cNvPr id="107" name="Google Shape;1166;p40"/>
            <p:cNvSpPr/>
            <p:nvPr/>
          </p:nvSpPr>
          <p:spPr>
            <a:xfrm rot="-658212">
              <a:off x="6771369" y="2266188"/>
              <a:ext cx="1322971" cy="1254392"/>
            </a:xfrm>
            <a:custGeom>
              <a:avLst/>
              <a:gdLst/>
              <a:ahLst/>
              <a:cxnLst/>
              <a:rect l="l" t="t" r="r" b="b"/>
              <a:pathLst>
                <a:path w="12451" h="12471" extrusionOk="0">
                  <a:moveTo>
                    <a:pt x="5887" y="0"/>
                  </a:moveTo>
                  <a:cubicBezTo>
                    <a:pt x="5030" y="0"/>
                    <a:pt x="4030" y="175"/>
                    <a:pt x="3093" y="764"/>
                  </a:cubicBezTo>
                  <a:cubicBezTo>
                    <a:pt x="2338" y="1243"/>
                    <a:pt x="1902" y="1817"/>
                    <a:pt x="1692" y="2107"/>
                  </a:cubicBezTo>
                  <a:cubicBezTo>
                    <a:pt x="1568" y="2274"/>
                    <a:pt x="0" y="4459"/>
                    <a:pt x="712" y="6615"/>
                  </a:cubicBezTo>
                  <a:cubicBezTo>
                    <a:pt x="871" y="7102"/>
                    <a:pt x="973" y="6971"/>
                    <a:pt x="1960" y="8481"/>
                  </a:cubicBezTo>
                  <a:cubicBezTo>
                    <a:pt x="2650" y="9541"/>
                    <a:pt x="3086" y="10804"/>
                    <a:pt x="4058" y="11617"/>
                  </a:cubicBezTo>
                  <a:cubicBezTo>
                    <a:pt x="4749" y="12197"/>
                    <a:pt x="5656" y="12471"/>
                    <a:pt x="6567" y="12471"/>
                  </a:cubicBezTo>
                  <a:cubicBezTo>
                    <a:pt x="6978" y="12471"/>
                    <a:pt x="7390" y="12415"/>
                    <a:pt x="7783" y="12307"/>
                  </a:cubicBezTo>
                  <a:cubicBezTo>
                    <a:pt x="9053" y="11951"/>
                    <a:pt x="10142" y="11116"/>
                    <a:pt x="10999" y="10114"/>
                  </a:cubicBezTo>
                  <a:cubicBezTo>
                    <a:pt x="11550" y="9476"/>
                    <a:pt x="12022" y="8742"/>
                    <a:pt x="12218" y="7922"/>
                  </a:cubicBezTo>
                  <a:cubicBezTo>
                    <a:pt x="12451" y="6942"/>
                    <a:pt x="12276" y="5911"/>
                    <a:pt x="11957" y="4960"/>
                  </a:cubicBezTo>
                  <a:cubicBezTo>
                    <a:pt x="11652" y="4060"/>
                    <a:pt x="10774" y="1381"/>
                    <a:pt x="8073" y="372"/>
                  </a:cubicBezTo>
                  <a:cubicBezTo>
                    <a:pt x="7948" y="322"/>
                    <a:pt x="7048" y="0"/>
                    <a:pt x="5887" y="0"/>
                  </a:cubicBezTo>
                  <a:close/>
                </a:path>
              </a:pathLst>
            </a:custGeom>
            <a:solidFill>
              <a:srgbClr val="EDC19A"/>
            </a:solidFill>
            <a:ln>
              <a:noFill/>
            </a:ln>
          </p:spPr>
          <p:txBody>
            <a:bodyPr spcFirstLastPara="1" wrap="square" lIns="274275" tIns="274275" rIns="274275" bIns="274275" anchor="ctr" anchorCtr="0">
              <a:noAutofit/>
            </a:bodyPr>
            <a:lstStyle/>
            <a:p>
              <a:endParaRPr sz="4200"/>
            </a:p>
          </p:txBody>
        </p:sp>
        <p:sp>
          <p:nvSpPr>
            <p:cNvPr id="108" name="Google Shape;1167;p40"/>
            <p:cNvSpPr/>
            <p:nvPr/>
          </p:nvSpPr>
          <p:spPr>
            <a:xfrm rot="-658212">
              <a:off x="7819249" y="2224148"/>
              <a:ext cx="386553" cy="409983"/>
            </a:xfrm>
            <a:custGeom>
              <a:avLst/>
              <a:gdLst/>
              <a:ahLst/>
              <a:cxnLst/>
              <a:rect l="l" t="t" r="r" b="b"/>
              <a:pathLst>
                <a:path w="3638" h="4076" extrusionOk="0">
                  <a:moveTo>
                    <a:pt x="1565" y="1"/>
                  </a:moveTo>
                  <a:cubicBezTo>
                    <a:pt x="1505" y="1"/>
                    <a:pt x="1444" y="5"/>
                    <a:pt x="1380" y="14"/>
                  </a:cubicBezTo>
                  <a:cubicBezTo>
                    <a:pt x="727" y="109"/>
                    <a:pt x="248" y="704"/>
                    <a:pt x="102" y="1270"/>
                  </a:cubicBezTo>
                  <a:cubicBezTo>
                    <a:pt x="1" y="1641"/>
                    <a:pt x="59" y="1960"/>
                    <a:pt x="102" y="2141"/>
                  </a:cubicBezTo>
                  <a:lnTo>
                    <a:pt x="1235" y="4065"/>
                  </a:lnTo>
                  <a:cubicBezTo>
                    <a:pt x="1304" y="4072"/>
                    <a:pt x="1373" y="4075"/>
                    <a:pt x="1441" y="4075"/>
                  </a:cubicBezTo>
                  <a:cubicBezTo>
                    <a:pt x="2344" y="4075"/>
                    <a:pt x="3176" y="3506"/>
                    <a:pt x="3398" y="2642"/>
                  </a:cubicBezTo>
                  <a:cubicBezTo>
                    <a:pt x="3638" y="1720"/>
                    <a:pt x="3151" y="690"/>
                    <a:pt x="2324" y="218"/>
                  </a:cubicBezTo>
                  <a:cubicBezTo>
                    <a:pt x="2199" y="149"/>
                    <a:pt x="1921" y="1"/>
                    <a:pt x="1565" y="1"/>
                  </a:cubicBezTo>
                  <a:close/>
                </a:path>
              </a:pathLst>
            </a:custGeom>
            <a:solidFill>
              <a:srgbClr val="EDC19A"/>
            </a:solidFill>
            <a:ln>
              <a:noFill/>
            </a:ln>
          </p:spPr>
          <p:txBody>
            <a:bodyPr spcFirstLastPara="1" wrap="square" lIns="274275" tIns="274275" rIns="274275" bIns="274275" anchor="ctr" anchorCtr="0">
              <a:noAutofit/>
            </a:bodyPr>
            <a:lstStyle/>
            <a:p>
              <a:endParaRPr sz="4200"/>
            </a:p>
          </p:txBody>
        </p:sp>
        <p:sp>
          <p:nvSpPr>
            <p:cNvPr id="109" name="Google Shape;1168;p40"/>
            <p:cNvSpPr/>
            <p:nvPr/>
          </p:nvSpPr>
          <p:spPr>
            <a:xfrm rot="-658212">
              <a:off x="7981950" y="2324592"/>
              <a:ext cx="48664" cy="170189"/>
            </a:xfrm>
            <a:custGeom>
              <a:avLst/>
              <a:gdLst/>
              <a:ahLst/>
              <a:cxnLst/>
              <a:rect l="l" t="t" r="r" b="b"/>
              <a:pathLst>
                <a:path w="458" h="1692" extrusionOk="0">
                  <a:moveTo>
                    <a:pt x="458" y="0"/>
                  </a:moveTo>
                  <a:cubicBezTo>
                    <a:pt x="240" y="211"/>
                    <a:pt x="102" y="501"/>
                    <a:pt x="51" y="799"/>
                  </a:cubicBezTo>
                  <a:cubicBezTo>
                    <a:pt x="1" y="1104"/>
                    <a:pt x="37" y="1423"/>
                    <a:pt x="168" y="1692"/>
                  </a:cubicBezTo>
                  <a:cubicBezTo>
                    <a:pt x="124" y="1394"/>
                    <a:pt x="117" y="1104"/>
                    <a:pt x="168" y="821"/>
                  </a:cubicBezTo>
                  <a:cubicBezTo>
                    <a:pt x="211" y="537"/>
                    <a:pt x="313" y="262"/>
                    <a:pt x="458" y="0"/>
                  </a:cubicBez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10" name="Google Shape;1169;p40"/>
            <p:cNvSpPr/>
            <p:nvPr/>
          </p:nvSpPr>
          <p:spPr>
            <a:xfrm rot="-658212">
              <a:off x="7992386" y="2411186"/>
              <a:ext cx="104235" cy="44157"/>
            </a:xfrm>
            <a:custGeom>
              <a:avLst/>
              <a:gdLst/>
              <a:ahLst/>
              <a:cxnLst/>
              <a:rect l="l" t="t" r="r" b="b"/>
              <a:pathLst>
                <a:path w="981" h="439" extrusionOk="0">
                  <a:moveTo>
                    <a:pt x="324" y="1"/>
                  </a:moveTo>
                  <a:cubicBezTo>
                    <a:pt x="308" y="1"/>
                    <a:pt x="292" y="1"/>
                    <a:pt x="276" y="3"/>
                  </a:cubicBezTo>
                  <a:cubicBezTo>
                    <a:pt x="174" y="10"/>
                    <a:pt x="80" y="39"/>
                    <a:pt x="0" y="90"/>
                  </a:cubicBezTo>
                  <a:cubicBezTo>
                    <a:pt x="38" y="87"/>
                    <a:pt x="75" y="85"/>
                    <a:pt x="112" y="85"/>
                  </a:cubicBezTo>
                  <a:cubicBezTo>
                    <a:pt x="258" y="85"/>
                    <a:pt x="397" y="109"/>
                    <a:pt x="530" y="155"/>
                  </a:cubicBezTo>
                  <a:cubicBezTo>
                    <a:pt x="610" y="184"/>
                    <a:pt x="690" y="220"/>
                    <a:pt x="762" y="271"/>
                  </a:cubicBezTo>
                  <a:cubicBezTo>
                    <a:pt x="842" y="315"/>
                    <a:pt x="908" y="373"/>
                    <a:pt x="980" y="438"/>
                  </a:cubicBezTo>
                  <a:cubicBezTo>
                    <a:pt x="951" y="344"/>
                    <a:pt x="893" y="264"/>
                    <a:pt x="821" y="199"/>
                  </a:cubicBezTo>
                  <a:cubicBezTo>
                    <a:pt x="748" y="126"/>
                    <a:pt x="661" y="75"/>
                    <a:pt x="566" y="46"/>
                  </a:cubicBezTo>
                  <a:cubicBezTo>
                    <a:pt x="488" y="16"/>
                    <a:pt x="404" y="1"/>
                    <a:pt x="324" y="1"/>
                  </a:cubicBez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11" name="Google Shape;1170;p40"/>
            <p:cNvSpPr/>
            <p:nvPr/>
          </p:nvSpPr>
          <p:spPr>
            <a:xfrm rot="-658212">
              <a:off x="7566929" y="2796802"/>
              <a:ext cx="108804" cy="98674"/>
            </a:xfrm>
            <a:custGeom>
              <a:avLst/>
              <a:gdLst/>
              <a:ahLst/>
              <a:cxnLst/>
              <a:rect l="l" t="t" r="r" b="b"/>
              <a:pathLst>
                <a:path w="1024" h="981" extrusionOk="0">
                  <a:moveTo>
                    <a:pt x="278" y="0"/>
                  </a:moveTo>
                  <a:cubicBezTo>
                    <a:pt x="224" y="0"/>
                    <a:pt x="176" y="15"/>
                    <a:pt x="138" y="47"/>
                  </a:cubicBezTo>
                  <a:cubicBezTo>
                    <a:pt x="0" y="163"/>
                    <a:pt x="58" y="454"/>
                    <a:pt x="269" y="700"/>
                  </a:cubicBezTo>
                  <a:cubicBezTo>
                    <a:pt x="415" y="878"/>
                    <a:pt x="603" y="981"/>
                    <a:pt x="746" y="981"/>
                  </a:cubicBezTo>
                  <a:cubicBezTo>
                    <a:pt x="801" y="981"/>
                    <a:pt x="849" y="965"/>
                    <a:pt x="886" y="933"/>
                  </a:cubicBezTo>
                  <a:cubicBezTo>
                    <a:pt x="1024" y="824"/>
                    <a:pt x="966" y="526"/>
                    <a:pt x="763" y="279"/>
                  </a:cubicBezTo>
                  <a:cubicBezTo>
                    <a:pt x="610" y="105"/>
                    <a:pt x="422" y="0"/>
                    <a:pt x="278" y="0"/>
                  </a:cubicBezTo>
                  <a:close/>
                </a:path>
              </a:pathLst>
            </a:custGeom>
            <a:solidFill>
              <a:srgbClr val="281729"/>
            </a:solidFill>
            <a:ln>
              <a:noFill/>
            </a:ln>
          </p:spPr>
          <p:txBody>
            <a:bodyPr spcFirstLastPara="1" wrap="square" lIns="274275" tIns="274275" rIns="274275" bIns="274275" anchor="ctr" anchorCtr="0">
              <a:noAutofit/>
            </a:bodyPr>
            <a:lstStyle/>
            <a:p>
              <a:endParaRPr sz="4200"/>
            </a:p>
          </p:txBody>
        </p:sp>
        <p:sp>
          <p:nvSpPr>
            <p:cNvPr id="112" name="Google Shape;1171;p40"/>
            <p:cNvSpPr/>
            <p:nvPr/>
          </p:nvSpPr>
          <p:spPr>
            <a:xfrm rot="-658212">
              <a:off x="7192048" y="3107999"/>
              <a:ext cx="108911" cy="99277"/>
            </a:xfrm>
            <a:custGeom>
              <a:avLst/>
              <a:gdLst/>
              <a:ahLst/>
              <a:cxnLst/>
              <a:rect l="l" t="t" r="r" b="b"/>
              <a:pathLst>
                <a:path w="1025" h="987" extrusionOk="0">
                  <a:moveTo>
                    <a:pt x="278" y="0"/>
                  </a:moveTo>
                  <a:cubicBezTo>
                    <a:pt x="224" y="0"/>
                    <a:pt x="176" y="15"/>
                    <a:pt x="139" y="47"/>
                  </a:cubicBezTo>
                  <a:cubicBezTo>
                    <a:pt x="1" y="163"/>
                    <a:pt x="59" y="460"/>
                    <a:pt x="262" y="700"/>
                  </a:cubicBezTo>
                  <a:cubicBezTo>
                    <a:pt x="415" y="880"/>
                    <a:pt x="603" y="986"/>
                    <a:pt x="747" y="986"/>
                  </a:cubicBezTo>
                  <a:cubicBezTo>
                    <a:pt x="801" y="986"/>
                    <a:pt x="849" y="971"/>
                    <a:pt x="887" y="940"/>
                  </a:cubicBezTo>
                  <a:cubicBezTo>
                    <a:pt x="1025" y="823"/>
                    <a:pt x="967" y="533"/>
                    <a:pt x="763" y="286"/>
                  </a:cubicBezTo>
                  <a:cubicBezTo>
                    <a:pt x="610" y="107"/>
                    <a:pt x="422" y="0"/>
                    <a:pt x="278" y="0"/>
                  </a:cubicBezTo>
                  <a:close/>
                </a:path>
              </a:pathLst>
            </a:custGeom>
            <a:solidFill>
              <a:srgbClr val="281729"/>
            </a:solidFill>
            <a:ln>
              <a:noFill/>
            </a:ln>
          </p:spPr>
          <p:txBody>
            <a:bodyPr spcFirstLastPara="1" wrap="square" lIns="274275" tIns="274275" rIns="274275" bIns="274275" anchor="ctr" anchorCtr="0">
              <a:noAutofit/>
            </a:bodyPr>
            <a:lstStyle/>
            <a:p>
              <a:endParaRPr sz="4200"/>
            </a:p>
          </p:txBody>
        </p:sp>
        <p:sp>
          <p:nvSpPr>
            <p:cNvPr id="113" name="Google Shape;1172;p40"/>
            <p:cNvSpPr/>
            <p:nvPr/>
          </p:nvSpPr>
          <p:spPr>
            <a:xfrm rot="-658212">
              <a:off x="7041215" y="2973481"/>
              <a:ext cx="140574" cy="136695"/>
            </a:xfrm>
            <a:custGeom>
              <a:avLst/>
              <a:gdLst/>
              <a:ahLst/>
              <a:cxnLst/>
              <a:rect l="l" t="t" r="r" b="b"/>
              <a:pathLst>
                <a:path w="1323" h="1359" extrusionOk="0">
                  <a:moveTo>
                    <a:pt x="1213" y="1"/>
                  </a:moveTo>
                  <a:cubicBezTo>
                    <a:pt x="1055" y="1"/>
                    <a:pt x="115" y="50"/>
                    <a:pt x="8" y="1257"/>
                  </a:cubicBezTo>
                  <a:cubicBezTo>
                    <a:pt x="1" y="1308"/>
                    <a:pt x="44" y="1351"/>
                    <a:pt x="88" y="1359"/>
                  </a:cubicBezTo>
                  <a:lnTo>
                    <a:pt x="102" y="1359"/>
                  </a:lnTo>
                  <a:cubicBezTo>
                    <a:pt x="146" y="1359"/>
                    <a:pt x="182" y="1322"/>
                    <a:pt x="190" y="1279"/>
                  </a:cubicBezTo>
                  <a:cubicBezTo>
                    <a:pt x="281" y="259"/>
                    <a:pt x="1005" y="181"/>
                    <a:pt x="1182" y="181"/>
                  </a:cubicBezTo>
                  <a:cubicBezTo>
                    <a:pt x="1203" y="181"/>
                    <a:pt x="1217" y="182"/>
                    <a:pt x="1220" y="182"/>
                  </a:cubicBezTo>
                  <a:cubicBezTo>
                    <a:pt x="1271" y="182"/>
                    <a:pt x="1315" y="146"/>
                    <a:pt x="1315" y="95"/>
                  </a:cubicBezTo>
                  <a:cubicBezTo>
                    <a:pt x="1322" y="45"/>
                    <a:pt x="1286" y="1"/>
                    <a:pt x="1235" y="1"/>
                  </a:cubicBezTo>
                  <a:cubicBezTo>
                    <a:pt x="1234" y="1"/>
                    <a:pt x="1227" y="1"/>
                    <a:pt x="1213" y="1"/>
                  </a:cubicBezTo>
                  <a:close/>
                </a:path>
              </a:pathLst>
            </a:custGeom>
            <a:solidFill>
              <a:srgbClr val="281729"/>
            </a:solidFill>
            <a:ln>
              <a:noFill/>
            </a:ln>
          </p:spPr>
          <p:txBody>
            <a:bodyPr spcFirstLastPara="1" wrap="square" lIns="274275" tIns="274275" rIns="274275" bIns="274275" anchor="ctr" anchorCtr="0">
              <a:noAutofit/>
            </a:bodyPr>
            <a:lstStyle/>
            <a:p>
              <a:endParaRPr sz="4200"/>
            </a:p>
          </p:txBody>
        </p:sp>
        <p:sp>
          <p:nvSpPr>
            <p:cNvPr id="114" name="Google Shape;1173;p40"/>
            <p:cNvSpPr/>
            <p:nvPr/>
          </p:nvSpPr>
          <p:spPr>
            <a:xfrm rot="-658212">
              <a:off x="7554621" y="2991246"/>
              <a:ext cx="130480" cy="182762"/>
            </a:xfrm>
            <a:custGeom>
              <a:avLst/>
              <a:gdLst/>
              <a:ahLst/>
              <a:cxnLst/>
              <a:rect l="l" t="t" r="r" b="b"/>
              <a:pathLst>
                <a:path w="1228" h="1817" extrusionOk="0">
                  <a:moveTo>
                    <a:pt x="1037" y="0"/>
                  </a:moveTo>
                  <a:cubicBezTo>
                    <a:pt x="1033" y="0"/>
                    <a:pt x="1028" y="1"/>
                    <a:pt x="1024" y="1"/>
                  </a:cubicBezTo>
                  <a:cubicBezTo>
                    <a:pt x="973" y="1"/>
                    <a:pt x="937" y="45"/>
                    <a:pt x="944" y="96"/>
                  </a:cubicBezTo>
                  <a:cubicBezTo>
                    <a:pt x="1038" y="1257"/>
                    <a:pt x="109" y="1620"/>
                    <a:pt x="73" y="1635"/>
                  </a:cubicBezTo>
                  <a:cubicBezTo>
                    <a:pt x="22" y="1656"/>
                    <a:pt x="0" y="1707"/>
                    <a:pt x="15" y="1758"/>
                  </a:cubicBezTo>
                  <a:cubicBezTo>
                    <a:pt x="29" y="1794"/>
                    <a:pt x="66" y="1816"/>
                    <a:pt x="102" y="1816"/>
                  </a:cubicBezTo>
                  <a:cubicBezTo>
                    <a:pt x="116" y="1816"/>
                    <a:pt x="124" y="1809"/>
                    <a:pt x="131" y="1809"/>
                  </a:cubicBezTo>
                  <a:cubicBezTo>
                    <a:pt x="146" y="1802"/>
                    <a:pt x="1227" y="1381"/>
                    <a:pt x="1126" y="81"/>
                  </a:cubicBezTo>
                  <a:cubicBezTo>
                    <a:pt x="1119" y="35"/>
                    <a:pt x="1082" y="0"/>
                    <a:pt x="1037" y="0"/>
                  </a:cubicBezTo>
                  <a:close/>
                </a:path>
              </a:pathLst>
            </a:custGeom>
            <a:solidFill>
              <a:srgbClr val="281729"/>
            </a:solidFill>
            <a:ln>
              <a:noFill/>
            </a:ln>
          </p:spPr>
          <p:txBody>
            <a:bodyPr spcFirstLastPara="1" wrap="square" lIns="274275" tIns="274275" rIns="274275" bIns="274275" anchor="ctr" anchorCtr="0">
              <a:noAutofit/>
            </a:bodyPr>
            <a:lstStyle/>
            <a:p>
              <a:endParaRPr sz="4200"/>
            </a:p>
          </p:txBody>
        </p:sp>
        <p:sp>
          <p:nvSpPr>
            <p:cNvPr id="115" name="Google Shape;1174;p40"/>
            <p:cNvSpPr/>
            <p:nvPr/>
          </p:nvSpPr>
          <p:spPr>
            <a:xfrm rot="-658212">
              <a:off x="7424909" y="2603439"/>
              <a:ext cx="174469" cy="102798"/>
            </a:xfrm>
            <a:custGeom>
              <a:avLst/>
              <a:gdLst/>
              <a:ahLst/>
              <a:cxnLst/>
              <a:rect l="l" t="t" r="r" b="b"/>
              <a:pathLst>
                <a:path w="1642" h="1022" extrusionOk="0">
                  <a:moveTo>
                    <a:pt x="1184" y="0"/>
                  </a:moveTo>
                  <a:cubicBezTo>
                    <a:pt x="836" y="0"/>
                    <a:pt x="332" y="147"/>
                    <a:pt x="22" y="891"/>
                  </a:cubicBezTo>
                  <a:cubicBezTo>
                    <a:pt x="1" y="942"/>
                    <a:pt x="22" y="993"/>
                    <a:pt x="73" y="1014"/>
                  </a:cubicBezTo>
                  <a:cubicBezTo>
                    <a:pt x="80" y="1022"/>
                    <a:pt x="95" y="1022"/>
                    <a:pt x="109" y="1022"/>
                  </a:cubicBezTo>
                  <a:cubicBezTo>
                    <a:pt x="138" y="1022"/>
                    <a:pt x="175" y="1000"/>
                    <a:pt x="189" y="964"/>
                  </a:cubicBezTo>
                  <a:cubicBezTo>
                    <a:pt x="466" y="307"/>
                    <a:pt x="898" y="178"/>
                    <a:pt x="1190" y="178"/>
                  </a:cubicBezTo>
                  <a:cubicBezTo>
                    <a:pt x="1367" y="178"/>
                    <a:pt x="1492" y="225"/>
                    <a:pt x="1503" y="230"/>
                  </a:cubicBezTo>
                  <a:cubicBezTo>
                    <a:pt x="1514" y="233"/>
                    <a:pt x="1524" y="235"/>
                    <a:pt x="1535" y="235"/>
                  </a:cubicBezTo>
                  <a:cubicBezTo>
                    <a:pt x="1574" y="235"/>
                    <a:pt x="1609" y="214"/>
                    <a:pt x="1627" y="180"/>
                  </a:cubicBezTo>
                  <a:cubicBezTo>
                    <a:pt x="1641" y="129"/>
                    <a:pt x="1619" y="78"/>
                    <a:pt x="1569" y="63"/>
                  </a:cubicBezTo>
                  <a:cubicBezTo>
                    <a:pt x="1566" y="61"/>
                    <a:pt x="1407" y="0"/>
                    <a:pt x="1184" y="0"/>
                  </a:cubicBezTo>
                  <a:close/>
                </a:path>
              </a:pathLst>
            </a:custGeom>
            <a:solidFill>
              <a:srgbClr val="281729"/>
            </a:solidFill>
            <a:ln>
              <a:noFill/>
            </a:ln>
          </p:spPr>
          <p:txBody>
            <a:bodyPr spcFirstLastPara="1" wrap="square" lIns="274275" tIns="274275" rIns="274275" bIns="274275" anchor="ctr" anchorCtr="0">
              <a:noAutofit/>
            </a:bodyPr>
            <a:lstStyle/>
            <a:p>
              <a:endParaRPr sz="4200"/>
            </a:p>
          </p:txBody>
        </p:sp>
        <p:sp>
          <p:nvSpPr>
            <p:cNvPr id="116" name="Google Shape;1175;p40"/>
            <p:cNvSpPr/>
            <p:nvPr/>
          </p:nvSpPr>
          <p:spPr>
            <a:xfrm rot="-658212">
              <a:off x="7322064" y="3002436"/>
              <a:ext cx="101898" cy="193022"/>
            </a:xfrm>
            <a:custGeom>
              <a:avLst/>
              <a:gdLst/>
              <a:ahLst/>
              <a:cxnLst/>
              <a:rect l="l" t="t" r="r" b="b"/>
              <a:pathLst>
                <a:path w="959" h="1919" extrusionOk="0">
                  <a:moveTo>
                    <a:pt x="124" y="0"/>
                  </a:moveTo>
                  <a:cubicBezTo>
                    <a:pt x="98" y="0"/>
                    <a:pt x="71" y="11"/>
                    <a:pt x="51" y="31"/>
                  </a:cubicBezTo>
                  <a:cubicBezTo>
                    <a:pt x="22" y="68"/>
                    <a:pt x="22" y="126"/>
                    <a:pt x="66" y="162"/>
                  </a:cubicBezTo>
                  <a:cubicBezTo>
                    <a:pt x="189" y="264"/>
                    <a:pt x="494" y="583"/>
                    <a:pt x="494" y="823"/>
                  </a:cubicBezTo>
                  <a:cubicBezTo>
                    <a:pt x="371" y="902"/>
                    <a:pt x="1" y="1171"/>
                    <a:pt x="51" y="1534"/>
                  </a:cubicBezTo>
                  <a:cubicBezTo>
                    <a:pt x="102" y="1875"/>
                    <a:pt x="538" y="1919"/>
                    <a:pt x="756" y="1919"/>
                  </a:cubicBezTo>
                  <a:cubicBezTo>
                    <a:pt x="821" y="1919"/>
                    <a:pt x="872" y="1919"/>
                    <a:pt x="872" y="1912"/>
                  </a:cubicBezTo>
                  <a:cubicBezTo>
                    <a:pt x="923" y="1912"/>
                    <a:pt x="959" y="1868"/>
                    <a:pt x="959" y="1817"/>
                  </a:cubicBezTo>
                  <a:cubicBezTo>
                    <a:pt x="952" y="1771"/>
                    <a:pt x="915" y="1736"/>
                    <a:pt x="870" y="1736"/>
                  </a:cubicBezTo>
                  <a:cubicBezTo>
                    <a:pt x="866" y="1736"/>
                    <a:pt x="862" y="1737"/>
                    <a:pt x="857" y="1737"/>
                  </a:cubicBezTo>
                  <a:cubicBezTo>
                    <a:pt x="856" y="1737"/>
                    <a:pt x="821" y="1740"/>
                    <a:pt x="768" y="1740"/>
                  </a:cubicBezTo>
                  <a:cubicBezTo>
                    <a:pt x="603" y="1740"/>
                    <a:pt x="261" y="1715"/>
                    <a:pt x="233" y="1505"/>
                  </a:cubicBezTo>
                  <a:cubicBezTo>
                    <a:pt x="189" y="1200"/>
                    <a:pt x="625" y="953"/>
                    <a:pt x="625" y="953"/>
                  </a:cubicBezTo>
                  <a:cubicBezTo>
                    <a:pt x="654" y="939"/>
                    <a:pt x="669" y="917"/>
                    <a:pt x="676" y="888"/>
                  </a:cubicBezTo>
                  <a:cubicBezTo>
                    <a:pt x="727" y="510"/>
                    <a:pt x="240" y="68"/>
                    <a:pt x="182" y="24"/>
                  </a:cubicBezTo>
                  <a:cubicBezTo>
                    <a:pt x="166" y="8"/>
                    <a:pt x="145" y="0"/>
                    <a:pt x="124" y="0"/>
                  </a:cubicBezTo>
                  <a:close/>
                </a:path>
              </a:pathLst>
            </a:custGeom>
            <a:solidFill>
              <a:srgbClr val="281729"/>
            </a:solidFill>
            <a:ln>
              <a:noFill/>
            </a:ln>
          </p:spPr>
          <p:txBody>
            <a:bodyPr spcFirstLastPara="1" wrap="square" lIns="274275" tIns="274275" rIns="274275" bIns="274275" anchor="ctr" anchorCtr="0">
              <a:noAutofit/>
            </a:bodyPr>
            <a:lstStyle/>
            <a:p>
              <a:endParaRPr sz="4200"/>
            </a:p>
          </p:txBody>
        </p:sp>
        <p:sp>
          <p:nvSpPr>
            <p:cNvPr id="117" name="Google Shape;1176;p40"/>
            <p:cNvSpPr/>
            <p:nvPr/>
          </p:nvSpPr>
          <p:spPr>
            <a:xfrm rot="-658212">
              <a:off x="7692527" y="2708943"/>
              <a:ext cx="307925" cy="241806"/>
            </a:xfrm>
            <a:custGeom>
              <a:avLst/>
              <a:gdLst/>
              <a:ahLst/>
              <a:cxnLst/>
              <a:rect l="l" t="t" r="r" b="b"/>
              <a:pathLst>
                <a:path w="2898" h="2404" extrusionOk="0">
                  <a:moveTo>
                    <a:pt x="1654" y="1"/>
                  </a:moveTo>
                  <a:cubicBezTo>
                    <a:pt x="1369" y="1"/>
                    <a:pt x="1067" y="94"/>
                    <a:pt x="799" y="284"/>
                  </a:cubicBezTo>
                  <a:cubicBezTo>
                    <a:pt x="197" y="712"/>
                    <a:pt x="1" y="1467"/>
                    <a:pt x="357" y="1975"/>
                  </a:cubicBezTo>
                  <a:cubicBezTo>
                    <a:pt x="558" y="2258"/>
                    <a:pt x="888" y="2403"/>
                    <a:pt x="1245" y="2403"/>
                  </a:cubicBezTo>
                  <a:cubicBezTo>
                    <a:pt x="1530" y="2403"/>
                    <a:pt x="1831" y="2311"/>
                    <a:pt x="2099" y="2120"/>
                  </a:cubicBezTo>
                  <a:cubicBezTo>
                    <a:pt x="2701" y="1692"/>
                    <a:pt x="2897" y="937"/>
                    <a:pt x="2542" y="429"/>
                  </a:cubicBezTo>
                  <a:cubicBezTo>
                    <a:pt x="2340" y="146"/>
                    <a:pt x="2010" y="1"/>
                    <a:pt x="1654" y="1"/>
                  </a:cubicBezTo>
                  <a:close/>
                </a:path>
              </a:pathLst>
            </a:custGeom>
            <a:solidFill>
              <a:srgbClr val="F97155"/>
            </a:solidFill>
            <a:ln>
              <a:noFill/>
            </a:ln>
          </p:spPr>
          <p:txBody>
            <a:bodyPr spcFirstLastPara="1" wrap="square" lIns="274275" tIns="274275" rIns="274275" bIns="274275" anchor="ctr" anchorCtr="0">
              <a:noAutofit/>
            </a:bodyPr>
            <a:lstStyle/>
            <a:p>
              <a:endParaRPr sz="4200"/>
            </a:p>
          </p:txBody>
        </p:sp>
        <p:sp>
          <p:nvSpPr>
            <p:cNvPr id="118" name="Google Shape;1177;p40"/>
            <p:cNvSpPr/>
            <p:nvPr/>
          </p:nvSpPr>
          <p:spPr>
            <a:xfrm rot="-658212">
              <a:off x="7118322" y="3251216"/>
              <a:ext cx="260110" cy="188797"/>
            </a:xfrm>
            <a:custGeom>
              <a:avLst/>
              <a:gdLst/>
              <a:ahLst/>
              <a:cxnLst/>
              <a:rect l="l" t="t" r="r" b="b"/>
              <a:pathLst>
                <a:path w="2448" h="1877" extrusionOk="0">
                  <a:moveTo>
                    <a:pt x="1432" y="1"/>
                  </a:moveTo>
                  <a:cubicBezTo>
                    <a:pt x="1237" y="1"/>
                    <a:pt x="1028" y="48"/>
                    <a:pt x="828" y="147"/>
                  </a:cubicBezTo>
                  <a:cubicBezTo>
                    <a:pt x="269" y="423"/>
                    <a:pt x="1" y="1004"/>
                    <a:pt x="218" y="1439"/>
                  </a:cubicBezTo>
                  <a:cubicBezTo>
                    <a:pt x="358" y="1724"/>
                    <a:pt x="668" y="1876"/>
                    <a:pt x="1018" y="1876"/>
                  </a:cubicBezTo>
                  <a:cubicBezTo>
                    <a:pt x="1214" y="1876"/>
                    <a:pt x="1422" y="1829"/>
                    <a:pt x="1619" y="1730"/>
                  </a:cubicBezTo>
                  <a:cubicBezTo>
                    <a:pt x="2178" y="1454"/>
                    <a:pt x="2447" y="873"/>
                    <a:pt x="2229" y="438"/>
                  </a:cubicBezTo>
                  <a:cubicBezTo>
                    <a:pt x="2089" y="153"/>
                    <a:pt x="1782" y="1"/>
                    <a:pt x="1432" y="1"/>
                  </a:cubicBezTo>
                  <a:close/>
                </a:path>
              </a:pathLst>
            </a:custGeom>
            <a:solidFill>
              <a:srgbClr val="F97155"/>
            </a:solidFill>
            <a:ln>
              <a:noFill/>
            </a:ln>
          </p:spPr>
          <p:txBody>
            <a:bodyPr spcFirstLastPara="1" wrap="square" lIns="274275" tIns="274275" rIns="274275" bIns="274275" anchor="ctr" anchorCtr="0">
              <a:noAutofit/>
            </a:bodyPr>
            <a:lstStyle/>
            <a:p>
              <a:endParaRPr sz="4200"/>
            </a:p>
          </p:txBody>
        </p:sp>
        <p:sp>
          <p:nvSpPr>
            <p:cNvPr id="119" name="Google Shape;1178;p40"/>
            <p:cNvSpPr/>
            <p:nvPr/>
          </p:nvSpPr>
          <p:spPr>
            <a:xfrm rot="-658212">
              <a:off x="6710195" y="2191739"/>
              <a:ext cx="1202585" cy="779833"/>
            </a:xfrm>
            <a:custGeom>
              <a:avLst/>
              <a:gdLst/>
              <a:ahLst/>
              <a:cxnLst/>
              <a:rect l="l" t="t" r="r" b="b"/>
              <a:pathLst>
                <a:path w="11318" h="7753" extrusionOk="0">
                  <a:moveTo>
                    <a:pt x="7912" y="1"/>
                  </a:moveTo>
                  <a:cubicBezTo>
                    <a:pt x="7733" y="1"/>
                    <a:pt x="7541" y="7"/>
                    <a:pt x="7332" y="19"/>
                  </a:cubicBezTo>
                  <a:cubicBezTo>
                    <a:pt x="5808" y="113"/>
                    <a:pt x="4842" y="171"/>
                    <a:pt x="3710" y="788"/>
                  </a:cubicBezTo>
                  <a:cubicBezTo>
                    <a:pt x="3020" y="1166"/>
                    <a:pt x="2323" y="1972"/>
                    <a:pt x="929" y="3583"/>
                  </a:cubicBezTo>
                  <a:cubicBezTo>
                    <a:pt x="668" y="3881"/>
                    <a:pt x="385" y="4222"/>
                    <a:pt x="218" y="4759"/>
                  </a:cubicBezTo>
                  <a:cubicBezTo>
                    <a:pt x="174" y="4912"/>
                    <a:pt x="0" y="5841"/>
                    <a:pt x="421" y="6835"/>
                  </a:cubicBezTo>
                  <a:cubicBezTo>
                    <a:pt x="617" y="7290"/>
                    <a:pt x="1002" y="7752"/>
                    <a:pt x="1491" y="7752"/>
                  </a:cubicBezTo>
                  <a:cubicBezTo>
                    <a:pt x="1510" y="7752"/>
                    <a:pt x="1528" y="7751"/>
                    <a:pt x="1546" y="7750"/>
                  </a:cubicBezTo>
                  <a:cubicBezTo>
                    <a:pt x="1880" y="7721"/>
                    <a:pt x="2156" y="7482"/>
                    <a:pt x="2323" y="7191"/>
                  </a:cubicBezTo>
                  <a:cubicBezTo>
                    <a:pt x="2483" y="6901"/>
                    <a:pt x="2548" y="6574"/>
                    <a:pt x="2606" y="6247"/>
                  </a:cubicBezTo>
                  <a:cubicBezTo>
                    <a:pt x="2776" y="6574"/>
                    <a:pt x="3167" y="6699"/>
                    <a:pt x="3547" y="6699"/>
                  </a:cubicBezTo>
                  <a:cubicBezTo>
                    <a:pt x="3607" y="6699"/>
                    <a:pt x="3666" y="6696"/>
                    <a:pt x="3724" y="6690"/>
                  </a:cubicBezTo>
                  <a:cubicBezTo>
                    <a:pt x="4225" y="6647"/>
                    <a:pt x="4733" y="6414"/>
                    <a:pt x="4980" y="5979"/>
                  </a:cubicBezTo>
                  <a:cubicBezTo>
                    <a:pt x="5220" y="5580"/>
                    <a:pt x="5191" y="5064"/>
                    <a:pt x="5024" y="4629"/>
                  </a:cubicBezTo>
                  <a:cubicBezTo>
                    <a:pt x="4857" y="4186"/>
                    <a:pt x="4559" y="3815"/>
                    <a:pt x="4276" y="3445"/>
                  </a:cubicBezTo>
                  <a:lnTo>
                    <a:pt x="4276" y="3445"/>
                  </a:lnTo>
                  <a:cubicBezTo>
                    <a:pt x="4655" y="3937"/>
                    <a:pt x="5253" y="4289"/>
                    <a:pt x="5870" y="4289"/>
                  </a:cubicBezTo>
                  <a:cubicBezTo>
                    <a:pt x="5926" y="4289"/>
                    <a:pt x="5983" y="4286"/>
                    <a:pt x="6040" y="4280"/>
                  </a:cubicBezTo>
                  <a:cubicBezTo>
                    <a:pt x="6686" y="4204"/>
                    <a:pt x="7279" y="3649"/>
                    <a:pt x="7297" y="3010"/>
                  </a:cubicBezTo>
                  <a:lnTo>
                    <a:pt x="7297" y="3010"/>
                  </a:lnTo>
                  <a:cubicBezTo>
                    <a:pt x="7328" y="3461"/>
                    <a:pt x="7754" y="3853"/>
                    <a:pt x="8211" y="3866"/>
                  </a:cubicBezTo>
                  <a:cubicBezTo>
                    <a:pt x="8220" y="3867"/>
                    <a:pt x="8229" y="3867"/>
                    <a:pt x="8238" y="3867"/>
                  </a:cubicBezTo>
                  <a:cubicBezTo>
                    <a:pt x="8714" y="3867"/>
                    <a:pt x="9149" y="3494"/>
                    <a:pt x="9271" y="3031"/>
                  </a:cubicBezTo>
                  <a:cubicBezTo>
                    <a:pt x="9437" y="3336"/>
                    <a:pt x="9780" y="3541"/>
                    <a:pt x="10133" y="3541"/>
                  </a:cubicBezTo>
                  <a:cubicBezTo>
                    <a:pt x="10150" y="3541"/>
                    <a:pt x="10168" y="3541"/>
                    <a:pt x="10185" y="3540"/>
                  </a:cubicBezTo>
                  <a:cubicBezTo>
                    <a:pt x="10556" y="3525"/>
                    <a:pt x="10904" y="3286"/>
                    <a:pt x="11056" y="2952"/>
                  </a:cubicBezTo>
                  <a:cubicBezTo>
                    <a:pt x="11318" y="2356"/>
                    <a:pt x="10962" y="1674"/>
                    <a:pt x="10577" y="1151"/>
                  </a:cubicBezTo>
                  <a:cubicBezTo>
                    <a:pt x="10280" y="752"/>
                    <a:pt x="9968" y="527"/>
                    <a:pt x="9902" y="483"/>
                  </a:cubicBezTo>
                  <a:cubicBezTo>
                    <a:pt x="9470" y="187"/>
                    <a:pt x="8923" y="1"/>
                    <a:pt x="7912" y="1"/>
                  </a:cubicBezTo>
                  <a:close/>
                </a:path>
              </a:pathLst>
            </a:custGeom>
            <a:solidFill>
              <a:srgbClr val="783F04"/>
            </a:solidFill>
            <a:ln>
              <a:noFill/>
            </a:ln>
          </p:spPr>
          <p:txBody>
            <a:bodyPr spcFirstLastPara="1" wrap="square" lIns="274275" tIns="274275" rIns="274275" bIns="274275" anchor="ctr" anchorCtr="0">
              <a:noAutofit/>
            </a:bodyPr>
            <a:lstStyle/>
            <a:p>
              <a:endParaRPr sz="4200"/>
            </a:p>
          </p:txBody>
        </p:sp>
        <p:sp>
          <p:nvSpPr>
            <p:cNvPr id="120" name="Google Shape;1179;p40"/>
            <p:cNvSpPr/>
            <p:nvPr/>
          </p:nvSpPr>
          <p:spPr>
            <a:xfrm rot="-658212">
              <a:off x="6698892" y="2453214"/>
              <a:ext cx="489088" cy="313623"/>
            </a:xfrm>
            <a:custGeom>
              <a:avLst/>
              <a:gdLst/>
              <a:ahLst/>
              <a:cxnLst/>
              <a:rect l="l" t="t" r="r" b="b"/>
              <a:pathLst>
                <a:path w="4603" h="3118" extrusionOk="0">
                  <a:moveTo>
                    <a:pt x="1096" y="1"/>
                  </a:moveTo>
                  <a:lnTo>
                    <a:pt x="1096" y="1"/>
                  </a:lnTo>
                  <a:cubicBezTo>
                    <a:pt x="842" y="131"/>
                    <a:pt x="610" y="306"/>
                    <a:pt x="414" y="516"/>
                  </a:cubicBezTo>
                  <a:cubicBezTo>
                    <a:pt x="312" y="618"/>
                    <a:pt x="218" y="727"/>
                    <a:pt x="145" y="857"/>
                  </a:cubicBezTo>
                  <a:cubicBezTo>
                    <a:pt x="65" y="981"/>
                    <a:pt x="15" y="1126"/>
                    <a:pt x="7" y="1278"/>
                  </a:cubicBezTo>
                  <a:cubicBezTo>
                    <a:pt x="0" y="1431"/>
                    <a:pt x="29" y="1591"/>
                    <a:pt x="116" y="1728"/>
                  </a:cubicBezTo>
                  <a:cubicBezTo>
                    <a:pt x="160" y="1794"/>
                    <a:pt x="218" y="1852"/>
                    <a:pt x="283" y="1903"/>
                  </a:cubicBezTo>
                  <a:cubicBezTo>
                    <a:pt x="349" y="1946"/>
                    <a:pt x="428" y="1975"/>
                    <a:pt x="508" y="1990"/>
                  </a:cubicBezTo>
                  <a:cubicBezTo>
                    <a:pt x="559" y="2001"/>
                    <a:pt x="609" y="2006"/>
                    <a:pt x="658" y="2006"/>
                  </a:cubicBezTo>
                  <a:cubicBezTo>
                    <a:pt x="764" y="2006"/>
                    <a:pt x="866" y="1983"/>
                    <a:pt x="966" y="1953"/>
                  </a:cubicBezTo>
                  <a:cubicBezTo>
                    <a:pt x="1051" y="1924"/>
                    <a:pt x="1132" y="1891"/>
                    <a:pt x="1209" y="1855"/>
                  </a:cubicBezTo>
                  <a:lnTo>
                    <a:pt x="1209" y="1855"/>
                  </a:lnTo>
                  <a:cubicBezTo>
                    <a:pt x="1188" y="2136"/>
                    <a:pt x="1261" y="2425"/>
                    <a:pt x="1423" y="2665"/>
                  </a:cubicBezTo>
                  <a:cubicBezTo>
                    <a:pt x="1474" y="2738"/>
                    <a:pt x="1532" y="2803"/>
                    <a:pt x="1590" y="2861"/>
                  </a:cubicBezTo>
                  <a:cubicBezTo>
                    <a:pt x="1655" y="2919"/>
                    <a:pt x="1728" y="2977"/>
                    <a:pt x="1808" y="3013"/>
                  </a:cubicBezTo>
                  <a:cubicBezTo>
                    <a:pt x="1888" y="3057"/>
                    <a:pt x="1975" y="3086"/>
                    <a:pt x="2062" y="3101"/>
                  </a:cubicBezTo>
                  <a:cubicBezTo>
                    <a:pt x="2126" y="3111"/>
                    <a:pt x="2189" y="3118"/>
                    <a:pt x="2253" y="3118"/>
                  </a:cubicBezTo>
                  <a:cubicBezTo>
                    <a:pt x="2276" y="3118"/>
                    <a:pt x="2300" y="3117"/>
                    <a:pt x="2323" y="3115"/>
                  </a:cubicBezTo>
                  <a:cubicBezTo>
                    <a:pt x="2679" y="3093"/>
                    <a:pt x="3013" y="2890"/>
                    <a:pt x="3180" y="2571"/>
                  </a:cubicBezTo>
                  <a:cubicBezTo>
                    <a:pt x="3321" y="2323"/>
                    <a:pt x="3343" y="2018"/>
                    <a:pt x="3257" y="1749"/>
                  </a:cubicBezTo>
                  <a:lnTo>
                    <a:pt x="3257" y="1749"/>
                  </a:lnTo>
                  <a:cubicBezTo>
                    <a:pt x="3341" y="1767"/>
                    <a:pt x="3428" y="1777"/>
                    <a:pt x="3515" y="1777"/>
                  </a:cubicBezTo>
                  <a:cubicBezTo>
                    <a:pt x="3662" y="1777"/>
                    <a:pt x="3810" y="1749"/>
                    <a:pt x="3949" y="1692"/>
                  </a:cubicBezTo>
                  <a:cubicBezTo>
                    <a:pt x="4087" y="1634"/>
                    <a:pt x="4211" y="1540"/>
                    <a:pt x="4305" y="1431"/>
                  </a:cubicBezTo>
                  <a:cubicBezTo>
                    <a:pt x="4407" y="1322"/>
                    <a:pt x="4487" y="1191"/>
                    <a:pt x="4537" y="1053"/>
                  </a:cubicBezTo>
                  <a:cubicBezTo>
                    <a:pt x="4588" y="915"/>
                    <a:pt x="4603" y="756"/>
                    <a:pt x="4559" y="610"/>
                  </a:cubicBezTo>
                  <a:cubicBezTo>
                    <a:pt x="4516" y="465"/>
                    <a:pt x="4421" y="342"/>
                    <a:pt x="4305" y="255"/>
                  </a:cubicBezTo>
                  <a:cubicBezTo>
                    <a:pt x="4159" y="145"/>
                    <a:pt x="3978" y="93"/>
                    <a:pt x="3799" y="93"/>
                  </a:cubicBezTo>
                  <a:cubicBezTo>
                    <a:pt x="3693" y="93"/>
                    <a:pt x="3589" y="111"/>
                    <a:pt x="3492" y="146"/>
                  </a:cubicBezTo>
                  <a:cubicBezTo>
                    <a:pt x="3567" y="128"/>
                    <a:pt x="3644" y="118"/>
                    <a:pt x="3721" y="118"/>
                  </a:cubicBezTo>
                  <a:cubicBezTo>
                    <a:pt x="3919" y="118"/>
                    <a:pt x="4115" y="180"/>
                    <a:pt x="4261" y="306"/>
                  </a:cubicBezTo>
                  <a:cubicBezTo>
                    <a:pt x="4363" y="393"/>
                    <a:pt x="4443" y="509"/>
                    <a:pt x="4465" y="632"/>
                  </a:cubicBezTo>
                  <a:cubicBezTo>
                    <a:pt x="4494" y="756"/>
                    <a:pt x="4479" y="894"/>
                    <a:pt x="4428" y="1010"/>
                  </a:cubicBezTo>
                  <a:cubicBezTo>
                    <a:pt x="4378" y="1133"/>
                    <a:pt x="4298" y="1242"/>
                    <a:pt x="4211" y="1336"/>
                  </a:cubicBezTo>
                  <a:cubicBezTo>
                    <a:pt x="4116" y="1431"/>
                    <a:pt x="4007" y="1503"/>
                    <a:pt x="3891" y="1547"/>
                  </a:cubicBezTo>
                  <a:cubicBezTo>
                    <a:pt x="3782" y="1590"/>
                    <a:pt x="3666" y="1610"/>
                    <a:pt x="3549" y="1610"/>
                  </a:cubicBezTo>
                  <a:cubicBezTo>
                    <a:pt x="3409" y="1610"/>
                    <a:pt x="3267" y="1581"/>
                    <a:pt x="3136" y="1525"/>
                  </a:cubicBezTo>
                  <a:cubicBezTo>
                    <a:pt x="3125" y="1518"/>
                    <a:pt x="3113" y="1514"/>
                    <a:pt x="3100" y="1514"/>
                  </a:cubicBezTo>
                  <a:cubicBezTo>
                    <a:pt x="3087" y="1514"/>
                    <a:pt x="3075" y="1518"/>
                    <a:pt x="3064" y="1525"/>
                  </a:cubicBezTo>
                  <a:cubicBezTo>
                    <a:pt x="3020" y="1547"/>
                    <a:pt x="2998" y="1598"/>
                    <a:pt x="3020" y="1641"/>
                  </a:cubicBezTo>
                  <a:lnTo>
                    <a:pt x="3020" y="1649"/>
                  </a:lnTo>
                  <a:cubicBezTo>
                    <a:pt x="3158" y="1903"/>
                    <a:pt x="3143" y="2229"/>
                    <a:pt x="3006" y="2476"/>
                  </a:cubicBezTo>
                  <a:cubicBezTo>
                    <a:pt x="2875" y="2730"/>
                    <a:pt x="2599" y="2890"/>
                    <a:pt x="2309" y="2912"/>
                  </a:cubicBezTo>
                  <a:cubicBezTo>
                    <a:pt x="2292" y="2913"/>
                    <a:pt x="2275" y="2913"/>
                    <a:pt x="2258" y="2913"/>
                  </a:cubicBezTo>
                  <a:cubicBezTo>
                    <a:pt x="2136" y="2913"/>
                    <a:pt x="2011" y="2889"/>
                    <a:pt x="1902" y="2832"/>
                  </a:cubicBezTo>
                  <a:cubicBezTo>
                    <a:pt x="1837" y="2803"/>
                    <a:pt x="1779" y="2759"/>
                    <a:pt x="1728" y="2716"/>
                  </a:cubicBezTo>
                  <a:cubicBezTo>
                    <a:pt x="1677" y="2665"/>
                    <a:pt x="1626" y="2614"/>
                    <a:pt x="1583" y="2549"/>
                  </a:cubicBezTo>
                  <a:cubicBezTo>
                    <a:pt x="1423" y="2309"/>
                    <a:pt x="1350" y="1997"/>
                    <a:pt x="1416" y="1714"/>
                  </a:cubicBezTo>
                  <a:cubicBezTo>
                    <a:pt x="1416" y="1692"/>
                    <a:pt x="1416" y="1670"/>
                    <a:pt x="1401" y="1649"/>
                  </a:cubicBezTo>
                  <a:cubicBezTo>
                    <a:pt x="1386" y="1619"/>
                    <a:pt x="1357" y="1602"/>
                    <a:pt x="1326" y="1602"/>
                  </a:cubicBezTo>
                  <a:cubicBezTo>
                    <a:pt x="1313" y="1602"/>
                    <a:pt x="1299" y="1606"/>
                    <a:pt x="1285" y="1612"/>
                  </a:cubicBezTo>
                  <a:cubicBezTo>
                    <a:pt x="1162" y="1685"/>
                    <a:pt x="1038" y="1743"/>
                    <a:pt x="915" y="1787"/>
                  </a:cubicBezTo>
                  <a:cubicBezTo>
                    <a:pt x="815" y="1820"/>
                    <a:pt x="715" y="1845"/>
                    <a:pt x="621" y="1845"/>
                  </a:cubicBezTo>
                  <a:cubicBezTo>
                    <a:pt x="592" y="1845"/>
                    <a:pt x="564" y="1842"/>
                    <a:pt x="537" y="1837"/>
                  </a:cubicBezTo>
                  <a:cubicBezTo>
                    <a:pt x="414" y="1816"/>
                    <a:pt x="305" y="1750"/>
                    <a:pt x="232" y="1649"/>
                  </a:cubicBezTo>
                  <a:cubicBezTo>
                    <a:pt x="160" y="1547"/>
                    <a:pt x="123" y="1416"/>
                    <a:pt x="123" y="1286"/>
                  </a:cubicBezTo>
                  <a:cubicBezTo>
                    <a:pt x="131" y="1017"/>
                    <a:pt x="283" y="770"/>
                    <a:pt x="457" y="560"/>
                  </a:cubicBezTo>
                  <a:cubicBezTo>
                    <a:pt x="639" y="342"/>
                    <a:pt x="857" y="160"/>
                    <a:pt x="1096" y="1"/>
                  </a:cubicBezTo>
                  <a:close/>
                </a:path>
              </a:pathLst>
            </a:custGeom>
            <a:solidFill>
              <a:srgbClr val="5B0F00"/>
            </a:solidFill>
            <a:ln>
              <a:noFill/>
            </a:ln>
          </p:spPr>
          <p:txBody>
            <a:bodyPr spcFirstLastPara="1" wrap="square" lIns="274275" tIns="274275" rIns="274275" bIns="274275" anchor="ctr" anchorCtr="0">
              <a:noAutofit/>
            </a:bodyPr>
            <a:lstStyle/>
            <a:p>
              <a:endParaRPr sz="4200"/>
            </a:p>
          </p:txBody>
        </p:sp>
        <p:sp>
          <p:nvSpPr>
            <p:cNvPr id="121" name="Google Shape;1180;p40"/>
            <p:cNvSpPr/>
            <p:nvPr/>
          </p:nvSpPr>
          <p:spPr>
            <a:xfrm rot="-658212">
              <a:off x="7463459" y="2070081"/>
              <a:ext cx="278598" cy="375684"/>
            </a:xfrm>
            <a:custGeom>
              <a:avLst/>
              <a:gdLst/>
              <a:ahLst/>
              <a:cxnLst/>
              <a:rect l="l" t="t" r="r" b="b"/>
              <a:pathLst>
                <a:path w="2622" h="3735" extrusionOk="0">
                  <a:moveTo>
                    <a:pt x="891" y="1"/>
                  </a:moveTo>
                  <a:cubicBezTo>
                    <a:pt x="863" y="1"/>
                    <a:pt x="834" y="3"/>
                    <a:pt x="806" y="8"/>
                  </a:cubicBezTo>
                  <a:cubicBezTo>
                    <a:pt x="690" y="30"/>
                    <a:pt x="581" y="88"/>
                    <a:pt x="501" y="175"/>
                  </a:cubicBezTo>
                  <a:cubicBezTo>
                    <a:pt x="334" y="349"/>
                    <a:pt x="283" y="604"/>
                    <a:pt x="334" y="821"/>
                  </a:cubicBezTo>
                  <a:cubicBezTo>
                    <a:pt x="305" y="596"/>
                    <a:pt x="378" y="364"/>
                    <a:pt x="538" y="212"/>
                  </a:cubicBezTo>
                  <a:cubicBezTo>
                    <a:pt x="617" y="139"/>
                    <a:pt x="712" y="95"/>
                    <a:pt x="821" y="81"/>
                  </a:cubicBezTo>
                  <a:cubicBezTo>
                    <a:pt x="833" y="80"/>
                    <a:pt x="846" y="80"/>
                    <a:pt x="859" y="80"/>
                  </a:cubicBezTo>
                  <a:cubicBezTo>
                    <a:pt x="948" y="80"/>
                    <a:pt x="1036" y="102"/>
                    <a:pt x="1118" y="146"/>
                  </a:cubicBezTo>
                  <a:cubicBezTo>
                    <a:pt x="1205" y="197"/>
                    <a:pt x="1293" y="270"/>
                    <a:pt x="1358" y="357"/>
                  </a:cubicBezTo>
                  <a:cubicBezTo>
                    <a:pt x="1423" y="437"/>
                    <a:pt x="1474" y="531"/>
                    <a:pt x="1496" y="633"/>
                  </a:cubicBezTo>
                  <a:cubicBezTo>
                    <a:pt x="1554" y="829"/>
                    <a:pt x="1510" y="1054"/>
                    <a:pt x="1409" y="1228"/>
                  </a:cubicBezTo>
                  <a:cubicBezTo>
                    <a:pt x="1394" y="1250"/>
                    <a:pt x="1394" y="1271"/>
                    <a:pt x="1401" y="1293"/>
                  </a:cubicBezTo>
                  <a:cubicBezTo>
                    <a:pt x="1414" y="1323"/>
                    <a:pt x="1446" y="1339"/>
                    <a:pt x="1477" y="1339"/>
                  </a:cubicBezTo>
                  <a:cubicBezTo>
                    <a:pt x="1483" y="1339"/>
                    <a:pt x="1490" y="1338"/>
                    <a:pt x="1496" y="1337"/>
                  </a:cubicBezTo>
                  <a:cubicBezTo>
                    <a:pt x="1575" y="1305"/>
                    <a:pt x="1660" y="1290"/>
                    <a:pt x="1746" y="1290"/>
                  </a:cubicBezTo>
                  <a:cubicBezTo>
                    <a:pt x="1895" y="1290"/>
                    <a:pt x="2044" y="1336"/>
                    <a:pt x="2164" y="1424"/>
                  </a:cubicBezTo>
                  <a:cubicBezTo>
                    <a:pt x="2352" y="1555"/>
                    <a:pt x="2461" y="1794"/>
                    <a:pt x="2447" y="2019"/>
                  </a:cubicBezTo>
                  <a:cubicBezTo>
                    <a:pt x="2440" y="2135"/>
                    <a:pt x="2403" y="2252"/>
                    <a:pt x="2345" y="2346"/>
                  </a:cubicBezTo>
                  <a:cubicBezTo>
                    <a:pt x="2287" y="2440"/>
                    <a:pt x="2193" y="2513"/>
                    <a:pt x="2091" y="2571"/>
                  </a:cubicBezTo>
                  <a:cubicBezTo>
                    <a:pt x="1959" y="2639"/>
                    <a:pt x="1809" y="2676"/>
                    <a:pt x="1661" y="2676"/>
                  </a:cubicBezTo>
                  <a:cubicBezTo>
                    <a:pt x="1573" y="2676"/>
                    <a:pt x="1485" y="2663"/>
                    <a:pt x="1401" y="2636"/>
                  </a:cubicBezTo>
                  <a:cubicBezTo>
                    <a:pt x="1391" y="2633"/>
                    <a:pt x="1381" y="2631"/>
                    <a:pt x="1373" y="2631"/>
                  </a:cubicBezTo>
                  <a:cubicBezTo>
                    <a:pt x="1365" y="2631"/>
                    <a:pt x="1358" y="2633"/>
                    <a:pt x="1351" y="2636"/>
                  </a:cubicBezTo>
                  <a:cubicBezTo>
                    <a:pt x="1314" y="2651"/>
                    <a:pt x="1293" y="2694"/>
                    <a:pt x="1307" y="2731"/>
                  </a:cubicBezTo>
                  <a:cubicBezTo>
                    <a:pt x="1351" y="2832"/>
                    <a:pt x="1394" y="2934"/>
                    <a:pt x="1416" y="3043"/>
                  </a:cubicBezTo>
                  <a:cubicBezTo>
                    <a:pt x="1438" y="3144"/>
                    <a:pt x="1445" y="3253"/>
                    <a:pt x="1423" y="3348"/>
                  </a:cubicBezTo>
                  <a:cubicBezTo>
                    <a:pt x="1394" y="3442"/>
                    <a:pt x="1329" y="3529"/>
                    <a:pt x="1242" y="3573"/>
                  </a:cubicBezTo>
                  <a:cubicBezTo>
                    <a:pt x="1176" y="3611"/>
                    <a:pt x="1097" y="3629"/>
                    <a:pt x="1016" y="3629"/>
                  </a:cubicBezTo>
                  <a:cubicBezTo>
                    <a:pt x="990" y="3629"/>
                    <a:pt x="963" y="3627"/>
                    <a:pt x="937" y="3624"/>
                  </a:cubicBezTo>
                  <a:cubicBezTo>
                    <a:pt x="726" y="3595"/>
                    <a:pt x="538" y="3457"/>
                    <a:pt x="385" y="3290"/>
                  </a:cubicBezTo>
                  <a:cubicBezTo>
                    <a:pt x="233" y="3123"/>
                    <a:pt x="102" y="2934"/>
                    <a:pt x="0" y="2731"/>
                  </a:cubicBezTo>
                  <a:lnTo>
                    <a:pt x="0" y="2731"/>
                  </a:lnTo>
                  <a:cubicBezTo>
                    <a:pt x="80" y="2941"/>
                    <a:pt x="196" y="3144"/>
                    <a:pt x="349" y="3326"/>
                  </a:cubicBezTo>
                  <a:cubicBezTo>
                    <a:pt x="494" y="3507"/>
                    <a:pt x="675" y="3674"/>
                    <a:pt x="922" y="3725"/>
                  </a:cubicBezTo>
                  <a:cubicBezTo>
                    <a:pt x="958" y="3732"/>
                    <a:pt x="995" y="3735"/>
                    <a:pt x="1032" y="3735"/>
                  </a:cubicBezTo>
                  <a:cubicBezTo>
                    <a:pt x="1121" y="3735"/>
                    <a:pt x="1210" y="3716"/>
                    <a:pt x="1293" y="3674"/>
                  </a:cubicBezTo>
                  <a:cubicBezTo>
                    <a:pt x="1409" y="3624"/>
                    <a:pt x="1503" y="3515"/>
                    <a:pt x="1539" y="3391"/>
                  </a:cubicBezTo>
                  <a:cubicBezTo>
                    <a:pt x="1583" y="3261"/>
                    <a:pt x="1576" y="3137"/>
                    <a:pt x="1547" y="3014"/>
                  </a:cubicBezTo>
                  <a:cubicBezTo>
                    <a:pt x="1534" y="2947"/>
                    <a:pt x="1517" y="2879"/>
                    <a:pt x="1496" y="2813"/>
                  </a:cubicBezTo>
                  <a:lnTo>
                    <a:pt x="1496" y="2813"/>
                  </a:lnTo>
                  <a:cubicBezTo>
                    <a:pt x="1560" y="2826"/>
                    <a:pt x="1626" y="2832"/>
                    <a:pt x="1691" y="2832"/>
                  </a:cubicBezTo>
                  <a:cubicBezTo>
                    <a:pt x="1856" y="2832"/>
                    <a:pt x="2018" y="2793"/>
                    <a:pt x="2164" y="2716"/>
                  </a:cubicBezTo>
                  <a:cubicBezTo>
                    <a:pt x="2222" y="2680"/>
                    <a:pt x="2287" y="2644"/>
                    <a:pt x="2338" y="2593"/>
                  </a:cubicBezTo>
                  <a:cubicBezTo>
                    <a:pt x="2389" y="2549"/>
                    <a:pt x="2440" y="2498"/>
                    <a:pt x="2483" y="2433"/>
                  </a:cubicBezTo>
                  <a:cubicBezTo>
                    <a:pt x="2563" y="2310"/>
                    <a:pt x="2599" y="2172"/>
                    <a:pt x="2607" y="2026"/>
                  </a:cubicBezTo>
                  <a:cubicBezTo>
                    <a:pt x="2621" y="1743"/>
                    <a:pt x="2490" y="1453"/>
                    <a:pt x="2251" y="1293"/>
                  </a:cubicBezTo>
                  <a:cubicBezTo>
                    <a:pt x="2108" y="1191"/>
                    <a:pt x="1935" y="1140"/>
                    <a:pt x="1762" y="1140"/>
                  </a:cubicBezTo>
                  <a:cubicBezTo>
                    <a:pt x="1706" y="1140"/>
                    <a:pt x="1651" y="1145"/>
                    <a:pt x="1597" y="1155"/>
                  </a:cubicBezTo>
                  <a:lnTo>
                    <a:pt x="1597" y="1155"/>
                  </a:lnTo>
                  <a:cubicBezTo>
                    <a:pt x="1659" y="977"/>
                    <a:pt x="1670" y="778"/>
                    <a:pt x="1619" y="596"/>
                  </a:cubicBezTo>
                  <a:cubicBezTo>
                    <a:pt x="1583" y="480"/>
                    <a:pt x="1518" y="371"/>
                    <a:pt x="1438" y="284"/>
                  </a:cubicBezTo>
                  <a:cubicBezTo>
                    <a:pt x="1365" y="197"/>
                    <a:pt x="1271" y="117"/>
                    <a:pt x="1162" y="66"/>
                  </a:cubicBezTo>
                  <a:cubicBezTo>
                    <a:pt x="1078" y="27"/>
                    <a:pt x="985" y="1"/>
                    <a:pt x="891" y="1"/>
                  </a:cubicBezTo>
                  <a:close/>
                </a:path>
              </a:pathLst>
            </a:custGeom>
            <a:solidFill>
              <a:srgbClr val="5B0F00"/>
            </a:solidFill>
            <a:ln>
              <a:noFill/>
            </a:ln>
          </p:spPr>
          <p:txBody>
            <a:bodyPr spcFirstLastPara="1" wrap="square" lIns="274275" tIns="274275" rIns="274275" bIns="274275" anchor="ctr" anchorCtr="0">
              <a:noAutofit/>
            </a:bodyPr>
            <a:lstStyle/>
            <a:p>
              <a:endParaRPr sz="4200"/>
            </a:p>
          </p:txBody>
        </p:sp>
        <p:sp>
          <p:nvSpPr>
            <p:cNvPr id="122" name="Google Shape;1181;p40"/>
            <p:cNvSpPr/>
            <p:nvPr/>
          </p:nvSpPr>
          <p:spPr>
            <a:xfrm>
              <a:off x="8444185" y="3834390"/>
              <a:ext cx="307963" cy="308010"/>
            </a:xfrm>
            <a:custGeom>
              <a:avLst/>
              <a:gdLst/>
              <a:ahLst/>
              <a:cxnLst/>
              <a:rect l="l" t="t" r="r" b="b"/>
              <a:pathLst>
                <a:path w="5134" h="5135" extrusionOk="0">
                  <a:moveTo>
                    <a:pt x="2825" y="0"/>
                  </a:moveTo>
                  <a:cubicBezTo>
                    <a:pt x="2483" y="109"/>
                    <a:pt x="2113" y="240"/>
                    <a:pt x="1714" y="421"/>
                  </a:cubicBezTo>
                  <a:cubicBezTo>
                    <a:pt x="1017" y="741"/>
                    <a:pt x="444" y="1104"/>
                    <a:pt x="1" y="1438"/>
                  </a:cubicBezTo>
                  <a:cubicBezTo>
                    <a:pt x="393" y="2135"/>
                    <a:pt x="785" y="2831"/>
                    <a:pt x="1184" y="3521"/>
                  </a:cubicBezTo>
                  <a:cubicBezTo>
                    <a:pt x="1336" y="3369"/>
                    <a:pt x="1532" y="3202"/>
                    <a:pt x="1758" y="3042"/>
                  </a:cubicBezTo>
                  <a:cubicBezTo>
                    <a:pt x="1954" y="2897"/>
                    <a:pt x="2142" y="2788"/>
                    <a:pt x="2316" y="2694"/>
                  </a:cubicBezTo>
                  <a:cubicBezTo>
                    <a:pt x="3652" y="4317"/>
                    <a:pt x="4472" y="5135"/>
                    <a:pt x="4772" y="5135"/>
                  </a:cubicBezTo>
                  <a:cubicBezTo>
                    <a:pt x="4797" y="5135"/>
                    <a:pt x="4818" y="5129"/>
                    <a:pt x="4836" y="5118"/>
                  </a:cubicBezTo>
                  <a:cubicBezTo>
                    <a:pt x="5133" y="4937"/>
                    <a:pt x="4465" y="3231"/>
                    <a:pt x="2825" y="0"/>
                  </a:cubicBez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23" name="Google Shape;1182;p40"/>
            <p:cNvSpPr/>
            <p:nvPr/>
          </p:nvSpPr>
          <p:spPr>
            <a:xfrm>
              <a:off x="7875481" y="3377139"/>
              <a:ext cx="702904" cy="719790"/>
            </a:xfrm>
            <a:custGeom>
              <a:avLst/>
              <a:gdLst/>
              <a:ahLst/>
              <a:cxnLst/>
              <a:rect l="l" t="t" r="r" b="b"/>
              <a:pathLst>
                <a:path w="11718" h="12000" extrusionOk="0">
                  <a:moveTo>
                    <a:pt x="8886" y="1"/>
                  </a:moveTo>
                  <a:cubicBezTo>
                    <a:pt x="7115" y="1082"/>
                    <a:pt x="4560" y="2774"/>
                    <a:pt x="2316" y="4806"/>
                  </a:cubicBezTo>
                  <a:cubicBezTo>
                    <a:pt x="1714" y="5351"/>
                    <a:pt x="886" y="6157"/>
                    <a:pt x="509" y="7369"/>
                  </a:cubicBezTo>
                  <a:cubicBezTo>
                    <a:pt x="327" y="7950"/>
                    <a:pt x="1" y="8988"/>
                    <a:pt x="610" y="9983"/>
                  </a:cubicBezTo>
                  <a:cubicBezTo>
                    <a:pt x="1605" y="11616"/>
                    <a:pt x="4349" y="11885"/>
                    <a:pt x="5068" y="11957"/>
                  </a:cubicBezTo>
                  <a:cubicBezTo>
                    <a:pt x="5363" y="11987"/>
                    <a:pt x="5646" y="12000"/>
                    <a:pt x="5922" y="12000"/>
                  </a:cubicBezTo>
                  <a:cubicBezTo>
                    <a:pt x="6878" y="12000"/>
                    <a:pt x="7764" y="11842"/>
                    <a:pt x="8850" y="11645"/>
                  </a:cubicBezTo>
                  <a:cubicBezTo>
                    <a:pt x="10055" y="11427"/>
                    <a:pt x="11028" y="11151"/>
                    <a:pt x="11718" y="10926"/>
                  </a:cubicBezTo>
                  <a:cubicBezTo>
                    <a:pt x="11202" y="10128"/>
                    <a:pt x="10687" y="9329"/>
                    <a:pt x="10171" y="8531"/>
                  </a:cubicBezTo>
                  <a:cubicBezTo>
                    <a:pt x="9699" y="8676"/>
                    <a:pt x="8995" y="8850"/>
                    <a:pt x="8102" y="8915"/>
                  </a:cubicBezTo>
                  <a:cubicBezTo>
                    <a:pt x="7837" y="8936"/>
                    <a:pt x="7550" y="8946"/>
                    <a:pt x="7258" y="8946"/>
                  </a:cubicBezTo>
                  <a:cubicBezTo>
                    <a:pt x="5974" y="8946"/>
                    <a:pt x="4595" y="8748"/>
                    <a:pt x="4494" y="8327"/>
                  </a:cubicBezTo>
                  <a:cubicBezTo>
                    <a:pt x="4443" y="8110"/>
                    <a:pt x="4734" y="7885"/>
                    <a:pt x="7587" y="6469"/>
                  </a:cubicBezTo>
                  <a:cubicBezTo>
                    <a:pt x="9910" y="5307"/>
                    <a:pt x="10309" y="5169"/>
                    <a:pt x="10716" y="4640"/>
                  </a:cubicBezTo>
                  <a:cubicBezTo>
                    <a:pt x="11260" y="3921"/>
                    <a:pt x="11558" y="2832"/>
                    <a:pt x="11042" y="1779"/>
                  </a:cubicBezTo>
                  <a:cubicBezTo>
                    <a:pt x="10462" y="603"/>
                    <a:pt x="9177" y="102"/>
                    <a:pt x="8886" y="1"/>
                  </a:cubicBezTo>
                  <a:close/>
                </a:path>
              </a:pathLst>
            </a:custGeom>
            <a:solidFill>
              <a:srgbClr val="96B2FF"/>
            </a:solidFill>
            <a:ln>
              <a:noFill/>
            </a:ln>
          </p:spPr>
          <p:txBody>
            <a:bodyPr spcFirstLastPara="1" wrap="square" lIns="274275" tIns="274275" rIns="274275" bIns="274275" anchor="ctr" anchorCtr="0">
              <a:noAutofit/>
            </a:bodyPr>
            <a:lstStyle/>
            <a:p>
              <a:endParaRPr sz="4200"/>
            </a:p>
          </p:txBody>
        </p:sp>
        <p:sp>
          <p:nvSpPr>
            <p:cNvPr id="124" name="Google Shape;1183;p40"/>
            <p:cNvSpPr/>
            <p:nvPr/>
          </p:nvSpPr>
          <p:spPr>
            <a:xfrm>
              <a:off x="8078405" y="3379778"/>
              <a:ext cx="415516" cy="596106"/>
            </a:xfrm>
            <a:custGeom>
              <a:avLst/>
              <a:gdLst/>
              <a:ahLst/>
              <a:cxnLst/>
              <a:rect l="l" t="t" r="r" b="b"/>
              <a:pathLst>
                <a:path w="6927" h="9938" extrusionOk="0">
                  <a:moveTo>
                    <a:pt x="5511" y="0"/>
                  </a:moveTo>
                  <a:lnTo>
                    <a:pt x="5511" y="0"/>
                  </a:lnTo>
                  <a:cubicBezTo>
                    <a:pt x="5750" y="312"/>
                    <a:pt x="5874" y="690"/>
                    <a:pt x="5924" y="1067"/>
                  </a:cubicBezTo>
                  <a:cubicBezTo>
                    <a:pt x="5975" y="1452"/>
                    <a:pt x="5968" y="1844"/>
                    <a:pt x="5845" y="2207"/>
                  </a:cubicBezTo>
                  <a:cubicBezTo>
                    <a:pt x="5779" y="2381"/>
                    <a:pt x="5692" y="2556"/>
                    <a:pt x="5569" y="2701"/>
                  </a:cubicBezTo>
                  <a:cubicBezTo>
                    <a:pt x="5453" y="2853"/>
                    <a:pt x="5315" y="2984"/>
                    <a:pt x="5169" y="3107"/>
                  </a:cubicBezTo>
                  <a:cubicBezTo>
                    <a:pt x="4865" y="3340"/>
                    <a:pt x="4523" y="3521"/>
                    <a:pt x="4175" y="3688"/>
                  </a:cubicBezTo>
                  <a:cubicBezTo>
                    <a:pt x="3826" y="3848"/>
                    <a:pt x="3463" y="3993"/>
                    <a:pt x="3115" y="4167"/>
                  </a:cubicBezTo>
                  <a:cubicBezTo>
                    <a:pt x="2759" y="4341"/>
                    <a:pt x="2418" y="4530"/>
                    <a:pt x="2091" y="4741"/>
                  </a:cubicBezTo>
                  <a:cubicBezTo>
                    <a:pt x="1431" y="5169"/>
                    <a:pt x="835" y="5721"/>
                    <a:pt x="443" y="6410"/>
                  </a:cubicBezTo>
                  <a:cubicBezTo>
                    <a:pt x="247" y="6759"/>
                    <a:pt x="109" y="7136"/>
                    <a:pt x="44" y="7528"/>
                  </a:cubicBezTo>
                  <a:cubicBezTo>
                    <a:pt x="15" y="7732"/>
                    <a:pt x="1" y="7928"/>
                    <a:pt x="15" y="8131"/>
                  </a:cubicBezTo>
                  <a:cubicBezTo>
                    <a:pt x="37" y="8327"/>
                    <a:pt x="80" y="8530"/>
                    <a:pt x="175" y="8719"/>
                  </a:cubicBezTo>
                  <a:cubicBezTo>
                    <a:pt x="269" y="8900"/>
                    <a:pt x="414" y="9060"/>
                    <a:pt x="589" y="9169"/>
                  </a:cubicBezTo>
                  <a:cubicBezTo>
                    <a:pt x="756" y="9285"/>
                    <a:pt x="944" y="9365"/>
                    <a:pt x="1133" y="9423"/>
                  </a:cubicBezTo>
                  <a:cubicBezTo>
                    <a:pt x="1322" y="9489"/>
                    <a:pt x="1511" y="9532"/>
                    <a:pt x="1699" y="9568"/>
                  </a:cubicBezTo>
                  <a:cubicBezTo>
                    <a:pt x="1888" y="9612"/>
                    <a:pt x="2084" y="9648"/>
                    <a:pt x="2273" y="9685"/>
                  </a:cubicBezTo>
                  <a:cubicBezTo>
                    <a:pt x="3042" y="9822"/>
                    <a:pt x="3819" y="9902"/>
                    <a:pt x="4596" y="9931"/>
                  </a:cubicBezTo>
                  <a:cubicBezTo>
                    <a:pt x="4743" y="9935"/>
                    <a:pt x="4890" y="9937"/>
                    <a:pt x="5036" y="9937"/>
                  </a:cubicBezTo>
                  <a:cubicBezTo>
                    <a:pt x="5671" y="9937"/>
                    <a:pt x="6301" y="9899"/>
                    <a:pt x="6926" y="9822"/>
                  </a:cubicBezTo>
                  <a:lnTo>
                    <a:pt x="6926" y="9822"/>
                  </a:lnTo>
                  <a:cubicBezTo>
                    <a:pt x="6460" y="9858"/>
                    <a:pt x="5992" y="9877"/>
                    <a:pt x="5522" y="9877"/>
                  </a:cubicBezTo>
                  <a:cubicBezTo>
                    <a:pt x="5216" y="9877"/>
                    <a:pt x="4910" y="9869"/>
                    <a:pt x="4603" y="9851"/>
                  </a:cubicBezTo>
                  <a:cubicBezTo>
                    <a:pt x="3826" y="9808"/>
                    <a:pt x="3057" y="9721"/>
                    <a:pt x="2302" y="9568"/>
                  </a:cubicBezTo>
                  <a:cubicBezTo>
                    <a:pt x="2106" y="9525"/>
                    <a:pt x="1917" y="9489"/>
                    <a:pt x="1728" y="9445"/>
                  </a:cubicBezTo>
                  <a:cubicBezTo>
                    <a:pt x="1540" y="9401"/>
                    <a:pt x="1358" y="9351"/>
                    <a:pt x="1177" y="9292"/>
                  </a:cubicBezTo>
                  <a:cubicBezTo>
                    <a:pt x="995" y="9234"/>
                    <a:pt x="821" y="9155"/>
                    <a:pt x="668" y="9053"/>
                  </a:cubicBezTo>
                  <a:cubicBezTo>
                    <a:pt x="516" y="8951"/>
                    <a:pt x="385" y="8813"/>
                    <a:pt x="305" y="8654"/>
                  </a:cubicBezTo>
                  <a:cubicBezTo>
                    <a:pt x="139" y="8320"/>
                    <a:pt x="139" y="7928"/>
                    <a:pt x="197" y="7557"/>
                  </a:cubicBezTo>
                  <a:cubicBezTo>
                    <a:pt x="262" y="7180"/>
                    <a:pt x="393" y="6824"/>
                    <a:pt x="581" y="6490"/>
                  </a:cubicBezTo>
                  <a:cubicBezTo>
                    <a:pt x="952" y="5822"/>
                    <a:pt x="1525" y="5285"/>
                    <a:pt x="2171" y="4864"/>
                  </a:cubicBezTo>
                  <a:cubicBezTo>
                    <a:pt x="2491" y="4654"/>
                    <a:pt x="2832" y="4465"/>
                    <a:pt x="3173" y="4291"/>
                  </a:cubicBezTo>
                  <a:cubicBezTo>
                    <a:pt x="3522" y="4124"/>
                    <a:pt x="3877" y="3971"/>
                    <a:pt x="4226" y="3797"/>
                  </a:cubicBezTo>
                  <a:cubicBezTo>
                    <a:pt x="4581" y="3623"/>
                    <a:pt x="4923" y="3434"/>
                    <a:pt x="5235" y="3187"/>
                  </a:cubicBezTo>
                  <a:cubicBezTo>
                    <a:pt x="5387" y="3056"/>
                    <a:pt x="5525" y="2919"/>
                    <a:pt x="5649" y="2759"/>
                  </a:cubicBezTo>
                  <a:cubicBezTo>
                    <a:pt x="5765" y="2599"/>
                    <a:pt x="5852" y="2418"/>
                    <a:pt x="5917" y="2229"/>
                  </a:cubicBezTo>
                  <a:cubicBezTo>
                    <a:pt x="6041" y="1851"/>
                    <a:pt x="6033" y="1445"/>
                    <a:pt x="5968" y="1060"/>
                  </a:cubicBezTo>
                  <a:cubicBezTo>
                    <a:pt x="5910" y="675"/>
                    <a:pt x="5765" y="298"/>
                    <a:pt x="5511" y="0"/>
                  </a:cubicBez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25" name="Google Shape;1184;p40"/>
            <p:cNvSpPr/>
            <p:nvPr/>
          </p:nvSpPr>
          <p:spPr>
            <a:xfrm>
              <a:off x="8062750" y="3836550"/>
              <a:ext cx="113672" cy="26272"/>
            </a:xfrm>
            <a:custGeom>
              <a:avLst/>
              <a:gdLst/>
              <a:ahLst/>
              <a:cxnLst/>
              <a:rect l="l" t="t" r="r" b="b"/>
              <a:pathLst>
                <a:path w="1895" h="438" extrusionOk="0">
                  <a:moveTo>
                    <a:pt x="0" y="1"/>
                  </a:moveTo>
                  <a:lnTo>
                    <a:pt x="0" y="1"/>
                  </a:lnTo>
                  <a:cubicBezTo>
                    <a:pt x="116" y="117"/>
                    <a:pt x="262" y="211"/>
                    <a:pt x="414" y="284"/>
                  </a:cubicBezTo>
                  <a:cubicBezTo>
                    <a:pt x="574" y="349"/>
                    <a:pt x="741" y="400"/>
                    <a:pt x="908" y="422"/>
                  </a:cubicBezTo>
                  <a:cubicBezTo>
                    <a:pt x="985" y="432"/>
                    <a:pt x="1064" y="437"/>
                    <a:pt x="1143" y="437"/>
                  </a:cubicBezTo>
                  <a:cubicBezTo>
                    <a:pt x="1235" y="437"/>
                    <a:pt x="1326" y="430"/>
                    <a:pt x="1416" y="414"/>
                  </a:cubicBezTo>
                  <a:cubicBezTo>
                    <a:pt x="1583" y="393"/>
                    <a:pt x="1750" y="342"/>
                    <a:pt x="1895" y="255"/>
                  </a:cubicBezTo>
                  <a:lnTo>
                    <a:pt x="1895" y="255"/>
                  </a:lnTo>
                  <a:cubicBezTo>
                    <a:pt x="1728" y="276"/>
                    <a:pt x="1568" y="291"/>
                    <a:pt x="1401" y="291"/>
                  </a:cubicBezTo>
                  <a:cubicBezTo>
                    <a:pt x="1242" y="291"/>
                    <a:pt x="1082" y="284"/>
                    <a:pt x="929" y="262"/>
                  </a:cubicBezTo>
                  <a:cubicBezTo>
                    <a:pt x="770" y="240"/>
                    <a:pt x="617" y="211"/>
                    <a:pt x="458" y="167"/>
                  </a:cubicBezTo>
                  <a:cubicBezTo>
                    <a:pt x="305" y="117"/>
                    <a:pt x="153" y="66"/>
                    <a:pt x="0" y="1"/>
                  </a:cubicBez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26" name="Google Shape;1185;p40"/>
            <p:cNvSpPr/>
            <p:nvPr/>
          </p:nvSpPr>
          <p:spPr>
            <a:xfrm>
              <a:off x="8047934" y="3859224"/>
              <a:ext cx="138985" cy="34850"/>
            </a:xfrm>
            <a:custGeom>
              <a:avLst/>
              <a:gdLst/>
              <a:ahLst/>
              <a:cxnLst/>
              <a:rect l="l" t="t" r="r" b="b"/>
              <a:pathLst>
                <a:path w="2317" h="581" extrusionOk="0">
                  <a:moveTo>
                    <a:pt x="2316" y="0"/>
                  </a:moveTo>
                  <a:cubicBezTo>
                    <a:pt x="2142" y="109"/>
                    <a:pt x="1961" y="196"/>
                    <a:pt x="1772" y="269"/>
                  </a:cubicBezTo>
                  <a:cubicBezTo>
                    <a:pt x="1583" y="334"/>
                    <a:pt x="1387" y="385"/>
                    <a:pt x="1191" y="407"/>
                  </a:cubicBezTo>
                  <a:cubicBezTo>
                    <a:pt x="1076" y="424"/>
                    <a:pt x="959" y="431"/>
                    <a:pt x="842" y="431"/>
                  </a:cubicBezTo>
                  <a:cubicBezTo>
                    <a:pt x="759" y="431"/>
                    <a:pt x="677" y="427"/>
                    <a:pt x="596" y="421"/>
                  </a:cubicBezTo>
                  <a:cubicBezTo>
                    <a:pt x="392" y="399"/>
                    <a:pt x="196" y="356"/>
                    <a:pt x="0" y="298"/>
                  </a:cubicBezTo>
                  <a:lnTo>
                    <a:pt x="0" y="298"/>
                  </a:lnTo>
                  <a:cubicBezTo>
                    <a:pt x="167" y="421"/>
                    <a:pt x="371" y="501"/>
                    <a:pt x="574" y="544"/>
                  </a:cubicBezTo>
                  <a:cubicBezTo>
                    <a:pt x="697" y="570"/>
                    <a:pt x="823" y="581"/>
                    <a:pt x="948" y="581"/>
                  </a:cubicBezTo>
                  <a:cubicBezTo>
                    <a:pt x="1037" y="581"/>
                    <a:pt x="1126" y="575"/>
                    <a:pt x="1213" y="566"/>
                  </a:cubicBezTo>
                  <a:cubicBezTo>
                    <a:pt x="1423" y="537"/>
                    <a:pt x="1627" y="479"/>
                    <a:pt x="1823" y="385"/>
                  </a:cubicBezTo>
                  <a:cubicBezTo>
                    <a:pt x="2011" y="290"/>
                    <a:pt x="2186" y="160"/>
                    <a:pt x="2316" y="0"/>
                  </a:cubicBez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27" name="Google Shape;1186;p40"/>
            <p:cNvSpPr/>
            <p:nvPr/>
          </p:nvSpPr>
          <p:spPr>
            <a:xfrm>
              <a:off x="8335315" y="3421587"/>
              <a:ext cx="56266" cy="137660"/>
            </a:xfrm>
            <a:custGeom>
              <a:avLst/>
              <a:gdLst/>
              <a:ahLst/>
              <a:cxnLst/>
              <a:rect l="l" t="t" r="r" b="b"/>
              <a:pathLst>
                <a:path w="938" h="2295" extrusionOk="0">
                  <a:moveTo>
                    <a:pt x="30" y="0"/>
                  </a:moveTo>
                  <a:cubicBezTo>
                    <a:pt x="8" y="225"/>
                    <a:pt x="1" y="450"/>
                    <a:pt x="1" y="675"/>
                  </a:cubicBezTo>
                  <a:cubicBezTo>
                    <a:pt x="1" y="900"/>
                    <a:pt x="15" y="1118"/>
                    <a:pt x="23" y="1343"/>
                  </a:cubicBezTo>
                  <a:cubicBezTo>
                    <a:pt x="30" y="1452"/>
                    <a:pt x="37" y="1583"/>
                    <a:pt x="95" y="1699"/>
                  </a:cubicBezTo>
                  <a:cubicBezTo>
                    <a:pt x="160" y="1815"/>
                    <a:pt x="255" y="1902"/>
                    <a:pt x="356" y="1960"/>
                  </a:cubicBezTo>
                  <a:cubicBezTo>
                    <a:pt x="560" y="2084"/>
                    <a:pt x="770" y="2142"/>
                    <a:pt x="937" y="2294"/>
                  </a:cubicBezTo>
                  <a:cubicBezTo>
                    <a:pt x="879" y="2200"/>
                    <a:pt x="792" y="2120"/>
                    <a:pt x="698" y="2047"/>
                  </a:cubicBezTo>
                  <a:cubicBezTo>
                    <a:pt x="611" y="1982"/>
                    <a:pt x="509" y="1924"/>
                    <a:pt x="429" y="1859"/>
                  </a:cubicBezTo>
                  <a:cubicBezTo>
                    <a:pt x="342" y="1793"/>
                    <a:pt x="277" y="1721"/>
                    <a:pt x="233" y="1633"/>
                  </a:cubicBezTo>
                  <a:cubicBezTo>
                    <a:pt x="197" y="1546"/>
                    <a:pt x="190" y="1445"/>
                    <a:pt x="182" y="1336"/>
                  </a:cubicBezTo>
                  <a:cubicBezTo>
                    <a:pt x="168" y="1111"/>
                    <a:pt x="153" y="893"/>
                    <a:pt x="131" y="668"/>
                  </a:cubicBezTo>
                  <a:cubicBezTo>
                    <a:pt x="102" y="443"/>
                    <a:pt x="73" y="225"/>
                    <a:pt x="30" y="0"/>
                  </a:cubicBez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28" name="Google Shape;1187;p40"/>
            <p:cNvSpPr/>
            <p:nvPr/>
          </p:nvSpPr>
          <p:spPr>
            <a:xfrm>
              <a:off x="8444185" y="3834390"/>
              <a:ext cx="307963" cy="308010"/>
            </a:xfrm>
            <a:custGeom>
              <a:avLst/>
              <a:gdLst/>
              <a:ahLst/>
              <a:cxnLst/>
              <a:rect l="l" t="t" r="r" b="b"/>
              <a:pathLst>
                <a:path w="5134" h="5135" extrusionOk="0">
                  <a:moveTo>
                    <a:pt x="2825" y="0"/>
                  </a:moveTo>
                  <a:cubicBezTo>
                    <a:pt x="2483" y="109"/>
                    <a:pt x="2113" y="240"/>
                    <a:pt x="1714" y="421"/>
                  </a:cubicBezTo>
                  <a:cubicBezTo>
                    <a:pt x="1017" y="741"/>
                    <a:pt x="444" y="1104"/>
                    <a:pt x="1" y="1438"/>
                  </a:cubicBezTo>
                  <a:cubicBezTo>
                    <a:pt x="393" y="2135"/>
                    <a:pt x="785" y="2831"/>
                    <a:pt x="1184" y="3521"/>
                  </a:cubicBezTo>
                  <a:cubicBezTo>
                    <a:pt x="1336" y="3369"/>
                    <a:pt x="1532" y="3202"/>
                    <a:pt x="1758" y="3042"/>
                  </a:cubicBezTo>
                  <a:cubicBezTo>
                    <a:pt x="1954" y="2897"/>
                    <a:pt x="2142" y="2788"/>
                    <a:pt x="2316" y="2694"/>
                  </a:cubicBezTo>
                  <a:cubicBezTo>
                    <a:pt x="3652" y="4317"/>
                    <a:pt x="4472" y="5135"/>
                    <a:pt x="4772" y="5135"/>
                  </a:cubicBezTo>
                  <a:cubicBezTo>
                    <a:pt x="4797" y="5135"/>
                    <a:pt x="4818" y="5129"/>
                    <a:pt x="4836" y="5118"/>
                  </a:cubicBezTo>
                  <a:cubicBezTo>
                    <a:pt x="5133" y="4937"/>
                    <a:pt x="4465" y="3231"/>
                    <a:pt x="2825" y="0"/>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129" name="Google Shape;1188;p40"/>
            <p:cNvSpPr/>
            <p:nvPr/>
          </p:nvSpPr>
          <p:spPr>
            <a:xfrm>
              <a:off x="7875481" y="3377139"/>
              <a:ext cx="702904" cy="719790"/>
            </a:xfrm>
            <a:custGeom>
              <a:avLst/>
              <a:gdLst/>
              <a:ahLst/>
              <a:cxnLst/>
              <a:rect l="l" t="t" r="r" b="b"/>
              <a:pathLst>
                <a:path w="11718" h="12000" extrusionOk="0">
                  <a:moveTo>
                    <a:pt x="8886" y="1"/>
                  </a:moveTo>
                  <a:cubicBezTo>
                    <a:pt x="7115" y="1082"/>
                    <a:pt x="4560" y="2774"/>
                    <a:pt x="2316" y="4806"/>
                  </a:cubicBezTo>
                  <a:cubicBezTo>
                    <a:pt x="1714" y="5351"/>
                    <a:pt x="886" y="6157"/>
                    <a:pt x="509" y="7369"/>
                  </a:cubicBezTo>
                  <a:cubicBezTo>
                    <a:pt x="327" y="7950"/>
                    <a:pt x="1" y="8988"/>
                    <a:pt x="610" y="9983"/>
                  </a:cubicBezTo>
                  <a:cubicBezTo>
                    <a:pt x="1605" y="11616"/>
                    <a:pt x="4349" y="11885"/>
                    <a:pt x="5068" y="11957"/>
                  </a:cubicBezTo>
                  <a:cubicBezTo>
                    <a:pt x="5363" y="11987"/>
                    <a:pt x="5646" y="12000"/>
                    <a:pt x="5922" y="12000"/>
                  </a:cubicBezTo>
                  <a:cubicBezTo>
                    <a:pt x="6878" y="12000"/>
                    <a:pt x="7764" y="11842"/>
                    <a:pt x="8850" y="11645"/>
                  </a:cubicBezTo>
                  <a:cubicBezTo>
                    <a:pt x="10055" y="11427"/>
                    <a:pt x="11028" y="11151"/>
                    <a:pt x="11718" y="10926"/>
                  </a:cubicBezTo>
                  <a:cubicBezTo>
                    <a:pt x="11202" y="10128"/>
                    <a:pt x="10687" y="9329"/>
                    <a:pt x="10171" y="8531"/>
                  </a:cubicBezTo>
                  <a:cubicBezTo>
                    <a:pt x="9699" y="8676"/>
                    <a:pt x="8995" y="8850"/>
                    <a:pt x="8102" y="8915"/>
                  </a:cubicBezTo>
                  <a:cubicBezTo>
                    <a:pt x="7837" y="8936"/>
                    <a:pt x="7550" y="8946"/>
                    <a:pt x="7258" y="8946"/>
                  </a:cubicBezTo>
                  <a:cubicBezTo>
                    <a:pt x="5974" y="8946"/>
                    <a:pt x="4595" y="8748"/>
                    <a:pt x="4494" y="8327"/>
                  </a:cubicBezTo>
                  <a:cubicBezTo>
                    <a:pt x="4443" y="8110"/>
                    <a:pt x="4734" y="7885"/>
                    <a:pt x="7587" y="6469"/>
                  </a:cubicBezTo>
                  <a:cubicBezTo>
                    <a:pt x="9910" y="5307"/>
                    <a:pt x="10309" y="5169"/>
                    <a:pt x="10716" y="4640"/>
                  </a:cubicBezTo>
                  <a:cubicBezTo>
                    <a:pt x="11260" y="3921"/>
                    <a:pt x="11558" y="2832"/>
                    <a:pt x="11042" y="1779"/>
                  </a:cubicBezTo>
                  <a:cubicBezTo>
                    <a:pt x="10462" y="603"/>
                    <a:pt x="9177" y="102"/>
                    <a:pt x="8886" y="1"/>
                  </a:cubicBez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30" name="Google Shape;1189;p40"/>
            <p:cNvSpPr/>
            <p:nvPr/>
          </p:nvSpPr>
          <p:spPr>
            <a:xfrm>
              <a:off x="7875481" y="3377139"/>
              <a:ext cx="702904" cy="719790"/>
            </a:xfrm>
            <a:custGeom>
              <a:avLst/>
              <a:gdLst/>
              <a:ahLst/>
              <a:cxnLst/>
              <a:rect l="l" t="t" r="r" b="b"/>
              <a:pathLst>
                <a:path w="11718" h="12000" extrusionOk="0">
                  <a:moveTo>
                    <a:pt x="8886" y="1"/>
                  </a:moveTo>
                  <a:cubicBezTo>
                    <a:pt x="7115" y="1082"/>
                    <a:pt x="4560" y="2774"/>
                    <a:pt x="2316" y="4806"/>
                  </a:cubicBezTo>
                  <a:cubicBezTo>
                    <a:pt x="1714" y="5351"/>
                    <a:pt x="886" y="6157"/>
                    <a:pt x="509" y="7369"/>
                  </a:cubicBezTo>
                  <a:cubicBezTo>
                    <a:pt x="327" y="7950"/>
                    <a:pt x="1" y="8988"/>
                    <a:pt x="610" y="9983"/>
                  </a:cubicBezTo>
                  <a:cubicBezTo>
                    <a:pt x="1605" y="11616"/>
                    <a:pt x="4349" y="11885"/>
                    <a:pt x="5068" y="11957"/>
                  </a:cubicBezTo>
                  <a:cubicBezTo>
                    <a:pt x="5363" y="11987"/>
                    <a:pt x="5646" y="12000"/>
                    <a:pt x="5922" y="12000"/>
                  </a:cubicBezTo>
                  <a:cubicBezTo>
                    <a:pt x="6878" y="12000"/>
                    <a:pt x="7764" y="11842"/>
                    <a:pt x="8850" y="11645"/>
                  </a:cubicBezTo>
                  <a:cubicBezTo>
                    <a:pt x="10055" y="11427"/>
                    <a:pt x="11028" y="11151"/>
                    <a:pt x="11718" y="10926"/>
                  </a:cubicBezTo>
                  <a:cubicBezTo>
                    <a:pt x="11202" y="10128"/>
                    <a:pt x="10687" y="9329"/>
                    <a:pt x="10171" y="8531"/>
                  </a:cubicBezTo>
                  <a:cubicBezTo>
                    <a:pt x="9699" y="8676"/>
                    <a:pt x="8995" y="8850"/>
                    <a:pt x="8102" y="8915"/>
                  </a:cubicBezTo>
                  <a:cubicBezTo>
                    <a:pt x="7837" y="8936"/>
                    <a:pt x="7550" y="8946"/>
                    <a:pt x="7258" y="8946"/>
                  </a:cubicBezTo>
                  <a:cubicBezTo>
                    <a:pt x="5974" y="8946"/>
                    <a:pt x="4595" y="8748"/>
                    <a:pt x="4494" y="8327"/>
                  </a:cubicBezTo>
                  <a:cubicBezTo>
                    <a:pt x="4443" y="8110"/>
                    <a:pt x="4734" y="7885"/>
                    <a:pt x="7587" y="6469"/>
                  </a:cubicBezTo>
                  <a:cubicBezTo>
                    <a:pt x="9910" y="5307"/>
                    <a:pt x="10309" y="5169"/>
                    <a:pt x="10716" y="4640"/>
                  </a:cubicBezTo>
                  <a:cubicBezTo>
                    <a:pt x="11260" y="3921"/>
                    <a:pt x="11558" y="2832"/>
                    <a:pt x="11042" y="1779"/>
                  </a:cubicBezTo>
                  <a:cubicBezTo>
                    <a:pt x="10462" y="603"/>
                    <a:pt x="9177" y="102"/>
                    <a:pt x="8886" y="1"/>
                  </a:cubicBezTo>
                  <a:close/>
                </a:path>
              </a:pathLst>
            </a:custGeom>
            <a:solidFill>
              <a:srgbClr val="4679C3"/>
            </a:solidFill>
            <a:ln>
              <a:noFill/>
            </a:ln>
          </p:spPr>
          <p:txBody>
            <a:bodyPr spcFirstLastPara="1" wrap="square" lIns="274275" tIns="274275" rIns="274275" bIns="274275" anchor="ctr" anchorCtr="0">
              <a:noAutofit/>
            </a:bodyPr>
            <a:lstStyle/>
            <a:p>
              <a:endParaRPr sz="4200"/>
            </a:p>
          </p:txBody>
        </p:sp>
        <p:sp>
          <p:nvSpPr>
            <p:cNvPr id="131" name="Google Shape;1190;p40"/>
            <p:cNvSpPr/>
            <p:nvPr/>
          </p:nvSpPr>
          <p:spPr>
            <a:xfrm>
              <a:off x="8062750" y="3836550"/>
              <a:ext cx="113672" cy="21834"/>
            </a:xfrm>
            <a:custGeom>
              <a:avLst/>
              <a:gdLst/>
              <a:ahLst/>
              <a:cxnLst/>
              <a:rect l="l" t="t" r="r" b="b"/>
              <a:pathLst>
                <a:path w="1895" h="364" extrusionOk="0">
                  <a:moveTo>
                    <a:pt x="0" y="1"/>
                  </a:moveTo>
                  <a:cubicBezTo>
                    <a:pt x="356" y="238"/>
                    <a:pt x="789" y="363"/>
                    <a:pt x="1220" y="363"/>
                  </a:cubicBezTo>
                  <a:cubicBezTo>
                    <a:pt x="1449" y="363"/>
                    <a:pt x="1678" y="328"/>
                    <a:pt x="1895" y="255"/>
                  </a:cubicBezTo>
                  <a:lnTo>
                    <a:pt x="0" y="1"/>
                  </a:ln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32" name="Google Shape;1191;p40"/>
            <p:cNvSpPr/>
            <p:nvPr/>
          </p:nvSpPr>
          <p:spPr>
            <a:xfrm>
              <a:off x="8047934" y="3859224"/>
              <a:ext cx="138985" cy="30291"/>
            </a:xfrm>
            <a:custGeom>
              <a:avLst/>
              <a:gdLst/>
              <a:ahLst/>
              <a:cxnLst/>
              <a:rect l="l" t="t" r="r" b="b"/>
              <a:pathLst>
                <a:path w="2317" h="505" extrusionOk="0">
                  <a:moveTo>
                    <a:pt x="2316" y="0"/>
                  </a:moveTo>
                  <a:lnTo>
                    <a:pt x="0" y="298"/>
                  </a:lnTo>
                  <a:cubicBezTo>
                    <a:pt x="285" y="437"/>
                    <a:pt x="601" y="505"/>
                    <a:pt x="918" y="505"/>
                  </a:cubicBezTo>
                  <a:cubicBezTo>
                    <a:pt x="1427" y="505"/>
                    <a:pt x="1936" y="331"/>
                    <a:pt x="2316" y="0"/>
                  </a:cubicBez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33" name="Google Shape;1192;p40"/>
            <p:cNvSpPr/>
            <p:nvPr/>
          </p:nvSpPr>
          <p:spPr>
            <a:xfrm>
              <a:off x="8337054" y="3421587"/>
              <a:ext cx="54526" cy="138080"/>
            </a:xfrm>
            <a:custGeom>
              <a:avLst/>
              <a:gdLst/>
              <a:ahLst/>
              <a:cxnLst/>
              <a:rect l="l" t="t" r="r" b="b"/>
              <a:pathLst>
                <a:path w="909" h="2302" extrusionOk="0">
                  <a:moveTo>
                    <a:pt x="1" y="0"/>
                  </a:moveTo>
                  <a:lnTo>
                    <a:pt x="1" y="0"/>
                  </a:lnTo>
                  <a:cubicBezTo>
                    <a:pt x="23" y="450"/>
                    <a:pt x="52" y="893"/>
                    <a:pt x="73" y="1336"/>
                  </a:cubicBezTo>
                  <a:cubicBezTo>
                    <a:pt x="81" y="1452"/>
                    <a:pt x="88" y="1568"/>
                    <a:pt x="139" y="1677"/>
                  </a:cubicBezTo>
                  <a:cubicBezTo>
                    <a:pt x="284" y="1967"/>
                    <a:pt x="705" y="2033"/>
                    <a:pt x="908" y="2301"/>
                  </a:cubicBezTo>
                  <a:lnTo>
                    <a:pt x="1" y="0"/>
                  </a:ln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34" name="Google Shape;1193;p40"/>
            <p:cNvSpPr/>
            <p:nvPr/>
          </p:nvSpPr>
          <p:spPr>
            <a:xfrm>
              <a:off x="8552635" y="3836970"/>
              <a:ext cx="307903" cy="308070"/>
            </a:xfrm>
            <a:custGeom>
              <a:avLst/>
              <a:gdLst/>
              <a:ahLst/>
              <a:cxnLst/>
              <a:rect l="l" t="t" r="r" b="b"/>
              <a:pathLst>
                <a:path w="5133" h="5136" extrusionOk="0">
                  <a:moveTo>
                    <a:pt x="2824" y="1"/>
                  </a:moveTo>
                  <a:cubicBezTo>
                    <a:pt x="2483" y="110"/>
                    <a:pt x="2113" y="248"/>
                    <a:pt x="1714" y="422"/>
                  </a:cubicBezTo>
                  <a:cubicBezTo>
                    <a:pt x="1017" y="741"/>
                    <a:pt x="443" y="1104"/>
                    <a:pt x="0" y="1445"/>
                  </a:cubicBezTo>
                  <a:cubicBezTo>
                    <a:pt x="392" y="2135"/>
                    <a:pt x="784" y="2832"/>
                    <a:pt x="1184" y="3529"/>
                  </a:cubicBezTo>
                  <a:cubicBezTo>
                    <a:pt x="1336" y="3377"/>
                    <a:pt x="1532" y="3210"/>
                    <a:pt x="1757" y="3043"/>
                  </a:cubicBezTo>
                  <a:cubicBezTo>
                    <a:pt x="1953" y="2905"/>
                    <a:pt x="2142" y="2788"/>
                    <a:pt x="2316" y="2694"/>
                  </a:cubicBezTo>
                  <a:cubicBezTo>
                    <a:pt x="3651" y="4324"/>
                    <a:pt x="4471" y="5135"/>
                    <a:pt x="4771" y="5135"/>
                  </a:cubicBezTo>
                  <a:cubicBezTo>
                    <a:pt x="4796" y="5135"/>
                    <a:pt x="4818" y="5130"/>
                    <a:pt x="4835" y="5119"/>
                  </a:cubicBezTo>
                  <a:cubicBezTo>
                    <a:pt x="5133" y="4937"/>
                    <a:pt x="4465" y="3231"/>
                    <a:pt x="2824" y="1"/>
                  </a:cubicBezTo>
                  <a:close/>
                </a:path>
              </a:pathLst>
            </a:custGeom>
            <a:solidFill>
              <a:schemeClr val="dk1"/>
            </a:solidFill>
            <a:ln>
              <a:noFill/>
            </a:ln>
          </p:spPr>
          <p:txBody>
            <a:bodyPr spcFirstLastPara="1" wrap="square" lIns="274275" tIns="274275" rIns="274275" bIns="274275" anchor="ctr" anchorCtr="0">
              <a:noAutofit/>
            </a:bodyPr>
            <a:lstStyle/>
            <a:p>
              <a:endParaRPr sz="4200"/>
            </a:p>
          </p:txBody>
        </p:sp>
        <p:sp>
          <p:nvSpPr>
            <p:cNvPr id="135" name="Google Shape;1194;p40"/>
            <p:cNvSpPr/>
            <p:nvPr/>
          </p:nvSpPr>
          <p:spPr>
            <a:xfrm>
              <a:off x="7983931" y="3379778"/>
              <a:ext cx="702904" cy="720150"/>
            </a:xfrm>
            <a:custGeom>
              <a:avLst/>
              <a:gdLst/>
              <a:ahLst/>
              <a:cxnLst/>
              <a:rect l="l" t="t" r="r" b="b"/>
              <a:pathLst>
                <a:path w="11718" h="12006" extrusionOk="0">
                  <a:moveTo>
                    <a:pt x="8886" y="0"/>
                  </a:moveTo>
                  <a:cubicBezTo>
                    <a:pt x="7115" y="1082"/>
                    <a:pt x="4559" y="2773"/>
                    <a:pt x="2316" y="4813"/>
                  </a:cubicBezTo>
                  <a:cubicBezTo>
                    <a:pt x="1714" y="5358"/>
                    <a:pt x="886" y="6156"/>
                    <a:pt x="508" y="7369"/>
                  </a:cubicBezTo>
                  <a:cubicBezTo>
                    <a:pt x="327" y="7949"/>
                    <a:pt x="0" y="8988"/>
                    <a:pt x="610" y="9982"/>
                  </a:cubicBezTo>
                  <a:cubicBezTo>
                    <a:pt x="1605" y="11616"/>
                    <a:pt x="4349" y="11891"/>
                    <a:pt x="5067" y="11964"/>
                  </a:cubicBezTo>
                  <a:cubicBezTo>
                    <a:pt x="5357" y="11993"/>
                    <a:pt x="5635" y="12006"/>
                    <a:pt x="5907" y="12006"/>
                  </a:cubicBezTo>
                  <a:cubicBezTo>
                    <a:pt x="6868" y="12006"/>
                    <a:pt x="7758" y="11844"/>
                    <a:pt x="8850" y="11652"/>
                  </a:cubicBezTo>
                  <a:cubicBezTo>
                    <a:pt x="10055" y="11434"/>
                    <a:pt x="11028" y="11151"/>
                    <a:pt x="11717" y="10926"/>
                  </a:cubicBezTo>
                  <a:cubicBezTo>
                    <a:pt x="11202" y="10127"/>
                    <a:pt x="10686" y="9329"/>
                    <a:pt x="10171" y="8530"/>
                  </a:cubicBezTo>
                  <a:cubicBezTo>
                    <a:pt x="9706" y="8675"/>
                    <a:pt x="8995" y="8857"/>
                    <a:pt x="8109" y="8922"/>
                  </a:cubicBezTo>
                  <a:cubicBezTo>
                    <a:pt x="7855" y="8940"/>
                    <a:pt x="7582" y="8949"/>
                    <a:pt x="7304" y="8949"/>
                  </a:cubicBezTo>
                  <a:cubicBezTo>
                    <a:pt x="6008" y="8949"/>
                    <a:pt x="4602" y="8751"/>
                    <a:pt x="4494" y="8327"/>
                  </a:cubicBezTo>
                  <a:cubicBezTo>
                    <a:pt x="4443" y="8116"/>
                    <a:pt x="4741" y="7884"/>
                    <a:pt x="7587" y="6468"/>
                  </a:cubicBezTo>
                  <a:cubicBezTo>
                    <a:pt x="9910" y="5314"/>
                    <a:pt x="10309" y="5169"/>
                    <a:pt x="10715" y="4639"/>
                  </a:cubicBezTo>
                  <a:cubicBezTo>
                    <a:pt x="11260" y="3920"/>
                    <a:pt x="11558" y="2831"/>
                    <a:pt x="11042" y="1779"/>
                  </a:cubicBezTo>
                  <a:cubicBezTo>
                    <a:pt x="10461" y="603"/>
                    <a:pt x="9176" y="109"/>
                    <a:pt x="8886" y="0"/>
                  </a:cubicBezTo>
                  <a:close/>
                </a:path>
              </a:pathLst>
            </a:custGeom>
            <a:solidFill>
              <a:schemeClr val="accent1"/>
            </a:solidFill>
            <a:ln>
              <a:noFill/>
            </a:ln>
          </p:spPr>
          <p:txBody>
            <a:bodyPr spcFirstLastPara="1" wrap="square" lIns="274275" tIns="274275" rIns="274275" bIns="274275" anchor="ctr" anchorCtr="0">
              <a:noAutofit/>
            </a:bodyPr>
            <a:lstStyle/>
            <a:p>
              <a:endParaRPr sz="4200"/>
            </a:p>
          </p:txBody>
        </p:sp>
        <p:sp>
          <p:nvSpPr>
            <p:cNvPr id="136" name="Google Shape;1195;p40"/>
            <p:cNvSpPr/>
            <p:nvPr/>
          </p:nvSpPr>
          <p:spPr>
            <a:xfrm>
              <a:off x="8186856" y="3382358"/>
              <a:ext cx="415456" cy="596166"/>
            </a:xfrm>
            <a:custGeom>
              <a:avLst/>
              <a:gdLst/>
              <a:ahLst/>
              <a:cxnLst/>
              <a:rect l="l" t="t" r="r" b="b"/>
              <a:pathLst>
                <a:path w="6926" h="9939" extrusionOk="0">
                  <a:moveTo>
                    <a:pt x="5510" y="1"/>
                  </a:moveTo>
                  <a:cubicBezTo>
                    <a:pt x="5750" y="313"/>
                    <a:pt x="5873" y="690"/>
                    <a:pt x="5924" y="1075"/>
                  </a:cubicBezTo>
                  <a:cubicBezTo>
                    <a:pt x="5975" y="1453"/>
                    <a:pt x="5968" y="1852"/>
                    <a:pt x="5844" y="2208"/>
                  </a:cubicBezTo>
                  <a:cubicBezTo>
                    <a:pt x="5779" y="2389"/>
                    <a:pt x="5692" y="2556"/>
                    <a:pt x="5568" y="2709"/>
                  </a:cubicBezTo>
                  <a:cubicBezTo>
                    <a:pt x="5452" y="2854"/>
                    <a:pt x="5314" y="2992"/>
                    <a:pt x="5169" y="3108"/>
                  </a:cubicBezTo>
                  <a:cubicBezTo>
                    <a:pt x="4864" y="3347"/>
                    <a:pt x="4523" y="3529"/>
                    <a:pt x="4175" y="3689"/>
                  </a:cubicBezTo>
                  <a:cubicBezTo>
                    <a:pt x="3826" y="3856"/>
                    <a:pt x="3463" y="4001"/>
                    <a:pt x="3115" y="4175"/>
                  </a:cubicBezTo>
                  <a:cubicBezTo>
                    <a:pt x="2759" y="4342"/>
                    <a:pt x="2418" y="4531"/>
                    <a:pt x="2091" y="4749"/>
                  </a:cubicBezTo>
                  <a:cubicBezTo>
                    <a:pt x="1430" y="5170"/>
                    <a:pt x="835" y="5721"/>
                    <a:pt x="443" y="6418"/>
                  </a:cubicBezTo>
                  <a:cubicBezTo>
                    <a:pt x="247" y="6759"/>
                    <a:pt x="109" y="7137"/>
                    <a:pt x="44" y="7536"/>
                  </a:cubicBezTo>
                  <a:cubicBezTo>
                    <a:pt x="15" y="7732"/>
                    <a:pt x="0" y="7928"/>
                    <a:pt x="15" y="8132"/>
                  </a:cubicBezTo>
                  <a:cubicBezTo>
                    <a:pt x="37" y="8335"/>
                    <a:pt x="80" y="8538"/>
                    <a:pt x="174" y="8720"/>
                  </a:cubicBezTo>
                  <a:cubicBezTo>
                    <a:pt x="269" y="8901"/>
                    <a:pt x="414" y="9061"/>
                    <a:pt x="588" y="9170"/>
                  </a:cubicBezTo>
                  <a:cubicBezTo>
                    <a:pt x="755" y="9286"/>
                    <a:pt x="944" y="9366"/>
                    <a:pt x="1133" y="9424"/>
                  </a:cubicBezTo>
                  <a:cubicBezTo>
                    <a:pt x="1321" y="9489"/>
                    <a:pt x="1510" y="9533"/>
                    <a:pt x="1699" y="9576"/>
                  </a:cubicBezTo>
                  <a:cubicBezTo>
                    <a:pt x="1888" y="9620"/>
                    <a:pt x="2084" y="9656"/>
                    <a:pt x="2272" y="9692"/>
                  </a:cubicBezTo>
                  <a:cubicBezTo>
                    <a:pt x="3042" y="9830"/>
                    <a:pt x="3819" y="9910"/>
                    <a:pt x="4596" y="9932"/>
                  </a:cubicBezTo>
                  <a:cubicBezTo>
                    <a:pt x="4743" y="9936"/>
                    <a:pt x="4889" y="9938"/>
                    <a:pt x="5036" y="9938"/>
                  </a:cubicBezTo>
                  <a:cubicBezTo>
                    <a:pt x="5671" y="9938"/>
                    <a:pt x="6301" y="9900"/>
                    <a:pt x="6926" y="9823"/>
                  </a:cubicBezTo>
                  <a:lnTo>
                    <a:pt x="6926" y="9823"/>
                  </a:lnTo>
                  <a:cubicBezTo>
                    <a:pt x="6435" y="9860"/>
                    <a:pt x="5942" y="9882"/>
                    <a:pt x="5447" y="9882"/>
                  </a:cubicBezTo>
                  <a:cubicBezTo>
                    <a:pt x="5166" y="9882"/>
                    <a:pt x="4884" y="9875"/>
                    <a:pt x="4603" y="9859"/>
                  </a:cubicBezTo>
                  <a:cubicBezTo>
                    <a:pt x="3826" y="9816"/>
                    <a:pt x="3057" y="9721"/>
                    <a:pt x="2302" y="9569"/>
                  </a:cubicBezTo>
                  <a:cubicBezTo>
                    <a:pt x="2106" y="9533"/>
                    <a:pt x="1917" y="9489"/>
                    <a:pt x="1728" y="9446"/>
                  </a:cubicBezTo>
                  <a:cubicBezTo>
                    <a:pt x="1539" y="9402"/>
                    <a:pt x="1358" y="9358"/>
                    <a:pt x="1176" y="9293"/>
                  </a:cubicBezTo>
                  <a:cubicBezTo>
                    <a:pt x="995" y="9235"/>
                    <a:pt x="821" y="9162"/>
                    <a:pt x="668" y="9053"/>
                  </a:cubicBezTo>
                  <a:cubicBezTo>
                    <a:pt x="516" y="8952"/>
                    <a:pt x="385" y="8814"/>
                    <a:pt x="305" y="8654"/>
                  </a:cubicBezTo>
                  <a:cubicBezTo>
                    <a:pt x="138" y="8328"/>
                    <a:pt x="138" y="7928"/>
                    <a:pt x="196" y="7558"/>
                  </a:cubicBezTo>
                  <a:cubicBezTo>
                    <a:pt x="262" y="7188"/>
                    <a:pt x="392" y="6825"/>
                    <a:pt x="581" y="6491"/>
                  </a:cubicBezTo>
                  <a:cubicBezTo>
                    <a:pt x="951" y="5830"/>
                    <a:pt x="1525" y="5286"/>
                    <a:pt x="2171" y="4865"/>
                  </a:cubicBezTo>
                  <a:cubicBezTo>
                    <a:pt x="2490" y="4654"/>
                    <a:pt x="2831" y="4465"/>
                    <a:pt x="3173" y="4298"/>
                  </a:cubicBezTo>
                  <a:cubicBezTo>
                    <a:pt x="3521" y="4124"/>
                    <a:pt x="3877" y="3972"/>
                    <a:pt x="4225" y="3797"/>
                  </a:cubicBezTo>
                  <a:cubicBezTo>
                    <a:pt x="4581" y="3631"/>
                    <a:pt x="4922" y="3435"/>
                    <a:pt x="5234" y="3188"/>
                  </a:cubicBezTo>
                  <a:cubicBezTo>
                    <a:pt x="5387" y="3064"/>
                    <a:pt x="5525" y="2919"/>
                    <a:pt x="5648" y="2759"/>
                  </a:cubicBezTo>
                  <a:cubicBezTo>
                    <a:pt x="5764" y="2607"/>
                    <a:pt x="5851" y="2425"/>
                    <a:pt x="5917" y="2237"/>
                  </a:cubicBezTo>
                  <a:cubicBezTo>
                    <a:pt x="6040" y="1852"/>
                    <a:pt x="6033" y="1453"/>
                    <a:pt x="5968" y="1068"/>
                  </a:cubicBezTo>
                  <a:cubicBezTo>
                    <a:pt x="5910" y="683"/>
                    <a:pt x="5764" y="298"/>
                    <a:pt x="5510" y="1"/>
                  </a:cubicBezTo>
                  <a:close/>
                </a:path>
              </a:pathLst>
            </a:custGeom>
            <a:solidFill>
              <a:srgbClr val="4679C3"/>
            </a:solidFill>
            <a:ln>
              <a:noFill/>
            </a:ln>
          </p:spPr>
          <p:txBody>
            <a:bodyPr spcFirstLastPara="1" wrap="square" lIns="274275" tIns="274275" rIns="274275" bIns="274275" anchor="ctr" anchorCtr="0">
              <a:noAutofit/>
            </a:bodyPr>
            <a:lstStyle/>
            <a:p>
              <a:endParaRPr sz="4200"/>
            </a:p>
          </p:txBody>
        </p:sp>
        <p:sp>
          <p:nvSpPr>
            <p:cNvPr id="137" name="Google Shape;1196;p40"/>
            <p:cNvSpPr/>
            <p:nvPr/>
          </p:nvSpPr>
          <p:spPr>
            <a:xfrm>
              <a:off x="8171140" y="3839189"/>
              <a:ext cx="113732" cy="26272"/>
            </a:xfrm>
            <a:custGeom>
              <a:avLst/>
              <a:gdLst/>
              <a:ahLst/>
              <a:cxnLst/>
              <a:rect l="l" t="t" r="r" b="b"/>
              <a:pathLst>
                <a:path w="1896" h="438" extrusionOk="0">
                  <a:moveTo>
                    <a:pt x="1" y="0"/>
                  </a:moveTo>
                  <a:lnTo>
                    <a:pt x="1" y="0"/>
                  </a:lnTo>
                  <a:cubicBezTo>
                    <a:pt x="117" y="123"/>
                    <a:pt x="262" y="211"/>
                    <a:pt x="415" y="283"/>
                  </a:cubicBezTo>
                  <a:cubicBezTo>
                    <a:pt x="574" y="356"/>
                    <a:pt x="741" y="399"/>
                    <a:pt x="908" y="421"/>
                  </a:cubicBezTo>
                  <a:cubicBezTo>
                    <a:pt x="992" y="432"/>
                    <a:pt x="1077" y="437"/>
                    <a:pt x="1162" y="437"/>
                  </a:cubicBezTo>
                  <a:cubicBezTo>
                    <a:pt x="1248" y="437"/>
                    <a:pt x="1333" y="432"/>
                    <a:pt x="1417" y="421"/>
                  </a:cubicBezTo>
                  <a:cubicBezTo>
                    <a:pt x="1583" y="392"/>
                    <a:pt x="1750" y="341"/>
                    <a:pt x="1896" y="261"/>
                  </a:cubicBezTo>
                  <a:lnTo>
                    <a:pt x="1896" y="261"/>
                  </a:lnTo>
                  <a:cubicBezTo>
                    <a:pt x="1729" y="283"/>
                    <a:pt x="1569" y="298"/>
                    <a:pt x="1402" y="298"/>
                  </a:cubicBezTo>
                  <a:cubicBezTo>
                    <a:pt x="1242" y="298"/>
                    <a:pt x="1083" y="290"/>
                    <a:pt x="930" y="261"/>
                  </a:cubicBezTo>
                  <a:cubicBezTo>
                    <a:pt x="770" y="247"/>
                    <a:pt x="618" y="211"/>
                    <a:pt x="458" y="167"/>
                  </a:cubicBezTo>
                  <a:cubicBezTo>
                    <a:pt x="306" y="123"/>
                    <a:pt x="153" y="65"/>
                    <a:pt x="1" y="0"/>
                  </a:cubicBezTo>
                  <a:close/>
                </a:path>
              </a:pathLst>
            </a:custGeom>
            <a:solidFill>
              <a:srgbClr val="4679C3"/>
            </a:solidFill>
            <a:ln>
              <a:noFill/>
            </a:ln>
          </p:spPr>
          <p:txBody>
            <a:bodyPr spcFirstLastPara="1" wrap="square" lIns="274275" tIns="274275" rIns="274275" bIns="274275" anchor="ctr" anchorCtr="0">
              <a:noAutofit/>
            </a:bodyPr>
            <a:lstStyle/>
            <a:p>
              <a:endParaRPr sz="4200"/>
            </a:p>
          </p:txBody>
        </p:sp>
        <p:sp>
          <p:nvSpPr>
            <p:cNvPr id="138" name="Google Shape;1197;p40"/>
            <p:cNvSpPr/>
            <p:nvPr/>
          </p:nvSpPr>
          <p:spPr>
            <a:xfrm>
              <a:off x="8156384" y="3861803"/>
              <a:ext cx="138925" cy="35090"/>
            </a:xfrm>
            <a:custGeom>
              <a:avLst/>
              <a:gdLst/>
              <a:ahLst/>
              <a:cxnLst/>
              <a:rect l="l" t="t" r="r" b="b"/>
              <a:pathLst>
                <a:path w="2316" h="585" extrusionOk="0">
                  <a:moveTo>
                    <a:pt x="2316" y="1"/>
                  </a:moveTo>
                  <a:lnTo>
                    <a:pt x="2316" y="1"/>
                  </a:lnTo>
                  <a:cubicBezTo>
                    <a:pt x="2142" y="109"/>
                    <a:pt x="1960" y="204"/>
                    <a:pt x="1771" y="269"/>
                  </a:cubicBezTo>
                  <a:cubicBezTo>
                    <a:pt x="1583" y="335"/>
                    <a:pt x="1387" y="385"/>
                    <a:pt x="1191" y="407"/>
                  </a:cubicBezTo>
                  <a:cubicBezTo>
                    <a:pt x="1076" y="424"/>
                    <a:pt x="959" y="431"/>
                    <a:pt x="842" y="431"/>
                  </a:cubicBezTo>
                  <a:cubicBezTo>
                    <a:pt x="759" y="431"/>
                    <a:pt x="677" y="428"/>
                    <a:pt x="595" y="422"/>
                  </a:cubicBezTo>
                  <a:cubicBezTo>
                    <a:pt x="392" y="400"/>
                    <a:pt x="196" y="364"/>
                    <a:pt x="0" y="298"/>
                  </a:cubicBezTo>
                  <a:lnTo>
                    <a:pt x="0" y="298"/>
                  </a:lnTo>
                  <a:cubicBezTo>
                    <a:pt x="167" y="422"/>
                    <a:pt x="370" y="501"/>
                    <a:pt x="574" y="545"/>
                  </a:cubicBezTo>
                  <a:cubicBezTo>
                    <a:pt x="700" y="571"/>
                    <a:pt x="829" y="584"/>
                    <a:pt x="957" y="584"/>
                  </a:cubicBezTo>
                  <a:cubicBezTo>
                    <a:pt x="1043" y="584"/>
                    <a:pt x="1128" y="578"/>
                    <a:pt x="1212" y="567"/>
                  </a:cubicBezTo>
                  <a:cubicBezTo>
                    <a:pt x="1423" y="538"/>
                    <a:pt x="1633" y="480"/>
                    <a:pt x="1822" y="385"/>
                  </a:cubicBezTo>
                  <a:cubicBezTo>
                    <a:pt x="2011" y="291"/>
                    <a:pt x="2185" y="160"/>
                    <a:pt x="2316" y="1"/>
                  </a:cubicBezTo>
                  <a:close/>
                </a:path>
              </a:pathLst>
            </a:custGeom>
            <a:solidFill>
              <a:srgbClr val="4679C3"/>
            </a:solidFill>
            <a:ln>
              <a:noFill/>
            </a:ln>
          </p:spPr>
          <p:txBody>
            <a:bodyPr spcFirstLastPara="1" wrap="square" lIns="274275" tIns="274275" rIns="274275" bIns="274275" anchor="ctr" anchorCtr="0">
              <a:noAutofit/>
            </a:bodyPr>
            <a:lstStyle/>
            <a:p>
              <a:endParaRPr sz="4200"/>
            </a:p>
          </p:txBody>
        </p:sp>
        <p:sp>
          <p:nvSpPr>
            <p:cNvPr id="139" name="Google Shape;1198;p40"/>
            <p:cNvSpPr/>
            <p:nvPr/>
          </p:nvSpPr>
          <p:spPr>
            <a:xfrm>
              <a:off x="8443765" y="3424586"/>
              <a:ext cx="56206" cy="137660"/>
            </a:xfrm>
            <a:custGeom>
              <a:avLst/>
              <a:gdLst/>
              <a:ahLst/>
              <a:cxnLst/>
              <a:rect l="l" t="t" r="r" b="b"/>
              <a:pathLst>
                <a:path w="937" h="2295" extrusionOk="0">
                  <a:moveTo>
                    <a:pt x="29" y="1"/>
                  </a:moveTo>
                  <a:cubicBezTo>
                    <a:pt x="8" y="226"/>
                    <a:pt x="0" y="451"/>
                    <a:pt x="0" y="669"/>
                  </a:cubicBezTo>
                  <a:cubicBezTo>
                    <a:pt x="0" y="894"/>
                    <a:pt x="15" y="1119"/>
                    <a:pt x="22" y="1337"/>
                  </a:cubicBezTo>
                  <a:cubicBezTo>
                    <a:pt x="29" y="1453"/>
                    <a:pt x="37" y="1576"/>
                    <a:pt x="95" y="1692"/>
                  </a:cubicBezTo>
                  <a:cubicBezTo>
                    <a:pt x="160" y="1809"/>
                    <a:pt x="254" y="1896"/>
                    <a:pt x="356" y="1954"/>
                  </a:cubicBezTo>
                  <a:cubicBezTo>
                    <a:pt x="559" y="2077"/>
                    <a:pt x="770" y="2135"/>
                    <a:pt x="937" y="2295"/>
                  </a:cubicBezTo>
                  <a:cubicBezTo>
                    <a:pt x="879" y="2193"/>
                    <a:pt x="792" y="2113"/>
                    <a:pt x="697" y="2048"/>
                  </a:cubicBezTo>
                  <a:cubicBezTo>
                    <a:pt x="610" y="1976"/>
                    <a:pt x="509" y="1917"/>
                    <a:pt x="429" y="1852"/>
                  </a:cubicBezTo>
                  <a:cubicBezTo>
                    <a:pt x="342" y="1787"/>
                    <a:pt x="276" y="1714"/>
                    <a:pt x="233" y="1634"/>
                  </a:cubicBezTo>
                  <a:cubicBezTo>
                    <a:pt x="196" y="1547"/>
                    <a:pt x="189" y="1446"/>
                    <a:pt x="182" y="1329"/>
                  </a:cubicBezTo>
                  <a:cubicBezTo>
                    <a:pt x="167" y="1112"/>
                    <a:pt x="153" y="887"/>
                    <a:pt x="131" y="662"/>
                  </a:cubicBezTo>
                  <a:cubicBezTo>
                    <a:pt x="102" y="444"/>
                    <a:pt x="73" y="219"/>
                    <a:pt x="29" y="1"/>
                  </a:cubicBez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40" name="Google Shape;1199;p40"/>
            <p:cNvSpPr/>
            <p:nvPr/>
          </p:nvSpPr>
          <p:spPr>
            <a:xfrm>
              <a:off x="8122853" y="3379778"/>
              <a:ext cx="477301" cy="288756"/>
            </a:xfrm>
            <a:custGeom>
              <a:avLst/>
              <a:gdLst/>
              <a:ahLst/>
              <a:cxnLst/>
              <a:rect l="l" t="t" r="r" b="b"/>
              <a:pathLst>
                <a:path w="7957" h="4814" extrusionOk="0">
                  <a:moveTo>
                    <a:pt x="6563" y="0"/>
                  </a:moveTo>
                  <a:cubicBezTo>
                    <a:pt x="5604" y="574"/>
                    <a:pt x="4595" y="1227"/>
                    <a:pt x="3565" y="1975"/>
                  </a:cubicBezTo>
                  <a:cubicBezTo>
                    <a:pt x="2222" y="2933"/>
                    <a:pt x="1038" y="3891"/>
                    <a:pt x="0" y="4813"/>
                  </a:cubicBezTo>
                  <a:cubicBezTo>
                    <a:pt x="741" y="4799"/>
                    <a:pt x="1633" y="4712"/>
                    <a:pt x="2599" y="4436"/>
                  </a:cubicBezTo>
                  <a:cubicBezTo>
                    <a:pt x="5488" y="3623"/>
                    <a:pt x="7223" y="1728"/>
                    <a:pt x="7957" y="806"/>
                  </a:cubicBezTo>
                  <a:cubicBezTo>
                    <a:pt x="7695" y="588"/>
                    <a:pt x="7361" y="356"/>
                    <a:pt x="6940" y="153"/>
                  </a:cubicBezTo>
                  <a:cubicBezTo>
                    <a:pt x="6810" y="95"/>
                    <a:pt x="6686" y="44"/>
                    <a:pt x="6563" y="0"/>
                  </a:cubicBezTo>
                  <a:close/>
                </a:path>
              </a:pathLst>
            </a:custGeom>
            <a:solidFill>
              <a:srgbClr val="000000">
                <a:alpha val="9820"/>
              </a:srgbClr>
            </a:solidFill>
            <a:ln>
              <a:noFill/>
            </a:ln>
          </p:spPr>
          <p:txBody>
            <a:bodyPr spcFirstLastPara="1" wrap="square" lIns="274275" tIns="274275" rIns="274275" bIns="274275" anchor="ctr" anchorCtr="0">
              <a:noAutofit/>
            </a:bodyPr>
            <a:lstStyle/>
            <a:p>
              <a:endParaRPr sz="4200"/>
            </a:p>
          </p:txBody>
        </p:sp>
        <p:sp>
          <p:nvSpPr>
            <p:cNvPr id="141" name="Google Shape;1200;p40"/>
            <p:cNvSpPr/>
            <p:nvPr/>
          </p:nvSpPr>
          <p:spPr>
            <a:xfrm>
              <a:off x="7758813" y="3376719"/>
              <a:ext cx="166818" cy="629696"/>
            </a:xfrm>
            <a:custGeom>
              <a:avLst/>
              <a:gdLst/>
              <a:ahLst/>
              <a:cxnLst/>
              <a:rect l="l" t="t" r="r" b="b"/>
              <a:pathLst>
                <a:path w="2781" h="10498" extrusionOk="0">
                  <a:moveTo>
                    <a:pt x="0" y="0"/>
                  </a:moveTo>
                  <a:lnTo>
                    <a:pt x="0" y="0"/>
                  </a:lnTo>
                  <a:cubicBezTo>
                    <a:pt x="102" y="3434"/>
                    <a:pt x="196" y="6868"/>
                    <a:pt x="290" y="10302"/>
                  </a:cubicBezTo>
                  <a:cubicBezTo>
                    <a:pt x="748" y="10367"/>
                    <a:pt x="1198" y="10432"/>
                    <a:pt x="1655" y="10498"/>
                  </a:cubicBezTo>
                  <a:cubicBezTo>
                    <a:pt x="1924" y="8966"/>
                    <a:pt x="2163" y="7354"/>
                    <a:pt x="2352" y="5677"/>
                  </a:cubicBezTo>
                  <a:cubicBezTo>
                    <a:pt x="2570" y="3717"/>
                    <a:pt x="2708" y="1837"/>
                    <a:pt x="2780" y="58"/>
                  </a:cubicBezTo>
                  <a:lnTo>
                    <a:pt x="0" y="0"/>
                  </a:lnTo>
                  <a:close/>
                </a:path>
              </a:pathLst>
            </a:custGeom>
            <a:solidFill>
              <a:srgbClr val="E0A585"/>
            </a:solidFill>
            <a:ln>
              <a:noFill/>
            </a:ln>
          </p:spPr>
          <p:txBody>
            <a:bodyPr spcFirstLastPara="1" wrap="square" lIns="274275" tIns="274275" rIns="274275" bIns="274275" anchor="ctr" anchorCtr="0">
              <a:noAutofit/>
            </a:bodyPr>
            <a:lstStyle/>
            <a:p>
              <a:endParaRPr sz="4200"/>
            </a:p>
          </p:txBody>
        </p:sp>
        <p:sp>
          <p:nvSpPr>
            <p:cNvPr id="142" name="Google Shape;1201;p40"/>
            <p:cNvSpPr/>
            <p:nvPr/>
          </p:nvSpPr>
          <p:spPr>
            <a:xfrm>
              <a:off x="7570644" y="3972412"/>
              <a:ext cx="290987" cy="101490"/>
            </a:xfrm>
            <a:custGeom>
              <a:avLst/>
              <a:gdLst/>
              <a:ahLst/>
              <a:cxnLst/>
              <a:rect l="l" t="t" r="r" b="b"/>
              <a:pathLst>
                <a:path w="4851" h="1692" extrusionOk="0">
                  <a:moveTo>
                    <a:pt x="3667" y="1"/>
                  </a:moveTo>
                  <a:cubicBezTo>
                    <a:pt x="3319" y="458"/>
                    <a:pt x="2629" y="618"/>
                    <a:pt x="2005" y="690"/>
                  </a:cubicBezTo>
                  <a:cubicBezTo>
                    <a:pt x="1380" y="763"/>
                    <a:pt x="705" y="806"/>
                    <a:pt x="197" y="1133"/>
                  </a:cubicBezTo>
                  <a:cubicBezTo>
                    <a:pt x="146" y="1169"/>
                    <a:pt x="88" y="1213"/>
                    <a:pt x="66" y="1271"/>
                  </a:cubicBezTo>
                  <a:cubicBezTo>
                    <a:pt x="1" y="1452"/>
                    <a:pt x="284" y="1561"/>
                    <a:pt x="487" y="1583"/>
                  </a:cubicBezTo>
                  <a:cubicBezTo>
                    <a:pt x="1099" y="1655"/>
                    <a:pt x="1717" y="1691"/>
                    <a:pt x="2334" y="1691"/>
                  </a:cubicBezTo>
                  <a:cubicBezTo>
                    <a:pt x="2904" y="1691"/>
                    <a:pt x="3473" y="1660"/>
                    <a:pt x="4037" y="1598"/>
                  </a:cubicBezTo>
                  <a:cubicBezTo>
                    <a:pt x="4175" y="1583"/>
                    <a:pt x="4320" y="1569"/>
                    <a:pt x="4451" y="1503"/>
                  </a:cubicBezTo>
                  <a:cubicBezTo>
                    <a:pt x="4850" y="1307"/>
                    <a:pt x="4829" y="799"/>
                    <a:pt x="4749" y="400"/>
                  </a:cubicBezTo>
                  <a:lnTo>
                    <a:pt x="3667" y="1"/>
                  </a:lnTo>
                  <a:close/>
                </a:path>
              </a:pathLst>
            </a:custGeom>
            <a:solidFill>
              <a:srgbClr val="E0A585"/>
            </a:solidFill>
            <a:ln>
              <a:noFill/>
            </a:ln>
          </p:spPr>
          <p:txBody>
            <a:bodyPr spcFirstLastPara="1" wrap="square" lIns="274275" tIns="274275" rIns="274275" bIns="274275" anchor="ctr" anchorCtr="0">
              <a:noAutofit/>
            </a:bodyPr>
            <a:lstStyle/>
            <a:p>
              <a:endParaRPr sz="4200"/>
            </a:p>
          </p:txBody>
        </p:sp>
        <p:sp>
          <p:nvSpPr>
            <p:cNvPr id="143" name="Google Shape;1202;p40"/>
            <p:cNvSpPr/>
            <p:nvPr/>
          </p:nvSpPr>
          <p:spPr>
            <a:xfrm>
              <a:off x="7587620" y="4047990"/>
              <a:ext cx="92857" cy="23333"/>
            </a:xfrm>
            <a:custGeom>
              <a:avLst/>
              <a:gdLst/>
              <a:ahLst/>
              <a:cxnLst/>
              <a:rect l="l" t="t" r="r" b="b"/>
              <a:pathLst>
                <a:path w="1548" h="389" extrusionOk="0">
                  <a:moveTo>
                    <a:pt x="1237" y="1"/>
                  </a:moveTo>
                  <a:cubicBezTo>
                    <a:pt x="1202" y="1"/>
                    <a:pt x="1168" y="2"/>
                    <a:pt x="1133" y="4"/>
                  </a:cubicBezTo>
                  <a:cubicBezTo>
                    <a:pt x="1003" y="11"/>
                    <a:pt x="865" y="33"/>
                    <a:pt x="734" y="55"/>
                  </a:cubicBezTo>
                  <a:cubicBezTo>
                    <a:pt x="596" y="76"/>
                    <a:pt x="458" y="98"/>
                    <a:pt x="335" y="149"/>
                  </a:cubicBezTo>
                  <a:cubicBezTo>
                    <a:pt x="204" y="200"/>
                    <a:pt x="88" y="280"/>
                    <a:pt x="1" y="388"/>
                  </a:cubicBezTo>
                  <a:cubicBezTo>
                    <a:pt x="103" y="294"/>
                    <a:pt x="219" y="229"/>
                    <a:pt x="349" y="192"/>
                  </a:cubicBezTo>
                  <a:cubicBezTo>
                    <a:pt x="473" y="149"/>
                    <a:pt x="604" y="120"/>
                    <a:pt x="741" y="105"/>
                  </a:cubicBezTo>
                  <a:cubicBezTo>
                    <a:pt x="872" y="76"/>
                    <a:pt x="1003" y="62"/>
                    <a:pt x="1141" y="47"/>
                  </a:cubicBezTo>
                  <a:cubicBezTo>
                    <a:pt x="1247" y="35"/>
                    <a:pt x="1359" y="24"/>
                    <a:pt x="1471" y="24"/>
                  </a:cubicBezTo>
                  <a:cubicBezTo>
                    <a:pt x="1497" y="24"/>
                    <a:pt x="1522" y="24"/>
                    <a:pt x="1547" y="25"/>
                  </a:cubicBezTo>
                  <a:cubicBezTo>
                    <a:pt x="1444" y="9"/>
                    <a:pt x="1340" y="1"/>
                    <a:pt x="1237" y="1"/>
                  </a:cubicBez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44" name="Google Shape;1203;p40"/>
            <p:cNvSpPr/>
            <p:nvPr/>
          </p:nvSpPr>
          <p:spPr>
            <a:xfrm>
              <a:off x="7575863" y="4029876"/>
              <a:ext cx="88898" cy="35330"/>
            </a:xfrm>
            <a:custGeom>
              <a:avLst/>
              <a:gdLst/>
              <a:ahLst/>
              <a:cxnLst/>
              <a:rect l="l" t="t" r="r" b="b"/>
              <a:pathLst>
                <a:path w="1482" h="589" extrusionOk="0">
                  <a:moveTo>
                    <a:pt x="1210" y="1"/>
                  </a:moveTo>
                  <a:cubicBezTo>
                    <a:pt x="1160" y="1"/>
                    <a:pt x="1110" y="3"/>
                    <a:pt x="1061" y="8"/>
                  </a:cubicBezTo>
                  <a:cubicBezTo>
                    <a:pt x="923" y="23"/>
                    <a:pt x="785" y="59"/>
                    <a:pt x="654" y="95"/>
                  </a:cubicBezTo>
                  <a:cubicBezTo>
                    <a:pt x="589" y="117"/>
                    <a:pt x="524" y="146"/>
                    <a:pt x="458" y="168"/>
                  </a:cubicBezTo>
                  <a:cubicBezTo>
                    <a:pt x="393" y="197"/>
                    <a:pt x="328" y="226"/>
                    <a:pt x="270" y="269"/>
                  </a:cubicBezTo>
                  <a:cubicBezTo>
                    <a:pt x="153" y="349"/>
                    <a:pt x="74" y="473"/>
                    <a:pt x="1" y="589"/>
                  </a:cubicBezTo>
                  <a:cubicBezTo>
                    <a:pt x="88" y="480"/>
                    <a:pt x="175" y="371"/>
                    <a:pt x="291" y="298"/>
                  </a:cubicBezTo>
                  <a:cubicBezTo>
                    <a:pt x="408" y="233"/>
                    <a:pt x="538" y="190"/>
                    <a:pt x="669" y="146"/>
                  </a:cubicBezTo>
                  <a:cubicBezTo>
                    <a:pt x="800" y="102"/>
                    <a:pt x="930" y="73"/>
                    <a:pt x="1068" y="52"/>
                  </a:cubicBezTo>
                  <a:cubicBezTo>
                    <a:pt x="1206" y="30"/>
                    <a:pt x="1337" y="23"/>
                    <a:pt x="1482" y="23"/>
                  </a:cubicBezTo>
                  <a:cubicBezTo>
                    <a:pt x="1393" y="9"/>
                    <a:pt x="1301" y="1"/>
                    <a:pt x="1210" y="1"/>
                  </a:cubicBez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45" name="Google Shape;1204;p40"/>
            <p:cNvSpPr/>
            <p:nvPr/>
          </p:nvSpPr>
          <p:spPr>
            <a:xfrm>
              <a:off x="7126946" y="3959815"/>
              <a:ext cx="11817" cy="12236"/>
            </a:xfrm>
            <a:custGeom>
              <a:avLst/>
              <a:gdLst/>
              <a:ahLst/>
              <a:cxnLst/>
              <a:rect l="l" t="t" r="r" b="b"/>
              <a:pathLst>
                <a:path w="197" h="204" extrusionOk="0">
                  <a:moveTo>
                    <a:pt x="0" y="0"/>
                  </a:moveTo>
                  <a:cubicBezTo>
                    <a:pt x="8" y="65"/>
                    <a:pt x="15" y="138"/>
                    <a:pt x="22" y="203"/>
                  </a:cubicBezTo>
                  <a:lnTo>
                    <a:pt x="196" y="80"/>
                  </a:lnTo>
                  <a:cubicBezTo>
                    <a:pt x="138" y="36"/>
                    <a:pt x="73" y="7"/>
                    <a:pt x="0" y="0"/>
                  </a:cubicBezTo>
                  <a:close/>
                </a:path>
              </a:pathLst>
            </a:custGeom>
            <a:solidFill>
              <a:srgbClr val="CC5B80"/>
            </a:solidFill>
            <a:ln>
              <a:noFill/>
            </a:ln>
          </p:spPr>
          <p:txBody>
            <a:bodyPr spcFirstLastPara="1" wrap="square" lIns="274275" tIns="274275" rIns="274275" bIns="274275" anchor="ctr" anchorCtr="0">
              <a:noAutofit/>
            </a:bodyPr>
            <a:lstStyle/>
            <a:p>
              <a:endParaRPr sz="4200"/>
            </a:p>
          </p:txBody>
        </p:sp>
        <p:sp>
          <p:nvSpPr>
            <p:cNvPr id="146" name="Google Shape;1205;p40"/>
            <p:cNvSpPr/>
            <p:nvPr/>
          </p:nvSpPr>
          <p:spPr>
            <a:xfrm>
              <a:off x="7123467" y="3925805"/>
              <a:ext cx="41870" cy="38809"/>
            </a:xfrm>
            <a:custGeom>
              <a:avLst/>
              <a:gdLst/>
              <a:ahLst/>
              <a:cxnLst/>
              <a:rect l="l" t="t" r="r" b="b"/>
              <a:pathLst>
                <a:path w="698" h="647" extrusionOk="0">
                  <a:moveTo>
                    <a:pt x="0" y="1"/>
                  </a:moveTo>
                  <a:lnTo>
                    <a:pt x="0" y="8"/>
                  </a:lnTo>
                  <a:cubicBezTo>
                    <a:pt x="22" y="189"/>
                    <a:pt x="37" y="378"/>
                    <a:pt x="58" y="567"/>
                  </a:cubicBezTo>
                  <a:cubicBezTo>
                    <a:pt x="131" y="574"/>
                    <a:pt x="196" y="603"/>
                    <a:pt x="254" y="647"/>
                  </a:cubicBezTo>
                  <a:cubicBezTo>
                    <a:pt x="399" y="538"/>
                    <a:pt x="552" y="429"/>
                    <a:pt x="697" y="327"/>
                  </a:cubicBezTo>
                  <a:lnTo>
                    <a:pt x="697" y="320"/>
                  </a:lnTo>
                  <a:lnTo>
                    <a:pt x="0" y="1"/>
                  </a:lnTo>
                  <a:close/>
                </a:path>
              </a:pathLst>
            </a:custGeom>
            <a:solidFill>
              <a:srgbClr val="EE9186"/>
            </a:solidFill>
            <a:ln>
              <a:noFill/>
            </a:ln>
          </p:spPr>
          <p:txBody>
            <a:bodyPr spcFirstLastPara="1" wrap="square" lIns="274275" tIns="274275" rIns="274275" bIns="274275" anchor="ctr" anchorCtr="0">
              <a:noAutofit/>
            </a:bodyPr>
            <a:lstStyle/>
            <a:p>
              <a:endParaRPr sz="4200"/>
            </a:p>
          </p:txBody>
        </p:sp>
        <p:sp>
          <p:nvSpPr>
            <p:cNvPr id="147" name="Google Shape;1206;p40"/>
            <p:cNvSpPr/>
            <p:nvPr/>
          </p:nvSpPr>
          <p:spPr>
            <a:xfrm>
              <a:off x="7123467" y="3666738"/>
              <a:ext cx="167238" cy="278319"/>
            </a:xfrm>
            <a:custGeom>
              <a:avLst/>
              <a:gdLst/>
              <a:ahLst/>
              <a:cxnLst/>
              <a:rect l="l" t="t" r="r" b="b"/>
              <a:pathLst>
                <a:path w="2788" h="4640" extrusionOk="0">
                  <a:moveTo>
                    <a:pt x="2091" y="0"/>
                  </a:moveTo>
                  <a:lnTo>
                    <a:pt x="0" y="4320"/>
                  </a:lnTo>
                  <a:lnTo>
                    <a:pt x="697" y="4639"/>
                  </a:lnTo>
                  <a:lnTo>
                    <a:pt x="2788" y="320"/>
                  </a:lnTo>
                  <a:lnTo>
                    <a:pt x="2091" y="0"/>
                  </a:lnTo>
                  <a:close/>
                </a:path>
              </a:pathLst>
            </a:custGeom>
            <a:solidFill>
              <a:srgbClr val="FFC559"/>
            </a:solidFill>
            <a:ln>
              <a:noFill/>
            </a:ln>
          </p:spPr>
          <p:txBody>
            <a:bodyPr spcFirstLastPara="1" wrap="square" lIns="274275" tIns="274275" rIns="274275" bIns="274275" anchor="ctr" anchorCtr="0">
              <a:noAutofit/>
            </a:bodyPr>
            <a:lstStyle/>
            <a:p>
              <a:endParaRPr sz="4200"/>
            </a:p>
          </p:txBody>
        </p:sp>
        <p:sp>
          <p:nvSpPr>
            <p:cNvPr id="148" name="Google Shape;1207;p40"/>
            <p:cNvSpPr/>
            <p:nvPr/>
          </p:nvSpPr>
          <p:spPr>
            <a:xfrm>
              <a:off x="7248832" y="3643644"/>
              <a:ext cx="53207" cy="42288"/>
            </a:xfrm>
            <a:custGeom>
              <a:avLst/>
              <a:gdLst/>
              <a:ahLst/>
              <a:cxnLst/>
              <a:rect l="l" t="t" r="r" b="b"/>
              <a:pathLst>
                <a:path w="887" h="705" extrusionOk="0">
                  <a:moveTo>
                    <a:pt x="190" y="0"/>
                  </a:moveTo>
                  <a:lnTo>
                    <a:pt x="1" y="385"/>
                  </a:lnTo>
                  <a:lnTo>
                    <a:pt x="698" y="705"/>
                  </a:lnTo>
                  <a:lnTo>
                    <a:pt x="887" y="320"/>
                  </a:lnTo>
                  <a:lnTo>
                    <a:pt x="190" y="0"/>
                  </a:lnTo>
                  <a:close/>
                </a:path>
              </a:pathLst>
            </a:custGeom>
            <a:solidFill>
              <a:srgbClr val="CC5B80"/>
            </a:solidFill>
            <a:ln>
              <a:noFill/>
            </a:ln>
          </p:spPr>
          <p:txBody>
            <a:bodyPr spcFirstLastPara="1" wrap="square" lIns="274275" tIns="274275" rIns="274275" bIns="274275" anchor="ctr" anchorCtr="0">
              <a:noAutofit/>
            </a:bodyPr>
            <a:lstStyle/>
            <a:p>
              <a:endParaRPr sz="4200"/>
            </a:p>
          </p:txBody>
        </p:sp>
        <p:sp>
          <p:nvSpPr>
            <p:cNvPr id="149" name="Google Shape;1208;p40"/>
            <p:cNvSpPr/>
            <p:nvPr/>
          </p:nvSpPr>
          <p:spPr>
            <a:xfrm>
              <a:off x="7260169" y="3629128"/>
              <a:ext cx="47988" cy="33710"/>
            </a:xfrm>
            <a:custGeom>
              <a:avLst/>
              <a:gdLst/>
              <a:ahLst/>
              <a:cxnLst/>
              <a:rect l="l" t="t" r="r" b="b"/>
              <a:pathLst>
                <a:path w="800" h="562" extrusionOk="0">
                  <a:moveTo>
                    <a:pt x="279" y="0"/>
                  </a:moveTo>
                  <a:cubicBezTo>
                    <a:pt x="189" y="0"/>
                    <a:pt x="123" y="21"/>
                    <a:pt x="102" y="25"/>
                  </a:cubicBezTo>
                  <a:lnTo>
                    <a:pt x="1" y="242"/>
                  </a:lnTo>
                  <a:lnTo>
                    <a:pt x="698" y="562"/>
                  </a:lnTo>
                  <a:lnTo>
                    <a:pt x="799" y="344"/>
                  </a:lnTo>
                  <a:cubicBezTo>
                    <a:pt x="785" y="308"/>
                    <a:pt x="712" y="141"/>
                    <a:pt x="516" y="54"/>
                  </a:cubicBezTo>
                  <a:cubicBezTo>
                    <a:pt x="431" y="13"/>
                    <a:pt x="348" y="0"/>
                    <a:pt x="279" y="0"/>
                  </a:cubicBezTo>
                  <a:close/>
                </a:path>
              </a:pathLst>
            </a:custGeom>
            <a:solidFill>
              <a:srgbClr val="96B2FF"/>
            </a:solidFill>
            <a:ln>
              <a:noFill/>
            </a:ln>
          </p:spPr>
          <p:txBody>
            <a:bodyPr spcFirstLastPara="1" wrap="square" lIns="274275" tIns="274275" rIns="274275" bIns="274275" anchor="ctr" anchorCtr="0">
              <a:noAutofit/>
            </a:bodyPr>
            <a:lstStyle/>
            <a:p>
              <a:endParaRPr sz="4200"/>
            </a:p>
          </p:txBody>
        </p:sp>
        <p:sp>
          <p:nvSpPr>
            <p:cNvPr id="150" name="Google Shape;1209;p40"/>
            <p:cNvSpPr/>
            <p:nvPr/>
          </p:nvSpPr>
          <p:spPr>
            <a:xfrm>
              <a:off x="7136063" y="3672376"/>
              <a:ext cx="142044" cy="266982"/>
            </a:xfrm>
            <a:custGeom>
              <a:avLst/>
              <a:gdLst/>
              <a:ahLst/>
              <a:cxnLst/>
              <a:rect l="l" t="t" r="r" b="b"/>
              <a:pathLst>
                <a:path w="2368" h="4451" extrusionOk="0">
                  <a:moveTo>
                    <a:pt x="2099" y="1"/>
                  </a:moveTo>
                  <a:lnTo>
                    <a:pt x="1" y="4327"/>
                  </a:lnTo>
                  <a:lnTo>
                    <a:pt x="277" y="4451"/>
                  </a:lnTo>
                  <a:lnTo>
                    <a:pt x="2367" y="124"/>
                  </a:lnTo>
                  <a:lnTo>
                    <a:pt x="2099" y="1"/>
                  </a:ln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51" name="Google Shape;1210;p40"/>
            <p:cNvSpPr/>
            <p:nvPr/>
          </p:nvSpPr>
          <p:spPr>
            <a:xfrm>
              <a:off x="7252371" y="3650602"/>
              <a:ext cx="46188" cy="28372"/>
            </a:xfrm>
            <a:custGeom>
              <a:avLst/>
              <a:gdLst/>
              <a:ahLst/>
              <a:cxnLst/>
              <a:rect l="l" t="t" r="r" b="b"/>
              <a:pathLst>
                <a:path w="770" h="473" extrusionOk="0">
                  <a:moveTo>
                    <a:pt x="73" y="1"/>
                  </a:moveTo>
                  <a:lnTo>
                    <a:pt x="0" y="153"/>
                  </a:lnTo>
                  <a:lnTo>
                    <a:pt x="697" y="473"/>
                  </a:lnTo>
                  <a:lnTo>
                    <a:pt x="770" y="320"/>
                  </a:lnTo>
                  <a:lnTo>
                    <a:pt x="73" y="1"/>
                  </a:ln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52" name="Google Shape;1211;p40"/>
            <p:cNvSpPr/>
            <p:nvPr/>
          </p:nvSpPr>
          <p:spPr>
            <a:xfrm>
              <a:off x="7246253" y="3340549"/>
              <a:ext cx="766068" cy="560057"/>
            </a:xfrm>
            <a:custGeom>
              <a:avLst/>
              <a:gdLst/>
              <a:ahLst/>
              <a:cxnLst/>
              <a:rect l="l" t="t" r="r" b="b"/>
              <a:pathLst>
                <a:path w="12771" h="9337" extrusionOk="0">
                  <a:moveTo>
                    <a:pt x="9823" y="1"/>
                  </a:moveTo>
                  <a:cubicBezTo>
                    <a:pt x="9482" y="487"/>
                    <a:pt x="8973" y="1206"/>
                    <a:pt x="8327" y="2077"/>
                  </a:cubicBezTo>
                  <a:cubicBezTo>
                    <a:pt x="6476" y="4560"/>
                    <a:pt x="5917" y="5024"/>
                    <a:pt x="5532" y="5308"/>
                  </a:cubicBezTo>
                  <a:cubicBezTo>
                    <a:pt x="5075" y="5649"/>
                    <a:pt x="4305" y="6034"/>
                    <a:pt x="2774" y="6818"/>
                  </a:cubicBezTo>
                  <a:cubicBezTo>
                    <a:pt x="1627" y="7398"/>
                    <a:pt x="661" y="7863"/>
                    <a:pt x="0" y="8168"/>
                  </a:cubicBezTo>
                  <a:cubicBezTo>
                    <a:pt x="131" y="8553"/>
                    <a:pt x="269" y="8945"/>
                    <a:pt x="407" y="9337"/>
                  </a:cubicBezTo>
                  <a:cubicBezTo>
                    <a:pt x="1750" y="9213"/>
                    <a:pt x="3812" y="8850"/>
                    <a:pt x="5982" y="7667"/>
                  </a:cubicBezTo>
                  <a:cubicBezTo>
                    <a:pt x="6215" y="7544"/>
                    <a:pt x="6701" y="7268"/>
                    <a:pt x="7413" y="6767"/>
                  </a:cubicBezTo>
                  <a:cubicBezTo>
                    <a:pt x="8712" y="5859"/>
                    <a:pt x="10687" y="4255"/>
                    <a:pt x="12770" y="1554"/>
                  </a:cubicBezTo>
                  <a:cubicBezTo>
                    <a:pt x="11790" y="1039"/>
                    <a:pt x="10803" y="516"/>
                    <a:pt x="9823" y="1"/>
                  </a:cubicBezTo>
                  <a:close/>
                </a:path>
              </a:pathLst>
            </a:custGeom>
            <a:solidFill>
              <a:srgbClr val="EDC19A"/>
            </a:solidFill>
            <a:ln>
              <a:noFill/>
            </a:ln>
          </p:spPr>
          <p:txBody>
            <a:bodyPr spcFirstLastPara="1" wrap="square" lIns="274275" tIns="274275" rIns="274275" bIns="274275" anchor="ctr" anchorCtr="0">
              <a:noAutofit/>
            </a:bodyPr>
            <a:lstStyle/>
            <a:p>
              <a:endParaRPr sz="4200"/>
            </a:p>
          </p:txBody>
        </p:sp>
        <p:sp>
          <p:nvSpPr>
            <p:cNvPr id="153" name="Google Shape;1212;p40"/>
            <p:cNvSpPr/>
            <p:nvPr/>
          </p:nvSpPr>
          <p:spPr>
            <a:xfrm>
              <a:off x="7143501" y="3754253"/>
              <a:ext cx="210787" cy="163032"/>
            </a:xfrm>
            <a:custGeom>
              <a:avLst/>
              <a:gdLst/>
              <a:ahLst/>
              <a:cxnLst/>
              <a:rect l="l" t="t" r="r" b="b"/>
              <a:pathLst>
                <a:path w="3514" h="2718" extrusionOk="0">
                  <a:moveTo>
                    <a:pt x="1902" y="0"/>
                  </a:moveTo>
                  <a:cubicBezTo>
                    <a:pt x="1895" y="29"/>
                    <a:pt x="1873" y="80"/>
                    <a:pt x="1837" y="131"/>
                  </a:cubicBezTo>
                  <a:cubicBezTo>
                    <a:pt x="1822" y="160"/>
                    <a:pt x="1779" y="240"/>
                    <a:pt x="1728" y="284"/>
                  </a:cubicBezTo>
                  <a:cubicBezTo>
                    <a:pt x="1694" y="312"/>
                    <a:pt x="1636" y="341"/>
                    <a:pt x="1506" y="341"/>
                  </a:cubicBezTo>
                  <a:cubicBezTo>
                    <a:pt x="1472" y="341"/>
                    <a:pt x="1432" y="339"/>
                    <a:pt x="1387" y="334"/>
                  </a:cubicBezTo>
                  <a:cubicBezTo>
                    <a:pt x="1098" y="315"/>
                    <a:pt x="1023" y="230"/>
                    <a:pt x="909" y="230"/>
                  </a:cubicBezTo>
                  <a:cubicBezTo>
                    <a:pt x="897" y="230"/>
                    <a:pt x="885" y="231"/>
                    <a:pt x="871" y="233"/>
                  </a:cubicBezTo>
                  <a:cubicBezTo>
                    <a:pt x="777" y="247"/>
                    <a:pt x="661" y="313"/>
                    <a:pt x="479" y="632"/>
                  </a:cubicBezTo>
                  <a:cubicBezTo>
                    <a:pt x="182" y="1162"/>
                    <a:pt x="0" y="1496"/>
                    <a:pt x="131" y="1895"/>
                  </a:cubicBezTo>
                  <a:cubicBezTo>
                    <a:pt x="320" y="2454"/>
                    <a:pt x="937" y="2643"/>
                    <a:pt x="1024" y="2665"/>
                  </a:cubicBezTo>
                  <a:cubicBezTo>
                    <a:pt x="1124" y="2697"/>
                    <a:pt x="1236" y="2718"/>
                    <a:pt x="1385" y="2718"/>
                  </a:cubicBezTo>
                  <a:cubicBezTo>
                    <a:pt x="1505" y="2718"/>
                    <a:pt x="1648" y="2704"/>
                    <a:pt x="1830" y="2672"/>
                  </a:cubicBezTo>
                  <a:cubicBezTo>
                    <a:pt x="2222" y="2607"/>
                    <a:pt x="2824" y="2454"/>
                    <a:pt x="3514" y="2055"/>
                  </a:cubicBezTo>
                  <a:lnTo>
                    <a:pt x="3478" y="908"/>
                  </a:lnTo>
                  <a:cubicBezTo>
                    <a:pt x="3274" y="755"/>
                    <a:pt x="3035" y="596"/>
                    <a:pt x="2766" y="443"/>
                  </a:cubicBezTo>
                  <a:cubicBezTo>
                    <a:pt x="2461" y="262"/>
                    <a:pt x="2171" y="117"/>
                    <a:pt x="1902" y="0"/>
                  </a:cubicBezTo>
                  <a:close/>
                </a:path>
              </a:pathLst>
            </a:custGeom>
            <a:solidFill>
              <a:srgbClr val="EDC19A"/>
            </a:solidFill>
            <a:ln>
              <a:noFill/>
            </a:ln>
          </p:spPr>
          <p:txBody>
            <a:bodyPr spcFirstLastPara="1" wrap="square" lIns="274275" tIns="274275" rIns="274275" bIns="274275" anchor="ctr" anchorCtr="0">
              <a:noAutofit/>
            </a:bodyPr>
            <a:lstStyle/>
            <a:p>
              <a:endParaRPr sz="4200"/>
            </a:p>
          </p:txBody>
        </p:sp>
        <p:sp>
          <p:nvSpPr>
            <p:cNvPr id="154" name="Google Shape;1213;p40"/>
            <p:cNvSpPr/>
            <p:nvPr/>
          </p:nvSpPr>
          <p:spPr>
            <a:xfrm>
              <a:off x="7172619" y="3795063"/>
              <a:ext cx="51467" cy="21834"/>
            </a:xfrm>
            <a:custGeom>
              <a:avLst/>
              <a:gdLst/>
              <a:ahLst/>
              <a:cxnLst/>
              <a:rect l="l" t="t" r="r" b="b"/>
              <a:pathLst>
                <a:path w="858" h="364" extrusionOk="0">
                  <a:moveTo>
                    <a:pt x="0" y="1"/>
                  </a:moveTo>
                  <a:cubicBezTo>
                    <a:pt x="37" y="73"/>
                    <a:pt x="95" y="132"/>
                    <a:pt x="160" y="182"/>
                  </a:cubicBezTo>
                  <a:cubicBezTo>
                    <a:pt x="226" y="233"/>
                    <a:pt x="298" y="269"/>
                    <a:pt x="378" y="298"/>
                  </a:cubicBezTo>
                  <a:cubicBezTo>
                    <a:pt x="451" y="320"/>
                    <a:pt x="530" y="342"/>
                    <a:pt x="610" y="349"/>
                  </a:cubicBezTo>
                  <a:cubicBezTo>
                    <a:pt x="690" y="357"/>
                    <a:pt x="770" y="364"/>
                    <a:pt x="857" y="364"/>
                  </a:cubicBezTo>
                  <a:cubicBezTo>
                    <a:pt x="777" y="342"/>
                    <a:pt x="697" y="328"/>
                    <a:pt x="618" y="306"/>
                  </a:cubicBezTo>
                  <a:cubicBezTo>
                    <a:pt x="545" y="291"/>
                    <a:pt x="465" y="269"/>
                    <a:pt x="392" y="248"/>
                  </a:cubicBezTo>
                  <a:cubicBezTo>
                    <a:pt x="320" y="226"/>
                    <a:pt x="247" y="190"/>
                    <a:pt x="182" y="153"/>
                  </a:cubicBezTo>
                  <a:cubicBezTo>
                    <a:pt x="109" y="110"/>
                    <a:pt x="51" y="59"/>
                    <a:pt x="0" y="1"/>
                  </a:cubicBez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55" name="Google Shape;1214;p40"/>
            <p:cNvSpPr/>
            <p:nvPr/>
          </p:nvSpPr>
          <p:spPr>
            <a:xfrm rot="-248669">
              <a:off x="7160166" y="3817930"/>
              <a:ext cx="47086" cy="29691"/>
            </a:xfrm>
            <a:custGeom>
              <a:avLst/>
              <a:gdLst/>
              <a:ahLst/>
              <a:cxnLst/>
              <a:rect l="l" t="t" r="r" b="b"/>
              <a:pathLst>
                <a:path w="785" h="495" extrusionOk="0">
                  <a:moveTo>
                    <a:pt x="1" y="1"/>
                  </a:moveTo>
                  <a:lnTo>
                    <a:pt x="1" y="1"/>
                  </a:lnTo>
                  <a:cubicBezTo>
                    <a:pt x="37" y="73"/>
                    <a:pt x="88" y="139"/>
                    <a:pt x="139" y="197"/>
                  </a:cubicBezTo>
                  <a:cubicBezTo>
                    <a:pt x="197" y="262"/>
                    <a:pt x="262" y="306"/>
                    <a:pt x="327" y="349"/>
                  </a:cubicBezTo>
                  <a:cubicBezTo>
                    <a:pt x="400" y="393"/>
                    <a:pt x="473" y="429"/>
                    <a:pt x="545" y="451"/>
                  </a:cubicBezTo>
                  <a:cubicBezTo>
                    <a:pt x="625" y="480"/>
                    <a:pt x="705" y="494"/>
                    <a:pt x="785" y="494"/>
                  </a:cubicBezTo>
                  <a:cubicBezTo>
                    <a:pt x="705" y="473"/>
                    <a:pt x="632" y="444"/>
                    <a:pt x="560" y="414"/>
                  </a:cubicBezTo>
                  <a:cubicBezTo>
                    <a:pt x="487" y="385"/>
                    <a:pt x="422" y="349"/>
                    <a:pt x="357" y="306"/>
                  </a:cubicBezTo>
                  <a:cubicBezTo>
                    <a:pt x="291" y="269"/>
                    <a:pt x="226" y="218"/>
                    <a:pt x="168" y="168"/>
                  </a:cubicBezTo>
                  <a:cubicBezTo>
                    <a:pt x="110" y="117"/>
                    <a:pt x="59" y="66"/>
                    <a:pt x="1" y="1"/>
                  </a:cubicBez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56" name="Google Shape;1215;p40"/>
            <p:cNvSpPr/>
            <p:nvPr/>
          </p:nvSpPr>
          <p:spPr>
            <a:xfrm>
              <a:off x="7150047" y="3852667"/>
              <a:ext cx="54526" cy="20514"/>
            </a:xfrm>
            <a:custGeom>
              <a:avLst/>
              <a:gdLst/>
              <a:ahLst/>
              <a:cxnLst/>
              <a:rect l="l" t="t" r="r" b="b"/>
              <a:pathLst>
                <a:path w="909" h="342" extrusionOk="0">
                  <a:moveTo>
                    <a:pt x="1" y="1"/>
                  </a:moveTo>
                  <a:lnTo>
                    <a:pt x="1" y="1"/>
                  </a:lnTo>
                  <a:cubicBezTo>
                    <a:pt x="59" y="59"/>
                    <a:pt x="131" y="102"/>
                    <a:pt x="204" y="139"/>
                  </a:cubicBezTo>
                  <a:cubicBezTo>
                    <a:pt x="269" y="182"/>
                    <a:pt x="349" y="218"/>
                    <a:pt x="422" y="247"/>
                  </a:cubicBezTo>
                  <a:cubicBezTo>
                    <a:pt x="502" y="269"/>
                    <a:pt x="581" y="298"/>
                    <a:pt x="661" y="313"/>
                  </a:cubicBezTo>
                  <a:cubicBezTo>
                    <a:pt x="741" y="327"/>
                    <a:pt x="821" y="342"/>
                    <a:pt x="908" y="342"/>
                  </a:cubicBezTo>
                  <a:cubicBezTo>
                    <a:pt x="828" y="320"/>
                    <a:pt x="748" y="298"/>
                    <a:pt x="676" y="269"/>
                  </a:cubicBezTo>
                  <a:cubicBezTo>
                    <a:pt x="596" y="247"/>
                    <a:pt x="516" y="226"/>
                    <a:pt x="444" y="197"/>
                  </a:cubicBezTo>
                  <a:cubicBezTo>
                    <a:pt x="371" y="168"/>
                    <a:pt x="291" y="131"/>
                    <a:pt x="218" y="102"/>
                  </a:cubicBezTo>
                  <a:cubicBezTo>
                    <a:pt x="146" y="73"/>
                    <a:pt x="73" y="37"/>
                    <a:pt x="1" y="1"/>
                  </a:cubicBezTo>
                  <a:close/>
                </a:path>
              </a:pathLst>
            </a:custGeom>
            <a:solidFill>
              <a:srgbClr val="7B444C"/>
            </a:solidFill>
            <a:ln>
              <a:noFill/>
            </a:ln>
          </p:spPr>
          <p:txBody>
            <a:bodyPr spcFirstLastPara="1" wrap="square" lIns="274275" tIns="274275" rIns="274275" bIns="274275" anchor="ctr" anchorCtr="0">
              <a:noAutofit/>
            </a:bodyPr>
            <a:lstStyle/>
            <a:p>
              <a:endParaRPr sz="4200"/>
            </a:p>
          </p:txBody>
        </p:sp>
        <p:sp>
          <p:nvSpPr>
            <p:cNvPr id="157" name="Google Shape;1216;p40"/>
            <p:cNvSpPr/>
            <p:nvPr/>
          </p:nvSpPr>
          <p:spPr>
            <a:xfrm>
              <a:off x="7703928" y="3339710"/>
              <a:ext cx="308383" cy="276099"/>
            </a:xfrm>
            <a:custGeom>
              <a:avLst/>
              <a:gdLst/>
              <a:ahLst/>
              <a:cxnLst/>
              <a:rect l="l" t="t" r="r" b="b"/>
              <a:pathLst>
                <a:path w="5141" h="4603" extrusionOk="0">
                  <a:moveTo>
                    <a:pt x="2193" y="0"/>
                  </a:moveTo>
                  <a:cubicBezTo>
                    <a:pt x="1859" y="487"/>
                    <a:pt x="1343" y="1213"/>
                    <a:pt x="697" y="2077"/>
                  </a:cubicBezTo>
                  <a:cubicBezTo>
                    <a:pt x="443" y="2425"/>
                    <a:pt x="211" y="2730"/>
                    <a:pt x="0" y="2998"/>
                  </a:cubicBezTo>
                  <a:cubicBezTo>
                    <a:pt x="167" y="3158"/>
                    <a:pt x="312" y="3332"/>
                    <a:pt x="479" y="3492"/>
                  </a:cubicBezTo>
                  <a:cubicBezTo>
                    <a:pt x="1017" y="4008"/>
                    <a:pt x="1685" y="4400"/>
                    <a:pt x="2418" y="4603"/>
                  </a:cubicBezTo>
                  <a:cubicBezTo>
                    <a:pt x="3267" y="3790"/>
                    <a:pt x="4189" y="2788"/>
                    <a:pt x="5140" y="1554"/>
                  </a:cubicBezTo>
                  <a:cubicBezTo>
                    <a:pt x="4160" y="1038"/>
                    <a:pt x="3173" y="523"/>
                    <a:pt x="2193" y="0"/>
                  </a:cubicBezTo>
                  <a:close/>
                </a:path>
              </a:pathLst>
            </a:custGeom>
            <a:solidFill>
              <a:srgbClr val="000000">
                <a:alpha val="6700"/>
              </a:srgbClr>
            </a:solidFill>
            <a:ln>
              <a:noFill/>
            </a:ln>
          </p:spPr>
          <p:txBody>
            <a:bodyPr spcFirstLastPara="1" wrap="square" lIns="274275" tIns="274275" rIns="274275" bIns="274275" anchor="ctr" anchorCtr="0">
              <a:noAutofit/>
            </a:bodyPr>
            <a:lstStyle/>
            <a:p>
              <a:endParaRPr sz="4200"/>
            </a:p>
          </p:txBody>
        </p:sp>
        <p:sp>
          <p:nvSpPr>
            <p:cNvPr id="158" name="Google Shape;1217;p40"/>
            <p:cNvSpPr/>
            <p:nvPr/>
          </p:nvSpPr>
          <p:spPr>
            <a:xfrm>
              <a:off x="7765291" y="3190711"/>
              <a:ext cx="816036" cy="474102"/>
            </a:xfrm>
            <a:custGeom>
              <a:avLst/>
              <a:gdLst/>
              <a:ahLst/>
              <a:cxnLst/>
              <a:rect l="l" t="t" r="r" b="b"/>
              <a:pathLst>
                <a:path w="13604" h="7904" extrusionOk="0">
                  <a:moveTo>
                    <a:pt x="3790" y="0"/>
                  </a:moveTo>
                  <a:cubicBezTo>
                    <a:pt x="3486" y="0"/>
                    <a:pt x="3200" y="54"/>
                    <a:pt x="2883" y="161"/>
                  </a:cubicBezTo>
                  <a:cubicBezTo>
                    <a:pt x="1424" y="662"/>
                    <a:pt x="611" y="1867"/>
                    <a:pt x="349" y="2368"/>
                  </a:cubicBezTo>
                  <a:cubicBezTo>
                    <a:pt x="226" y="2615"/>
                    <a:pt x="1" y="3080"/>
                    <a:pt x="132" y="3595"/>
                  </a:cubicBezTo>
                  <a:cubicBezTo>
                    <a:pt x="226" y="3958"/>
                    <a:pt x="458" y="4198"/>
                    <a:pt x="611" y="4335"/>
                  </a:cubicBezTo>
                  <a:cubicBezTo>
                    <a:pt x="2099" y="5678"/>
                    <a:pt x="4408" y="5599"/>
                    <a:pt x="5315" y="7210"/>
                  </a:cubicBezTo>
                  <a:cubicBezTo>
                    <a:pt x="5460" y="7464"/>
                    <a:pt x="5424" y="7515"/>
                    <a:pt x="5547" y="7631"/>
                  </a:cubicBezTo>
                  <a:cubicBezTo>
                    <a:pt x="5748" y="7820"/>
                    <a:pt x="6061" y="7904"/>
                    <a:pt x="6449" y="7904"/>
                  </a:cubicBezTo>
                  <a:cubicBezTo>
                    <a:pt x="8733" y="7904"/>
                    <a:pt x="13604" y="5004"/>
                    <a:pt x="13293" y="3515"/>
                  </a:cubicBezTo>
                  <a:cubicBezTo>
                    <a:pt x="13213" y="3109"/>
                    <a:pt x="12771" y="3007"/>
                    <a:pt x="10694" y="2281"/>
                  </a:cubicBezTo>
                  <a:cubicBezTo>
                    <a:pt x="6363" y="770"/>
                    <a:pt x="4945" y="0"/>
                    <a:pt x="3790" y="0"/>
                  </a:cubicBezTo>
                  <a:close/>
                </a:path>
              </a:pathLst>
            </a:custGeom>
            <a:solidFill>
              <a:schemeClr val="accent4"/>
            </a:solidFill>
            <a:ln>
              <a:noFill/>
            </a:ln>
          </p:spPr>
          <p:txBody>
            <a:bodyPr spcFirstLastPara="1" wrap="square" lIns="274275" tIns="274275" rIns="274275" bIns="274275" anchor="ctr" anchorCtr="0">
              <a:noAutofit/>
            </a:bodyPr>
            <a:lstStyle/>
            <a:p>
              <a:endParaRPr sz="4200"/>
            </a:p>
          </p:txBody>
        </p:sp>
        <p:sp>
          <p:nvSpPr>
            <p:cNvPr id="159" name="Google Shape;1218;p40"/>
            <p:cNvSpPr/>
            <p:nvPr/>
          </p:nvSpPr>
          <p:spPr>
            <a:xfrm>
              <a:off x="7728761" y="3310498"/>
              <a:ext cx="275271" cy="256425"/>
            </a:xfrm>
            <a:custGeom>
              <a:avLst/>
              <a:gdLst/>
              <a:ahLst/>
              <a:cxnLst/>
              <a:rect l="l" t="t" r="r" b="b"/>
              <a:pathLst>
                <a:path w="4589" h="4275" extrusionOk="0">
                  <a:moveTo>
                    <a:pt x="1220" y="1"/>
                  </a:moveTo>
                  <a:cubicBezTo>
                    <a:pt x="842" y="683"/>
                    <a:pt x="472" y="1358"/>
                    <a:pt x="94" y="2041"/>
                  </a:cubicBezTo>
                  <a:cubicBezTo>
                    <a:pt x="51" y="2121"/>
                    <a:pt x="0" y="2208"/>
                    <a:pt x="7" y="2302"/>
                  </a:cubicBezTo>
                  <a:cubicBezTo>
                    <a:pt x="7" y="2382"/>
                    <a:pt x="58" y="2455"/>
                    <a:pt x="102" y="2527"/>
                  </a:cubicBezTo>
                  <a:cubicBezTo>
                    <a:pt x="559" y="3224"/>
                    <a:pt x="1234" y="3783"/>
                    <a:pt x="2004" y="4124"/>
                  </a:cubicBezTo>
                  <a:cubicBezTo>
                    <a:pt x="2193" y="4205"/>
                    <a:pt x="2398" y="4274"/>
                    <a:pt x="2602" y="4274"/>
                  </a:cubicBezTo>
                  <a:cubicBezTo>
                    <a:pt x="2671" y="4274"/>
                    <a:pt x="2741" y="4266"/>
                    <a:pt x="2810" y="4248"/>
                  </a:cubicBezTo>
                  <a:cubicBezTo>
                    <a:pt x="3093" y="4168"/>
                    <a:pt x="3289" y="3936"/>
                    <a:pt x="3470" y="3718"/>
                  </a:cubicBezTo>
                  <a:cubicBezTo>
                    <a:pt x="3848" y="3253"/>
                    <a:pt x="4218" y="2796"/>
                    <a:pt x="4588" y="2338"/>
                  </a:cubicBezTo>
                  <a:lnTo>
                    <a:pt x="1220" y="1"/>
                  </a:lnTo>
                  <a:close/>
                </a:path>
              </a:pathLst>
            </a:custGeom>
            <a:solidFill>
              <a:schemeClr val="accent4"/>
            </a:solidFill>
            <a:ln>
              <a:noFill/>
            </a:ln>
          </p:spPr>
          <p:txBody>
            <a:bodyPr spcFirstLastPara="1" wrap="square" lIns="274275" tIns="274275" rIns="274275" bIns="274275" anchor="ctr" anchorCtr="0">
              <a:noAutofit/>
            </a:bodyPr>
            <a:lstStyle/>
            <a:p>
              <a:endParaRPr sz="4200"/>
            </a:p>
          </p:txBody>
        </p:sp>
        <p:sp>
          <p:nvSpPr>
            <p:cNvPr id="160" name="Google Shape;1219;p40"/>
            <p:cNvSpPr/>
            <p:nvPr/>
          </p:nvSpPr>
          <p:spPr>
            <a:xfrm>
              <a:off x="7940383" y="3330112"/>
              <a:ext cx="71922" cy="200821"/>
            </a:xfrm>
            <a:custGeom>
              <a:avLst/>
              <a:gdLst/>
              <a:ahLst/>
              <a:cxnLst/>
              <a:rect l="l" t="t" r="r" b="b"/>
              <a:pathLst>
                <a:path w="1199" h="3348" extrusionOk="0">
                  <a:moveTo>
                    <a:pt x="1176" y="1"/>
                  </a:moveTo>
                  <a:cubicBezTo>
                    <a:pt x="1169" y="146"/>
                    <a:pt x="1162" y="298"/>
                    <a:pt x="1147" y="451"/>
                  </a:cubicBezTo>
                  <a:cubicBezTo>
                    <a:pt x="1133" y="596"/>
                    <a:pt x="1111" y="748"/>
                    <a:pt x="1082" y="893"/>
                  </a:cubicBezTo>
                  <a:cubicBezTo>
                    <a:pt x="1024" y="1184"/>
                    <a:pt x="944" y="1474"/>
                    <a:pt x="828" y="1750"/>
                  </a:cubicBezTo>
                  <a:cubicBezTo>
                    <a:pt x="719" y="2026"/>
                    <a:pt x="581" y="2295"/>
                    <a:pt x="443" y="2556"/>
                  </a:cubicBezTo>
                  <a:cubicBezTo>
                    <a:pt x="371" y="2687"/>
                    <a:pt x="298" y="2817"/>
                    <a:pt x="218" y="2948"/>
                  </a:cubicBezTo>
                  <a:cubicBezTo>
                    <a:pt x="145" y="3086"/>
                    <a:pt x="73" y="3209"/>
                    <a:pt x="0" y="3347"/>
                  </a:cubicBezTo>
                  <a:cubicBezTo>
                    <a:pt x="95" y="3224"/>
                    <a:pt x="182" y="3100"/>
                    <a:pt x="262" y="2977"/>
                  </a:cubicBezTo>
                  <a:cubicBezTo>
                    <a:pt x="349" y="2854"/>
                    <a:pt x="429" y="2730"/>
                    <a:pt x="508" y="2599"/>
                  </a:cubicBezTo>
                  <a:cubicBezTo>
                    <a:pt x="668" y="2338"/>
                    <a:pt x="813" y="2070"/>
                    <a:pt x="930" y="1786"/>
                  </a:cubicBezTo>
                  <a:cubicBezTo>
                    <a:pt x="1038" y="1503"/>
                    <a:pt x="1118" y="1206"/>
                    <a:pt x="1162" y="908"/>
                  </a:cubicBezTo>
                  <a:cubicBezTo>
                    <a:pt x="1184" y="756"/>
                    <a:pt x="1198" y="603"/>
                    <a:pt x="1198" y="451"/>
                  </a:cubicBezTo>
                  <a:cubicBezTo>
                    <a:pt x="1198" y="298"/>
                    <a:pt x="1191" y="146"/>
                    <a:pt x="1176" y="1"/>
                  </a:cubicBezTo>
                  <a:close/>
                </a:path>
              </a:pathLst>
            </a:custGeom>
            <a:solidFill>
              <a:schemeClr val="accent5"/>
            </a:solidFill>
            <a:ln>
              <a:noFill/>
            </a:ln>
          </p:spPr>
          <p:txBody>
            <a:bodyPr spcFirstLastPara="1" wrap="square" lIns="274275" tIns="274275" rIns="274275" bIns="274275" anchor="ctr" anchorCtr="0">
              <a:noAutofit/>
            </a:bodyPr>
            <a:lstStyle/>
            <a:p>
              <a:endParaRPr sz="4200"/>
            </a:p>
          </p:txBody>
        </p:sp>
        <p:sp>
          <p:nvSpPr>
            <p:cNvPr id="161" name="Google Shape;1220;p40"/>
            <p:cNvSpPr/>
            <p:nvPr/>
          </p:nvSpPr>
          <p:spPr>
            <a:xfrm>
              <a:off x="7982192" y="3352786"/>
              <a:ext cx="67543" cy="102810"/>
            </a:xfrm>
            <a:custGeom>
              <a:avLst/>
              <a:gdLst/>
              <a:ahLst/>
              <a:cxnLst/>
              <a:rect l="l" t="t" r="r" b="b"/>
              <a:pathLst>
                <a:path w="1126" h="1714" extrusionOk="0">
                  <a:moveTo>
                    <a:pt x="1125" y="0"/>
                  </a:moveTo>
                  <a:lnTo>
                    <a:pt x="1125" y="0"/>
                  </a:lnTo>
                  <a:cubicBezTo>
                    <a:pt x="1002" y="327"/>
                    <a:pt x="857" y="639"/>
                    <a:pt x="668" y="922"/>
                  </a:cubicBezTo>
                  <a:cubicBezTo>
                    <a:pt x="479" y="1212"/>
                    <a:pt x="254" y="1474"/>
                    <a:pt x="0" y="1713"/>
                  </a:cubicBezTo>
                  <a:cubicBezTo>
                    <a:pt x="305" y="1539"/>
                    <a:pt x="559" y="1278"/>
                    <a:pt x="755" y="980"/>
                  </a:cubicBezTo>
                  <a:cubicBezTo>
                    <a:pt x="951" y="682"/>
                    <a:pt x="1089" y="349"/>
                    <a:pt x="1125" y="0"/>
                  </a:cubicBezTo>
                  <a:close/>
                </a:path>
              </a:pathLst>
            </a:custGeom>
            <a:solidFill>
              <a:schemeClr val="accent5"/>
            </a:solidFill>
            <a:ln>
              <a:noFill/>
            </a:ln>
          </p:spPr>
          <p:txBody>
            <a:bodyPr spcFirstLastPara="1" wrap="square" lIns="274275" tIns="274275" rIns="274275" bIns="274275" anchor="ctr" anchorCtr="0">
              <a:noAutofit/>
            </a:bodyPr>
            <a:lstStyle/>
            <a:p>
              <a:endParaRPr sz="4200"/>
            </a:p>
          </p:txBody>
        </p:sp>
        <p:sp>
          <p:nvSpPr>
            <p:cNvPr id="162" name="Google Shape;1221;p40"/>
            <p:cNvSpPr/>
            <p:nvPr/>
          </p:nvSpPr>
          <p:spPr>
            <a:xfrm>
              <a:off x="8402856" y="3366282"/>
              <a:ext cx="39650" cy="136760"/>
            </a:xfrm>
            <a:custGeom>
              <a:avLst/>
              <a:gdLst/>
              <a:ahLst/>
              <a:cxnLst/>
              <a:rect l="l" t="t" r="r" b="b"/>
              <a:pathLst>
                <a:path w="661" h="2280" extrusionOk="0">
                  <a:moveTo>
                    <a:pt x="566" y="0"/>
                  </a:moveTo>
                  <a:cubicBezTo>
                    <a:pt x="581" y="399"/>
                    <a:pt x="544" y="799"/>
                    <a:pt x="450" y="1176"/>
                  </a:cubicBezTo>
                  <a:cubicBezTo>
                    <a:pt x="356" y="1561"/>
                    <a:pt x="203" y="1924"/>
                    <a:pt x="0" y="2280"/>
                  </a:cubicBezTo>
                  <a:cubicBezTo>
                    <a:pt x="269" y="1975"/>
                    <a:pt x="457" y="1597"/>
                    <a:pt x="552" y="1205"/>
                  </a:cubicBezTo>
                  <a:cubicBezTo>
                    <a:pt x="646" y="813"/>
                    <a:pt x="661" y="392"/>
                    <a:pt x="566" y="0"/>
                  </a:cubicBezTo>
                  <a:close/>
                </a:path>
              </a:pathLst>
            </a:custGeom>
            <a:solidFill>
              <a:schemeClr val="accent5"/>
            </a:solidFill>
            <a:ln>
              <a:noFill/>
            </a:ln>
          </p:spPr>
          <p:txBody>
            <a:bodyPr spcFirstLastPara="1" wrap="square" lIns="274275" tIns="274275" rIns="274275" bIns="274275" anchor="ctr" anchorCtr="0">
              <a:noAutofit/>
            </a:bodyPr>
            <a:lstStyle/>
            <a:p>
              <a:endParaRPr sz="4200"/>
            </a:p>
          </p:txBody>
        </p:sp>
        <p:sp>
          <p:nvSpPr>
            <p:cNvPr id="163" name="Google Shape;1222;p40"/>
            <p:cNvSpPr/>
            <p:nvPr/>
          </p:nvSpPr>
          <p:spPr>
            <a:xfrm>
              <a:off x="8451143" y="3380198"/>
              <a:ext cx="31012" cy="119365"/>
            </a:xfrm>
            <a:custGeom>
              <a:avLst/>
              <a:gdLst/>
              <a:ahLst/>
              <a:cxnLst/>
              <a:rect l="l" t="t" r="r" b="b"/>
              <a:pathLst>
                <a:path w="517" h="1990" extrusionOk="0">
                  <a:moveTo>
                    <a:pt x="436" y="0"/>
                  </a:moveTo>
                  <a:cubicBezTo>
                    <a:pt x="436" y="349"/>
                    <a:pt x="407" y="690"/>
                    <a:pt x="335" y="1024"/>
                  </a:cubicBezTo>
                  <a:cubicBezTo>
                    <a:pt x="262" y="1351"/>
                    <a:pt x="146" y="1670"/>
                    <a:pt x="1" y="1990"/>
                  </a:cubicBezTo>
                  <a:cubicBezTo>
                    <a:pt x="219" y="1714"/>
                    <a:pt x="364" y="1387"/>
                    <a:pt x="436" y="1046"/>
                  </a:cubicBezTo>
                  <a:cubicBezTo>
                    <a:pt x="509" y="705"/>
                    <a:pt x="516" y="342"/>
                    <a:pt x="436" y="0"/>
                  </a:cubicBezTo>
                  <a:close/>
                </a:path>
              </a:pathLst>
            </a:custGeom>
            <a:solidFill>
              <a:schemeClr val="accent5"/>
            </a:solidFill>
            <a:ln>
              <a:noFill/>
            </a:ln>
          </p:spPr>
          <p:txBody>
            <a:bodyPr spcFirstLastPara="1" wrap="square" lIns="274275" tIns="274275" rIns="274275" bIns="274275" anchor="ctr" anchorCtr="0">
              <a:noAutofit/>
            </a:bodyPr>
            <a:lstStyle/>
            <a:p>
              <a:endParaRPr sz="4200"/>
            </a:p>
          </p:txBody>
        </p:sp>
        <p:sp>
          <p:nvSpPr>
            <p:cNvPr id="164" name="Google Shape;1223;p40"/>
            <p:cNvSpPr/>
            <p:nvPr/>
          </p:nvSpPr>
          <p:spPr>
            <a:xfrm>
              <a:off x="8134610" y="3528237"/>
              <a:ext cx="129808" cy="17335"/>
            </a:xfrm>
            <a:custGeom>
              <a:avLst/>
              <a:gdLst/>
              <a:ahLst/>
              <a:cxnLst/>
              <a:rect l="l" t="t" r="r" b="b"/>
              <a:pathLst>
                <a:path w="2164" h="289" extrusionOk="0">
                  <a:moveTo>
                    <a:pt x="0" y="1"/>
                  </a:moveTo>
                  <a:cubicBezTo>
                    <a:pt x="334" y="160"/>
                    <a:pt x="697" y="248"/>
                    <a:pt x="1067" y="277"/>
                  </a:cubicBezTo>
                  <a:cubicBezTo>
                    <a:pt x="1164" y="284"/>
                    <a:pt x="1261" y="288"/>
                    <a:pt x="1357" y="288"/>
                  </a:cubicBezTo>
                  <a:cubicBezTo>
                    <a:pt x="1630" y="288"/>
                    <a:pt x="1901" y="255"/>
                    <a:pt x="2163" y="175"/>
                  </a:cubicBezTo>
                  <a:lnTo>
                    <a:pt x="2163" y="175"/>
                  </a:lnTo>
                  <a:cubicBezTo>
                    <a:pt x="1969" y="187"/>
                    <a:pt x="1775" y="194"/>
                    <a:pt x="1581" y="194"/>
                  </a:cubicBezTo>
                  <a:cubicBezTo>
                    <a:pt x="1412" y="194"/>
                    <a:pt x="1243" y="188"/>
                    <a:pt x="1074" y="175"/>
                  </a:cubicBezTo>
                  <a:cubicBezTo>
                    <a:pt x="719" y="146"/>
                    <a:pt x="363" y="81"/>
                    <a:pt x="0" y="1"/>
                  </a:cubicBezTo>
                  <a:close/>
                </a:path>
              </a:pathLst>
            </a:custGeom>
            <a:solidFill>
              <a:schemeClr val="accent5"/>
            </a:solidFill>
            <a:ln>
              <a:noFill/>
            </a:ln>
          </p:spPr>
          <p:txBody>
            <a:bodyPr spcFirstLastPara="1" wrap="square" lIns="274275" tIns="274275" rIns="274275" bIns="274275" anchor="ctr" anchorCtr="0">
              <a:noAutofit/>
            </a:bodyPr>
            <a:lstStyle/>
            <a:p>
              <a:endParaRPr sz="4200"/>
            </a:p>
          </p:txBody>
        </p:sp>
        <p:sp>
          <p:nvSpPr>
            <p:cNvPr id="165" name="Google Shape;1224;p40"/>
            <p:cNvSpPr/>
            <p:nvPr/>
          </p:nvSpPr>
          <p:spPr>
            <a:xfrm>
              <a:off x="8146367" y="3566566"/>
              <a:ext cx="66643" cy="19794"/>
            </a:xfrm>
            <a:custGeom>
              <a:avLst/>
              <a:gdLst/>
              <a:ahLst/>
              <a:cxnLst/>
              <a:rect l="l" t="t" r="r" b="b"/>
              <a:pathLst>
                <a:path w="1111" h="330" extrusionOk="0">
                  <a:moveTo>
                    <a:pt x="0" y="1"/>
                  </a:moveTo>
                  <a:cubicBezTo>
                    <a:pt x="131" y="160"/>
                    <a:pt x="320" y="262"/>
                    <a:pt x="516" y="305"/>
                  </a:cubicBezTo>
                  <a:cubicBezTo>
                    <a:pt x="587" y="321"/>
                    <a:pt x="662" y="330"/>
                    <a:pt x="737" y="330"/>
                  </a:cubicBezTo>
                  <a:cubicBezTo>
                    <a:pt x="866" y="330"/>
                    <a:pt x="996" y="305"/>
                    <a:pt x="1111" y="255"/>
                  </a:cubicBezTo>
                  <a:cubicBezTo>
                    <a:pt x="908" y="255"/>
                    <a:pt x="726" y="240"/>
                    <a:pt x="537" y="204"/>
                  </a:cubicBezTo>
                  <a:cubicBezTo>
                    <a:pt x="356" y="160"/>
                    <a:pt x="182" y="95"/>
                    <a:pt x="0" y="1"/>
                  </a:cubicBezTo>
                  <a:close/>
                </a:path>
              </a:pathLst>
            </a:custGeom>
            <a:solidFill>
              <a:schemeClr val="accent5"/>
            </a:solidFill>
            <a:ln>
              <a:noFill/>
            </a:ln>
          </p:spPr>
          <p:txBody>
            <a:bodyPr spcFirstLastPara="1" wrap="square" lIns="274275" tIns="274275" rIns="274275" bIns="274275" anchor="ctr" anchorCtr="0">
              <a:noAutofit/>
            </a:bodyPr>
            <a:lstStyle/>
            <a:p>
              <a:endParaRPr sz="4200"/>
            </a:p>
          </p:txBody>
        </p:sp>
        <p:sp>
          <p:nvSpPr>
            <p:cNvPr id="166" name="Google Shape;1225;p40"/>
            <p:cNvSpPr/>
            <p:nvPr/>
          </p:nvSpPr>
          <p:spPr>
            <a:xfrm>
              <a:off x="7824391" y="3453353"/>
              <a:ext cx="40276" cy="83771"/>
            </a:xfrm>
            <a:custGeom>
              <a:avLst/>
              <a:gdLst/>
              <a:ahLst/>
              <a:cxnLst/>
              <a:rect l="l" t="t" r="r" b="b"/>
              <a:pathLst>
                <a:path w="538" h="1119" extrusionOk="0">
                  <a:moveTo>
                    <a:pt x="0" y="1"/>
                  </a:moveTo>
                  <a:lnTo>
                    <a:pt x="0" y="1"/>
                  </a:lnTo>
                  <a:cubicBezTo>
                    <a:pt x="8" y="218"/>
                    <a:pt x="73" y="422"/>
                    <a:pt x="167" y="610"/>
                  </a:cubicBezTo>
                  <a:cubicBezTo>
                    <a:pt x="262" y="799"/>
                    <a:pt x="378" y="981"/>
                    <a:pt x="538" y="1119"/>
                  </a:cubicBezTo>
                  <a:cubicBezTo>
                    <a:pt x="443" y="930"/>
                    <a:pt x="349" y="748"/>
                    <a:pt x="262" y="567"/>
                  </a:cubicBezTo>
                  <a:cubicBezTo>
                    <a:pt x="167" y="385"/>
                    <a:pt x="95" y="197"/>
                    <a:pt x="0" y="1"/>
                  </a:cubicBezTo>
                  <a:close/>
                </a:path>
              </a:pathLst>
            </a:custGeom>
            <a:solidFill>
              <a:schemeClr val="accent5"/>
            </a:solidFill>
            <a:ln>
              <a:noFill/>
            </a:ln>
          </p:spPr>
          <p:txBody>
            <a:bodyPr spcFirstLastPara="1" wrap="square" lIns="274275" tIns="274275" rIns="274275" bIns="274275" anchor="ctr" anchorCtr="0">
              <a:noAutofit/>
            </a:bodyPr>
            <a:lstStyle/>
            <a:p>
              <a:endParaRPr sz="4200"/>
            </a:p>
          </p:txBody>
        </p:sp>
        <p:sp>
          <p:nvSpPr>
            <p:cNvPr id="167" name="Google Shape;1226;p40"/>
            <p:cNvSpPr/>
            <p:nvPr/>
          </p:nvSpPr>
          <p:spPr>
            <a:xfrm>
              <a:off x="7859202" y="3439802"/>
              <a:ext cx="28822" cy="86990"/>
            </a:xfrm>
            <a:custGeom>
              <a:avLst/>
              <a:gdLst/>
              <a:ahLst/>
              <a:cxnLst/>
              <a:rect l="l" t="t" r="r" b="b"/>
              <a:pathLst>
                <a:path w="385" h="1162" extrusionOk="0">
                  <a:moveTo>
                    <a:pt x="65" y="0"/>
                  </a:moveTo>
                  <a:cubicBezTo>
                    <a:pt x="0" y="203"/>
                    <a:pt x="7" y="421"/>
                    <a:pt x="58" y="624"/>
                  </a:cubicBezTo>
                  <a:cubicBezTo>
                    <a:pt x="116" y="828"/>
                    <a:pt x="225" y="1024"/>
                    <a:pt x="385" y="1162"/>
                  </a:cubicBezTo>
                  <a:cubicBezTo>
                    <a:pt x="290" y="973"/>
                    <a:pt x="218" y="791"/>
                    <a:pt x="160" y="595"/>
                  </a:cubicBezTo>
                  <a:cubicBezTo>
                    <a:pt x="109" y="407"/>
                    <a:pt x="80" y="211"/>
                    <a:pt x="65" y="0"/>
                  </a:cubicBezTo>
                  <a:close/>
                </a:path>
              </a:pathLst>
            </a:custGeom>
            <a:solidFill>
              <a:schemeClr val="accent5"/>
            </a:solidFill>
            <a:ln>
              <a:noFill/>
            </a:ln>
          </p:spPr>
          <p:txBody>
            <a:bodyPr spcFirstLastPara="1" wrap="square" lIns="274275" tIns="274275" rIns="274275" bIns="274275" anchor="ctr" anchorCtr="0">
              <a:noAutofit/>
            </a:bodyPr>
            <a:lstStyle/>
            <a:p>
              <a:endParaRPr sz="4200"/>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47" presetClass="entr" presetSubtype="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10" presetClass="entr" presetSubtype="0"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par>
                          <p:cTn id="19" fill="hold">
                            <p:stCondLst>
                              <p:cond delay="2000"/>
                            </p:stCondLst>
                            <p:childTnLst>
                              <p:par>
                                <p:cTn id="20" presetID="26" presetClass="entr" presetSubtype="0" fill="hold" grpId="0" nodeType="afterEffect" nodePh="1">
                                  <p:stCondLst>
                                    <p:cond delay="0"/>
                                  </p:stCondLst>
                                  <p:endCondLst>
                                    <p:cond evt="begin" delay="0">
                                      <p:tn val="20"/>
                                    </p:cond>
                                  </p:end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80">
                                          <p:stCondLst>
                                            <p:cond delay="0"/>
                                          </p:stCondLst>
                                        </p:cTn>
                                        <p:tgtEl>
                                          <p:spTgt spid="8"/>
                                        </p:tgtEl>
                                      </p:cBhvr>
                                    </p:animEffect>
                                    <p:anim calcmode="lin" valueType="num">
                                      <p:cBhvr>
                                        <p:cTn id="2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8" dur="26">
                                          <p:stCondLst>
                                            <p:cond delay="650"/>
                                          </p:stCondLst>
                                        </p:cTn>
                                        <p:tgtEl>
                                          <p:spTgt spid="8"/>
                                        </p:tgtEl>
                                      </p:cBhvr>
                                      <p:to x="100000" y="60000"/>
                                    </p:animScale>
                                    <p:animScale>
                                      <p:cBhvr>
                                        <p:cTn id="29" dur="166" decel="50000">
                                          <p:stCondLst>
                                            <p:cond delay="676"/>
                                          </p:stCondLst>
                                        </p:cTn>
                                        <p:tgtEl>
                                          <p:spTgt spid="8"/>
                                        </p:tgtEl>
                                      </p:cBhvr>
                                      <p:to x="100000" y="100000"/>
                                    </p:animScale>
                                    <p:animScale>
                                      <p:cBhvr>
                                        <p:cTn id="30" dur="26">
                                          <p:stCondLst>
                                            <p:cond delay="1312"/>
                                          </p:stCondLst>
                                        </p:cTn>
                                        <p:tgtEl>
                                          <p:spTgt spid="8"/>
                                        </p:tgtEl>
                                      </p:cBhvr>
                                      <p:to x="100000" y="80000"/>
                                    </p:animScale>
                                    <p:animScale>
                                      <p:cBhvr>
                                        <p:cTn id="31" dur="166" decel="50000">
                                          <p:stCondLst>
                                            <p:cond delay="1338"/>
                                          </p:stCondLst>
                                        </p:cTn>
                                        <p:tgtEl>
                                          <p:spTgt spid="8"/>
                                        </p:tgtEl>
                                      </p:cBhvr>
                                      <p:to x="100000" y="100000"/>
                                    </p:animScale>
                                    <p:animScale>
                                      <p:cBhvr>
                                        <p:cTn id="32" dur="26">
                                          <p:stCondLst>
                                            <p:cond delay="1642"/>
                                          </p:stCondLst>
                                        </p:cTn>
                                        <p:tgtEl>
                                          <p:spTgt spid="8"/>
                                        </p:tgtEl>
                                      </p:cBhvr>
                                      <p:to x="100000" y="90000"/>
                                    </p:animScale>
                                    <p:animScale>
                                      <p:cBhvr>
                                        <p:cTn id="33" dur="166" decel="50000">
                                          <p:stCondLst>
                                            <p:cond delay="1668"/>
                                          </p:stCondLst>
                                        </p:cTn>
                                        <p:tgtEl>
                                          <p:spTgt spid="8"/>
                                        </p:tgtEl>
                                      </p:cBhvr>
                                      <p:to x="100000" y="100000"/>
                                    </p:animScale>
                                    <p:animScale>
                                      <p:cBhvr>
                                        <p:cTn id="34" dur="26">
                                          <p:stCondLst>
                                            <p:cond delay="1808"/>
                                          </p:stCondLst>
                                        </p:cTn>
                                        <p:tgtEl>
                                          <p:spTgt spid="8"/>
                                        </p:tgtEl>
                                      </p:cBhvr>
                                      <p:to x="100000" y="95000"/>
                                    </p:animScale>
                                    <p:animScale>
                                      <p:cBhvr>
                                        <p:cTn id="35" dur="166" decel="50000">
                                          <p:stCondLst>
                                            <p:cond delay="1834"/>
                                          </p:stCondLst>
                                        </p:cTn>
                                        <p:tgtEl>
                                          <p:spTgt spid="8"/>
                                        </p:tgtEl>
                                      </p:cBhvr>
                                      <p:to x="100000" y="100000"/>
                                    </p:animScale>
                                  </p:childTnLst>
                                </p:cTn>
                              </p:par>
                            </p:childTnLst>
                          </p:cTn>
                        </p:par>
                      </p:childTnLst>
                    </p:cTn>
                  </p:par>
                  <p:par>
                    <p:cTn id="36" fill="hold">
                      <p:stCondLst>
                        <p:cond delay="indefinite"/>
                      </p:stCondLst>
                      <p:childTnLst>
                        <p:par>
                          <p:cTn id="37" fill="hold">
                            <p:stCondLst>
                              <p:cond delay="0"/>
                            </p:stCondLst>
                            <p:childTnLst>
                              <p:par>
                                <p:cTn id="38" presetID="4" presetClass="entr" presetSubtype="16"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box(in)">
                                      <p:cBhvr>
                                        <p:cTn id="40" dur="20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1" nodeType="clickEffect">
                                  <p:stCondLst>
                                    <p:cond delay="0"/>
                                  </p:stCondLst>
                                  <p:childTnLst>
                                    <p:set>
                                      <p:cBhvr>
                                        <p:cTn id="44" dur="1" fill="hold">
                                          <p:stCondLst>
                                            <p:cond delay="0"/>
                                          </p:stCondLst>
                                        </p:cTn>
                                        <p:tgtEl>
                                          <p:spTgt spid="18"/>
                                        </p:tgtEl>
                                        <p:attrNameLst>
                                          <p:attrName>style.visibility</p:attrName>
                                        </p:attrNameLst>
                                      </p:cBhvr>
                                      <p:to>
                                        <p:strVal val="visible"/>
                                      </p:to>
                                    </p:set>
                                    <p:anim calcmode="lin" valueType="num">
                                      <p:cBhvr>
                                        <p:cTn id="45" dur="500" fill="hold"/>
                                        <p:tgtEl>
                                          <p:spTgt spid="18"/>
                                        </p:tgtEl>
                                        <p:attrNameLst>
                                          <p:attrName>ppt_w</p:attrName>
                                        </p:attrNameLst>
                                      </p:cBhvr>
                                      <p:tavLst>
                                        <p:tav tm="0">
                                          <p:val>
                                            <p:fltVal val="0"/>
                                          </p:val>
                                        </p:tav>
                                        <p:tav tm="100000">
                                          <p:val>
                                            <p:strVal val="#ppt_w"/>
                                          </p:val>
                                        </p:tav>
                                      </p:tavLst>
                                    </p:anim>
                                    <p:anim calcmode="lin" valueType="num">
                                      <p:cBhvr>
                                        <p:cTn id="46" dur="500" fill="hold"/>
                                        <p:tgtEl>
                                          <p:spTgt spid="18"/>
                                        </p:tgtEl>
                                        <p:attrNameLst>
                                          <p:attrName>ppt_h</p:attrName>
                                        </p:attrNameLst>
                                      </p:cBhvr>
                                      <p:tavLst>
                                        <p:tav tm="0">
                                          <p:val>
                                            <p:fltVal val="0"/>
                                          </p:val>
                                        </p:tav>
                                        <p:tav tm="100000">
                                          <p:val>
                                            <p:strVal val="#ppt_h"/>
                                          </p:val>
                                        </p:tav>
                                      </p:tavLst>
                                    </p:anim>
                                    <p:animEffect transition="in" filter="fade">
                                      <p:cBhvr>
                                        <p:cTn id="47" dur="500"/>
                                        <p:tgtEl>
                                          <p:spTgt spid="18"/>
                                        </p:tgtEl>
                                      </p:cBhvr>
                                    </p:animEffect>
                                  </p:childTnLst>
                                </p:cTn>
                              </p:par>
                            </p:childTnLst>
                          </p:cTn>
                        </p:par>
                        <p:par>
                          <p:cTn id="48" fill="hold">
                            <p:stCondLst>
                              <p:cond delay="500"/>
                            </p:stCondLst>
                            <p:childTnLst>
                              <p:par>
                                <p:cTn id="49" presetID="42" presetClass="entr" presetSubtype="0" fill="hold"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1000"/>
                                        <p:tgtEl>
                                          <p:spTgt spid="19"/>
                                        </p:tgtEl>
                                      </p:cBhvr>
                                    </p:animEffect>
                                    <p:anim calcmode="lin" valueType="num">
                                      <p:cBhvr>
                                        <p:cTn id="52" dur="1000" fill="hold"/>
                                        <p:tgtEl>
                                          <p:spTgt spid="19"/>
                                        </p:tgtEl>
                                        <p:attrNameLst>
                                          <p:attrName>ppt_x</p:attrName>
                                        </p:attrNameLst>
                                      </p:cBhvr>
                                      <p:tavLst>
                                        <p:tav tm="0">
                                          <p:val>
                                            <p:strVal val="#ppt_x"/>
                                          </p:val>
                                        </p:tav>
                                        <p:tav tm="100000">
                                          <p:val>
                                            <p:strVal val="#ppt_x"/>
                                          </p:val>
                                        </p:tav>
                                      </p:tavLst>
                                    </p:anim>
                                    <p:anim calcmode="lin" valueType="num">
                                      <p:cBhvr>
                                        <p:cTn id="5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build="p"/>
      <p:bldP spid="18"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28963" y="4751086"/>
            <a:ext cx="12030075" cy="1384995"/>
          </a:xfrm>
          <a:prstGeom prst="rect">
            <a:avLst/>
          </a:prstGeom>
          <a:noFill/>
        </p:spPr>
        <p:txBody>
          <a:bodyPr wrap="square" rtlCol="0">
            <a:spAutoFit/>
          </a:bodyPr>
          <a:lstStyle/>
          <a:p>
            <a:pPr algn="ctr"/>
            <a:r>
              <a:rPr lang="en-US" sz="4200" b="1">
                <a:latin typeface="Times New Roman" panose="02020603050405020304" pitchFamily="18" charset="0"/>
                <a:cs typeface="Times New Roman" panose="02020603050405020304" pitchFamily="18" charset="0"/>
              </a:rPr>
              <a:t>VIDEO </a:t>
            </a:r>
          </a:p>
          <a:p>
            <a:pPr algn="ctr"/>
            <a:r>
              <a:rPr lang="en-US" sz="4200" b="1">
                <a:latin typeface="Times New Roman" panose="02020603050405020304" pitchFamily="18" charset="0"/>
                <a:cs typeface="Times New Roman" panose="02020603050405020304" pitchFamily="18" charset="0"/>
              </a:rPr>
              <a:t>NHỮNG CON SỐ ĐÁNG SỢ</a:t>
            </a:r>
          </a:p>
        </p:txBody>
      </p:sp>
      <p:pic>
        <p:nvPicPr>
          <p:cNvPr id="3" name="Nhung con so dang so.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95400" y="728664"/>
            <a:ext cx="16154400" cy="9086850"/>
          </a:xfrm>
          <a:prstGeom prst="rect">
            <a:avLst/>
          </a:prstGeom>
        </p:spPr>
      </p:pic>
    </p:spTree>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2390941" y="692237"/>
            <a:ext cx="13118867" cy="4307840"/>
          </a:xfrm>
          <a:prstGeom prst="rect">
            <a:avLst/>
          </a:prstGeom>
        </p:spPr>
        <p:txBody>
          <a:bodyPr wrap="square">
            <a:spAutoFit/>
            <a:scene3d>
              <a:camera prst="orthographicFront"/>
              <a:lightRig rig="threePt" dir="t"/>
            </a:scene3d>
            <a:sp3d contourW="12700"/>
          </a:bodyPr>
          <a:lstStyle/>
          <a:p>
            <a:pPr algn="ctr"/>
            <a:r>
              <a:rPr lang="en-US" altLang="zh-CN" sz="13000">
                <a:ln w="15875">
                  <a:solidFill>
                    <a:schemeClr val="bg1"/>
                  </a:solidFill>
                </a:ln>
                <a:solidFill>
                  <a:srgbClr val="3C5882"/>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PHÒNG TRÁNH </a:t>
            </a:r>
            <a:r>
              <a:rPr lang="en-US" altLang="zh-CN" sz="14400">
                <a:ln w="15875">
                  <a:solidFill>
                    <a:schemeClr val="bg1"/>
                  </a:solidFill>
                </a:ln>
                <a:solidFill>
                  <a:srgbClr val="3C5882"/>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BỊ</a:t>
            </a:r>
            <a:r>
              <a:rPr lang="en-US" altLang="zh-CN" sz="14400">
                <a:ln w="15875">
                  <a:solidFill>
                    <a:schemeClr val="bg1"/>
                  </a:solidFill>
                </a:ln>
                <a:solidFill>
                  <a:srgbClr val="3C5882"/>
                </a:solidFill>
                <a:effectLst>
                  <a:outerShdw blurRad="38100" dist="38100" dir="2700000" algn="tl">
                    <a:srgbClr val="000000">
                      <a:alpha val="43137"/>
                    </a:srgbClr>
                  </a:outerShdw>
                </a:effectLst>
                <a:latin typeface="UTM Aurora" panose="02040603050506020204" pitchFamily="18" charset="0"/>
                <a:ea typeface="inpin heiti" charset="-122"/>
              </a:rPr>
              <a:t> </a:t>
            </a:r>
            <a:r>
              <a:rPr lang="en-US" altLang="zh-CN" sz="14400">
                <a:ln w="15875">
                  <a:solidFill>
                    <a:schemeClr val="bg1"/>
                  </a:solidFill>
                </a:ln>
                <a:solidFill>
                  <a:srgbClr val="3C5882"/>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XÂM HẠI</a:t>
            </a:r>
            <a:endParaRPr lang="en-US" altLang="zh-CN" sz="14400" dirty="0">
              <a:ln w="15875">
                <a:solidFill>
                  <a:schemeClr val="bg1"/>
                </a:solidFill>
              </a:ln>
              <a:solidFill>
                <a:srgbClr val="3C5882"/>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pic>
        <p:nvPicPr>
          <p:cNvPr id="12" name="图片 11"/>
          <p:cNvPicPr>
            <a:picLocks noChangeAspect="1"/>
          </p:cNvPicPr>
          <p:nvPr/>
        </p:nvPicPr>
        <p:blipFill rotWithShape="1">
          <a:blip r:embed="rId3" cstate="screen"/>
          <a:srcRect/>
          <a:stretch>
            <a:fillRect/>
          </a:stretch>
        </p:blipFill>
        <p:spPr>
          <a:xfrm>
            <a:off x="10778796" y="2652699"/>
            <a:ext cx="1276538" cy="1167899"/>
          </a:xfrm>
          <a:prstGeom prst="rect">
            <a:avLst/>
          </a:prstGeom>
        </p:spPr>
      </p:pic>
      <p:pic>
        <p:nvPicPr>
          <p:cNvPr id="13" name="图片 12"/>
          <p:cNvPicPr>
            <a:picLocks noChangeAspect="1"/>
          </p:cNvPicPr>
          <p:nvPr/>
        </p:nvPicPr>
        <p:blipFill rotWithShape="1">
          <a:blip r:embed="rId4" cstate="screen"/>
          <a:srcRect/>
          <a:stretch>
            <a:fillRect/>
          </a:stretch>
        </p:blipFill>
        <p:spPr>
          <a:xfrm>
            <a:off x="6904532" y="1980517"/>
            <a:ext cx="896292" cy="991355"/>
          </a:xfrm>
          <a:prstGeom prst="rect">
            <a:avLst/>
          </a:prstGeom>
        </p:spPr>
      </p:pic>
      <p:pic>
        <p:nvPicPr>
          <p:cNvPr id="14" name="图片 13"/>
          <p:cNvPicPr>
            <a:picLocks noChangeAspect="1"/>
          </p:cNvPicPr>
          <p:nvPr/>
        </p:nvPicPr>
        <p:blipFill rotWithShape="1">
          <a:blip r:embed="rId5" cstate="screen"/>
          <a:srcRect/>
          <a:stretch>
            <a:fillRect/>
          </a:stretch>
        </p:blipFill>
        <p:spPr>
          <a:xfrm>
            <a:off x="2974914" y="338718"/>
            <a:ext cx="1561724" cy="1559460"/>
          </a:xfrm>
          <a:prstGeom prst="rect">
            <a:avLst/>
          </a:prstGeom>
        </p:spPr>
      </p:pic>
      <p:sp>
        <p:nvSpPr>
          <p:cNvPr id="15" name="文本框 14"/>
          <p:cNvSpPr txBox="1"/>
          <p:nvPr/>
        </p:nvSpPr>
        <p:spPr>
          <a:xfrm>
            <a:off x="7023818" y="-56949"/>
            <a:ext cx="3294380" cy="1014730"/>
          </a:xfrm>
          <a:prstGeom prst="rect">
            <a:avLst/>
          </a:prstGeom>
          <a:noFill/>
        </p:spPr>
        <p:txBody>
          <a:bodyPr wrap="none" rtlCol="0">
            <a:spAutoFit/>
          </a:bodyPr>
          <a:lstStyle/>
          <a:p>
            <a:r>
              <a:rPr lang="en-US" altLang="zh-CN" sz="6000" b="1">
                <a:ln w="28575">
                  <a:solidFill>
                    <a:sysClr val="windowText" lastClr="000000"/>
                  </a:solidFill>
                </a:ln>
                <a:solidFill>
                  <a:srgbClr val="FFC000"/>
                </a:solidFill>
                <a:latin typeface="Times New Roman" panose="02020603050405020304" pitchFamily="18" charset="0"/>
                <a:ea typeface="inpin heiti" charset="-122"/>
                <a:cs typeface="Times New Roman" panose="02020603050405020304" pitchFamily="18" charset="0"/>
              </a:rPr>
              <a:t>Khoa học</a:t>
            </a:r>
            <a:endParaRPr lang="en-US" altLang="zh-CN" sz="6000" b="1" dirty="0">
              <a:ln w="28575">
                <a:solidFill>
                  <a:sysClr val="windowText" lastClr="000000"/>
                </a:solidFill>
              </a:ln>
              <a:solidFill>
                <a:srgbClr val="FFC000"/>
              </a:solidFill>
              <a:latin typeface="Times New Roman" panose="02020603050405020304" pitchFamily="18" charset="0"/>
              <a:ea typeface="inpin heiti" charset="-122"/>
              <a:cs typeface="Times New Roman" panose="02020603050405020304" pitchFamily="18" charset="0"/>
            </a:endParaRPr>
          </a:p>
        </p:txBody>
      </p:sp>
      <p:grpSp>
        <p:nvGrpSpPr>
          <p:cNvPr id="328" name="Google Shape;305;p35"/>
          <p:cNvGrpSpPr/>
          <p:nvPr/>
        </p:nvGrpSpPr>
        <p:grpSpPr>
          <a:xfrm flipH="1">
            <a:off x="304800" y="5239051"/>
            <a:ext cx="2303759" cy="3581803"/>
            <a:chOff x="517131" y="1513337"/>
            <a:chExt cx="2158662" cy="2816053"/>
          </a:xfrm>
        </p:grpSpPr>
        <p:sp>
          <p:nvSpPr>
            <p:cNvPr id="329" name="Google Shape;306;p35"/>
            <p:cNvSpPr/>
            <p:nvPr/>
          </p:nvSpPr>
          <p:spPr>
            <a:xfrm rot="2868544">
              <a:off x="851449" y="3508729"/>
              <a:ext cx="755267" cy="478374"/>
            </a:xfrm>
            <a:custGeom>
              <a:avLst/>
              <a:gdLst/>
              <a:ahLst/>
              <a:cxnLst/>
              <a:rect l="l" t="t" r="r" b="b"/>
              <a:pathLst>
                <a:path w="9228" h="5845" extrusionOk="0">
                  <a:moveTo>
                    <a:pt x="2657" y="1"/>
                  </a:moveTo>
                  <a:lnTo>
                    <a:pt x="2287" y="175"/>
                  </a:lnTo>
                  <a:lnTo>
                    <a:pt x="625" y="966"/>
                  </a:lnTo>
                  <a:lnTo>
                    <a:pt x="0" y="1264"/>
                  </a:lnTo>
                  <a:cubicBezTo>
                    <a:pt x="0" y="1264"/>
                    <a:pt x="225" y="1446"/>
                    <a:pt x="610" y="1743"/>
                  </a:cubicBezTo>
                  <a:cubicBezTo>
                    <a:pt x="1235" y="2208"/>
                    <a:pt x="2273" y="2963"/>
                    <a:pt x="3485" y="3703"/>
                  </a:cubicBezTo>
                  <a:cubicBezTo>
                    <a:pt x="5118" y="4691"/>
                    <a:pt x="7144" y="5634"/>
                    <a:pt x="8835" y="5845"/>
                  </a:cubicBezTo>
                  <a:lnTo>
                    <a:pt x="9227" y="4066"/>
                  </a:lnTo>
                  <a:lnTo>
                    <a:pt x="9227" y="4066"/>
                  </a:lnTo>
                  <a:cubicBezTo>
                    <a:pt x="9223" y="4077"/>
                    <a:pt x="9206" y="4082"/>
                    <a:pt x="9179" y="4082"/>
                  </a:cubicBezTo>
                  <a:cubicBezTo>
                    <a:pt x="8850" y="4082"/>
                    <a:pt x="6952" y="3340"/>
                    <a:pt x="5191" y="2208"/>
                  </a:cubicBezTo>
                  <a:cubicBezTo>
                    <a:pt x="4422" y="1707"/>
                    <a:pt x="3674" y="1141"/>
                    <a:pt x="3093" y="524"/>
                  </a:cubicBezTo>
                  <a:cubicBezTo>
                    <a:pt x="2933" y="349"/>
                    <a:pt x="2788" y="182"/>
                    <a:pt x="2657" y="1"/>
                  </a:cubicBezTo>
                  <a:close/>
                </a:path>
              </a:pathLst>
            </a:custGeom>
            <a:solidFill>
              <a:srgbClr val="FECEB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30" name="Google Shape;307;p35"/>
            <p:cNvSpPr/>
            <p:nvPr/>
          </p:nvSpPr>
          <p:spPr>
            <a:xfrm rot="2868544">
              <a:off x="1280664" y="4051955"/>
              <a:ext cx="130134" cy="274257"/>
            </a:xfrm>
            <a:custGeom>
              <a:avLst/>
              <a:gdLst/>
              <a:ahLst/>
              <a:cxnLst/>
              <a:rect l="l" t="t" r="r" b="b"/>
              <a:pathLst>
                <a:path w="1590" h="3351" extrusionOk="0">
                  <a:moveTo>
                    <a:pt x="827" y="1"/>
                  </a:moveTo>
                  <a:cubicBezTo>
                    <a:pt x="587" y="1"/>
                    <a:pt x="341" y="277"/>
                    <a:pt x="341" y="277"/>
                  </a:cubicBezTo>
                  <a:lnTo>
                    <a:pt x="189" y="996"/>
                  </a:lnTo>
                  <a:lnTo>
                    <a:pt x="0" y="1932"/>
                  </a:lnTo>
                  <a:cubicBezTo>
                    <a:pt x="0" y="1932"/>
                    <a:pt x="407" y="2578"/>
                    <a:pt x="777" y="3000"/>
                  </a:cubicBezTo>
                  <a:cubicBezTo>
                    <a:pt x="954" y="3203"/>
                    <a:pt x="1124" y="3350"/>
                    <a:pt x="1234" y="3350"/>
                  </a:cubicBezTo>
                  <a:cubicBezTo>
                    <a:pt x="1242" y="3350"/>
                    <a:pt x="1249" y="3349"/>
                    <a:pt x="1256" y="3348"/>
                  </a:cubicBezTo>
                  <a:cubicBezTo>
                    <a:pt x="1590" y="3290"/>
                    <a:pt x="1350" y="538"/>
                    <a:pt x="1082" y="146"/>
                  </a:cubicBezTo>
                  <a:cubicBezTo>
                    <a:pt x="1007" y="40"/>
                    <a:pt x="917" y="1"/>
                    <a:pt x="827"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31" name="Google Shape;308;p35"/>
            <p:cNvSpPr/>
            <p:nvPr/>
          </p:nvSpPr>
          <p:spPr>
            <a:xfrm rot="2868773">
              <a:off x="1289626" y="4054914"/>
              <a:ext cx="79150" cy="222844"/>
            </a:xfrm>
            <a:custGeom>
              <a:avLst/>
              <a:gdLst/>
              <a:ahLst/>
              <a:cxnLst/>
              <a:rect l="l" t="t" r="r" b="b"/>
              <a:pathLst>
                <a:path w="937" h="2723" extrusionOk="0">
                  <a:moveTo>
                    <a:pt x="341" y="0"/>
                  </a:moveTo>
                  <a:lnTo>
                    <a:pt x="0" y="1655"/>
                  </a:lnTo>
                  <a:cubicBezTo>
                    <a:pt x="0" y="1655"/>
                    <a:pt x="44" y="1728"/>
                    <a:pt x="123" y="1837"/>
                  </a:cubicBezTo>
                  <a:cubicBezTo>
                    <a:pt x="189" y="1946"/>
                    <a:pt x="290" y="2091"/>
                    <a:pt x="399" y="2243"/>
                  </a:cubicBezTo>
                  <a:cubicBezTo>
                    <a:pt x="516" y="2403"/>
                    <a:pt x="646" y="2577"/>
                    <a:pt x="777" y="2723"/>
                  </a:cubicBezTo>
                  <a:cubicBezTo>
                    <a:pt x="929" y="2606"/>
                    <a:pt x="937" y="2236"/>
                    <a:pt x="878" y="1808"/>
                  </a:cubicBezTo>
                  <a:cubicBezTo>
                    <a:pt x="849" y="1634"/>
                    <a:pt x="813" y="1452"/>
                    <a:pt x="777" y="1278"/>
                  </a:cubicBezTo>
                  <a:cubicBezTo>
                    <a:pt x="646" y="733"/>
                    <a:pt x="465" y="203"/>
                    <a:pt x="341" y="0"/>
                  </a:cubicBezTo>
                  <a:close/>
                </a:path>
              </a:pathLst>
            </a:custGeom>
            <a:solidFill>
              <a:srgbClr val="FECEB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32" name="Google Shape;309;p35"/>
            <p:cNvSpPr/>
            <p:nvPr/>
          </p:nvSpPr>
          <p:spPr>
            <a:xfrm rot="2868617">
              <a:off x="1270088" y="4165646"/>
              <a:ext cx="70922" cy="78580"/>
            </a:xfrm>
            <a:custGeom>
              <a:avLst/>
              <a:gdLst/>
              <a:ahLst/>
              <a:cxnLst/>
              <a:rect l="l" t="t" r="r" b="b"/>
              <a:pathLst>
                <a:path w="763" h="960" extrusionOk="0">
                  <a:moveTo>
                    <a:pt x="661" y="1"/>
                  </a:moveTo>
                  <a:cubicBezTo>
                    <a:pt x="356" y="102"/>
                    <a:pt x="116" y="393"/>
                    <a:pt x="0" y="560"/>
                  </a:cubicBezTo>
                  <a:cubicBezTo>
                    <a:pt x="73" y="669"/>
                    <a:pt x="174" y="814"/>
                    <a:pt x="276" y="959"/>
                  </a:cubicBezTo>
                  <a:cubicBezTo>
                    <a:pt x="349" y="799"/>
                    <a:pt x="574" y="632"/>
                    <a:pt x="762" y="531"/>
                  </a:cubicBezTo>
                  <a:cubicBezTo>
                    <a:pt x="733" y="357"/>
                    <a:pt x="697" y="175"/>
                    <a:pt x="661"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33" name="Google Shape;310;p35"/>
            <p:cNvSpPr/>
            <p:nvPr/>
          </p:nvSpPr>
          <p:spPr>
            <a:xfrm rot="2868544">
              <a:off x="1337025" y="3351317"/>
              <a:ext cx="533713" cy="448092"/>
            </a:xfrm>
            <a:custGeom>
              <a:avLst/>
              <a:gdLst/>
              <a:ahLst/>
              <a:cxnLst/>
              <a:rect l="l" t="t" r="r" b="b"/>
              <a:pathLst>
                <a:path w="6521" h="5475" extrusionOk="0">
                  <a:moveTo>
                    <a:pt x="4952" y="1"/>
                  </a:moveTo>
                  <a:cubicBezTo>
                    <a:pt x="4952" y="1"/>
                    <a:pt x="4546" y="1220"/>
                    <a:pt x="4074" y="2084"/>
                  </a:cubicBezTo>
                  <a:cubicBezTo>
                    <a:pt x="3810" y="2556"/>
                    <a:pt x="3533" y="2921"/>
                    <a:pt x="3287" y="2921"/>
                  </a:cubicBezTo>
                  <a:cubicBezTo>
                    <a:pt x="3276" y="2921"/>
                    <a:pt x="3265" y="2921"/>
                    <a:pt x="3253" y="2919"/>
                  </a:cubicBezTo>
                  <a:cubicBezTo>
                    <a:pt x="2556" y="2817"/>
                    <a:pt x="1366" y="1961"/>
                    <a:pt x="1366" y="1961"/>
                  </a:cubicBezTo>
                  <a:lnTo>
                    <a:pt x="1" y="4523"/>
                  </a:lnTo>
                  <a:cubicBezTo>
                    <a:pt x="1" y="4523"/>
                    <a:pt x="2354" y="5474"/>
                    <a:pt x="3816" y="5474"/>
                  </a:cubicBezTo>
                  <a:cubicBezTo>
                    <a:pt x="3827" y="5474"/>
                    <a:pt x="3838" y="5474"/>
                    <a:pt x="3849" y="5474"/>
                  </a:cubicBezTo>
                  <a:cubicBezTo>
                    <a:pt x="4270" y="5474"/>
                    <a:pt x="4604" y="5387"/>
                    <a:pt x="4792" y="5184"/>
                  </a:cubicBezTo>
                  <a:cubicBezTo>
                    <a:pt x="5649" y="4247"/>
                    <a:pt x="6520" y="625"/>
                    <a:pt x="6520" y="625"/>
                  </a:cubicBezTo>
                  <a:lnTo>
                    <a:pt x="4952" y="1"/>
                  </a:lnTo>
                  <a:close/>
                </a:path>
              </a:pathLst>
            </a:custGeom>
            <a:solidFill>
              <a:srgbClr val="FECEB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34" name="Google Shape;311;p35"/>
            <p:cNvSpPr/>
            <p:nvPr/>
          </p:nvSpPr>
          <p:spPr>
            <a:xfrm rot="2868544">
              <a:off x="1796181" y="3546210"/>
              <a:ext cx="296607" cy="118509"/>
            </a:xfrm>
            <a:custGeom>
              <a:avLst/>
              <a:gdLst/>
              <a:ahLst/>
              <a:cxnLst/>
              <a:rect l="l" t="t" r="r" b="b"/>
              <a:pathLst>
                <a:path w="3624" h="1448" extrusionOk="0">
                  <a:moveTo>
                    <a:pt x="1084" y="0"/>
                  </a:moveTo>
                  <a:cubicBezTo>
                    <a:pt x="779" y="0"/>
                    <a:pt x="540" y="21"/>
                    <a:pt x="436" y="69"/>
                  </a:cubicBezTo>
                  <a:cubicBezTo>
                    <a:pt x="0" y="265"/>
                    <a:pt x="429" y="816"/>
                    <a:pt x="429" y="816"/>
                  </a:cubicBezTo>
                  <a:lnTo>
                    <a:pt x="1118" y="1092"/>
                  </a:lnTo>
                  <a:lnTo>
                    <a:pt x="2004" y="1448"/>
                  </a:lnTo>
                  <a:cubicBezTo>
                    <a:pt x="2004" y="1448"/>
                    <a:pt x="2708" y="1165"/>
                    <a:pt x="3187" y="874"/>
                  </a:cubicBezTo>
                  <a:cubicBezTo>
                    <a:pt x="3434" y="729"/>
                    <a:pt x="3623" y="577"/>
                    <a:pt x="3623" y="461"/>
                  </a:cubicBezTo>
                  <a:cubicBezTo>
                    <a:pt x="3623" y="207"/>
                    <a:pt x="2037" y="0"/>
                    <a:pt x="1084"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35" name="Google Shape;312;p35"/>
            <p:cNvSpPr/>
            <p:nvPr/>
          </p:nvSpPr>
          <p:spPr>
            <a:xfrm rot="2868643">
              <a:off x="1810659" y="3586731"/>
              <a:ext cx="226855" cy="72239"/>
            </a:xfrm>
            <a:custGeom>
              <a:avLst/>
              <a:gdLst/>
              <a:ahLst/>
              <a:cxnLst/>
              <a:rect l="l" t="t" r="r" b="b"/>
              <a:pathLst>
                <a:path w="2760" h="838" extrusionOk="0">
                  <a:moveTo>
                    <a:pt x="1730" y="0"/>
                  </a:moveTo>
                  <a:cubicBezTo>
                    <a:pt x="1681" y="0"/>
                    <a:pt x="1632" y="1"/>
                    <a:pt x="1583" y="3"/>
                  </a:cubicBezTo>
                  <a:cubicBezTo>
                    <a:pt x="952" y="10"/>
                    <a:pt x="255" y="112"/>
                    <a:pt x="1" y="206"/>
                  </a:cubicBezTo>
                  <a:lnTo>
                    <a:pt x="1576" y="838"/>
                  </a:lnTo>
                  <a:cubicBezTo>
                    <a:pt x="1576" y="838"/>
                    <a:pt x="1620" y="823"/>
                    <a:pt x="1692" y="794"/>
                  </a:cubicBezTo>
                  <a:cubicBezTo>
                    <a:pt x="1823" y="736"/>
                    <a:pt x="2048" y="635"/>
                    <a:pt x="2280" y="526"/>
                  </a:cubicBezTo>
                  <a:cubicBezTo>
                    <a:pt x="2440" y="439"/>
                    <a:pt x="2614" y="351"/>
                    <a:pt x="2759" y="264"/>
                  </a:cubicBezTo>
                  <a:cubicBezTo>
                    <a:pt x="2694" y="134"/>
                    <a:pt x="2455" y="54"/>
                    <a:pt x="2150" y="25"/>
                  </a:cubicBezTo>
                  <a:cubicBezTo>
                    <a:pt x="2019" y="8"/>
                    <a:pt x="1876" y="0"/>
                    <a:pt x="1730" y="0"/>
                  </a:cubicBezTo>
                  <a:close/>
                </a:path>
              </a:pathLst>
            </a:custGeom>
            <a:solidFill>
              <a:srgbClr val="FECEB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36" name="Google Shape;313;p35"/>
            <p:cNvSpPr/>
            <p:nvPr/>
          </p:nvSpPr>
          <p:spPr>
            <a:xfrm rot="2868184">
              <a:off x="1937064" y="3620928"/>
              <a:ext cx="57124" cy="73193"/>
            </a:xfrm>
            <a:custGeom>
              <a:avLst/>
              <a:gdLst/>
              <a:ahLst/>
              <a:cxnLst/>
              <a:rect l="l" t="t" r="r" b="b"/>
              <a:pathLst>
                <a:path w="698" h="795" extrusionOk="0">
                  <a:moveTo>
                    <a:pt x="147" y="0"/>
                  </a:moveTo>
                  <a:cubicBezTo>
                    <a:pt x="98" y="0"/>
                    <a:pt x="49" y="1"/>
                    <a:pt x="0" y="3"/>
                  </a:cubicBezTo>
                  <a:cubicBezTo>
                    <a:pt x="117" y="250"/>
                    <a:pt x="117" y="635"/>
                    <a:pt x="109" y="794"/>
                  </a:cubicBezTo>
                  <a:cubicBezTo>
                    <a:pt x="240" y="736"/>
                    <a:pt x="465" y="635"/>
                    <a:pt x="697" y="526"/>
                  </a:cubicBezTo>
                  <a:cubicBezTo>
                    <a:pt x="683" y="373"/>
                    <a:pt x="625" y="177"/>
                    <a:pt x="567" y="25"/>
                  </a:cubicBezTo>
                  <a:cubicBezTo>
                    <a:pt x="436" y="8"/>
                    <a:pt x="293" y="0"/>
                    <a:pt x="147"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37" name="Google Shape;314;p35"/>
            <p:cNvSpPr/>
            <p:nvPr/>
          </p:nvSpPr>
          <p:spPr>
            <a:xfrm rot="2868544">
              <a:off x="990658" y="3076361"/>
              <a:ext cx="666138" cy="757624"/>
            </a:xfrm>
            <a:custGeom>
              <a:avLst/>
              <a:gdLst/>
              <a:ahLst/>
              <a:cxnLst/>
              <a:rect l="l" t="t" r="r" b="b"/>
              <a:pathLst>
                <a:path w="8139" h="9257" extrusionOk="0">
                  <a:moveTo>
                    <a:pt x="7624" y="0"/>
                  </a:moveTo>
                  <a:lnTo>
                    <a:pt x="4023" y="1387"/>
                  </a:lnTo>
                  <a:lnTo>
                    <a:pt x="1" y="5692"/>
                  </a:lnTo>
                  <a:lnTo>
                    <a:pt x="2513" y="9256"/>
                  </a:lnTo>
                  <a:cubicBezTo>
                    <a:pt x="2513" y="9256"/>
                    <a:pt x="2898" y="8516"/>
                    <a:pt x="3899" y="8189"/>
                  </a:cubicBezTo>
                  <a:cubicBezTo>
                    <a:pt x="4901" y="7863"/>
                    <a:pt x="5526" y="7630"/>
                    <a:pt x="5903" y="6846"/>
                  </a:cubicBezTo>
                  <a:cubicBezTo>
                    <a:pt x="6281" y="6062"/>
                    <a:pt x="6629" y="5365"/>
                    <a:pt x="7108" y="4922"/>
                  </a:cubicBezTo>
                  <a:cubicBezTo>
                    <a:pt x="7580" y="4480"/>
                    <a:pt x="8139" y="3942"/>
                    <a:pt x="7907" y="3137"/>
                  </a:cubicBezTo>
                  <a:cubicBezTo>
                    <a:pt x="7674" y="2323"/>
                    <a:pt x="7464" y="1910"/>
                    <a:pt x="7696" y="1438"/>
                  </a:cubicBezTo>
                  <a:cubicBezTo>
                    <a:pt x="7921" y="959"/>
                    <a:pt x="7972" y="472"/>
                    <a:pt x="7624"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38" name="Google Shape;315;p35"/>
            <p:cNvSpPr/>
            <p:nvPr/>
          </p:nvSpPr>
          <p:spPr>
            <a:xfrm rot="-2699926">
              <a:off x="495827" y="2836663"/>
              <a:ext cx="935089" cy="327049"/>
            </a:xfrm>
            <a:custGeom>
              <a:avLst/>
              <a:gdLst/>
              <a:ahLst/>
              <a:cxnLst/>
              <a:rect l="l" t="t" r="r" b="b"/>
              <a:pathLst>
                <a:path w="11425" h="3996" extrusionOk="0">
                  <a:moveTo>
                    <a:pt x="1748" y="1"/>
                  </a:moveTo>
                  <a:cubicBezTo>
                    <a:pt x="1479" y="1"/>
                    <a:pt x="1610" y="560"/>
                    <a:pt x="1733" y="923"/>
                  </a:cubicBezTo>
                  <a:cubicBezTo>
                    <a:pt x="1516" y="734"/>
                    <a:pt x="1291" y="560"/>
                    <a:pt x="1051" y="408"/>
                  </a:cubicBezTo>
                  <a:cubicBezTo>
                    <a:pt x="943" y="339"/>
                    <a:pt x="738" y="174"/>
                    <a:pt x="574" y="174"/>
                  </a:cubicBezTo>
                  <a:cubicBezTo>
                    <a:pt x="528" y="174"/>
                    <a:pt x="485" y="187"/>
                    <a:pt x="448" y="219"/>
                  </a:cubicBezTo>
                  <a:cubicBezTo>
                    <a:pt x="296" y="357"/>
                    <a:pt x="427" y="545"/>
                    <a:pt x="536" y="647"/>
                  </a:cubicBezTo>
                  <a:cubicBezTo>
                    <a:pt x="724" y="836"/>
                    <a:pt x="942" y="1017"/>
                    <a:pt x="1167" y="1170"/>
                  </a:cubicBezTo>
                  <a:cubicBezTo>
                    <a:pt x="1130" y="1174"/>
                    <a:pt x="1093" y="1176"/>
                    <a:pt x="1056" y="1176"/>
                  </a:cubicBezTo>
                  <a:cubicBezTo>
                    <a:pt x="797" y="1176"/>
                    <a:pt x="521" y="1079"/>
                    <a:pt x="267" y="1054"/>
                  </a:cubicBezTo>
                  <a:cubicBezTo>
                    <a:pt x="254" y="1053"/>
                    <a:pt x="240" y="1052"/>
                    <a:pt x="226" y="1052"/>
                  </a:cubicBezTo>
                  <a:cubicBezTo>
                    <a:pt x="132" y="1052"/>
                    <a:pt x="27" y="1079"/>
                    <a:pt x="27" y="1199"/>
                  </a:cubicBezTo>
                  <a:cubicBezTo>
                    <a:pt x="20" y="1359"/>
                    <a:pt x="274" y="1475"/>
                    <a:pt x="390" y="1525"/>
                  </a:cubicBezTo>
                  <a:cubicBezTo>
                    <a:pt x="543" y="1598"/>
                    <a:pt x="703" y="1649"/>
                    <a:pt x="862" y="1692"/>
                  </a:cubicBezTo>
                  <a:cubicBezTo>
                    <a:pt x="835" y="1692"/>
                    <a:pt x="805" y="1691"/>
                    <a:pt x="773" y="1691"/>
                  </a:cubicBezTo>
                  <a:cubicBezTo>
                    <a:pt x="464" y="1691"/>
                    <a:pt x="0" y="1732"/>
                    <a:pt x="93" y="1976"/>
                  </a:cubicBezTo>
                  <a:cubicBezTo>
                    <a:pt x="151" y="2121"/>
                    <a:pt x="405" y="2164"/>
                    <a:pt x="536" y="2193"/>
                  </a:cubicBezTo>
                  <a:cubicBezTo>
                    <a:pt x="681" y="2222"/>
                    <a:pt x="819" y="2237"/>
                    <a:pt x="964" y="2244"/>
                  </a:cubicBezTo>
                  <a:cubicBezTo>
                    <a:pt x="666" y="2288"/>
                    <a:pt x="93" y="2389"/>
                    <a:pt x="260" y="2629"/>
                  </a:cubicBezTo>
                  <a:cubicBezTo>
                    <a:pt x="347" y="2760"/>
                    <a:pt x="608" y="2774"/>
                    <a:pt x="739" y="2781"/>
                  </a:cubicBezTo>
                  <a:cubicBezTo>
                    <a:pt x="828" y="2791"/>
                    <a:pt x="918" y="2795"/>
                    <a:pt x="1007" y="2795"/>
                  </a:cubicBezTo>
                  <a:cubicBezTo>
                    <a:pt x="1186" y="2795"/>
                    <a:pt x="1363" y="2779"/>
                    <a:pt x="1537" y="2760"/>
                  </a:cubicBezTo>
                  <a:cubicBezTo>
                    <a:pt x="1545" y="2760"/>
                    <a:pt x="1545" y="2767"/>
                    <a:pt x="1552" y="2774"/>
                  </a:cubicBezTo>
                  <a:cubicBezTo>
                    <a:pt x="1700" y="2875"/>
                    <a:pt x="1872" y="2925"/>
                    <a:pt x="2050" y="2925"/>
                  </a:cubicBezTo>
                  <a:cubicBezTo>
                    <a:pt x="2116" y="2925"/>
                    <a:pt x="2182" y="2919"/>
                    <a:pt x="2249" y="2905"/>
                  </a:cubicBezTo>
                  <a:cubicBezTo>
                    <a:pt x="2263" y="2905"/>
                    <a:pt x="2271" y="2898"/>
                    <a:pt x="2278" y="2890"/>
                  </a:cubicBezTo>
                  <a:cubicBezTo>
                    <a:pt x="2875" y="3150"/>
                    <a:pt x="5012" y="3996"/>
                    <a:pt x="7387" y="3996"/>
                  </a:cubicBezTo>
                  <a:cubicBezTo>
                    <a:pt x="8736" y="3996"/>
                    <a:pt x="10162" y="3722"/>
                    <a:pt x="11425" y="2912"/>
                  </a:cubicBezTo>
                  <a:lnTo>
                    <a:pt x="9850" y="1003"/>
                  </a:lnTo>
                  <a:cubicBezTo>
                    <a:pt x="9850" y="1003"/>
                    <a:pt x="7725" y="1775"/>
                    <a:pt x="5621" y="1775"/>
                  </a:cubicBezTo>
                  <a:cubicBezTo>
                    <a:pt x="5337" y="1775"/>
                    <a:pt x="5053" y="1761"/>
                    <a:pt x="4775" y="1729"/>
                  </a:cubicBezTo>
                  <a:cubicBezTo>
                    <a:pt x="3193" y="1547"/>
                    <a:pt x="2568" y="1373"/>
                    <a:pt x="2343" y="1300"/>
                  </a:cubicBezTo>
                  <a:cubicBezTo>
                    <a:pt x="2278" y="967"/>
                    <a:pt x="2183" y="640"/>
                    <a:pt x="2046" y="328"/>
                  </a:cubicBezTo>
                  <a:cubicBezTo>
                    <a:pt x="1995" y="226"/>
                    <a:pt x="1900" y="8"/>
                    <a:pt x="1748" y="1"/>
                  </a:cubicBezTo>
                  <a:close/>
                </a:path>
              </a:pathLst>
            </a:custGeom>
            <a:solidFill>
              <a:srgbClr val="FEC7B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39" name="Google Shape;316;p35"/>
            <p:cNvSpPr/>
            <p:nvPr/>
          </p:nvSpPr>
          <p:spPr>
            <a:xfrm rot="2868544">
              <a:off x="880486" y="2778930"/>
              <a:ext cx="700595" cy="565128"/>
            </a:xfrm>
            <a:custGeom>
              <a:avLst/>
              <a:gdLst/>
              <a:ahLst/>
              <a:cxnLst/>
              <a:rect l="l" t="t" r="r" b="b"/>
              <a:pathLst>
                <a:path w="8560" h="6905" extrusionOk="0">
                  <a:moveTo>
                    <a:pt x="3297" y="1"/>
                  </a:moveTo>
                  <a:lnTo>
                    <a:pt x="1" y="1366"/>
                  </a:lnTo>
                  <a:cubicBezTo>
                    <a:pt x="1" y="1366"/>
                    <a:pt x="197" y="1809"/>
                    <a:pt x="596" y="2477"/>
                  </a:cubicBezTo>
                  <a:cubicBezTo>
                    <a:pt x="799" y="2825"/>
                    <a:pt x="1053" y="3232"/>
                    <a:pt x="1365" y="3660"/>
                  </a:cubicBezTo>
                  <a:cubicBezTo>
                    <a:pt x="1482" y="3820"/>
                    <a:pt x="1605" y="3987"/>
                    <a:pt x="1736" y="4154"/>
                  </a:cubicBezTo>
                  <a:cubicBezTo>
                    <a:pt x="1983" y="4480"/>
                    <a:pt x="2266" y="4821"/>
                    <a:pt x="2571" y="5155"/>
                  </a:cubicBezTo>
                  <a:cubicBezTo>
                    <a:pt x="2716" y="5308"/>
                    <a:pt x="2861" y="5460"/>
                    <a:pt x="3013" y="5613"/>
                  </a:cubicBezTo>
                  <a:cubicBezTo>
                    <a:pt x="3384" y="5983"/>
                    <a:pt x="3790" y="6339"/>
                    <a:pt x="4226" y="6680"/>
                  </a:cubicBezTo>
                  <a:cubicBezTo>
                    <a:pt x="4327" y="6752"/>
                    <a:pt x="4429" y="6832"/>
                    <a:pt x="4538" y="6905"/>
                  </a:cubicBezTo>
                  <a:cubicBezTo>
                    <a:pt x="4538" y="6905"/>
                    <a:pt x="7768" y="6012"/>
                    <a:pt x="8560" y="2607"/>
                  </a:cubicBezTo>
                  <a:cubicBezTo>
                    <a:pt x="8560" y="2607"/>
                    <a:pt x="8465" y="2571"/>
                    <a:pt x="8284" y="2513"/>
                  </a:cubicBezTo>
                  <a:cubicBezTo>
                    <a:pt x="8059" y="2433"/>
                    <a:pt x="7696" y="2310"/>
                    <a:pt x="7275" y="2157"/>
                  </a:cubicBezTo>
                  <a:cubicBezTo>
                    <a:pt x="7130" y="2099"/>
                    <a:pt x="6977" y="2041"/>
                    <a:pt x="6825" y="1983"/>
                  </a:cubicBezTo>
                  <a:cubicBezTo>
                    <a:pt x="6425" y="1823"/>
                    <a:pt x="5990" y="1649"/>
                    <a:pt x="5569" y="1453"/>
                  </a:cubicBezTo>
                  <a:cubicBezTo>
                    <a:pt x="5453" y="1402"/>
                    <a:pt x="5336" y="1351"/>
                    <a:pt x="5220" y="1293"/>
                  </a:cubicBezTo>
                  <a:cubicBezTo>
                    <a:pt x="4727" y="1061"/>
                    <a:pt x="4262" y="807"/>
                    <a:pt x="3906" y="553"/>
                  </a:cubicBezTo>
                  <a:cubicBezTo>
                    <a:pt x="3638" y="364"/>
                    <a:pt x="3427" y="182"/>
                    <a:pt x="3297" y="1"/>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40" name="Google Shape;317;p35"/>
            <p:cNvSpPr/>
            <p:nvPr/>
          </p:nvSpPr>
          <p:spPr>
            <a:xfrm rot="2868544">
              <a:off x="1031245" y="2902305"/>
              <a:ext cx="416592" cy="302493"/>
            </a:xfrm>
            <a:custGeom>
              <a:avLst/>
              <a:gdLst/>
              <a:ahLst/>
              <a:cxnLst/>
              <a:rect l="l" t="t" r="r" b="b"/>
              <a:pathLst>
                <a:path w="5090" h="3696" extrusionOk="0">
                  <a:moveTo>
                    <a:pt x="3834" y="0"/>
                  </a:moveTo>
                  <a:cubicBezTo>
                    <a:pt x="2759" y="1285"/>
                    <a:pt x="1090" y="2200"/>
                    <a:pt x="1" y="2694"/>
                  </a:cubicBezTo>
                  <a:cubicBezTo>
                    <a:pt x="248" y="3027"/>
                    <a:pt x="531" y="3361"/>
                    <a:pt x="836" y="3695"/>
                  </a:cubicBezTo>
                  <a:cubicBezTo>
                    <a:pt x="2672" y="3056"/>
                    <a:pt x="4342" y="1365"/>
                    <a:pt x="5090" y="523"/>
                  </a:cubicBezTo>
                  <a:cubicBezTo>
                    <a:pt x="4690" y="370"/>
                    <a:pt x="4255" y="189"/>
                    <a:pt x="3834"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41" name="Google Shape;318;p35"/>
            <p:cNvSpPr/>
            <p:nvPr/>
          </p:nvSpPr>
          <p:spPr>
            <a:xfrm rot="2868544">
              <a:off x="1031612" y="3012733"/>
              <a:ext cx="432061" cy="370177"/>
            </a:xfrm>
            <a:custGeom>
              <a:avLst/>
              <a:gdLst/>
              <a:ahLst/>
              <a:cxnLst/>
              <a:rect l="l" t="t" r="r" b="b"/>
              <a:pathLst>
                <a:path w="5279" h="4523" extrusionOk="0">
                  <a:moveTo>
                    <a:pt x="4262" y="0"/>
                  </a:moveTo>
                  <a:cubicBezTo>
                    <a:pt x="3362" y="1140"/>
                    <a:pt x="1823" y="2781"/>
                    <a:pt x="0" y="3456"/>
                  </a:cubicBezTo>
                  <a:cubicBezTo>
                    <a:pt x="371" y="3826"/>
                    <a:pt x="777" y="4189"/>
                    <a:pt x="1213" y="4523"/>
                  </a:cubicBezTo>
                  <a:cubicBezTo>
                    <a:pt x="2353" y="4029"/>
                    <a:pt x="4298" y="2860"/>
                    <a:pt x="5278" y="356"/>
                  </a:cubicBezTo>
                  <a:cubicBezTo>
                    <a:pt x="5046" y="276"/>
                    <a:pt x="4683" y="153"/>
                    <a:pt x="4262"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42" name="Google Shape;319;p35"/>
            <p:cNvSpPr/>
            <p:nvPr/>
          </p:nvSpPr>
          <p:spPr>
            <a:xfrm rot="2868544">
              <a:off x="1067961" y="2713067"/>
              <a:ext cx="232359" cy="191186"/>
            </a:xfrm>
            <a:custGeom>
              <a:avLst/>
              <a:gdLst/>
              <a:ahLst/>
              <a:cxnLst/>
              <a:rect l="l" t="t" r="r" b="b"/>
              <a:pathLst>
                <a:path w="2839" h="2336" extrusionOk="0">
                  <a:moveTo>
                    <a:pt x="2519" y="1"/>
                  </a:moveTo>
                  <a:lnTo>
                    <a:pt x="0" y="683"/>
                  </a:lnTo>
                  <a:cubicBezTo>
                    <a:pt x="0" y="683"/>
                    <a:pt x="731" y="2336"/>
                    <a:pt x="1716" y="2336"/>
                  </a:cubicBezTo>
                  <a:cubicBezTo>
                    <a:pt x="1746" y="2336"/>
                    <a:pt x="1777" y="2334"/>
                    <a:pt x="1808" y="2331"/>
                  </a:cubicBezTo>
                  <a:cubicBezTo>
                    <a:pt x="2839" y="2215"/>
                    <a:pt x="2520" y="1"/>
                    <a:pt x="2519" y="1"/>
                  </a:cubicBezTo>
                  <a:close/>
                </a:path>
              </a:pathLst>
            </a:custGeom>
            <a:solidFill>
              <a:srgbClr val="FEC7B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43" name="Google Shape;320;p35"/>
            <p:cNvSpPr/>
            <p:nvPr/>
          </p:nvSpPr>
          <p:spPr>
            <a:xfrm rot="2868544">
              <a:off x="831567" y="2190617"/>
              <a:ext cx="285885" cy="228916"/>
            </a:xfrm>
            <a:custGeom>
              <a:avLst/>
              <a:gdLst/>
              <a:ahLst/>
              <a:cxnLst/>
              <a:rect l="l" t="t" r="r" b="b"/>
              <a:pathLst>
                <a:path w="3493" h="2797" extrusionOk="0">
                  <a:moveTo>
                    <a:pt x="1699" y="1"/>
                  </a:moveTo>
                  <a:cubicBezTo>
                    <a:pt x="820" y="1"/>
                    <a:pt x="92" y="556"/>
                    <a:pt x="44" y="1290"/>
                  </a:cubicBezTo>
                  <a:cubicBezTo>
                    <a:pt x="0" y="2059"/>
                    <a:pt x="719" y="2727"/>
                    <a:pt x="1655" y="2792"/>
                  </a:cubicBezTo>
                  <a:cubicBezTo>
                    <a:pt x="1699" y="2795"/>
                    <a:pt x="1743" y="2796"/>
                    <a:pt x="1786" y="2796"/>
                  </a:cubicBezTo>
                  <a:cubicBezTo>
                    <a:pt x="2665" y="2796"/>
                    <a:pt x="3393" y="2241"/>
                    <a:pt x="3441" y="1507"/>
                  </a:cubicBezTo>
                  <a:cubicBezTo>
                    <a:pt x="3492" y="738"/>
                    <a:pt x="2773" y="63"/>
                    <a:pt x="1830" y="5"/>
                  </a:cubicBezTo>
                  <a:cubicBezTo>
                    <a:pt x="1786" y="2"/>
                    <a:pt x="1742" y="1"/>
                    <a:pt x="1699" y="1"/>
                  </a:cubicBezTo>
                  <a:close/>
                </a:path>
              </a:pathLst>
            </a:custGeom>
            <a:solidFill>
              <a:srgbClr val="FEC7B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44" name="Google Shape;321;p35"/>
            <p:cNvSpPr/>
            <p:nvPr/>
          </p:nvSpPr>
          <p:spPr>
            <a:xfrm rot="2868544">
              <a:off x="888771" y="2269683"/>
              <a:ext cx="149204" cy="42804"/>
            </a:xfrm>
            <a:custGeom>
              <a:avLst/>
              <a:gdLst/>
              <a:ahLst/>
              <a:cxnLst/>
              <a:rect l="l" t="t" r="r" b="b"/>
              <a:pathLst>
                <a:path w="1823" h="523" extrusionOk="0">
                  <a:moveTo>
                    <a:pt x="769" y="1"/>
                  </a:moveTo>
                  <a:cubicBezTo>
                    <a:pt x="305" y="1"/>
                    <a:pt x="19" y="278"/>
                    <a:pt x="15" y="283"/>
                  </a:cubicBezTo>
                  <a:cubicBezTo>
                    <a:pt x="0" y="304"/>
                    <a:pt x="0" y="333"/>
                    <a:pt x="15" y="348"/>
                  </a:cubicBezTo>
                  <a:cubicBezTo>
                    <a:pt x="27" y="356"/>
                    <a:pt x="39" y="362"/>
                    <a:pt x="51" y="362"/>
                  </a:cubicBezTo>
                  <a:cubicBezTo>
                    <a:pt x="60" y="362"/>
                    <a:pt x="70" y="358"/>
                    <a:pt x="80" y="348"/>
                  </a:cubicBezTo>
                  <a:cubicBezTo>
                    <a:pt x="85" y="344"/>
                    <a:pt x="343" y="93"/>
                    <a:pt x="767" y="93"/>
                  </a:cubicBezTo>
                  <a:cubicBezTo>
                    <a:pt x="1034" y="93"/>
                    <a:pt x="1367" y="192"/>
                    <a:pt x="1743" y="515"/>
                  </a:cubicBezTo>
                  <a:cubicBezTo>
                    <a:pt x="1750" y="522"/>
                    <a:pt x="1764" y="522"/>
                    <a:pt x="1772" y="522"/>
                  </a:cubicBezTo>
                  <a:cubicBezTo>
                    <a:pt x="1786" y="522"/>
                    <a:pt x="1801" y="515"/>
                    <a:pt x="1808" y="508"/>
                  </a:cubicBezTo>
                  <a:cubicBezTo>
                    <a:pt x="1822" y="486"/>
                    <a:pt x="1822" y="457"/>
                    <a:pt x="1801" y="442"/>
                  </a:cubicBezTo>
                  <a:cubicBezTo>
                    <a:pt x="1406" y="105"/>
                    <a:pt x="1054" y="1"/>
                    <a:pt x="769"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45" name="Google Shape;322;p35"/>
            <p:cNvSpPr/>
            <p:nvPr/>
          </p:nvSpPr>
          <p:spPr>
            <a:xfrm rot="2868544">
              <a:off x="920488" y="2270084"/>
              <a:ext cx="53609" cy="75132"/>
            </a:xfrm>
            <a:custGeom>
              <a:avLst/>
              <a:gdLst/>
              <a:ahLst/>
              <a:cxnLst/>
              <a:rect l="l" t="t" r="r" b="b"/>
              <a:pathLst>
                <a:path w="655" h="918" extrusionOk="0">
                  <a:moveTo>
                    <a:pt x="608" y="0"/>
                  </a:moveTo>
                  <a:cubicBezTo>
                    <a:pt x="602" y="0"/>
                    <a:pt x="596" y="1"/>
                    <a:pt x="589" y="3"/>
                  </a:cubicBezTo>
                  <a:cubicBezTo>
                    <a:pt x="320" y="83"/>
                    <a:pt x="160" y="206"/>
                    <a:pt x="95" y="380"/>
                  </a:cubicBezTo>
                  <a:cubicBezTo>
                    <a:pt x="1" y="634"/>
                    <a:pt x="168" y="888"/>
                    <a:pt x="175" y="896"/>
                  </a:cubicBezTo>
                  <a:cubicBezTo>
                    <a:pt x="182" y="910"/>
                    <a:pt x="197" y="917"/>
                    <a:pt x="211" y="917"/>
                  </a:cubicBezTo>
                  <a:cubicBezTo>
                    <a:pt x="226" y="917"/>
                    <a:pt x="233" y="917"/>
                    <a:pt x="240" y="910"/>
                  </a:cubicBezTo>
                  <a:cubicBezTo>
                    <a:pt x="262" y="896"/>
                    <a:pt x="269" y="867"/>
                    <a:pt x="255" y="845"/>
                  </a:cubicBezTo>
                  <a:cubicBezTo>
                    <a:pt x="248" y="845"/>
                    <a:pt x="102" y="620"/>
                    <a:pt x="182" y="416"/>
                  </a:cubicBezTo>
                  <a:cubicBezTo>
                    <a:pt x="233" y="264"/>
                    <a:pt x="378" y="155"/>
                    <a:pt x="618" y="90"/>
                  </a:cubicBezTo>
                  <a:cubicBezTo>
                    <a:pt x="640" y="83"/>
                    <a:pt x="654" y="53"/>
                    <a:pt x="647" y="32"/>
                  </a:cubicBezTo>
                  <a:cubicBezTo>
                    <a:pt x="641" y="10"/>
                    <a:pt x="627" y="0"/>
                    <a:pt x="608" y="0"/>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46" name="Google Shape;323;p35"/>
            <p:cNvSpPr/>
            <p:nvPr/>
          </p:nvSpPr>
          <p:spPr>
            <a:xfrm rot="2868544">
              <a:off x="879414" y="1828990"/>
              <a:ext cx="1134374" cy="1053733"/>
            </a:xfrm>
            <a:custGeom>
              <a:avLst/>
              <a:gdLst/>
              <a:ahLst/>
              <a:cxnLst/>
              <a:rect l="l" t="t" r="r" b="b"/>
              <a:pathLst>
                <a:path w="13860" h="12875" extrusionOk="0">
                  <a:moveTo>
                    <a:pt x="7885" y="0"/>
                  </a:moveTo>
                  <a:cubicBezTo>
                    <a:pt x="6872" y="0"/>
                    <a:pt x="5806" y="252"/>
                    <a:pt x="4763" y="792"/>
                  </a:cubicBezTo>
                  <a:cubicBezTo>
                    <a:pt x="2171" y="2127"/>
                    <a:pt x="1" y="4697"/>
                    <a:pt x="2208" y="9126"/>
                  </a:cubicBezTo>
                  <a:cubicBezTo>
                    <a:pt x="2462" y="9634"/>
                    <a:pt x="2563" y="10207"/>
                    <a:pt x="2571" y="10788"/>
                  </a:cubicBezTo>
                  <a:cubicBezTo>
                    <a:pt x="2571" y="11035"/>
                    <a:pt x="2621" y="11282"/>
                    <a:pt x="2723" y="11507"/>
                  </a:cubicBezTo>
                  <a:cubicBezTo>
                    <a:pt x="3115" y="12405"/>
                    <a:pt x="4214" y="12874"/>
                    <a:pt x="5605" y="12874"/>
                  </a:cubicBezTo>
                  <a:cubicBezTo>
                    <a:pt x="6609" y="12874"/>
                    <a:pt x="7765" y="12629"/>
                    <a:pt x="8916" y="12124"/>
                  </a:cubicBezTo>
                  <a:cubicBezTo>
                    <a:pt x="10622" y="11369"/>
                    <a:pt x="11914" y="10222"/>
                    <a:pt x="12487" y="9089"/>
                  </a:cubicBezTo>
                  <a:cubicBezTo>
                    <a:pt x="12582" y="8901"/>
                    <a:pt x="12683" y="8705"/>
                    <a:pt x="12799" y="8523"/>
                  </a:cubicBezTo>
                  <a:cubicBezTo>
                    <a:pt x="13859" y="6926"/>
                    <a:pt x="13787" y="5053"/>
                    <a:pt x="13025" y="3311"/>
                  </a:cubicBezTo>
                  <a:cubicBezTo>
                    <a:pt x="12114" y="1235"/>
                    <a:pt x="10129" y="0"/>
                    <a:pt x="7885" y="0"/>
                  </a:cubicBezTo>
                  <a:close/>
                </a:path>
              </a:pathLst>
            </a:custGeom>
            <a:solidFill>
              <a:srgbClr val="FECEB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47" name="Google Shape;324;p35"/>
            <p:cNvSpPr/>
            <p:nvPr/>
          </p:nvSpPr>
          <p:spPr>
            <a:xfrm rot="2868544">
              <a:off x="1629551" y="2532200"/>
              <a:ext cx="948995" cy="683146"/>
            </a:xfrm>
            <a:custGeom>
              <a:avLst/>
              <a:gdLst/>
              <a:ahLst/>
              <a:cxnLst/>
              <a:rect l="l" t="t" r="r" b="b"/>
              <a:pathLst>
                <a:path w="11595" h="8347" extrusionOk="0">
                  <a:moveTo>
                    <a:pt x="2384" y="1"/>
                  </a:moveTo>
                  <a:cubicBezTo>
                    <a:pt x="2198" y="1"/>
                    <a:pt x="2013" y="21"/>
                    <a:pt x="1830" y="63"/>
                  </a:cubicBezTo>
                  <a:cubicBezTo>
                    <a:pt x="1112" y="222"/>
                    <a:pt x="480" y="730"/>
                    <a:pt x="153" y="1391"/>
                  </a:cubicBezTo>
                  <a:cubicBezTo>
                    <a:pt x="23" y="1660"/>
                    <a:pt x="1" y="1950"/>
                    <a:pt x="37" y="2255"/>
                  </a:cubicBezTo>
                  <a:cubicBezTo>
                    <a:pt x="132" y="2923"/>
                    <a:pt x="531" y="3627"/>
                    <a:pt x="720" y="4230"/>
                  </a:cubicBezTo>
                  <a:cubicBezTo>
                    <a:pt x="937" y="4854"/>
                    <a:pt x="1075" y="5798"/>
                    <a:pt x="1620" y="6226"/>
                  </a:cubicBezTo>
                  <a:cubicBezTo>
                    <a:pt x="1874" y="6429"/>
                    <a:pt x="2193" y="6545"/>
                    <a:pt x="2469" y="6712"/>
                  </a:cubicBezTo>
                  <a:cubicBezTo>
                    <a:pt x="2868" y="6966"/>
                    <a:pt x="3246" y="7235"/>
                    <a:pt x="3667" y="7453"/>
                  </a:cubicBezTo>
                  <a:cubicBezTo>
                    <a:pt x="4495" y="7888"/>
                    <a:pt x="5395" y="8201"/>
                    <a:pt x="6331" y="8310"/>
                  </a:cubicBezTo>
                  <a:cubicBezTo>
                    <a:pt x="6553" y="8334"/>
                    <a:pt x="6778" y="8347"/>
                    <a:pt x="7002" y="8347"/>
                  </a:cubicBezTo>
                  <a:cubicBezTo>
                    <a:pt x="8224" y="8347"/>
                    <a:pt x="9456" y="7975"/>
                    <a:pt x="10382" y="7184"/>
                  </a:cubicBezTo>
                  <a:cubicBezTo>
                    <a:pt x="10999" y="6662"/>
                    <a:pt x="11478" y="5943"/>
                    <a:pt x="11595" y="5152"/>
                  </a:cubicBezTo>
                  <a:lnTo>
                    <a:pt x="11595" y="5152"/>
                  </a:lnTo>
                  <a:cubicBezTo>
                    <a:pt x="10919" y="5645"/>
                    <a:pt x="10172" y="5921"/>
                    <a:pt x="9344" y="5957"/>
                  </a:cubicBezTo>
                  <a:cubicBezTo>
                    <a:pt x="9787" y="5682"/>
                    <a:pt x="10128" y="5246"/>
                    <a:pt x="10302" y="4752"/>
                  </a:cubicBezTo>
                  <a:lnTo>
                    <a:pt x="10302" y="4752"/>
                  </a:lnTo>
                  <a:cubicBezTo>
                    <a:pt x="9817" y="5220"/>
                    <a:pt x="9143" y="5454"/>
                    <a:pt x="8469" y="5454"/>
                  </a:cubicBezTo>
                  <a:cubicBezTo>
                    <a:pt x="7791" y="5454"/>
                    <a:pt x="7113" y="5218"/>
                    <a:pt x="6622" y="4745"/>
                  </a:cubicBezTo>
                  <a:cubicBezTo>
                    <a:pt x="5613" y="3772"/>
                    <a:pt x="5511" y="2168"/>
                    <a:pt x="4625" y="1079"/>
                  </a:cubicBezTo>
                  <a:cubicBezTo>
                    <a:pt x="4083" y="418"/>
                    <a:pt x="3233" y="1"/>
                    <a:pt x="2384" y="1"/>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48" name="Google Shape;325;p35"/>
            <p:cNvSpPr/>
            <p:nvPr/>
          </p:nvSpPr>
          <p:spPr>
            <a:xfrm rot="2868544">
              <a:off x="1646222" y="2179752"/>
              <a:ext cx="377634" cy="716620"/>
            </a:xfrm>
            <a:custGeom>
              <a:avLst/>
              <a:gdLst/>
              <a:ahLst/>
              <a:cxnLst/>
              <a:rect l="l" t="t" r="r" b="b"/>
              <a:pathLst>
                <a:path w="4614" h="8756" extrusionOk="0">
                  <a:moveTo>
                    <a:pt x="1450" y="1"/>
                  </a:moveTo>
                  <a:cubicBezTo>
                    <a:pt x="1044" y="1"/>
                    <a:pt x="717" y="355"/>
                    <a:pt x="574" y="1204"/>
                  </a:cubicBezTo>
                  <a:cubicBezTo>
                    <a:pt x="0" y="4608"/>
                    <a:pt x="2555" y="8754"/>
                    <a:pt x="2555" y="8754"/>
                  </a:cubicBezTo>
                  <a:cubicBezTo>
                    <a:pt x="2555" y="8754"/>
                    <a:pt x="2571" y="8755"/>
                    <a:pt x="2600" y="8755"/>
                  </a:cubicBezTo>
                  <a:cubicBezTo>
                    <a:pt x="2860" y="8755"/>
                    <a:pt x="4178" y="8614"/>
                    <a:pt x="4407" y="5777"/>
                  </a:cubicBezTo>
                  <a:cubicBezTo>
                    <a:pt x="4614" y="3210"/>
                    <a:pt x="2673" y="1"/>
                    <a:pt x="1450"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49" name="Google Shape;326;p35"/>
            <p:cNvSpPr/>
            <p:nvPr/>
          </p:nvSpPr>
          <p:spPr>
            <a:xfrm rot="2868544">
              <a:off x="1457818" y="2735242"/>
              <a:ext cx="304955" cy="235545"/>
            </a:xfrm>
            <a:custGeom>
              <a:avLst/>
              <a:gdLst/>
              <a:ahLst/>
              <a:cxnLst/>
              <a:rect l="l" t="t" r="r" b="b"/>
              <a:pathLst>
                <a:path w="3726" h="2878" extrusionOk="0">
                  <a:moveTo>
                    <a:pt x="2076" y="0"/>
                  </a:moveTo>
                  <a:cubicBezTo>
                    <a:pt x="1847" y="0"/>
                    <a:pt x="1609" y="42"/>
                    <a:pt x="1373" y="128"/>
                  </a:cubicBezTo>
                  <a:cubicBezTo>
                    <a:pt x="495" y="462"/>
                    <a:pt x="1" y="1312"/>
                    <a:pt x="270" y="2031"/>
                  </a:cubicBezTo>
                  <a:cubicBezTo>
                    <a:pt x="467" y="2563"/>
                    <a:pt x="1024" y="2877"/>
                    <a:pt x="1654" y="2877"/>
                  </a:cubicBezTo>
                  <a:cubicBezTo>
                    <a:pt x="1882" y="2877"/>
                    <a:pt x="2120" y="2836"/>
                    <a:pt x="2353" y="2749"/>
                  </a:cubicBezTo>
                  <a:cubicBezTo>
                    <a:pt x="3232" y="2415"/>
                    <a:pt x="3725" y="1566"/>
                    <a:pt x="3457" y="847"/>
                  </a:cubicBezTo>
                  <a:cubicBezTo>
                    <a:pt x="3259" y="314"/>
                    <a:pt x="2706" y="0"/>
                    <a:pt x="2076" y="0"/>
                  </a:cubicBezTo>
                  <a:close/>
                </a:path>
              </a:pathLst>
            </a:custGeom>
            <a:solidFill>
              <a:srgbClr val="FECEB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50" name="Google Shape;327;p35"/>
            <p:cNvSpPr/>
            <p:nvPr/>
          </p:nvSpPr>
          <p:spPr>
            <a:xfrm rot="2868544">
              <a:off x="1553268" y="2833507"/>
              <a:ext cx="139710" cy="68667"/>
            </a:xfrm>
            <a:custGeom>
              <a:avLst/>
              <a:gdLst/>
              <a:ahLst/>
              <a:cxnLst/>
              <a:rect l="l" t="t" r="r" b="b"/>
              <a:pathLst>
                <a:path w="1707" h="839" extrusionOk="0">
                  <a:moveTo>
                    <a:pt x="1204" y="1"/>
                  </a:moveTo>
                  <a:cubicBezTo>
                    <a:pt x="873" y="1"/>
                    <a:pt x="418" y="145"/>
                    <a:pt x="15" y="773"/>
                  </a:cubicBezTo>
                  <a:cubicBezTo>
                    <a:pt x="1" y="788"/>
                    <a:pt x="8" y="817"/>
                    <a:pt x="30" y="831"/>
                  </a:cubicBezTo>
                  <a:cubicBezTo>
                    <a:pt x="37" y="839"/>
                    <a:pt x="44" y="839"/>
                    <a:pt x="59" y="839"/>
                  </a:cubicBezTo>
                  <a:cubicBezTo>
                    <a:pt x="73" y="839"/>
                    <a:pt x="88" y="831"/>
                    <a:pt x="95" y="817"/>
                  </a:cubicBezTo>
                  <a:cubicBezTo>
                    <a:pt x="476" y="223"/>
                    <a:pt x="898" y="86"/>
                    <a:pt x="1203" y="86"/>
                  </a:cubicBezTo>
                  <a:cubicBezTo>
                    <a:pt x="1450" y="86"/>
                    <a:pt x="1621" y="175"/>
                    <a:pt x="1634" y="185"/>
                  </a:cubicBezTo>
                  <a:cubicBezTo>
                    <a:pt x="1640" y="187"/>
                    <a:pt x="1645" y="188"/>
                    <a:pt x="1651" y="188"/>
                  </a:cubicBezTo>
                  <a:cubicBezTo>
                    <a:pt x="1669" y="188"/>
                    <a:pt x="1689" y="180"/>
                    <a:pt x="1699" y="163"/>
                  </a:cubicBezTo>
                  <a:cubicBezTo>
                    <a:pt x="1707" y="142"/>
                    <a:pt x="1699" y="113"/>
                    <a:pt x="1678" y="105"/>
                  </a:cubicBezTo>
                  <a:cubicBezTo>
                    <a:pt x="1674" y="102"/>
                    <a:pt x="1482" y="1"/>
                    <a:pt x="1204"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51" name="Google Shape;328;p35"/>
            <p:cNvSpPr/>
            <p:nvPr/>
          </p:nvSpPr>
          <p:spPr>
            <a:xfrm rot="2868544">
              <a:off x="1577188" y="2847738"/>
              <a:ext cx="64903" cy="63101"/>
            </a:xfrm>
            <a:custGeom>
              <a:avLst/>
              <a:gdLst/>
              <a:ahLst/>
              <a:cxnLst/>
              <a:rect l="l" t="t" r="r" b="b"/>
              <a:pathLst>
                <a:path w="793" h="771" extrusionOk="0">
                  <a:moveTo>
                    <a:pt x="52" y="1"/>
                  </a:moveTo>
                  <a:cubicBezTo>
                    <a:pt x="23" y="1"/>
                    <a:pt x="1" y="22"/>
                    <a:pt x="1" y="44"/>
                  </a:cubicBezTo>
                  <a:cubicBezTo>
                    <a:pt x="1" y="73"/>
                    <a:pt x="23" y="88"/>
                    <a:pt x="44" y="88"/>
                  </a:cubicBezTo>
                  <a:lnTo>
                    <a:pt x="52" y="88"/>
                  </a:lnTo>
                  <a:cubicBezTo>
                    <a:pt x="298" y="88"/>
                    <a:pt x="465" y="153"/>
                    <a:pt x="560" y="276"/>
                  </a:cubicBezTo>
                  <a:cubicBezTo>
                    <a:pt x="690" y="458"/>
                    <a:pt x="618" y="712"/>
                    <a:pt x="618" y="712"/>
                  </a:cubicBezTo>
                  <a:cubicBezTo>
                    <a:pt x="611" y="734"/>
                    <a:pt x="618" y="763"/>
                    <a:pt x="647" y="770"/>
                  </a:cubicBezTo>
                  <a:lnTo>
                    <a:pt x="661" y="770"/>
                  </a:lnTo>
                  <a:cubicBezTo>
                    <a:pt x="676" y="770"/>
                    <a:pt x="698" y="763"/>
                    <a:pt x="705" y="741"/>
                  </a:cubicBezTo>
                  <a:cubicBezTo>
                    <a:pt x="705" y="726"/>
                    <a:pt x="792" y="443"/>
                    <a:pt x="632" y="226"/>
                  </a:cubicBezTo>
                  <a:cubicBezTo>
                    <a:pt x="523" y="73"/>
                    <a:pt x="327" y="1"/>
                    <a:pt x="52"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52" name="Google Shape;329;p35"/>
            <p:cNvSpPr/>
            <p:nvPr/>
          </p:nvSpPr>
          <p:spPr>
            <a:xfrm rot="2868544">
              <a:off x="1086337" y="1676381"/>
              <a:ext cx="848489" cy="921392"/>
            </a:xfrm>
            <a:custGeom>
              <a:avLst/>
              <a:gdLst/>
              <a:ahLst/>
              <a:cxnLst/>
              <a:rect l="l" t="t" r="r" b="b"/>
              <a:pathLst>
                <a:path w="10367" h="11258" extrusionOk="0">
                  <a:moveTo>
                    <a:pt x="7966" y="1"/>
                  </a:moveTo>
                  <a:cubicBezTo>
                    <a:pt x="7837" y="1"/>
                    <a:pt x="7701" y="9"/>
                    <a:pt x="7557" y="27"/>
                  </a:cubicBezTo>
                  <a:cubicBezTo>
                    <a:pt x="5314" y="303"/>
                    <a:pt x="1002" y="1820"/>
                    <a:pt x="269" y="5116"/>
                  </a:cubicBezTo>
                  <a:cubicBezTo>
                    <a:pt x="0" y="6358"/>
                    <a:pt x="189" y="7526"/>
                    <a:pt x="545" y="8514"/>
                  </a:cubicBezTo>
                  <a:cubicBezTo>
                    <a:pt x="1118" y="10147"/>
                    <a:pt x="2134" y="11258"/>
                    <a:pt x="2134" y="11258"/>
                  </a:cubicBezTo>
                  <a:cubicBezTo>
                    <a:pt x="2134" y="11258"/>
                    <a:pt x="1125" y="7926"/>
                    <a:pt x="1605" y="6793"/>
                  </a:cubicBezTo>
                  <a:cubicBezTo>
                    <a:pt x="1605" y="6793"/>
                    <a:pt x="4828" y="5515"/>
                    <a:pt x="6556" y="4339"/>
                  </a:cubicBezTo>
                  <a:lnTo>
                    <a:pt x="6556" y="4339"/>
                  </a:lnTo>
                  <a:cubicBezTo>
                    <a:pt x="6512" y="4390"/>
                    <a:pt x="5801" y="5254"/>
                    <a:pt x="4980" y="5748"/>
                  </a:cubicBezTo>
                  <a:cubicBezTo>
                    <a:pt x="4980" y="5748"/>
                    <a:pt x="8959" y="5552"/>
                    <a:pt x="10338" y="2561"/>
                  </a:cubicBezTo>
                  <a:cubicBezTo>
                    <a:pt x="10367" y="2495"/>
                    <a:pt x="10316" y="1820"/>
                    <a:pt x="9960" y="1181"/>
                  </a:cubicBezTo>
                  <a:cubicBezTo>
                    <a:pt x="9630" y="579"/>
                    <a:pt x="9029" y="1"/>
                    <a:pt x="7966"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53" name="Google Shape;330;p35"/>
            <p:cNvSpPr/>
            <p:nvPr/>
          </p:nvSpPr>
          <p:spPr>
            <a:xfrm rot="2868544">
              <a:off x="1174988" y="1700944"/>
              <a:ext cx="815260" cy="696814"/>
            </a:xfrm>
            <a:custGeom>
              <a:avLst/>
              <a:gdLst/>
              <a:ahLst/>
              <a:cxnLst/>
              <a:rect l="l" t="t" r="r" b="b"/>
              <a:pathLst>
                <a:path w="9961" h="8514" extrusionOk="0">
                  <a:moveTo>
                    <a:pt x="7966" y="1"/>
                  </a:moveTo>
                  <a:cubicBezTo>
                    <a:pt x="7837" y="1"/>
                    <a:pt x="7701" y="9"/>
                    <a:pt x="7557" y="27"/>
                  </a:cubicBezTo>
                  <a:cubicBezTo>
                    <a:pt x="5314" y="303"/>
                    <a:pt x="1002" y="1820"/>
                    <a:pt x="269" y="5116"/>
                  </a:cubicBezTo>
                  <a:cubicBezTo>
                    <a:pt x="0" y="6358"/>
                    <a:pt x="189" y="7534"/>
                    <a:pt x="545" y="8514"/>
                  </a:cubicBezTo>
                  <a:cubicBezTo>
                    <a:pt x="363" y="6750"/>
                    <a:pt x="987" y="4564"/>
                    <a:pt x="3695" y="2488"/>
                  </a:cubicBezTo>
                  <a:cubicBezTo>
                    <a:pt x="5333" y="1238"/>
                    <a:pt x="6911" y="911"/>
                    <a:pt x="8114" y="911"/>
                  </a:cubicBezTo>
                  <a:cubicBezTo>
                    <a:pt x="8943" y="911"/>
                    <a:pt x="9593" y="1066"/>
                    <a:pt x="9960" y="1181"/>
                  </a:cubicBezTo>
                  <a:cubicBezTo>
                    <a:pt x="9630" y="579"/>
                    <a:pt x="9029" y="1"/>
                    <a:pt x="7966" y="1"/>
                  </a:cubicBezTo>
                  <a:close/>
                </a:path>
              </a:pathLst>
            </a:custGeom>
            <a:solidFill>
              <a:srgbClr val="FFD85C"/>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54" name="Google Shape;331;p35"/>
            <p:cNvSpPr/>
            <p:nvPr/>
          </p:nvSpPr>
          <p:spPr>
            <a:xfrm rot="2868544">
              <a:off x="1335429" y="2542449"/>
              <a:ext cx="45833" cy="73986"/>
            </a:xfrm>
            <a:custGeom>
              <a:avLst/>
              <a:gdLst/>
              <a:ahLst/>
              <a:cxnLst/>
              <a:rect l="l" t="t" r="r" b="b"/>
              <a:pathLst>
                <a:path w="560" h="904" extrusionOk="0">
                  <a:moveTo>
                    <a:pt x="168" y="1"/>
                  </a:moveTo>
                  <a:cubicBezTo>
                    <a:pt x="158" y="1"/>
                    <a:pt x="148" y="2"/>
                    <a:pt x="138" y="6"/>
                  </a:cubicBezTo>
                  <a:cubicBezTo>
                    <a:pt x="29" y="42"/>
                    <a:pt x="0" y="274"/>
                    <a:pt x="80" y="514"/>
                  </a:cubicBezTo>
                  <a:cubicBezTo>
                    <a:pt x="153" y="739"/>
                    <a:pt x="286" y="903"/>
                    <a:pt x="391" y="903"/>
                  </a:cubicBezTo>
                  <a:cubicBezTo>
                    <a:pt x="401" y="903"/>
                    <a:pt x="411" y="902"/>
                    <a:pt x="421" y="899"/>
                  </a:cubicBezTo>
                  <a:cubicBezTo>
                    <a:pt x="537" y="862"/>
                    <a:pt x="559" y="637"/>
                    <a:pt x="479" y="390"/>
                  </a:cubicBezTo>
                  <a:cubicBezTo>
                    <a:pt x="413" y="166"/>
                    <a:pt x="275" y="1"/>
                    <a:pt x="168"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55" name="Google Shape;332;p35"/>
            <p:cNvSpPr/>
            <p:nvPr/>
          </p:nvSpPr>
          <p:spPr>
            <a:xfrm rot="2868544">
              <a:off x="1052304" y="2311499"/>
              <a:ext cx="45833" cy="73986"/>
            </a:xfrm>
            <a:custGeom>
              <a:avLst/>
              <a:gdLst/>
              <a:ahLst/>
              <a:cxnLst/>
              <a:rect l="l" t="t" r="r" b="b"/>
              <a:pathLst>
                <a:path w="560" h="904" extrusionOk="0">
                  <a:moveTo>
                    <a:pt x="168" y="1"/>
                  </a:moveTo>
                  <a:cubicBezTo>
                    <a:pt x="158" y="1"/>
                    <a:pt x="148" y="2"/>
                    <a:pt x="138" y="6"/>
                  </a:cubicBezTo>
                  <a:cubicBezTo>
                    <a:pt x="29" y="42"/>
                    <a:pt x="0" y="274"/>
                    <a:pt x="80" y="521"/>
                  </a:cubicBezTo>
                  <a:cubicBezTo>
                    <a:pt x="153" y="739"/>
                    <a:pt x="286" y="903"/>
                    <a:pt x="391" y="903"/>
                  </a:cubicBezTo>
                  <a:cubicBezTo>
                    <a:pt x="402" y="903"/>
                    <a:pt x="412" y="902"/>
                    <a:pt x="421" y="899"/>
                  </a:cubicBezTo>
                  <a:cubicBezTo>
                    <a:pt x="537" y="862"/>
                    <a:pt x="559" y="637"/>
                    <a:pt x="487" y="390"/>
                  </a:cubicBezTo>
                  <a:cubicBezTo>
                    <a:pt x="414" y="165"/>
                    <a:pt x="275" y="1"/>
                    <a:pt x="168"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56" name="Google Shape;333;p35"/>
            <p:cNvSpPr/>
            <p:nvPr/>
          </p:nvSpPr>
          <p:spPr>
            <a:xfrm rot="2868544">
              <a:off x="1439726" y="2369262"/>
              <a:ext cx="162299" cy="51807"/>
            </a:xfrm>
            <a:custGeom>
              <a:avLst/>
              <a:gdLst/>
              <a:ahLst/>
              <a:cxnLst/>
              <a:rect l="l" t="t" r="r" b="b"/>
              <a:pathLst>
                <a:path w="1983" h="633" extrusionOk="0">
                  <a:moveTo>
                    <a:pt x="1024" y="1"/>
                  </a:moveTo>
                  <a:cubicBezTo>
                    <a:pt x="698" y="1"/>
                    <a:pt x="218" y="233"/>
                    <a:pt x="37" y="487"/>
                  </a:cubicBezTo>
                  <a:cubicBezTo>
                    <a:pt x="1" y="523"/>
                    <a:pt x="15" y="581"/>
                    <a:pt x="51" y="610"/>
                  </a:cubicBezTo>
                  <a:cubicBezTo>
                    <a:pt x="66" y="625"/>
                    <a:pt x="88" y="632"/>
                    <a:pt x="110" y="632"/>
                  </a:cubicBezTo>
                  <a:cubicBezTo>
                    <a:pt x="131" y="632"/>
                    <a:pt x="160" y="618"/>
                    <a:pt x="175" y="596"/>
                  </a:cubicBezTo>
                  <a:cubicBezTo>
                    <a:pt x="335" y="385"/>
                    <a:pt x="748" y="182"/>
                    <a:pt x="1032" y="182"/>
                  </a:cubicBezTo>
                  <a:cubicBezTo>
                    <a:pt x="1286" y="182"/>
                    <a:pt x="1641" y="298"/>
                    <a:pt x="1808" y="516"/>
                  </a:cubicBezTo>
                  <a:cubicBezTo>
                    <a:pt x="1829" y="537"/>
                    <a:pt x="1856" y="549"/>
                    <a:pt x="1882" y="549"/>
                  </a:cubicBezTo>
                  <a:cubicBezTo>
                    <a:pt x="1901" y="549"/>
                    <a:pt x="1921" y="543"/>
                    <a:pt x="1939" y="531"/>
                  </a:cubicBezTo>
                  <a:cubicBezTo>
                    <a:pt x="1975" y="502"/>
                    <a:pt x="1983" y="443"/>
                    <a:pt x="1954" y="400"/>
                  </a:cubicBezTo>
                  <a:cubicBezTo>
                    <a:pt x="1750" y="139"/>
                    <a:pt x="1336" y="1"/>
                    <a:pt x="1039"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57" name="Google Shape;334;p35"/>
            <p:cNvSpPr/>
            <p:nvPr/>
          </p:nvSpPr>
          <p:spPr>
            <a:xfrm rot="2868544">
              <a:off x="1130848" y="2098941"/>
              <a:ext cx="120640" cy="69076"/>
            </a:xfrm>
            <a:custGeom>
              <a:avLst/>
              <a:gdLst/>
              <a:ahLst/>
              <a:cxnLst/>
              <a:rect l="l" t="t" r="r" b="b"/>
              <a:pathLst>
                <a:path w="1474" h="844" extrusionOk="0">
                  <a:moveTo>
                    <a:pt x="672" y="1"/>
                  </a:moveTo>
                  <a:cubicBezTo>
                    <a:pt x="613" y="1"/>
                    <a:pt x="551" y="10"/>
                    <a:pt x="487" y="31"/>
                  </a:cubicBezTo>
                  <a:cubicBezTo>
                    <a:pt x="58" y="169"/>
                    <a:pt x="0" y="568"/>
                    <a:pt x="29" y="764"/>
                  </a:cubicBezTo>
                  <a:cubicBezTo>
                    <a:pt x="37" y="808"/>
                    <a:pt x="73" y="844"/>
                    <a:pt x="116" y="844"/>
                  </a:cubicBezTo>
                  <a:lnTo>
                    <a:pt x="131" y="844"/>
                  </a:lnTo>
                  <a:cubicBezTo>
                    <a:pt x="182" y="837"/>
                    <a:pt x="211" y="793"/>
                    <a:pt x="204" y="742"/>
                  </a:cubicBezTo>
                  <a:cubicBezTo>
                    <a:pt x="204" y="721"/>
                    <a:pt x="153" y="329"/>
                    <a:pt x="537" y="205"/>
                  </a:cubicBezTo>
                  <a:cubicBezTo>
                    <a:pt x="581" y="191"/>
                    <a:pt x="623" y="184"/>
                    <a:pt x="665" y="184"/>
                  </a:cubicBezTo>
                  <a:cubicBezTo>
                    <a:pt x="1018" y="184"/>
                    <a:pt x="1285" y="655"/>
                    <a:pt x="1285" y="655"/>
                  </a:cubicBezTo>
                  <a:cubicBezTo>
                    <a:pt x="1305" y="685"/>
                    <a:pt x="1335" y="705"/>
                    <a:pt x="1366" y="705"/>
                  </a:cubicBezTo>
                  <a:cubicBezTo>
                    <a:pt x="1381" y="705"/>
                    <a:pt x="1395" y="701"/>
                    <a:pt x="1409" y="692"/>
                  </a:cubicBezTo>
                  <a:cubicBezTo>
                    <a:pt x="1452" y="670"/>
                    <a:pt x="1474" y="612"/>
                    <a:pt x="1445" y="568"/>
                  </a:cubicBezTo>
                  <a:cubicBezTo>
                    <a:pt x="1432" y="542"/>
                    <a:pt x="1124" y="1"/>
                    <a:pt x="672"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58" name="Google Shape;335;p35"/>
            <p:cNvSpPr/>
            <p:nvPr/>
          </p:nvSpPr>
          <p:spPr>
            <a:xfrm rot="2868544">
              <a:off x="1072961" y="2419780"/>
              <a:ext cx="41741" cy="50579"/>
            </a:xfrm>
            <a:custGeom>
              <a:avLst/>
              <a:gdLst/>
              <a:ahLst/>
              <a:cxnLst/>
              <a:rect l="l" t="t" r="r" b="b"/>
              <a:pathLst>
                <a:path w="510" h="618" extrusionOk="0">
                  <a:moveTo>
                    <a:pt x="436" y="1"/>
                  </a:moveTo>
                  <a:cubicBezTo>
                    <a:pt x="422" y="1"/>
                    <a:pt x="81" y="8"/>
                    <a:pt x="44" y="269"/>
                  </a:cubicBezTo>
                  <a:cubicBezTo>
                    <a:pt x="1" y="538"/>
                    <a:pt x="436" y="611"/>
                    <a:pt x="451" y="618"/>
                  </a:cubicBezTo>
                  <a:lnTo>
                    <a:pt x="458" y="618"/>
                  </a:lnTo>
                  <a:cubicBezTo>
                    <a:pt x="480" y="618"/>
                    <a:pt x="502" y="596"/>
                    <a:pt x="509" y="574"/>
                  </a:cubicBezTo>
                  <a:cubicBezTo>
                    <a:pt x="509" y="553"/>
                    <a:pt x="495" y="531"/>
                    <a:pt x="465" y="524"/>
                  </a:cubicBezTo>
                  <a:cubicBezTo>
                    <a:pt x="465" y="524"/>
                    <a:pt x="102" y="465"/>
                    <a:pt x="132" y="284"/>
                  </a:cubicBezTo>
                  <a:cubicBezTo>
                    <a:pt x="161" y="95"/>
                    <a:pt x="436" y="88"/>
                    <a:pt x="444" y="88"/>
                  </a:cubicBezTo>
                  <a:cubicBezTo>
                    <a:pt x="465" y="88"/>
                    <a:pt x="487" y="66"/>
                    <a:pt x="487" y="44"/>
                  </a:cubicBezTo>
                  <a:cubicBezTo>
                    <a:pt x="487" y="15"/>
                    <a:pt x="465" y="1"/>
                    <a:pt x="436"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59" name="Google Shape;336;p35"/>
            <p:cNvSpPr/>
            <p:nvPr/>
          </p:nvSpPr>
          <p:spPr>
            <a:xfrm rot="2868544">
              <a:off x="1084918" y="2511954"/>
              <a:ext cx="197411" cy="166960"/>
            </a:xfrm>
            <a:custGeom>
              <a:avLst/>
              <a:gdLst/>
              <a:ahLst/>
              <a:cxnLst/>
              <a:rect l="l" t="t" r="r" b="b"/>
              <a:pathLst>
                <a:path w="2412" h="2040" extrusionOk="0">
                  <a:moveTo>
                    <a:pt x="2005" y="0"/>
                  </a:moveTo>
                  <a:cubicBezTo>
                    <a:pt x="1997" y="8"/>
                    <a:pt x="1997" y="15"/>
                    <a:pt x="1990" y="22"/>
                  </a:cubicBezTo>
                  <a:cubicBezTo>
                    <a:pt x="1750" y="392"/>
                    <a:pt x="473" y="1169"/>
                    <a:pt x="103" y="1285"/>
                  </a:cubicBezTo>
                  <a:cubicBezTo>
                    <a:pt x="73" y="1293"/>
                    <a:pt x="52" y="1296"/>
                    <a:pt x="35" y="1296"/>
                  </a:cubicBezTo>
                  <a:cubicBezTo>
                    <a:pt x="19" y="1296"/>
                    <a:pt x="8" y="1293"/>
                    <a:pt x="1" y="1285"/>
                  </a:cubicBezTo>
                  <a:lnTo>
                    <a:pt x="1" y="1285"/>
                  </a:lnTo>
                  <a:cubicBezTo>
                    <a:pt x="30" y="1336"/>
                    <a:pt x="429" y="1968"/>
                    <a:pt x="1054" y="2033"/>
                  </a:cubicBezTo>
                  <a:cubicBezTo>
                    <a:pt x="1089" y="2037"/>
                    <a:pt x="1125" y="2039"/>
                    <a:pt x="1161" y="2039"/>
                  </a:cubicBezTo>
                  <a:cubicBezTo>
                    <a:pt x="1328" y="2039"/>
                    <a:pt x="1509" y="1996"/>
                    <a:pt x="1700" y="1895"/>
                  </a:cubicBezTo>
                  <a:cubicBezTo>
                    <a:pt x="2353" y="1554"/>
                    <a:pt x="2411" y="1046"/>
                    <a:pt x="2317" y="647"/>
                  </a:cubicBezTo>
                  <a:cubicBezTo>
                    <a:pt x="2237" y="305"/>
                    <a:pt x="2048" y="44"/>
                    <a:pt x="2019" y="15"/>
                  </a:cubicBezTo>
                  <a:cubicBezTo>
                    <a:pt x="2012" y="0"/>
                    <a:pt x="2005" y="0"/>
                    <a:pt x="2005" y="0"/>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60" name="Google Shape;337;p35"/>
            <p:cNvSpPr/>
            <p:nvPr/>
          </p:nvSpPr>
          <p:spPr>
            <a:xfrm rot="2868544">
              <a:off x="1137361" y="2588071"/>
              <a:ext cx="111228" cy="114090"/>
            </a:xfrm>
            <a:custGeom>
              <a:avLst/>
              <a:gdLst/>
              <a:ahLst/>
              <a:cxnLst/>
              <a:rect l="l" t="t" r="r" b="b"/>
              <a:pathLst>
                <a:path w="1359" h="1394" extrusionOk="0">
                  <a:moveTo>
                    <a:pt x="1264" y="1"/>
                  </a:moveTo>
                  <a:lnTo>
                    <a:pt x="1264" y="1"/>
                  </a:lnTo>
                  <a:cubicBezTo>
                    <a:pt x="1162" y="30"/>
                    <a:pt x="1053" y="80"/>
                    <a:pt x="959" y="138"/>
                  </a:cubicBezTo>
                  <a:cubicBezTo>
                    <a:pt x="567" y="385"/>
                    <a:pt x="298" y="785"/>
                    <a:pt x="88" y="1198"/>
                  </a:cubicBezTo>
                  <a:cubicBezTo>
                    <a:pt x="59" y="1264"/>
                    <a:pt x="30" y="1322"/>
                    <a:pt x="1" y="1387"/>
                  </a:cubicBezTo>
                  <a:cubicBezTo>
                    <a:pt x="36" y="1391"/>
                    <a:pt x="72" y="1393"/>
                    <a:pt x="108" y="1393"/>
                  </a:cubicBezTo>
                  <a:cubicBezTo>
                    <a:pt x="275" y="1393"/>
                    <a:pt x="456" y="1350"/>
                    <a:pt x="647" y="1249"/>
                  </a:cubicBezTo>
                  <a:cubicBezTo>
                    <a:pt x="1300" y="908"/>
                    <a:pt x="1358" y="400"/>
                    <a:pt x="1264" y="1"/>
                  </a:cubicBezTo>
                  <a:close/>
                </a:path>
              </a:pathLst>
            </a:custGeom>
            <a:solidFill>
              <a:srgbClr val="EB6377"/>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61" name="Google Shape;338;p35"/>
            <p:cNvSpPr/>
            <p:nvPr/>
          </p:nvSpPr>
          <p:spPr>
            <a:xfrm rot="2868544">
              <a:off x="1117789" y="2513015"/>
              <a:ext cx="154524" cy="108770"/>
            </a:xfrm>
            <a:custGeom>
              <a:avLst/>
              <a:gdLst/>
              <a:ahLst/>
              <a:cxnLst/>
              <a:rect l="l" t="t" r="r" b="b"/>
              <a:pathLst>
                <a:path w="1888" h="1329" extrusionOk="0">
                  <a:moveTo>
                    <a:pt x="1888" y="0"/>
                  </a:moveTo>
                  <a:lnTo>
                    <a:pt x="1888" y="0"/>
                  </a:lnTo>
                  <a:cubicBezTo>
                    <a:pt x="1648" y="370"/>
                    <a:pt x="371" y="1147"/>
                    <a:pt x="1" y="1263"/>
                  </a:cubicBezTo>
                  <a:cubicBezTo>
                    <a:pt x="109" y="1306"/>
                    <a:pt x="231" y="1328"/>
                    <a:pt x="352" y="1328"/>
                  </a:cubicBezTo>
                  <a:cubicBezTo>
                    <a:pt x="458" y="1328"/>
                    <a:pt x="563" y="1312"/>
                    <a:pt x="661" y="1278"/>
                  </a:cubicBezTo>
                  <a:cubicBezTo>
                    <a:pt x="973" y="1176"/>
                    <a:pt x="1227" y="959"/>
                    <a:pt x="1452" y="726"/>
                  </a:cubicBezTo>
                  <a:cubicBezTo>
                    <a:pt x="1648" y="516"/>
                    <a:pt x="1830" y="269"/>
                    <a:pt x="1888" y="0"/>
                  </a:cubicBezTo>
                  <a:close/>
                </a:path>
              </a:pathLst>
            </a:custGeom>
            <a:solidFill>
              <a:srgbClr val="FFFFFF"/>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62" name="Google Shape;339;p35"/>
            <p:cNvSpPr/>
            <p:nvPr/>
          </p:nvSpPr>
          <p:spPr>
            <a:xfrm rot="2868544">
              <a:off x="1279834" y="2632536"/>
              <a:ext cx="208623" cy="178991"/>
            </a:xfrm>
            <a:custGeom>
              <a:avLst/>
              <a:gdLst/>
              <a:ahLst/>
              <a:cxnLst/>
              <a:rect l="l" t="t" r="r" b="b"/>
              <a:pathLst>
                <a:path w="2549" h="2187" extrusionOk="0">
                  <a:moveTo>
                    <a:pt x="1312" y="0"/>
                  </a:moveTo>
                  <a:cubicBezTo>
                    <a:pt x="1190" y="0"/>
                    <a:pt x="1066" y="19"/>
                    <a:pt x="944" y="59"/>
                  </a:cubicBezTo>
                  <a:cubicBezTo>
                    <a:pt x="341" y="248"/>
                    <a:pt x="0" y="872"/>
                    <a:pt x="182" y="1446"/>
                  </a:cubicBezTo>
                  <a:cubicBezTo>
                    <a:pt x="326" y="1897"/>
                    <a:pt x="761" y="2187"/>
                    <a:pt x="1237" y="2187"/>
                  </a:cubicBezTo>
                  <a:cubicBezTo>
                    <a:pt x="1358" y="2187"/>
                    <a:pt x="1482" y="2168"/>
                    <a:pt x="1605" y="2128"/>
                  </a:cubicBezTo>
                  <a:cubicBezTo>
                    <a:pt x="2207" y="1939"/>
                    <a:pt x="2548" y="1315"/>
                    <a:pt x="2367" y="742"/>
                  </a:cubicBezTo>
                  <a:cubicBezTo>
                    <a:pt x="2222" y="290"/>
                    <a:pt x="1787" y="0"/>
                    <a:pt x="1312" y="0"/>
                  </a:cubicBezTo>
                  <a:close/>
                </a:path>
              </a:pathLst>
            </a:custGeom>
            <a:solidFill>
              <a:srgbClr val="FF949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63" name="Google Shape;340;p35"/>
            <p:cNvSpPr/>
            <p:nvPr/>
          </p:nvSpPr>
          <p:spPr>
            <a:xfrm rot="2868544">
              <a:off x="911185" y="2312842"/>
              <a:ext cx="130789" cy="156239"/>
            </a:xfrm>
            <a:custGeom>
              <a:avLst/>
              <a:gdLst/>
              <a:ahLst/>
              <a:cxnLst/>
              <a:rect l="l" t="t" r="r" b="b"/>
              <a:pathLst>
                <a:path w="1598" h="1909" extrusionOk="0">
                  <a:moveTo>
                    <a:pt x="642" y="1"/>
                  </a:moveTo>
                  <a:cubicBezTo>
                    <a:pt x="595" y="1"/>
                    <a:pt x="548" y="7"/>
                    <a:pt x="501" y="22"/>
                  </a:cubicBezTo>
                  <a:cubicBezTo>
                    <a:pt x="153" y="138"/>
                    <a:pt x="0" y="646"/>
                    <a:pt x="167" y="1161"/>
                  </a:cubicBezTo>
                  <a:cubicBezTo>
                    <a:pt x="306" y="1603"/>
                    <a:pt x="643" y="1908"/>
                    <a:pt x="958" y="1908"/>
                  </a:cubicBezTo>
                  <a:cubicBezTo>
                    <a:pt x="1005" y="1908"/>
                    <a:pt x="1051" y="1901"/>
                    <a:pt x="1097" y="1887"/>
                  </a:cubicBezTo>
                  <a:cubicBezTo>
                    <a:pt x="1452" y="1771"/>
                    <a:pt x="1598" y="1263"/>
                    <a:pt x="1438" y="755"/>
                  </a:cubicBezTo>
                  <a:cubicBezTo>
                    <a:pt x="1293" y="306"/>
                    <a:pt x="960" y="1"/>
                    <a:pt x="642" y="1"/>
                  </a:cubicBezTo>
                  <a:close/>
                </a:path>
              </a:pathLst>
            </a:custGeom>
            <a:solidFill>
              <a:srgbClr val="FF949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64" name="Google Shape;341;p35"/>
            <p:cNvSpPr/>
            <p:nvPr/>
          </p:nvSpPr>
          <p:spPr>
            <a:xfrm rot="2868544">
              <a:off x="1261450" y="2908244"/>
              <a:ext cx="852090" cy="391948"/>
            </a:xfrm>
            <a:custGeom>
              <a:avLst/>
              <a:gdLst/>
              <a:ahLst/>
              <a:cxnLst/>
              <a:rect l="l" t="t" r="r" b="b"/>
              <a:pathLst>
                <a:path w="10411" h="4789" extrusionOk="0">
                  <a:moveTo>
                    <a:pt x="9396" y="0"/>
                  </a:moveTo>
                  <a:cubicBezTo>
                    <a:pt x="9124" y="0"/>
                    <a:pt x="8797" y="766"/>
                    <a:pt x="8690" y="1006"/>
                  </a:cubicBezTo>
                  <a:cubicBezTo>
                    <a:pt x="8654" y="805"/>
                    <a:pt x="8607" y="257"/>
                    <a:pt x="8417" y="257"/>
                  </a:cubicBezTo>
                  <a:cubicBezTo>
                    <a:pt x="8381" y="257"/>
                    <a:pt x="8339" y="277"/>
                    <a:pt x="8291" y="324"/>
                  </a:cubicBezTo>
                  <a:cubicBezTo>
                    <a:pt x="8167" y="447"/>
                    <a:pt x="8175" y="694"/>
                    <a:pt x="8160" y="854"/>
                  </a:cubicBezTo>
                  <a:cubicBezTo>
                    <a:pt x="8146" y="1115"/>
                    <a:pt x="8160" y="1384"/>
                    <a:pt x="8182" y="1645"/>
                  </a:cubicBezTo>
                  <a:cubicBezTo>
                    <a:pt x="6370" y="2663"/>
                    <a:pt x="3242" y="2808"/>
                    <a:pt x="1609" y="2808"/>
                  </a:cubicBezTo>
                  <a:cubicBezTo>
                    <a:pt x="958" y="2808"/>
                    <a:pt x="545" y="2785"/>
                    <a:pt x="545" y="2785"/>
                  </a:cubicBezTo>
                  <a:lnTo>
                    <a:pt x="0" y="3104"/>
                  </a:lnTo>
                  <a:cubicBezTo>
                    <a:pt x="291" y="4179"/>
                    <a:pt x="2657" y="4789"/>
                    <a:pt x="2657" y="4789"/>
                  </a:cubicBezTo>
                  <a:cubicBezTo>
                    <a:pt x="6084" y="4658"/>
                    <a:pt x="8385" y="2988"/>
                    <a:pt x="8683" y="2756"/>
                  </a:cubicBezTo>
                  <a:cubicBezTo>
                    <a:pt x="8806" y="2879"/>
                    <a:pt x="8922" y="3003"/>
                    <a:pt x="9053" y="3119"/>
                  </a:cubicBezTo>
                  <a:cubicBezTo>
                    <a:pt x="9127" y="3187"/>
                    <a:pt x="9241" y="3300"/>
                    <a:pt x="9354" y="3300"/>
                  </a:cubicBezTo>
                  <a:cubicBezTo>
                    <a:pt x="9385" y="3300"/>
                    <a:pt x="9415" y="3292"/>
                    <a:pt x="9445" y="3271"/>
                  </a:cubicBezTo>
                  <a:cubicBezTo>
                    <a:pt x="9554" y="3199"/>
                    <a:pt x="9540" y="3032"/>
                    <a:pt x="9496" y="2923"/>
                  </a:cubicBezTo>
                  <a:cubicBezTo>
                    <a:pt x="9467" y="2836"/>
                    <a:pt x="9409" y="2763"/>
                    <a:pt x="9351" y="2698"/>
                  </a:cubicBezTo>
                  <a:cubicBezTo>
                    <a:pt x="9271" y="2604"/>
                    <a:pt x="9213" y="2509"/>
                    <a:pt x="9148" y="2408"/>
                  </a:cubicBezTo>
                  <a:cubicBezTo>
                    <a:pt x="9452" y="2255"/>
                    <a:pt x="9743" y="2074"/>
                    <a:pt x="10026" y="1870"/>
                  </a:cubicBezTo>
                  <a:cubicBezTo>
                    <a:pt x="10135" y="1798"/>
                    <a:pt x="10411" y="1660"/>
                    <a:pt x="10411" y="1493"/>
                  </a:cubicBezTo>
                  <a:cubicBezTo>
                    <a:pt x="10408" y="1358"/>
                    <a:pt x="10334" y="1310"/>
                    <a:pt x="10230" y="1310"/>
                  </a:cubicBezTo>
                  <a:cubicBezTo>
                    <a:pt x="10069" y="1310"/>
                    <a:pt x="9836" y="1425"/>
                    <a:pt x="9677" y="1522"/>
                  </a:cubicBezTo>
                  <a:cubicBezTo>
                    <a:pt x="9794" y="1391"/>
                    <a:pt x="9903" y="1253"/>
                    <a:pt x="9975" y="1094"/>
                  </a:cubicBezTo>
                  <a:cubicBezTo>
                    <a:pt x="10033" y="992"/>
                    <a:pt x="10142" y="781"/>
                    <a:pt x="10048" y="665"/>
                  </a:cubicBezTo>
                  <a:cubicBezTo>
                    <a:pt x="10015" y="626"/>
                    <a:pt x="9976" y="609"/>
                    <a:pt x="9933" y="609"/>
                  </a:cubicBezTo>
                  <a:cubicBezTo>
                    <a:pt x="9738" y="609"/>
                    <a:pt x="9461" y="961"/>
                    <a:pt x="9336" y="1152"/>
                  </a:cubicBezTo>
                  <a:lnTo>
                    <a:pt x="9322" y="1152"/>
                  </a:lnTo>
                  <a:cubicBezTo>
                    <a:pt x="9351" y="1043"/>
                    <a:pt x="9431" y="890"/>
                    <a:pt x="9445" y="847"/>
                  </a:cubicBezTo>
                  <a:cubicBezTo>
                    <a:pt x="9481" y="731"/>
                    <a:pt x="9511" y="614"/>
                    <a:pt x="9532" y="498"/>
                  </a:cubicBezTo>
                  <a:cubicBezTo>
                    <a:pt x="9547" y="382"/>
                    <a:pt x="9605" y="92"/>
                    <a:pt x="9467" y="19"/>
                  </a:cubicBezTo>
                  <a:cubicBezTo>
                    <a:pt x="9444" y="6"/>
                    <a:pt x="9420" y="0"/>
                    <a:pt x="9396" y="0"/>
                  </a:cubicBezTo>
                  <a:close/>
                </a:path>
              </a:pathLst>
            </a:custGeom>
            <a:solidFill>
              <a:srgbClr val="FECEB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grpSp>
      <p:grpSp>
        <p:nvGrpSpPr>
          <p:cNvPr id="365" name="Group 364"/>
          <p:cNvGrpSpPr/>
          <p:nvPr/>
        </p:nvGrpSpPr>
        <p:grpSpPr>
          <a:xfrm flipH="1">
            <a:off x="15580147" y="6257626"/>
            <a:ext cx="1383577" cy="3216409"/>
            <a:chOff x="21867" y="5379"/>
            <a:chExt cx="3905" cy="8159"/>
          </a:xfrm>
        </p:grpSpPr>
        <p:sp>
          <p:nvSpPr>
            <p:cNvPr id="366" name="Google Shape;342;p35"/>
            <p:cNvSpPr/>
            <p:nvPr/>
          </p:nvSpPr>
          <p:spPr>
            <a:xfrm>
              <a:off x="21867" y="11929"/>
              <a:ext cx="1411" cy="1608"/>
            </a:xfrm>
            <a:custGeom>
              <a:avLst/>
              <a:gdLst/>
              <a:ahLst/>
              <a:cxnLst/>
              <a:rect l="l" t="t" r="r" b="b"/>
              <a:pathLst>
                <a:path w="5882" h="6702" extrusionOk="0">
                  <a:moveTo>
                    <a:pt x="2934" y="1"/>
                  </a:moveTo>
                  <a:cubicBezTo>
                    <a:pt x="2360" y="1656"/>
                    <a:pt x="1641" y="3297"/>
                    <a:pt x="458" y="4582"/>
                  </a:cubicBezTo>
                  <a:lnTo>
                    <a:pt x="436" y="4582"/>
                  </a:lnTo>
                  <a:cubicBezTo>
                    <a:pt x="226" y="4669"/>
                    <a:pt x="1" y="4966"/>
                    <a:pt x="15" y="5199"/>
                  </a:cubicBezTo>
                  <a:cubicBezTo>
                    <a:pt x="37" y="5431"/>
                    <a:pt x="240" y="5627"/>
                    <a:pt x="415" y="5772"/>
                  </a:cubicBezTo>
                  <a:cubicBezTo>
                    <a:pt x="821" y="6121"/>
                    <a:pt x="1474" y="6556"/>
                    <a:pt x="2041" y="6665"/>
                  </a:cubicBezTo>
                  <a:cubicBezTo>
                    <a:pt x="2138" y="6685"/>
                    <a:pt x="2210" y="6702"/>
                    <a:pt x="2270" y="6702"/>
                  </a:cubicBezTo>
                  <a:cubicBezTo>
                    <a:pt x="2363" y="6702"/>
                    <a:pt x="2426" y="6662"/>
                    <a:pt x="2505" y="6534"/>
                  </a:cubicBezTo>
                  <a:cubicBezTo>
                    <a:pt x="2614" y="6353"/>
                    <a:pt x="2440" y="6019"/>
                    <a:pt x="2353" y="5830"/>
                  </a:cubicBezTo>
                  <a:cubicBezTo>
                    <a:pt x="2244" y="5605"/>
                    <a:pt x="2113" y="5431"/>
                    <a:pt x="1961" y="5279"/>
                  </a:cubicBezTo>
                  <a:cubicBezTo>
                    <a:pt x="3594" y="4313"/>
                    <a:pt x="4923" y="2759"/>
                    <a:pt x="5881" y="1286"/>
                  </a:cubicBezTo>
                  <a:cubicBezTo>
                    <a:pt x="4886" y="886"/>
                    <a:pt x="3899" y="465"/>
                    <a:pt x="2934" y="1"/>
                  </a:cubicBezTo>
                  <a:close/>
                </a:path>
              </a:pathLst>
            </a:custGeom>
            <a:solidFill>
              <a:srgbClr val="BC716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67" name="Google Shape;343;p35"/>
            <p:cNvSpPr/>
            <p:nvPr/>
          </p:nvSpPr>
          <p:spPr>
            <a:xfrm>
              <a:off x="21867" y="13002"/>
              <a:ext cx="628" cy="536"/>
            </a:xfrm>
            <a:custGeom>
              <a:avLst/>
              <a:gdLst/>
              <a:ahLst/>
              <a:cxnLst/>
              <a:rect l="l" t="t" r="r" b="b"/>
              <a:pathLst>
                <a:path w="2615" h="2232" extrusionOk="0">
                  <a:moveTo>
                    <a:pt x="552" y="1"/>
                  </a:moveTo>
                  <a:cubicBezTo>
                    <a:pt x="523" y="37"/>
                    <a:pt x="487" y="73"/>
                    <a:pt x="458" y="110"/>
                  </a:cubicBezTo>
                  <a:lnTo>
                    <a:pt x="436" y="110"/>
                  </a:lnTo>
                  <a:cubicBezTo>
                    <a:pt x="226" y="197"/>
                    <a:pt x="1" y="494"/>
                    <a:pt x="15" y="727"/>
                  </a:cubicBezTo>
                  <a:cubicBezTo>
                    <a:pt x="37" y="959"/>
                    <a:pt x="240" y="1155"/>
                    <a:pt x="415" y="1300"/>
                  </a:cubicBezTo>
                  <a:cubicBezTo>
                    <a:pt x="821" y="1656"/>
                    <a:pt x="1474" y="2084"/>
                    <a:pt x="2041" y="2200"/>
                  </a:cubicBezTo>
                  <a:cubicBezTo>
                    <a:pt x="2135" y="2217"/>
                    <a:pt x="2205" y="2231"/>
                    <a:pt x="2264" y="2231"/>
                  </a:cubicBezTo>
                  <a:cubicBezTo>
                    <a:pt x="2360" y="2231"/>
                    <a:pt x="2424" y="2193"/>
                    <a:pt x="2505" y="2062"/>
                  </a:cubicBezTo>
                  <a:cubicBezTo>
                    <a:pt x="2614" y="1881"/>
                    <a:pt x="2440" y="1540"/>
                    <a:pt x="2346" y="1358"/>
                  </a:cubicBezTo>
                  <a:cubicBezTo>
                    <a:pt x="2244" y="1133"/>
                    <a:pt x="2113" y="959"/>
                    <a:pt x="1961" y="807"/>
                  </a:cubicBezTo>
                  <a:cubicBezTo>
                    <a:pt x="2062" y="748"/>
                    <a:pt x="2164" y="683"/>
                    <a:pt x="2266" y="618"/>
                  </a:cubicBezTo>
                  <a:cubicBezTo>
                    <a:pt x="1678" y="523"/>
                    <a:pt x="1104" y="284"/>
                    <a:pt x="552"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68" name="Google Shape;344;p35"/>
            <p:cNvSpPr/>
            <p:nvPr/>
          </p:nvSpPr>
          <p:spPr>
            <a:xfrm>
              <a:off x="22508" y="10534"/>
              <a:ext cx="1481" cy="1718"/>
            </a:xfrm>
            <a:custGeom>
              <a:avLst/>
              <a:gdLst/>
              <a:ahLst/>
              <a:cxnLst/>
              <a:rect l="l" t="t" r="r" b="b"/>
              <a:pathLst>
                <a:path w="6171" h="7159" extrusionOk="0">
                  <a:moveTo>
                    <a:pt x="2563" y="1"/>
                  </a:moveTo>
                  <a:cubicBezTo>
                    <a:pt x="1576" y="1678"/>
                    <a:pt x="915" y="3195"/>
                    <a:pt x="298" y="5046"/>
                  </a:cubicBezTo>
                  <a:cubicBezTo>
                    <a:pt x="254" y="5191"/>
                    <a:pt x="51" y="5649"/>
                    <a:pt x="0" y="5794"/>
                  </a:cubicBezTo>
                  <a:cubicBezTo>
                    <a:pt x="973" y="6259"/>
                    <a:pt x="2244" y="6760"/>
                    <a:pt x="3238" y="7159"/>
                  </a:cubicBezTo>
                  <a:cubicBezTo>
                    <a:pt x="4443" y="5496"/>
                    <a:pt x="5438" y="3681"/>
                    <a:pt x="6171" y="1758"/>
                  </a:cubicBezTo>
                  <a:cubicBezTo>
                    <a:pt x="4915" y="1293"/>
                    <a:pt x="3703" y="705"/>
                    <a:pt x="2563"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69" name="Google Shape;345;p35"/>
            <p:cNvSpPr/>
            <p:nvPr/>
          </p:nvSpPr>
          <p:spPr>
            <a:xfrm>
              <a:off x="22675" y="11168"/>
              <a:ext cx="357" cy="803"/>
            </a:xfrm>
            <a:custGeom>
              <a:avLst/>
              <a:gdLst/>
              <a:ahLst/>
              <a:cxnLst/>
              <a:rect l="l" t="t" r="r" b="b"/>
              <a:pathLst>
                <a:path w="1489" h="3345" extrusionOk="0">
                  <a:moveTo>
                    <a:pt x="1407" y="1"/>
                  </a:moveTo>
                  <a:cubicBezTo>
                    <a:pt x="1379" y="1"/>
                    <a:pt x="1355" y="19"/>
                    <a:pt x="1343" y="42"/>
                  </a:cubicBezTo>
                  <a:lnTo>
                    <a:pt x="15" y="3251"/>
                  </a:lnTo>
                  <a:cubicBezTo>
                    <a:pt x="0" y="3287"/>
                    <a:pt x="15" y="3323"/>
                    <a:pt x="51" y="3338"/>
                  </a:cubicBezTo>
                  <a:cubicBezTo>
                    <a:pt x="58" y="3345"/>
                    <a:pt x="66" y="3345"/>
                    <a:pt x="80" y="3345"/>
                  </a:cubicBezTo>
                  <a:cubicBezTo>
                    <a:pt x="102" y="3345"/>
                    <a:pt x="131" y="3330"/>
                    <a:pt x="138" y="3301"/>
                  </a:cubicBezTo>
                  <a:lnTo>
                    <a:pt x="1467" y="100"/>
                  </a:lnTo>
                  <a:cubicBezTo>
                    <a:pt x="1488" y="64"/>
                    <a:pt x="1467" y="20"/>
                    <a:pt x="1430" y="6"/>
                  </a:cubicBezTo>
                  <a:cubicBezTo>
                    <a:pt x="1422" y="2"/>
                    <a:pt x="1414" y="1"/>
                    <a:pt x="1407" y="1"/>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70" name="Google Shape;346;p35"/>
            <p:cNvSpPr/>
            <p:nvPr/>
          </p:nvSpPr>
          <p:spPr>
            <a:xfrm>
              <a:off x="22597" y="11759"/>
              <a:ext cx="798" cy="351"/>
            </a:xfrm>
            <a:custGeom>
              <a:avLst/>
              <a:gdLst/>
              <a:ahLst/>
              <a:cxnLst/>
              <a:rect l="l" t="t" r="r" b="b"/>
              <a:pathLst>
                <a:path w="3326" h="1463" extrusionOk="0">
                  <a:moveTo>
                    <a:pt x="81" y="1"/>
                  </a:moveTo>
                  <a:cubicBezTo>
                    <a:pt x="55" y="1"/>
                    <a:pt x="32" y="15"/>
                    <a:pt x="22" y="40"/>
                  </a:cubicBezTo>
                  <a:cubicBezTo>
                    <a:pt x="1" y="76"/>
                    <a:pt x="15" y="112"/>
                    <a:pt x="51" y="134"/>
                  </a:cubicBezTo>
                  <a:cubicBezTo>
                    <a:pt x="1068" y="657"/>
                    <a:pt x="2135" y="1107"/>
                    <a:pt x="3224" y="1463"/>
                  </a:cubicBezTo>
                  <a:lnTo>
                    <a:pt x="3246" y="1463"/>
                  </a:lnTo>
                  <a:cubicBezTo>
                    <a:pt x="3275" y="1463"/>
                    <a:pt x="3304" y="1448"/>
                    <a:pt x="3318" y="1419"/>
                  </a:cubicBezTo>
                  <a:cubicBezTo>
                    <a:pt x="3325" y="1383"/>
                    <a:pt x="3304" y="1339"/>
                    <a:pt x="3267" y="1332"/>
                  </a:cubicBezTo>
                  <a:cubicBezTo>
                    <a:pt x="2186" y="976"/>
                    <a:pt x="1126" y="534"/>
                    <a:pt x="117" y="11"/>
                  </a:cubicBezTo>
                  <a:cubicBezTo>
                    <a:pt x="105" y="4"/>
                    <a:pt x="93" y="1"/>
                    <a:pt x="81" y="1"/>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71" name="Google Shape;347;p35"/>
            <p:cNvSpPr/>
            <p:nvPr/>
          </p:nvSpPr>
          <p:spPr>
            <a:xfrm>
              <a:off x="24229" y="11833"/>
              <a:ext cx="1234" cy="1612"/>
            </a:xfrm>
            <a:custGeom>
              <a:avLst/>
              <a:gdLst/>
              <a:ahLst/>
              <a:cxnLst/>
              <a:rect l="l" t="t" r="r" b="b"/>
              <a:pathLst>
                <a:path w="5141" h="6718" extrusionOk="0">
                  <a:moveTo>
                    <a:pt x="2513" y="0"/>
                  </a:moveTo>
                  <a:cubicBezTo>
                    <a:pt x="1729" y="523"/>
                    <a:pt x="886" y="973"/>
                    <a:pt x="1" y="1344"/>
                  </a:cubicBezTo>
                  <a:cubicBezTo>
                    <a:pt x="1162" y="2795"/>
                    <a:pt x="2077" y="4458"/>
                    <a:pt x="2687" y="6237"/>
                  </a:cubicBezTo>
                  <a:cubicBezTo>
                    <a:pt x="2687" y="6345"/>
                    <a:pt x="2709" y="6454"/>
                    <a:pt x="2781" y="6541"/>
                  </a:cubicBezTo>
                  <a:cubicBezTo>
                    <a:pt x="2885" y="6675"/>
                    <a:pt x="3052" y="6717"/>
                    <a:pt x="3226" y="6717"/>
                  </a:cubicBezTo>
                  <a:cubicBezTo>
                    <a:pt x="3308" y="6717"/>
                    <a:pt x="3392" y="6708"/>
                    <a:pt x="3471" y="6694"/>
                  </a:cubicBezTo>
                  <a:cubicBezTo>
                    <a:pt x="3965" y="6592"/>
                    <a:pt x="4415" y="6345"/>
                    <a:pt x="4850" y="6099"/>
                  </a:cubicBezTo>
                  <a:cubicBezTo>
                    <a:pt x="4981" y="6026"/>
                    <a:pt x="5119" y="5932"/>
                    <a:pt x="5133" y="5786"/>
                  </a:cubicBezTo>
                  <a:cubicBezTo>
                    <a:pt x="5141" y="5678"/>
                    <a:pt x="5068" y="5576"/>
                    <a:pt x="4966" y="5518"/>
                  </a:cubicBezTo>
                  <a:cubicBezTo>
                    <a:pt x="4872" y="5467"/>
                    <a:pt x="4756" y="5452"/>
                    <a:pt x="4647" y="5438"/>
                  </a:cubicBezTo>
                  <a:cubicBezTo>
                    <a:pt x="4393" y="5409"/>
                    <a:pt x="4139" y="5402"/>
                    <a:pt x="3892" y="5402"/>
                  </a:cubicBezTo>
                  <a:cubicBezTo>
                    <a:pt x="3776" y="3536"/>
                    <a:pt x="3297" y="1692"/>
                    <a:pt x="2513" y="0"/>
                  </a:cubicBezTo>
                  <a:close/>
                </a:path>
              </a:pathLst>
            </a:custGeom>
            <a:solidFill>
              <a:srgbClr val="BC716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72" name="Google Shape;348;p35"/>
            <p:cNvSpPr/>
            <p:nvPr/>
          </p:nvSpPr>
          <p:spPr>
            <a:xfrm>
              <a:off x="24853" y="13095"/>
              <a:ext cx="610" cy="350"/>
            </a:xfrm>
            <a:custGeom>
              <a:avLst/>
              <a:gdLst/>
              <a:ahLst/>
              <a:cxnLst/>
              <a:rect l="l" t="t" r="r" b="b"/>
              <a:pathLst>
                <a:path w="2542" h="1460" extrusionOk="0">
                  <a:moveTo>
                    <a:pt x="1278" y="0"/>
                  </a:moveTo>
                  <a:cubicBezTo>
                    <a:pt x="952" y="378"/>
                    <a:pt x="509" y="654"/>
                    <a:pt x="1" y="748"/>
                  </a:cubicBezTo>
                  <a:cubicBezTo>
                    <a:pt x="30" y="828"/>
                    <a:pt x="59" y="908"/>
                    <a:pt x="81" y="981"/>
                  </a:cubicBezTo>
                  <a:cubicBezTo>
                    <a:pt x="88" y="1089"/>
                    <a:pt x="110" y="1198"/>
                    <a:pt x="182" y="1285"/>
                  </a:cubicBezTo>
                  <a:cubicBezTo>
                    <a:pt x="288" y="1416"/>
                    <a:pt x="460" y="1460"/>
                    <a:pt x="635" y="1460"/>
                  </a:cubicBezTo>
                  <a:cubicBezTo>
                    <a:pt x="713" y="1460"/>
                    <a:pt x="791" y="1451"/>
                    <a:pt x="865" y="1438"/>
                  </a:cubicBezTo>
                  <a:cubicBezTo>
                    <a:pt x="1366" y="1336"/>
                    <a:pt x="1816" y="1089"/>
                    <a:pt x="2251" y="843"/>
                  </a:cubicBezTo>
                  <a:cubicBezTo>
                    <a:pt x="2382" y="770"/>
                    <a:pt x="2520" y="676"/>
                    <a:pt x="2534" y="530"/>
                  </a:cubicBezTo>
                  <a:cubicBezTo>
                    <a:pt x="2542" y="422"/>
                    <a:pt x="2469" y="320"/>
                    <a:pt x="2367" y="262"/>
                  </a:cubicBezTo>
                  <a:cubicBezTo>
                    <a:pt x="2273" y="211"/>
                    <a:pt x="2157" y="196"/>
                    <a:pt x="2048" y="182"/>
                  </a:cubicBezTo>
                  <a:cubicBezTo>
                    <a:pt x="1794" y="153"/>
                    <a:pt x="1540" y="146"/>
                    <a:pt x="1293" y="146"/>
                  </a:cubicBezTo>
                  <a:cubicBezTo>
                    <a:pt x="1286" y="95"/>
                    <a:pt x="1286" y="44"/>
                    <a:pt x="1278"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73" name="Google Shape;349;p35"/>
            <p:cNvSpPr/>
            <p:nvPr/>
          </p:nvSpPr>
          <p:spPr>
            <a:xfrm>
              <a:off x="23088" y="10608"/>
              <a:ext cx="1762" cy="1629"/>
            </a:xfrm>
            <a:custGeom>
              <a:avLst/>
              <a:gdLst/>
              <a:ahLst/>
              <a:cxnLst/>
              <a:rect l="l" t="t" r="r" b="b"/>
              <a:pathLst>
                <a:path w="7341" h="6789" extrusionOk="0">
                  <a:moveTo>
                    <a:pt x="3376" y="1"/>
                  </a:moveTo>
                  <a:cubicBezTo>
                    <a:pt x="2324" y="908"/>
                    <a:pt x="1191" y="1729"/>
                    <a:pt x="1" y="2440"/>
                  </a:cubicBezTo>
                  <a:cubicBezTo>
                    <a:pt x="1845" y="3406"/>
                    <a:pt x="3478" y="5112"/>
                    <a:pt x="4814" y="6789"/>
                  </a:cubicBezTo>
                  <a:cubicBezTo>
                    <a:pt x="5700" y="6418"/>
                    <a:pt x="6563" y="5663"/>
                    <a:pt x="7340" y="5141"/>
                  </a:cubicBezTo>
                  <a:cubicBezTo>
                    <a:pt x="6411" y="3137"/>
                    <a:pt x="5053" y="1351"/>
                    <a:pt x="3376"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74" name="Google Shape;350;p35"/>
            <p:cNvSpPr/>
            <p:nvPr/>
          </p:nvSpPr>
          <p:spPr>
            <a:xfrm>
              <a:off x="24156" y="11693"/>
              <a:ext cx="626" cy="446"/>
            </a:xfrm>
            <a:custGeom>
              <a:avLst/>
              <a:gdLst/>
              <a:ahLst/>
              <a:cxnLst/>
              <a:rect l="l" t="t" r="r" b="b"/>
              <a:pathLst>
                <a:path w="2608" h="1857" extrusionOk="0">
                  <a:moveTo>
                    <a:pt x="2530" y="0"/>
                  </a:moveTo>
                  <a:cubicBezTo>
                    <a:pt x="2516" y="0"/>
                    <a:pt x="2502" y="4"/>
                    <a:pt x="2491" y="13"/>
                  </a:cubicBezTo>
                  <a:lnTo>
                    <a:pt x="37" y="1726"/>
                  </a:lnTo>
                  <a:cubicBezTo>
                    <a:pt x="8" y="1748"/>
                    <a:pt x="1" y="1792"/>
                    <a:pt x="23" y="1821"/>
                  </a:cubicBezTo>
                  <a:cubicBezTo>
                    <a:pt x="37" y="1842"/>
                    <a:pt x="59" y="1857"/>
                    <a:pt x="81" y="1857"/>
                  </a:cubicBezTo>
                  <a:cubicBezTo>
                    <a:pt x="88" y="1857"/>
                    <a:pt x="103" y="1850"/>
                    <a:pt x="117" y="1842"/>
                  </a:cubicBezTo>
                  <a:lnTo>
                    <a:pt x="2571" y="129"/>
                  </a:lnTo>
                  <a:cubicBezTo>
                    <a:pt x="2600" y="107"/>
                    <a:pt x="2607" y="64"/>
                    <a:pt x="2585" y="27"/>
                  </a:cubicBezTo>
                  <a:cubicBezTo>
                    <a:pt x="2572" y="10"/>
                    <a:pt x="2551" y="0"/>
                    <a:pt x="2530" y="0"/>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75" name="Google Shape;351;p35"/>
            <p:cNvSpPr/>
            <p:nvPr/>
          </p:nvSpPr>
          <p:spPr>
            <a:xfrm>
              <a:off x="23754" y="11493"/>
              <a:ext cx="641" cy="651"/>
            </a:xfrm>
            <a:custGeom>
              <a:avLst/>
              <a:gdLst/>
              <a:ahLst/>
              <a:cxnLst/>
              <a:rect l="l" t="t" r="r" b="b"/>
              <a:pathLst>
                <a:path w="2673" h="2713" extrusionOk="0">
                  <a:moveTo>
                    <a:pt x="80" y="1"/>
                  </a:moveTo>
                  <a:cubicBezTo>
                    <a:pt x="60" y="1"/>
                    <a:pt x="39" y="10"/>
                    <a:pt x="23" y="27"/>
                  </a:cubicBezTo>
                  <a:cubicBezTo>
                    <a:pt x="1" y="56"/>
                    <a:pt x="8" y="99"/>
                    <a:pt x="37" y="121"/>
                  </a:cubicBezTo>
                  <a:cubicBezTo>
                    <a:pt x="1075" y="1014"/>
                    <a:pt x="1823" y="1783"/>
                    <a:pt x="2535" y="2684"/>
                  </a:cubicBezTo>
                  <a:cubicBezTo>
                    <a:pt x="2549" y="2705"/>
                    <a:pt x="2571" y="2713"/>
                    <a:pt x="2593" y="2713"/>
                  </a:cubicBezTo>
                  <a:cubicBezTo>
                    <a:pt x="2607" y="2713"/>
                    <a:pt x="2622" y="2705"/>
                    <a:pt x="2636" y="2698"/>
                  </a:cubicBezTo>
                  <a:cubicBezTo>
                    <a:pt x="2665" y="2676"/>
                    <a:pt x="2672" y="2633"/>
                    <a:pt x="2643" y="2604"/>
                  </a:cubicBezTo>
                  <a:cubicBezTo>
                    <a:pt x="1925" y="1689"/>
                    <a:pt x="1170" y="912"/>
                    <a:pt x="124" y="19"/>
                  </a:cubicBezTo>
                  <a:cubicBezTo>
                    <a:pt x="112" y="7"/>
                    <a:pt x="96" y="1"/>
                    <a:pt x="80" y="1"/>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76" name="Google Shape;352;p35"/>
            <p:cNvSpPr/>
            <p:nvPr/>
          </p:nvSpPr>
          <p:spPr>
            <a:xfrm rot="4264189">
              <a:off x="23422" y="9048"/>
              <a:ext cx="2094" cy="1860"/>
            </a:xfrm>
            <a:custGeom>
              <a:avLst/>
              <a:gdLst/>
              <a:ahLst/>
              <a:cxnLst/>
              <a:rect l="l" t="t" r="r" b="b"/>
              <a:pathLst>
                <a:path w="8727" h="7751" extrusionOk="0">
                  <a:moveTo>
                    <a:pt x="7793" y="0"/>
                  </a:moveTo>
                  <a:cubicBezTo>
                    <a:pt x="7771" y="0"/>
                    <a:pt x="7750" y="4"/>
                    <a:pt x="7732" y="12"/>
                  </a:cubicBezTo>
                  <a:cubicBezTo>
                    <a:pt x="7674" y="34"/>
                    <a:pt x="7630" y="77"/>
                    <a:pt x="7587" y="121"/>
                  </a:cubicBezTo>
                  <a:cubicBezTo>
                    <a:pt x="7427" y="288"/>
                    <a:pt x="7289" y="469"/>
                    <a:pt x="7144" y="651"/>
                  </a:cubicBezTo>
                  <a:cubicBezTo>
                    <a:pt x="7129" y="651"/>
                    <a:pt x="7115" y="644"/>
                    <a:pt x="7100" y="644"/>
                  </a:cubicBezTo>
                  <a:cubicBezTo>
                    <a:pt x="7071" y="636"/>
                    <a:pt x="7042" y="633"/>
                    <a:pt x="7013" y="633"/>
                  </a:cubicBezTo>
                  <a:cubicBezTo>
                    <a:pt x="6984" y="633"/>
                    <a:pt x="6955" y="636"/>
                    <a:pt x="6926" y="644"/>
                  </a:cubicBezTo>
                  <a:cubicBezTo>
                    <a:pt x="6912" y="484"/>
                    <a:pt x="6832" y="331"/>
                    <a:pt x="6715" y="230"/>
                  </a:cubicBezTo>
                  <a:cubicBezTo>
                    <a:pt x="6672" y="194"/>
                    <a:pt x="6636" y="165"/>
                    <a:pt x="6585" y="157"/>
                  </a:cubicBezTo>
                  <a:cubicBezTo>
                    <a:pt x="6573" y="156"/>
                    <a:pt x="6562" y="155"/>
                    <a:pt x="6551" y="155"/>
                  </a:cubicBezTo>
                  <a:cubicBezTo>
                    <a:pt x="6512" y="155"/>
                    <a:pt x="6475" y="165"/>
                    <a:pt x="6447" y="194"/>
                  </a:cubicBezTo>
                  <a:cubicBezTo>
                    <a:pt x="6425" y="215"/>
                    <a:pt x="6418" y="244"/>
                    <a:pt x="6403" y="273"/>
                  </a:cubicBezTo>
                  <a:cubicBezTo>
                    <a:pt x="6389" y="317"/>
                    <a:pt x="6382" y="361"/>
                    <a:pt x="6374" y="404"/>
                  </a:cubicBezTo>
                  <a:cubicBezTo>
                    <a:pt x="6374" y="527"/>
                    <a:pt x="6440" y="629"/>
                    <a:pt x="6476" y="745"/>
                  </a:cubicBezTo>
                  <a:cubicBezTo>
                    <a:pt x="6512" y="847"/>
                    <a:pt x="6527" y="956"/>
                    <a:pt x="6527" y="1072"/>
                  </a:cubicBezTo>
                  <a:cubicBezTo>
                    <a:pt x="6469" y="1232"/>
                    <a:pt x="6418" y="1399"/>
                    <a:pt x="6403" y="1566"/>
                  </a:cubicBezTo>
                  <a:cubicBezTo>
                    <a:pt x="4915" y="3577"/>
                    <a:pt x="2498" y="4876"/>
                    <a:pt x="0" y="4999"/>
                  </a:cubicBezTo>
                  <a:cubicBezTo>
                    <a:pt x="559" y="5914"/>
                    <a:pt x="857" y="6727"/>
                    <a:pt x="1147" y="7751"/>
                  </a:cubicBezTo>
                  <a:cubicBezTo>
                    <a:pt x="3703" y="6676"/>
                    <a:pt x="5975" y="4767"/>
                    <a:pt x="7209" y="2350"/>
                  </a:cubicBezTo>
                  <a:cubicBezTo>
                    <a:pt x="7441" y="2328"/>
                    <a:pt x="7667" y="2212"/>
                    <a:pt x="7826" y="2037"/>
                  </a:cubicBezTo>
                  <a:lnTo>
                    <a:pt x="8211" y="1972"/>
                  </a:lnTo>
                  <a:cubicBezTo>
                    <a:pt x="8298" y="1958"/>
                    <a:pt x="8385" y="1936"/>
                    <a:pt x="8465" y="1900"/>
                  </a:cubicBezTo>
                  <a:cubicBezTo>
                    <a:pt x="8516" y="1878"/>
                    <a:pt x="8574" y="1841"/>
                    <a:pt x="8574" y="1783"/>
                  </a:cubicBezTo>
                  <a:cubicBezTo>
                    <a:pt x="8581" y="1733"/>
                    <a:pt x="8545" y="1689"/>
                    <a:pt x="8501" y="1667"/>
                  </a:cubicBezTo>
                  <a:cubicBezTo>
                    <a:pt x="8451" y="1645"/>
                    <a:pt x="8400" y="1638"/>
                    <a:pt x="8349" y="1638"/>
                  </a:cubicBezTo>
                  <a:cubicBezTo>
                    <a:pt x="8247" y="1638"/>
                    <a:pt x="8138" y="1645"/>
                    <a:pt x="8037" y="1653"/>
                  </a:cubicBezTo>
                  <a:cubicBezTo>
                    <a:pt x="8037" y="1631"/>
                    <a:pt x="8044" y="1616"/>
                    <a:pt x="8044" y="1595"/>
                  </a:cubicBezTo>
                  <a:lnTo>
                    <a:pt x="8349" y="1479"/>
                  </a:lnTo>
                  <a:cubicBezTo>
                    <a:pt x="8443" y="1442"/>
                    <a:pt x="8538" y="1406"/>
                    <a:pt x="8618" y="1348"/>
                  </a:cubicBezTo>
                  <a:cubicBezTo>
                    <a:pt x="8676" y="1312"/>
                    <a:pt x="8726" y="1253"/>
                    <a:pt x="8719" y="1188"/>
                  </a:cubicBezTo>
                  <a:cubicBezTo>
                    <a:pt x="8712" y="1137"/>
                    <a:pt x="8661" y="1094"/>
                    <a:pt x="8603" y="1079"/>
                  </a:cubicBezTo>
                  <a:cubicBezTo>
                    <a:pt x="8578" y="1073"/>
                    <a:pt x="8554" y="1071"/>
                    <a:pt x="8530" y="1071"/>
                  </a:cubicBezTo>
                  <a:cubicBezTo>
                    <a:pt x="8497" y="1071"/>
                    <a:pt x="8465" y="1075"/>
                    <a:pt x="8436" y="1079"/>
                  </a:cubicBezTo>
                  <a:cubicBezTo>
                    <a:pt x="8262" y="1116"/>
                    <a:pt x="8095" y="1159"/>
                    <a:pt x="7928" y="1203"/>
                  </a:cubicBezTo>
                  <a:cubicBezTo>
                    <a:pt x="7928" y="1195"/>
                    <a:pt x="7921" y="1195"/>
                    <a:pt x="7921" y="1188"/>
                  </a:cubicBezTo>
                  <a:cubicBezTo>
                    <a:pt x="8037" y="1094"/>
                    <a:pt x="8160" y="999"/>
                    <a:pt x="8276" y="905"/>
                  </a:cubicBezTo>
                  <a:cubicBezTo>
                    <a:pt x="8371" y="832"/>
                    <a:pt x="8465" y="753"/>
                    <a:pt x="8538" y="665"/>
                  </a:cubicBezTo>
                  <a:cubicBezTo>
                    <a:pt x="8581" y="600"/>
                    <a:pt x="8618" y="520"/>
                    <a:pt x="8588" y="455"/>
                  </a:cubicBezTo>
                  <a:cubicBezTo>
                    <a:pt x="8562" y="396"/>
                    <a:pt x="8501" y="367"/>
                    <a:pt x="8441" y="367"/>
                  </a:cubicBezTo>
                  <a:cubicBezTo>
                    <a:pt x="8435" y="367"/>
                    <a:pt x="8428" y="367"/>
                    <a:pt x="8422" y="368"/>
                  </a:cubicBezTo>
                  <a:cubicBezTo>
                    <a:pt x="8356" y="368"/>
                    <a:pt x="8291" y="397"/>
                    <a:pt x="8233" y="433"/>
                  </a:cubicBezTo>
                  <a:cubicBezTo>
                    <a:pt x="8000" y="557"/>
                    <a:pt x="7775" y="702"/>
                    <a:pt x="7558" y="854"/>
                  </a:cubicBezTo>
                  <a:cubicBezTo>
                    <a:pt x="7550" y="847"/>
                    <a:pt x="7543" y="847"/>
                    <a:pt x="7543" y="840"/>
                  </a:cubicBezTo>
                  <a:cubicBezTo>
                    <a:pt x="7616" y="731"/>
                    <a:pt x="7688" y="615"/>
                    <a:pt x="7761" y="506"/>
                  </a:cubicBezTo>
                  <a:cubicBezTo>
                    <a:pt x="7819" y="419"/>
                    <a:pt x="7877" y="331"/>
                    <a:pt x="7913" y="230"/>
                  </a:cubicBezTo>
                  <a:cubicBezTo>
                    <a:pt x="7935" y="172"/>
                    <a:pt x="7942" y="92"/>
                    <a:pt x="7899" y="41"/>
                  </a:cubicBezTo>
                  <a:cubicBezTo>
                    <a:pt x="7871" y="13"/>
                    <a:pt x="7831" y="0"/>
                    <a:pt x="7793" y="0"/>
                  </a:cubicBezTo>
                  <a:close/>
                </a:path>
              </a:pathLst>
            </a:custGeom>
            <a:solidFill>
              <a:srgbClr val="BC716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77" name="Google Shape;353;p35"/>
            <p:cNvSpPr/>
            <p:nvPr/>
          </p:nvSpPr>
          <p:spPr>
            <a:xfrm>
              <a:off x="22710" y="9046"/>
              <a:ext cx="1789" cy="2128"/>
            </a:xfrm>
            <a:custGeom>
              <a:avLst/>
              <a:gdLst/>
              <a:ahLst/>
              <a:cxnLst/>
              <a:rect l="l" t="t" r="r" b="b"/>
              <a:pathLst>
                <a:path w="7457" h="8866" extrusionOk="0">
                  <a:moveTo>
                    <a:pt x="4414" y="0"/>
                  </a:moveTo>
                  <a:cubicBezTo>
                    <a:pt x="4400" y="0"/>
                    <a:pt x="4385" y="0"/>
                    <a:pt x="4371" y="1"/>
                  </a:cubicBezTo>
                  <a:cubicBezTo>
                    <a:pt x="3616" y="23"/>
                    <a:pt x="2861" y="52"/>
                    <a:pt x="2113" y="81"/>
                  </a:cubicBezTo>
                  <a:cubicBezTo>
                    <a:pt x="1692" y="95"/>
                    <a:pt x="1336" y="313"/>
                    <a:pt x="1060" y="618"/>
                  </a:cubicBezTo>
                  <a:cubicBezTo>
                    <a:pt x="951" y="734"/>
                    <a:pt x="850" y="872"/>
                    <a:pt x="763" y="1017"/>
                  </a:cubicBezTo>
                  <a:cubicBezTo>
                    <a:pt x="44" y="2208"/>
                    <a:pt x="58" y="3667"/>
                    <a:pt x="22" y="5417"/>
                  </a:cubicBezTo>
                  <a:cubicBezTo>
                    <a:pt x="0" y="6535"/>
                    <a:pt x="44" y="7696"/>
                    <a:pt x="29" y="8865"/>
                  </a:cubicBezTo>
                  <a:lnTo>
                    <a:pt x="7456" y="8720"/>
                  </a:lnTo>
                  <a:cubicBezTo>
                    <a:pt x="7369" y="7595"/>
                    <a:pt x="7412" y="6469"/>
                    <a:pt x="7347" y="5351"/>
                  </a:cubicBezTo>
                  <a:cubicBezTo>
                    <a:pt x="7289" y="4233"/>
                    <a:pt x="7108" y="3108"/>
                    <a:pt x="6650" y="2085"/>
                  </a:cubicBezTo>
                  <a:cubicBezTo>
                    <a:pt x="6418" y="1569"/>
                    <a:pt x="6113" y="1090"/>
                    <a:pt x="5736" y="676"/>
                  </a:cubicBezTo>
                  <a:cubicBezTo>
                    <a:pt x="5432" y="345"/>
                    <a:pt x="4897" y="0"/>
                    <a:pt x="4414" y="0"/>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78" name="Google Shape;354;p35"/>
            <p:cNvSpPr/>
            <p:nvPr/>
          </p:nvSpPr>
          <p:spPr>
            <a:xfrm>
              <a:off x="22740" y="9317"/>
              <a:ext cx="788" cy="1195"/>
            </a:xfrm>
            <a:custGeom>
              <a:avLst/>
              <a:gdLst/>
              <a:ahLst/>
              <a:cxnLst/>
              <a:rect l="l" t="t" r="r" b="b"/>
              <a:pathLst>
                <a:path w="3283" h="4979" extrusionOk="0">
                  <a:moveTo>
                    <a:pt x="1256" y="1"/>
                  </a:moveTo>
                  <a:cubicBezTo>
                    <a:pt x="1139" y="1"/>
                    <a:pt x="1022" y="23"/>
                    <a:pt x="916" y="75"/>
                  </a:cubicBezTo>
                  <a:cubicBezTo>
                    <a:pt x="720" y="169"/>
                    <a:pt x="574" y="344"/>
                    <a:pt x="458" y="532"/>
                  </a:cubicBezTo>
                  <a:cubicBezTo>
                    <a:pt x="1" y="1295"/>
                    <a:pt x="37" y="2253"/>
                    <a:pt x="211" y="3124"/>
                  </a:cubicBezTo>
                  <a:cubicBezTo>
                    <a:pt x="291" y="3531"/>
                    <a:pt x="407" y="3937"/>
                    <a:pt x="632" y="4278"/>
                  </a:cubicBezTo>
                  <a:cubicBezTo>
                    <a:pt x="857" y="4627"/>
                    <a:pt x="1206" y="4910"/>
                    <a:pt x="1612" y="4968"/>
                  </a:cubicBezTo>
                  <a:cubicBezTo>
                    <a:pt x="1663" y="4975"/>
                    <a:pt x="1714" y="4979"/>
                    <a:pt x="1765" y="4979"/>
                  </a:cubicBezTo>
                  <a:cubicBezTo>
                    <a:pt x="2235" y="4979"/>
                    <a:pt x="2685" y="4685"/>
                    <a:pt x="2934" y="4286"/>
                  </a:cubicBezTo>
                  <a:cubicBezTo>
                    <a:pt x="3217" y="3843"/>
                    <a:pt x="3282" y="3291"/>
                    <a:pt x="3239" y="2776"/>
                  </a:cubicBezTo>
                  <a:cubicBezTo>
                    <a:pt x="3166" y="1970"/>
                    <a:pt x="2832" y="1193"/>
                    <a:pt x="2302" y="591"/>
                  </a:cubicBezTo>
                  <a:cubicBezTo>
                    <a:pt x="2128" y="387"/>
                    <a:pt x="1925" y="206"/>
                    <a:pt x="1685" y="97"/>
                  </a:cubicBezTo>
                  <a:cubicBezTo>
                    <a:pt x="1552" y="36"/>
                    <a:pt x="1403" y="1"/>
                    <a:pt x="1256" y="1"/>
                  </a:cubicBezTo>
                  <a:close/>
                </a:path>
              </a:pathLst>
            </a:custGeom>
            <a:solidFill>
              <a:srgbClr val="BC716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79" name="Google Shape;355;p35"/>
            <p:cNvSpPr/>
            <p:nvPr/>
          </p:nvSpPr>
          <p:spPr>
            <a:xfrm>
              <a:off x="22771" y="9310"/>
              <a:ext cx="723" cy="1097"/>
            </a:xfrm>
            <a:custGeom>
              <a:avLst/>
              <a:gdLst/>
              <a:ahLst/>
              <a:cxnLst/>
              <a:rect l="l" t="t" r="r" b="b"/>
              <a:pathLst>
                <a:path w="3014" h="4572" extrusionOk="0">
                  <a:moveTo>
                    <a:pt x="1152" y="1"/>
                  </a:moveTo>
                  <a:cubicBezTo>
                    <a:pt x="1044" y="1"/>
                    <a:pt x="936" y="21"/>
                    <a:pt x="835" y="67"/>
                  </a:cubicBezTo>
                  <a:cubicBezTo>
                    <a:pt x="654" y="154"/>
                    <a:pt x="523" y="314"/>
                    <a:pt x="422" y="488"/>
                  </a:cubicBezTo>
                  <a:cubicBezTo>
                    <a:pt x="0" y="1185"/>
                    <a:pt x="30" y="2070"/>
                    <a:pt x="189" y="2869"/>
                  </a:cubicBezTo>
                  <a:cubicBezTo>
                    <a:pt x="269" y="3239"/>
                    <a:pt x="371" y="3617"/>
                    <a:pt x="574" y="3936"/>
                  </a:cubicBezTo>
                  <a:cubicBezTo>
                    <a:pt x="785" y="4248"/>
                    <a:pt x="1104" y="4510"/>
                    <a:pt x="1481" y="4561"/>
                  </a:cubicBezTo>
                  <a:cubicBezTo>
                    <a:pt x="1531" y="4568"/>
                    <a:pt x="1581" y="4572"/>
                    <a:pt x="1630" y="4572"/>
                  </a:cubicBezTo>
                  <a:cubicBezTo>
                    <a:pt x="2058" y="4572"/>
                    <a:pt x="2466" y="4301"/>
                    <a:pt x="2694" y="3936"/>
                  </a:cubicBezTo>
                  <a:cubicBezTo>
                    <a:pt x="2955" y="3530"/>
                    <a:pt x="3013" y="3029"/>
                    <a:pt x="2970" y="2550"/>
                  </a:cubicBezTo>
                  <a:cubicBezTo>
                    <a:pt x="2904" y="1809"/>
                    <a:pt x="2599" y="1098"/>
                    <a:pt x="2113" y="539"/>
                  </a:cubicBezTo>
                  <a:cubicBezTo>
                    <a:pt x="1953" y="357"/>
                    <a:pt x="1765" y="190"/>
                    <a:pt x="1547" y="89"/>
                  </a:cubicBezTo>
                  <a:cubicBezTo>
                    <a:pt x="1422" y="32"/>
                    <a:pt x="1287" y="1"/>
                    <a:pt x="1152" y="1"/>
                  </a:cubicBezTo>
                  <a:close/>
                </a:path>
              </a:pathLst>
            </a:custGeom>
            <a:solidFill>
              <a:srgbClr val="000000">
                <a:alpha val="6700"/>
              </a:srgb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80" name="Google Shape;356;p35"/>
            <p:cNvSpPr/>
            <p:nvPr/>
          </p:nvSpPr>
          <p:spPr>
            <a:xfrm>
              <a:off x="22716" y="11027"/>
              <a:ext cx="1781" cy="85"/>
            </a:xfrm>
            <a:custGeom>
              <a:avLst/>
              <a:gdLst/>
              <a:ahLst/>
              <a:cxnLst/>
              <a:rect l="l" t="t" r="r" b="b"/>
              <a:pathLst>
                <a:path w="7420" h="356" extrusionOk="0">
                  <a:moveTo>
                    <a:pt x="7347" y="0"/>
                  </a:moveTo>
                  <a:cubicBezTo>
                    <a:pt x="4929" y="8"/>
                    <a:pt x="2483" y="80"/>
                    <a:pt x="66" y="218"/>
                  </a:cubicBezTo>
                  <a:cubicBezTo>
                    <a:pt x="29" y="225"/>
                    <a:pt x="0" y="254"/>
                    <a:pt x="0" y="291"/>
                  </a:cubicBezTo>
                  <a:cubicBezTo>
                    <a:pt x="7" y="327"/>
                    <a:pt x="36" y="356"/>
                    <a:pt x="73" y="356"/>
                  </a:cubicBezTo>
                  <a:cubicBezTo>
                    <a:pt x="2483" y="218"/>
                    <a:pt x="4929" y="145"/>
                    <a:pt x="7347" y="138"/>
                  </a:cubicBezTo>
                  <a:cubicBezTo>
                    <a:pt x="7390" y="138"/>
                    <a:pt x="7420" y="109"/>
                    <a:pt x="7420" y="66"/>
                  </a:cubicBezTo>
                  <a:cubicBezTo>
                    <a:pt x="7420" y="29"/>
                    <a:pt x="7383" y="0"/>
                    <a:pt x="7347" y="0"/>
                  </a:cubicBezTo>
                  <a:close/>
                </a:path>
              </a:pathLst>
            </a:custGeom>
            <a:solidFill>
              <a:srgbClr val="324958"/>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81" name="Google Shape;357;p35"/>
            <p:cNvSpPr/>
            <p:nvPr/>
          </p:nvSpPr>
          <p:spPr>
            <a:xfrm>
              <a:off x="23179" y="8657"/>
              <a:ext cx="911" cy="962"/>
            </a:xfrm>
            <a:custGeom>
              <a:avLst/>
              <a:gdLst/>
              <a:ahLst/>
              <a:cxnLst/>
              <a:rect l="l" t="t" r="r" b="b"/>
              <a:pathLst>
                <a:path w="3798" h="4010" extrusionOk="0">
                  <a:moveTo>
                    <a:pt x="813" y="0"/>
                  </a:moveTo>
                  <a:lnTo>
                    <a:pt x="813" y="1779"/>
                  </a:lnTo>
                  <a:cubicBezTo>
                    <a:pt x="683" y="1786"/>
                    <a:pt x="552" y="1801"/>
                    <a:pt x="429" y="1822"/>
                  </a:cubicBezTo>
                  <a:cubicBezTo>
                    <a:pt x="327" y="1837"/>
                    <a:pt x="233" y="1851"/>
                    <a:pt x="153" y="1895"/>
                  </a:cubicBezTo>
                  <a:cubicBezTo>
                    <a:pt x="66" y="1946"/>
                    <a:pt x="0" y="2033"/>
                    <a:pt x="0" y="2127"/>
                  </a:cubicBezTo>
                  <a:cubicBezTo>
                    <a:pt x="0" y="2229"/>
                    <a:pt x="80" y="2316"/>
                    <a:pt x="153" y="2389"/>
                  </a:cubicBezTo>
                  <a:cubicBezTo>
                    <a:pt x="625" y="2860"/>
                    <a:pt x="1140" y="3274"/>
                    <a:pt x="1699" y="3644"/>
                  </a:cubicBezTo>
                  <a:cubicBezTo>
                    <a:pt x="1946" y="3804"/>
                    <a:pt x="2207" y="3957"/>
                    <a:pt x="2498" y="4000"/>
                  </a:cubicBezTo>
                  <a:cubicBezTo>
                    <a:pt x="2545" y="4007"/>
                    <a:pt x="2593" y="4010"/>
                    <a:pt x="2640" y="4010"/>
                  </a:cubicBezTo>
                  <a:cubicBezTo>
                    <a:pt x="3066" y="4010"/>
                    <a:pt x="3483" y="3754"/>
                    <a:pt x="3659" y="3369"/>
                  </a:cubicBezTo>
                  <a:cubicBezTo>
                    <a:pt x="3797" y="3056"/>
                    <a:pt x="3790" y="2679"/>
                    <a:pt x="3601" y="2396"/>
                  </a:cubicBezTo>
                  <a:cubicBezTo>
                    <a:pt x="3340" y="1982"/>
                    <a:pt x="2810" y="1844"/>
                    <a:pt x="2323" y="1793"/>
                  </a:cubicBezTo>
                  <a:lnTo>
                    <a:pt x="2309" y="1793"/>
                  </a:lnTo>
                  <a:lnTo>
                    <a:pt x="2309" y="0"/>
                  </a:lnTo>
                  <a:close/>
                </a:path>
              </a:pathLst>
            </a:custGeom>
            <a:solidFill>
              <a:srgbClr val="BC716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82" name="Google Shape;358;p35"/>
            <p:cNvSpPr/>
            <p:nvPr/>
          </p:nvSpPr>
          <p:spPr>
            <a:xfrm>
              <a:off x="23374" y="8657"/>
              <a:ext cx="359" cy="404"/>
            </a:xfrm>
            <a:custGeom>
              <a:avLst/>
              <a:gdLst/>
              <a:ahLst/>
              <a:cxnLst/>
              <a:rect l="l" t="t" r="r" b="b"/>
              <a:pathLst>
                <a:path w="1496" h="1685" extrusionOk="0">
                  <a:moveTo>
                    <a:pt x="0" y="0"/>
                  </a:moveTo>
                  <a:lnTo>
                    <a:pt x="0" y="1024"/>
                  </a:lnTo>
                  <a:cubicBezTo>
                    <a:pt x="385" y="1416"/>
                    <a:pt x="930" y="1634"/>
                    <a:pt x="1496" y="1684"/>
                  </a:cubicBezTo>
                  <a:lnTo>
                    <a:pt x="1496" y="0"/>
                  </a:lnTo>
                  <a:close/>
                </a:path>
              </a:pathLst>
            </a:custGeom>
            <a:solidFill>
              <a:srgbClr val="000000">
                <a:alpha val="12950"/>
              </a:srgb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83" name="Google Shape;359;p35"/>
            <p:cNvSpPr/>
            <p:nvPr/>
          </p:nvSpPr>
          <p:spPr>
            <a:xfrm rot="2981798">
              <a:off x="22177" y="9833"/>
              <a:ext cx="2383" cy="1324"/>
            </a:xfrm>
            <a:custGeom>
              <a:avLst/>
              <a:gdLst/>
              <a:ahLst/>
              <a:cxnLst/>
              <a:rect l="l" t="t" r="r" b="b"/>
              <a:pathLst>
                <a:path w="9932" h="5517" extrusionOk="0">
                  <a:moveTo>
                    <a:pt x="1243" y="0"/>
                  </a:moveTo>
                  <a:cubicBezTo>
                    <a:pt x="1024" y="0"/>
                    <a:pt x="813" y="76"/>
                    <a:pt x="603" y="237"/>
                  </a:cubicBezTo>
                  <a:cubicBezTo>
                    <a:pt x="385" y="404"/>
                    <a:pt x="262" y="818"/>
                    <a:pt x="175" y="1080"/>
                  </a:cubicBezTo>
                  <a:cubicBezTo>
                    <a:pt x="1" y="1580"/>
                    <a:pt x="146" y="2139"/>
                    <a:pt x="378" y="2619"/>
                  </a:cubicBezTo>
                  <a:cubicBezTo>
                    <a:pt x="923" y="3773"/>
                    <a:pt x="1932" y="4702"/>
                    <a:pt x="3130" y="5152"/>
                  </a:cubicBezTo>
                  <a:cubicBezTo>
                    <a:pt x="3840" y="5417"/>
                    <a:pt x="4594" y="5516"/>
                    <a:pt x="5355" y="5516"/>
                  </a:cubicBezTo>
                  <a:cubicBezTo>
                    <a:pt x="5907" y="5516"/>
                    <a:pt x="6462" y="5464"/>
                    <a:pt x="7006" y="5384"/>
                  </a:cubicBezTo>
                  <a:cubicBezTo>
                    <a:pt x="7297" y="5341"/>
                    <a:pt x="7594" y="5283"/>
                    <a:pt x="7841" y="5130"/>
                  </a:cubicBezTo>
                  <a:cubicBezTo>
                    <a:pt x="7870" y="5181"/>
                    <a:pt x="7906" y="5225"/>
                    <a:pt x="7964" y="5261"/>
                  </a:cubicBezTo>
                  <a:cubicBezTo>
                    <a:pt x="8071" y="5334"/>
                    <a:pt x="8208" y="5371"/>
                    <a:pt x="8342" y="5371"/>
                  </a:cubicBezTo>
                  <a:cubicBezTo>
                    <a:pt x="8354" y="5371"/>
                    <a:pt x="8366" y="5371"/>
                    <a:pt x="8378" y="5370"/>
                  </a:cubicBezTo>
                  <a:cubicBezTo>
                    <a:pt x="8545" y="5370"/>
                    <a:pt x="8792" y="5305"/>
                    <a:pt x="8894" y="5167"/>
                  </a:cubicBezTo>
                  <a:cubicBezTo>
                    <a:pt x="8960" y="5073"/>
                    <a:pt x="9031" y="5040"/>
                    <a:pt x="9107" y="5040"/>
                  </a:cubicBezTo>
                  <a:cubicBezTo>
                    <a:pt x="9172" y="5040"/>
                    <a:pt x="9241" y="5064"/>
                    <a:pt x="9315" y="5094"/>
                  </a:cubicBezTo>
                  <a:cubicBezTo>
                    <a:pt x="9393" y="5120"/>
                    <a:pt x="9460" y="5154"/>
                    <a:pt x="9519" y="5154"/>
                  </a:cubicBezTo>
                  <a:cubicBezTo>
                    <a:pt x="9559" y="5154"/>
                    <a:pt x="9595" y="5138"/>
                    <a:pt x="9627" y="5094"/>
                  </a:cubicBezTo>
                  <a:cubicBezTo>
                    <a:pt x="9707" y="5000"/>
                    <a:pt x="9598" y="4876"/>
                    <a:pt x="9503" y="4782"/>
                  </a:cubicBezTo>
                  <a:lnTo>
                    <a:pt x="9503" y="4782"/>
                  </a:lnTo>
                  <a:cubicBezTo>
                    <a:pt x="9555" y="4794"/>
                    <a:pt x="9618" y="4805"/>
                    <a:pt x="9678" y="4805"/>
                  </a:cubicBezTo>
                  <a:cubicBezTo>
                    <a:pt x="9760" y="4805"/>
                    <a:pt x="9834" y="4784"/>
                    <a:pt x="9859" y="4717"/>
                  </a:cubicBezTo>
                  <a:cubicBezTo>
                    <a:pt x="9895" y="4600"/>
                    <a:pt x="9750" y="4506"/>
                    <a:pt x="9605" y="4463"/>
                  </a:cubicBezTo>
                  <a:cubicBezTo>
                    <a:pt x="9653" y="4463"/>
                    <a:pt x="9702" y="4469"/>
                    <a:pt x="9746" y="4469"/>
                  </a:cubicBezTo>
                  <a:cubicBezTo>
                    <a:pt x="9768" y="4469"/>
                    <a:pt x="9789" y="4467"/>
                    <a:pt x="9808" y="4463"/>
                  </a:cubicBezTo>
                  <a:cubicBezTo>
                    <a:pt x="9903" y="4441"/>
                    <a:pt x="9932" y="4325"/>
                    <a:pt x="9866" y="4259"/>
                  </a:cubicBezTo>
                  <a:cubicBezTo>
                    <a:pt x="9743" y="4121"/>
                    <a:pt x="9562" y="4041"/>
                    <a:pt x="9380" y="4020"/>
                  </a:cubicBezTo>
                  <a:cubicBezTo>
                    <a:pt x="9341" y="4016"/>
                    <a:pt x="9303" y="4015"/>
                    <a:pt x="9264" y="4015"/>
                  </a:cubicBezTo>
                  <a:cubicBezTo>
                    <a:pt x="9065" y="4015"/>
                    <a:pt x="8871" y="4058"/>
                    <a:pt x="8676" y="4107"/>
                  </a:cubicBezTo>
                  <a:cubicBezTo>
                    <a:pt x="8647" y="4110"/>
                    <a:pt x="8616" y="4116"/>
                    <a:pt x="8587" y="4116"/>
                  </a:cubicBezTo>
                  <a:cubicBezTo>
                    <a:pt x="8558" y="4116"/>
                    <a:pt x="8531" y="4110"/>
                    <a:pt x="8509" y="4092"/>
                  </a:cubicBezTo>
                  <a:cubicBezTo>
                    <a:pt x="8451" y="4049"/>
                    <a:pt x="8465" y="3954"/>
                    <a:pt x="8509" y="3904"/>
                  </a:cubicBezTo>
                  <a:cubicBezTo>
                    <a:pt x="8560" y="3853"/>
                    <a:pt x="8625" y="3824"/>
                    <a:pt x="8690" y="3795"/>
                  </a:cubicBezTo>
                  <a:cubicBezTo>
                    <a:pt x="8756" y="3758"/>
                    <a:pt x="8821" y="3715"/>
                    <a:pt x="8836" y="3649"/>
                  </a:cubicBezTo>
                  <a:cubicBezTo>
                    <a:pt x="8865" y="3555"/>
                    <a:pt x="8777" y="3453"/>
                    <a:pt x="8683" y="3432"/>
                  </a:cubicBezTo>
                  <a:cubicBezTo>
                    <a:pt x="8664" y="3427"/>
                    <a:pt x="8645" y="3425"/>
                    <a:pt x="8625" y="3425"/>
                  </a:cubicBezTo>
                  <a:cubicBezTo>
                    <a:pt x="8548" y="3425"/>
                    <a:pt x="8471" y="3456"/>
                    <a:pt x="8407" y="3497"/>
                  </a:cubicBezTo>
                  <a:cubicBezTo>
                    <a:pt x="8211" y="3613"/>
                    <a:pt x="8066" y="3809"/>
                    <a:pt x="7979" y="4005"/>
                  </a:cubicBezTo>
                  <a:cubicBezTo>
                    <a:pt x="7935" y="4100"/>
                    <a:pt x="7899" y="4194"/>
                    <a:pt x="7863" y="4281"/>
                  </a:cubicBezTo>
                  <a:cubicBezTo>
                    <a:pt x="7784" y="4285"/>
                    <a:pt x="7705" y="4287"/>
                    <a:pt x="7626" y="4287"/>
                  </a:cubicBezTo>
                  <a:cubicBezTo>
                    <a:pt x="6215" y="4287"/>
                    <a:pt x="4804" y="3678"/>
                    <a:pt x="3855" y="2626"/>
                  </a:cubicBezTo>
                  <a:cubicBezTo>
                    <a:pt x="3405" y="2125"/>
                    <a:pt x="3064" y="1544"/>
                    <a:pt x="2701" y="985"/>
                  </a:cubicBezTo>
                  <a:cubicBezTo>
                    <a:pt x="2512" y="695"/>
                    <a:pt x="2099" y="303"/>
                    <a:pt x="1786" y="143"/>
                  </a:cubicBezTo>
                  <a:cubicBezTo>
                    <a:pt x="1599" y="49"/>
                    <a:pt x="1419" y="0"/>
                    <a:pt x="1243" y="0"/>
                  </a:cubicBezTo>
                  <a:close/>
                </a:path>
              </a:pathLst>
            </a:custGeom>
            <a:solidFill>
              <a:srgbClr val="BC716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84" name="Google Shape;360;p35"/>
            <p:cNvSpPr/>
            <p:nvPr/>
          </p:nvSpPr>
          <p:spPr>
            <a:xfrm rot="524525">
              <a:off x="22100" y="5379"/>
              <a:ext cx="3673" cy="2349"/>
            </a:xfrm>
            <a:custGeom>
              <a:avLst/>
              <a:gdLst/>
              <a:ahLst/>
              <a:cxnLst/>
              <a:rect l="l" t="t" r="r" b="b"/>
              <a:pathLst>
                <a:path w="8748" h="6509" extrusionOk="0">
                  <a:moveTo>
                    <a:pt x="5129" y="1"/>
                  </a:moveTo>
                  <a:cubicBezTo>
                    <a:pt x="4305" y="1"/>
                    <a:pt x="3450" y="243"/>
                    <a:pt x="3093" y="1011"/>
                  </a:cubicBezTo>
                  <a:cubicBezTo>
                    <a:pt x="2838" y="788"/>
                    <a:pt x="2642" y="731"/>
                    <a:pt x="2419" y="731"/>
                  </a:cubicBezTo>
                  <a:cubicBezTo>
                    <a:pt x="2235" y="731"/>
                    <a:pt x="2033" y="770"/>
                    <a:pt x="1764" y="786"/>
                  </a:cubicBezTo>
                  <a:cubicBezTo>
                    <a:pt x="1662" y="793"/>
                    <a:pt x="1401" y="902"/>
                    <a:pt x="1365" y="1004"/>
                  </a:cubicBezTo>
                  <a:cubicBezTo>
                    <a:pt x="1322" y="1154"/>
                    <a:pt x="1498" y="1262"/>
                    <a:pt x="1642" y="1300"/>
                  </a:cubicBezTo>
                  <a:lnTo>
                    <a:pt x="1642" y="1300"/>
                  </a:lnTo>
                  <a:cubicBezTo>
                    <a:pt x="1544" y="1275"/>
                    <a:pt x="1444" y="1263"/>
                    <a:pt x="1344" y="1263"/>
                  </a:cubicBezTo>
                  <a:cubicBezTo>
                    <a:pt x="1045" y="1263"/>
                    <a:pt x="748" y="1372"/>
                    <a:pt x="515" y="1577"/>
                  </a:cubicBezTo>
                  <a:cubicBezTo>
                    <a:pt x="203" y="1846"/>
                    <a:pt x="7" y="2274"/>
                    <a:pt x="7" y="2710"/>
                  </a:cubicBezTo>
                  <a:cubicBezTo>
                    <a:pt x="227" y="2585"/>
                    <a:pt x="472" y="2519"/>
                    <a:pt x="716" y="2519"/>
                  </a:cubicBezTo>
                  <a:cubicBezTo>
                    <a:pt x="771" y="2519"/>
                    <a:pt x="825" y="2522"/>
                    <a:pt x="878" y="2528"/>
                  </a:cubicBezTo>
                  <a:cubicBezTo>
                    <a:pt x="508" y="2797"/>
                    <a:pt x="109" y="3116"/>
                    <a:pt x="29" y="3588"/>
                  </a:cubicBezTo>
                  <a:cubicBezTo>
                    <a:pt x="0" y="3799"/>
                    <a:pt x="36" y="4017"/>
                    <a:pt x="80" y="4227"/>
                  </a:cubicBezTo>
                  <a:cubicBezTo>
                    <a:pt x="240" y="4989"/>
                    <a:pt x="436" y="5744"/>
                    <a:pt x="675" y="6478"/>
                  </a:cubicBezTo>
                  <a:cubicBezTo>
                    <a:pt x="1371" y="6497"/>
                    <a:pt x="2037" y="6509"/>
                    <a:pt x="2688" y="6509"/>
                  </a:cubicBezTo>
                  <a:cubicBezTo>
                    <a:pt x="4447" y="6509"/>
                    <a:pt x="6101" y="6424"/>
                    <a:pt x="7971" y="6180"/>
                  </a:cubicBezTo>
                  <a:cubicBezTo>
                    <a:pt x="7949" y="5381"/>
                    <a:pt x="8465" y="4474"/>
                    <a:pt x="8654" y="3697"/>
                  </a:cubicBezTo>
                  <a:cubicBezTo>
                    <a:pt x="8697" y="3516"/>
                    <a:pt x="8748" y="3334"/>
                    <a:pt x="8726" y="3153"/>
                  </a:cubicBezTo>
                  <a:cubicBezTo>
                    <a:pt x="8675" y="2841"/>
                    <a:pt x="8421" y="2616"/>
                    <a:pt x="8174" y="2449"/>
                  </a:cubicBezTo>
                  <a:cubicBezTo>
                    <a:pt x="8283" y="2093"/>
                    <a:pt x="8080" y="1694"/>
                    <a:pt x="7782" y="1490"/>
                  </a:cubicBezTo>
                  <a:cubicBezTo>
                    <a:pt x="7492" y="1287"/>
                    <a:pt x="7129" y="1236"/>
                    <a:pt x="6781" y="1193"/>
                  </a:cubicBezTo>
                  <a:cubicBezTo>
                    <a:pt x="6841" y="1140"/>
                    <a:pt x="6914" y="1126"/>
                    <a:pt x="6992" y="1126"/>
                  </a:cubicBezTo>
                  <a:cubicBezTo>
                    <a:pt x="7066" y="1126"/>
                    <a:pt x="7143" y="1138"/>
                    <a:pt x="7216" y="1142"/>
                  </a:cubicBezTo>
                  <a:cubicBezTo>
                    <a:pt x="7220" y="1142"/>
                    <a:pt x="7225" y="1142"/>
                    <a:pt x="7229" y="1142"/>
                  </a:cubicBezTo>
                  <a:cubicBezTo>
                    <a:pt x="7372" y="1142"/>
                    <a:pt x="7549" y="1028"/>
                    <a:pt x="7499" y="880"/>
                  </a:cubicBezTo>
                  <a:cubicBezTo>
                    <a:pt x="7477" y="808"/>
                    <a:pt x="7405" y="764"/>
                    <a:pt x="7340" y="735"/>
                  </a:cubicBezTo>
                  <a:cubicBezTo>
                    <a:pt x="6916" y="541"/>
                    <a:pt x="6456" y="443"/>
                    <a:pt x="5996" y="443"/>
                  </a:cubicBezTo>
                  <a:cubicBezTo>
                    <a:pt x="5715" y="443"/>
                    <a:pt x="5434" y="479"/>
                    <a:pt x="5162" y="554"/>
                  </a:cubicBezTo>
                  <a:cubicBezTo>
                    <a:pt x="5350" y="438"/>
                    <a:pt x="5546" y="321"/>
                    <a:pt x="5735" y="213"/>
                  </a:cubicBezTo>
                  <a:cubicBezTo>
                    <a:pt x="5771" y="184"/>
                    <a:pt x="5822" y="147"/>
                    <a:pt x="5808" y="96"/>
                  </a:cubicBezTo>
                  <a:cubicBezTo>
                    <a:pt x="5800" y="53"/>
                    <a:pt x="5750" y="38"/>
                    <a:pt x="5706" y="38"/>
                  </a:cubicBezTo>
                  <a:cubicBezTo>
                    <a:pt x="5520" y="15"/>
                    <a:pt x="5325" y="1"/>
                    <a:pt x="5129"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85" name="Google Shape;361;p35"/>
            <p:cNvSpPr/>
            <p:nvPr/>
          </p:nvSpPr>
          <p:spPr>
            <a:xfrm rot="524525">
              <a:off x="22216" y="6339"/>
              <a:ext cx="3124" cy="2632"/>
            </a:xfrm>
            <a:custGeom>
              <a:avLst/>
              <a:gdLst/>
              <a:ahLst/>
              <a:cxnLst/>
              <a:rect l="l" t="t" r="r" b="b"/>
              <a:pathLst>
                <a:path w="7442" h="7293" extrusionOk="0">
                  <a:moveTo>
                    <a:pt x="3493" y="1"/>
                  </a:moveTo>
                  <a:cubicBezTo>
                    <a:pt x="3322" y="1"/>
                    <a:pt x="3129" y="26"/>
                    <a:pt x="3018" y="26"/>
                  </a:cubicBezTo>
                  <a:cubicBezTo>
                    <a:pt x="3009" y="26"/>
                    <a:pt x="3000" y="26"/>
                    <a:pt x="2992" y="25"/>
                  </a:cubicBezTo>
                  <a:cubicBezTo>
                    <a:pt x="2943" y="24"/>
                    <a:pt x="2895" y="23"/>
                    <a:pt x="2846" y="23"/>
                  </a:cubicBezTo>
                  <a:cubicBezTo>
                    <a:pt x="2458" y="23"/>
                    <a:pt x="2067" y="74"/>
                    <a:pt x="1692" y="178"/>
                  </a:cubicBezTo>
                  <a:cubicBezTo>
                    <a:pt x="1083" y="345"/>
                    <a:pt x="451" y="693"/>
                    <a:pt x="255" y="1296"/>
                  </a:cubicBezTo>
                  <a:cubicBezTo>
                    <a:pt x="117" y="1688"/>
                    <a:pt x="197" y="2123"/>
                    <a:pt x="219" y="2537"/>
                  </a:cubicBezTo>
                  <a:cubicBezTo>
                    <a:pt x="255" y="3452"/>
                    <a:pt x="1" y="4395"/>
                    <a:pt x="269" y="5274"/>
                  </a:cubicBezTo>
                  <a:cubicBezTo>
                    <a:pt x="487" y="5956"/>
                    <a:pt x="1017" y="6523"/>
                    <a:pt x="1656" y="6842"/>
                  </a:cubicBezTo>
                  <a:cubicBezTo>
                    <a:pt x="2266" y="7140"/>
                    <a:pt x="2963" y="7278"/>
                    <a:pt x="3689" y="7292"/>
                  </a:cubicBezTo>
                  <a:lnTo>
                    <a:pt x="3754" y="7292"/>
                  </a:lnTo>
                  <a:cubicBezTo>
                    <a:pt x="4480" y="7278"/>
                    <a:pt x="5170" y="7140"/>
                    <a:pt x="5779" y="6842"/>
                  </a:cubicBezTo>
                  <a:cubicBezTo>
                    <a:pt x="6426" y="6523"/>
                    <a:pt x="6956" y="5956"/>
                    <a:pt x="7166" y="5274"/>
                  </a:cubicBezTo>
                  <a:cubicBezTo>
                    <a:pt x="7442" y="4395"/>
                    <a:pt x="7188" y="3452"/>
                    <a:pt x="7224" y="2537"/>
                  </a:cubicBezTo>
                  <a:cubicBezTo>
                    <a:pt x="7246" y="2123"/>
                    <a:pt x="7319" y="1688"/>
                    <a:pt x="7188" y="1296"/>
                  </a:cubicBezTo>
                  <a:cubicBezTo>
                    <a:pt x="6985" y="693"/>
                    <a:pt x="6360" y="345"/>
                    <a:pt x="5750" y="178"/>
                  </a:cubicBezTo>
                  <a:cubicBezTo>
                    <a:pt x="5376" y="74"/>
                    <a:pt x="4985" y="23"/>
                    <a:pt x="4591" y="23"/>
                  </a:cubicBezTo>
                  <a:cubicBezTo>
                    <a:pt x="4542" y="23"/>
                    <a:pt x="4493" y="24"/>
                    <a:pt x="4444" y="25"/>
                  </a:cubicBezTo>
                  <a:cubicBezTo>
                    <a:pt x="4436" y="26"/>
                    <a:pt x="4427" y="26"/>
                    <a:pt x="4418" y="26"/>
                  </a:cubicBezTo>
                  <a:cubicBezTo>
                    <a:pt x="4311" y="26"/>
                    <a:pt x="4120" y="1"/>
                    <a:pt x="3948" y="1"/>
                  </a:cubicBezTo>
                  <a:cubicBezTo>
                    <a:pt x="3862" y="1"/>
                    <a:pt x="3781" y="7"/>
                    <a:pt x="3718" y="25"/>
                  </a:cubicBezTo>
                  <a:cubicBezTo>
                    <a:pt x="3656" y="7"/>
                    <a:pt x="3577" y="1"/>
                    <a:pt x="3493" y="1"/>
                  </a:cubicBezTo>
                  <a:close/>
                </a:path>
              </a:pathLst>
            </a:custGeom>
            <a:solidFill>
              <a:srgbClr val="BC716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86" name="Google Shape;362;p35"/>
            <p:cNvSpPr/>
            <p:nvPr/>
          </p:nvSpPr>
          <p:spPr>
            <a:xfrm rot="524525">
              <a:off x="21982" y="7216"/>
              <a:ext cx="509" cy="651"/>
            </a:xfrm>
            <a:custGeom>
              <a:avLst/>
              <a:gdLst/>
              <a:ahLst/>
              <a:cxnLst/>
              <a:rect l="l" t="t" r="r" b="b"/>
              <a:pathLst>
                <a:path w="1213" h="1803" extrusionOk="0">
                  <a:moveTo>
                    <a:pt x="476" y="1"/>
                  </a:moveTo>
                  <a:cubicBezTo>
                    <a:pt x="458" y="1"/>
                    <a:pt x="440" y="2"/>
                    <a:pt x="421" y="6"/>
                  </a:cubicBezTo>
                  <a:cubicBezTo>
                    <a:pt x="233" y="35"/>
                    <a:pt x="124" y="245"/>
                    <a:pt x="80" y="434"/>
                  </a:cubicBezTo>
                  <a:cubicBezTo>
                    <a:pt x="0" y="783"/>
                    <a:pt x="58" y="1167"/>
                    <a:pt x="240" y="1479"/>
                  </a:cubicBezTo>
                  <a:cubicBezTo>
                    <a:pt x="327" y="1625"/>
                    <a:pt x="465" y="1770"/>
                    <a:pt x="632" y="1799"/>
                  </a:cubicBezTo>
                  <a:cubicBezTo>
                    <a:pt x="649" y="1801"/>
                    <a:pt x="665" y="1802"/>
                    <a:pt x="682" y="1802"/>
                  </a:cubicBezTo>
                  <a:cubicBezTo>
                    <a:pt x="879" y="1802"/>
                    <a:pt x="1052" y="1646"/>
                    <a:pt x="1133" y="1465"/>
                  </a:cubicBezTo>
                  <a:cubicBezTo>
                    <a:pt x="1213" y="1269"/>
                    <a:pt x="1205" y="1044"/>
                    <a:pt x="1198" y="833"/>
                  </a:cubicBezTo>
                  <a:lnTo>
                    <a:pt x="951" y="383"/>
                  </a:lnTo>
                  <a:cubicBezTo>
                    <a:pt x="893" y="289"/>
                    <a:pt x="828" y="187"/>
                    <a:pt x="741" y="115"/>
                  </a:cubicBezTo>
                  <a:cubicBezTo>
                    <a:pt x="667" y="47"/>
                    <a:pt x="573" y="1"/>
                    <a:pt x="476" y="1"/>
                  </a:cubicBezTo>
                  <a:close/>
                </a:path>
              </a:pathLst>
            </a:custGeom>
            <a:solidFill>
              <a:srgbClr val="BC716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87" name="Google Shape;363;p35"/>
            <p:cNvSpPr/>
            <p:nvPr/>
          </p:nvSpPr>
          <p:spPr>
            <a:xfrm rot="524525">
              <a:off x="22288" y="6236"/>
              <a:ext cx="579" cy="1020"/>
            </a:xfrm>
            <a:custGeom>
              <a:avLst/>
              <a:gdLst/>
              <a:ahLst/>
              <a:cxnLst/>
              <a:rect l="l" t="t" r="r" b="b"/>
              <a:pathLst>
                <a:path w="1380" h="2827" extrusionOk="0">
                  <a:moveTo>
                    <a:pt x="1036" y="0"/>
                  </a:moveTo>
                  <a:cubicBezTo>
                    <a:pt x="738" y="0"/>
                    <a:pt x="453" y="197"/>
                    <a:pt x="290" y="452"/>
                  </a:cubicBezTo>
                  <a:cubicBezTo>
                    <a:pt x="102" y="750"/>
                    <a:pt x="58" y="1120"/>
                    <a:pt x="29" y="1469"/>
                  </a:cubicBezTo>
                  <a:cubicBezTo>
                    <a:pt x="0" y="1941"/>
                    <a:pt x="15" y="2441"/>
                    <a:pt x="283" y="2826"/>
                  </a:cubicBezTo>
                  <a:cubicBezTo>
                    <a:pt x="712" y="2543"/>
                    <a:pt x="828" y="1926"/>
                    <a:pt x="653" y="1440"/>
                  </a:cubicBezTo>
                  <a:lnTo>
                    <a:pt x="653" y="1440"/>
                  </a:lnTo>
                  <a:cubicBezTo>
                    <a:pt x="726" y="1534"/>
                    <a:pt x="762" y="1708"/>
                    <a:pt x="842" y="1817"/>
                  </a:cubicBezTo>
                  <a:cubicBezTo>
                    <a:pt x="896" y="1901"/>
                    <a:pt x="971" y="2006"/>
                    <a:pt x="1052" y="2006"/>
                  </a:cubicBezTo>
                  <a:cubicBezTo>
                    <a:pt x="1069" y="2006"/>
                    <a:pt x="1086" y="2001"/>
                    <a:pt x="1104" y="1991"/>
                  </a:cubicBezTo>
                  <a:cubicBezTo>
                    <a:pt x="1162" y="1962"/>
                    <a:pt x="1183" y="1897"/>
                    <a:pt x="1198" y="1839"/>
                  </a:cubicBezTo>
                  <a:cubicBezTo>
                    <a:pt x="1379" y="1251"/>
                    <a:pt x="1372" y="605"/>
                    <a:pt x="1183" y="17"/>
                  </a:cubicBezTo>
                  <a:cubicBezTo>
                    <a:pt x="1134" y="5"/>
                    <a:pt x="1085" y="0"/>
                    <a:pt x="1036"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88" name="Google Shape;364;p35"/>
            <p:cNvSpPr/>
            <p:nvPr/>
          </p:nvSpPr>
          <p:spPr>
            <a:xfrm rot="524525">
              <a:off x="22840" y="6203"/>
              <a:ext cx="2612" cy="490"/>
            </a:xfrm>
            <a:custGeom>
              <a:avLst/>
              <a:gdLst/>
              <a:ahLst/>
              <a:cxnLst/>
              <a:rect l="l" t="t" r="r" b="b"/>
              <a:pathLst>
                <a:path w="6222" h="1358" extrusionOk="0">
                  <a:moveTo>
                    <a:pt x="2882" y="0"/>
                  </a:moveTo>
                  <a:cubicBezTo>
                    <a:pt x="2792" y="0"/>
                    <a:pt x="2703" y="1"/>
                    <a:pt x="2614" y="4"/>
                  </a:cubicBezTo>
                  <a:cubicBezTo>
                    <a:pt x="2142" y="18"/>
                    <a:pt x="1663" y="55"/>
                    <a:pt x="1205" y="192"/>
                  </a:cubicBezTo>
                  <a:cubicBezTo>
                    <a:pt x="755" y="338"/>
                    <a:pt x="319" y="584"/>
                    <a:pt x="22" y="955"/>
                  </a:cubicBezTo>
                  <a:cubicBezTo>
                    <a:pt x="0" y="984"/>
                    <a:pt x="523" y="1093"/>
                    <a:pt x="559" y="1093"/>
                  </a:cubicBezTo>
                  <a:cubicBezTo>
                    <a:pt x="1162" y="1151"/>
                    <a:pt x="1786" y="1209"/>
                    <a:pt x="2396" y="1274"/>
                  </a:cubicBezTo>
                  <a:cubicBezTo>
                    <a:pt x="2545" y="1289"/>
                    <a:pt x="2851" y="1358"/>
                    <a:pt x="3124" y="1358"/>
                  </a:cubicBezTo>
                  <a:cubicBezTo>
                    <a:pt x="3398" y="1358"/>
                    <a:pt x="3637" y="1289"/>
                    <a:pt x="3652" y="1027"/>
                  </a:cubicBezTo>
                  <a:cubicBezTo>
                    <a:pt x="3656" y="984"/>
                    <a:pt x="3646" y="942"/>
                    <a:pt x="3626" y="906"/>
                  </a:cubicBezTo>
                  <a:lnTo>
                    <a:pt x="3626" y="906"/>
                  </a:lnTo>
                  <a:cubicBezTo>
                    <a:pt x="4026" y="1059"/>
                    <a:pt x="4454" y="1141"/>
                    <a:pt x="4881" y="1141"/>
                  </a:cubicBezTo>
                  <a:cubicBezTo>
                    <a:pt x="4939" y="1141"/>
                    <a:pt x="4996" y="1139"/>
                    <a:pt x="5053" y="1136"/>
                  </a:cubicBezTo>
                  <a:cubicBezTo>
                    <a:pt x="5040" y="1067"/>
                    <a:pt x="5007" y="1000"/>
                    <a:pt x="4960" y="944"/>
                  </a:cubicBezTo>
                  <a:lnTo>
                    <a:pt x="4960" y="944"/>
                  </a:lnTo>
                  <a:cubicBezTo>
                    <a:pt x="5339" y="1171"/>
                    <a:pt x="5778" y="1306"/>
                    <a:pt x="6222" y="1318"/>
                  </a:cubicBezTo>
                  <a:cubicBezTo>
                    <a:pt x="6163" y="1085"/>
                    <a:pt x="5975" y="904"/>
                    <a:pt x="5779" y="759"/>
                  </a:cubicBezTo>
                  <a:cubicBezTo>
                    <a:pt x="4958" y="165"/>
                    <a:pt x="3909" y="0"/>
                    <a:pt x="2882"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89" name="Google Shape;365;p35"/>
            <p:cNvSpPr/>
            <p:nvPr/>
          </p:nvSpPr>
          <p:spPr>
            <a:xfrm rot="524525">
              <a:off x="23421" y="7429"/>
              <a:ext cx="174" cy="265"/>
            </a:xfrm>
            <a:custGeom>
              <a:avLst/>
              <a:gdLst/>
              <a:ahLst/>
              <a:cxnLst/>
              <a:rect l="l" t="t" r="r" b="b"/>
              <a:pathLst>
                <a:path w="415" h="734" extrusionOk="0">
                  <a:moveTo>
                    <a:pt x="211" y="1"/>
                  </a:moveTo>
                  <a:cubicBezTo>
                    <a:pt x="95" y="1"/>
                    <a:pt x="8" y="160"/>
                    <a:pt x="0" y="364"/>
                  </a:cubicBezTo>
                  <a:cubicBezTo>
                    <a:pt x="0" y="567"/>
                    <a:pt x="87" y="734"/>
                    <a:pt x="204" y="734"/>
                  </a:cubicBezTo>
                  <a:cubicBezTo>
                    <a:pt x="320" y="734"/>
                    <a:pt x="407" y="567"/>
                    <a:pt x="414" y="371"/>
                  </a:cubicBezTo>
                  <a:cubicBezTo>
                    <a:pt x="414" y="168"/>
                    <a:pt x="327" y="1"/>
                    <a:pt x="211"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90" name="Google Shape;366;p35"/>
            <p:cNvSpPr/>
            <p:nvPr/>
          </p:nvSpPr>
          <p:spPr>
            <a:xfrm rot="524525">
              <a:off x="24565" y="7496"/>
              <a:ext cx="174" cy="265"/>
            </a:xfrm>
            <a:custGeom>
              <a:avLst/>
              <a:gdLst/>
              <a:ahLst/>
              <a:cxnLst/>
              <a:rect l="l" t="t" r="r" b="b"/>
              <a:pathLst>
                <a:path w="414" h="735" extrusionOk="0">
                  <a:moveTo>
                    <a:pt x="211" y="1"/>
                  </a:moveTo>
                  <a:cubicBezTo>
                    <a:pt x="102" y="1"/>
                    <a:pt x="7" y="161"/>
                    <a:pt x="7" y="364"/>
                  </a:cubicBezTo>
                  <a:cubicBezTo>
                    <a:pt x="0" y="567"/>
                    <a:pt x="95" y="734"/>
                    <a:pt x="203" y="734"/>
                  </a:cubicBezTo>
                  <a:cubicBezTo>
                    <a:pt x="320" y="734"/>
                    <a:pt x="414" y="574"/>
                    <a:pt x="414" y="371"/>
                  </a:cubicBezTo>
                  <a:cubicBezTo>
                    <a:pt x="414" y="168"/>
                    <a:pt x="327" y="1"/>
                    <a:pt x="211"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91" name="Google Shape;367;p35"/>
            <p:cNvSpPr/>
            <p:nvPr/>
          </p:nvSpPr>
          <p:spPr>
            <a:xfrm rot="524525">
              <a:off x="24508" y="7095"/>
              <a:ext cx="513" cy="168"/>
            </a:xfrm>
            <a:custGeom>
              <a:avLst/>
              <a:gdLst/>
              <a:ahLst/>
              <a:cxnLst/>
              <a:rect l="l" t="t" r="r" b="b"/>
              <a:pathLst>
                <a:path w="1221" h="466" extrusionOk="0">
                  <a:moveTo>
                    <a:pt x="538" y="1"/>
                  </a:moveTo>
                  <a:cubicBezTo>
                    <a:pt x="243" y="1"/>
                    <a:pt x="42" y="185"/>
                    <a:pt x="37" y="190"/>
                  </a:cubicBezTo>
                  <a:cubicBezTo>
                    <a:pt x="1" y="226"/>
                    <a:pt x="1" y="284"/>
                    <a:pt x="30" y="320"/>
                  </a:cubicBezTo>
                  <a:cubicBezTo>
                    <a:pt x="48" y="338"/>
                    <a:pt x="72" y="348"/>
                    <a:pt x="95" y="348"/>
                  </a:cubicBezTo>
                  <a:cubicBezTo>
                    <a:pt x="119" y="348"/>
                    <a:pt x="143" y="338"/>
                    <a:pt x="161" y="320"/>
                  </a:cubicBezTo>
                  <a:cubicBezTo>
                    <a:pt x="169" y="312"/>
                    <a:pt x="314" y="183"/>
                    <a:pt x="530" y="183"/>
                  </a:cubicBezTo>
                  <a:cubicBezTo>
                    <a:pt x="677" y="183"/>
                    <a:pt x="859" y="243"/>
                    <a:pt x="1054" y="444"/>
                  </a:cubicBezTo>
                  <a:cubicBezTo>
                    <a:pt x="1075" y="458"/>
                    <a:pt x="1097" y="465"/>
                    <a:pt x="1119" y="465"/>
                  </a:cubicBezTo>
                  <a:cubicBezTo>
                    <a:pt x="1141" y="465"/>
                    <a:pt x="1163" y="458"/>
                    <a:pt x="1184" y="444"/>
                  </a:cubicBezTo>
                  <a:cubicBezTo>
                    <a:pt x="1221" y="407"/>
                    <a:pt x="1221" y="349"/>
                    <a:pt x="1184" y="313"/>
                  </a:cubicBezTo>
                  <a:cubicBezTo>
                    <a:pt x="948" y="74"/>
                    <a:pt x="724" y="1"/>
                    <a:pt x="538"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92" name="Google Shape;368;p35"/>
            <p:cNvSpPr/>
            <p:nvPr/>
          </p:nvSpPr>
          <p:spPr>
            <a:xfrm rot="524525">
              <a:off x="23216" y="6923"/>
              <a:ext cx="509" cy="181"/>
            </a:xfrm>
            <a:custGeom>
              <a:avLst/>
              <a:gdLst/>
              <a:ahLst/>
              <a:cxnLst/>
              <a:rect l="l" t="t" r="r" b="b"/>
              <a:pathLst>
                <a:path w="1213" h="502" extrusionOk="0">
                  <a:moveTo>
                    <a:pt x="664" y="1"/>
                  </a:moveTo>
                  <a:cubicBezTo>
                    <a:pt x="233" y="1"/>
                    <a:pt x="22" y="358"/>
                    <a:pt x="22" y="363"/>
                  </a:cubicBezTo>
                  <a:cubicBezTo>
                    <a:pt x="0" y="407"/>
                    <a:pt x="15" y="465"/>
                    <a:pt x="58" y="487"/>
                  </a:cubicBezTo>
                  <a:cubicBezTo>
                    <a:pt x="73" y="494"/>
                    <a:pt x="87" y="501"/>
                    <a:pt x="102" y="501"/>
                  </a:cubicBezTo>
                  <a:cubicBezTo>
                    <a:pt x="131" y="501"/>
                    <a:pt x="167" y="480"/>
                    <a:pt x="182" y="451"/>
                  </a:cubicBezTo>
                  <a:cubicBezTo>
                    <a:pt x="187" y="440"/>
                    <a:pt x="340" y="185"/>
                    <a:pt x="665" y="185"/>
                  </a:cubicBezTo>
                  <a:cubicBezTo>
                    <a:pt x="778" y="185"/>
                    <a:pt x="912" y="216"/>
                    <a:pt x="1067" y="298"/>
                  </a:cubicBezTo>
                  <a:cubicBezTo>
                    <a:pt x="1083" y="305"/>
                    <a:pt x="1099" y="308"/>
                    <a:pt x="1114" y="308"/>
                  </a:cubicBezTo>
                  <a:cubicBezTo>
                    <a:pt x="1147" y="308"/>
                    <a:pt x="1176" y="292"/>
                    <a:pt x="1191" y="262"/>
                  </a:cubicBezTo>
                  <a:cubicBezTo>
                    <a:pt x="1212" y="211"/>
                    <a:pt x="1198" y="160"/>
                    <a:pt x="1154" y="138"/>
                  </a:cubicBezTo>
                  <a:cubicBezTo>
                    <a:pt x="967" y="39"/>
                    <a:pt x="804" y="1"/>
                    <a:pt x="664"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93" name="Google Shape;369;p35"/>
            <p:cNvSpPr/>
            <p:nvPr/>
          </p:nvSpPr>
          <p:spPr>
            <a:xfrm rot="524525">
              <a:off x="24037" y="7549"/>
              <a:ext cx="393" cy="478"/>
            </a:xfrm>
            <a:custGeom>
              <a:avLst/>
              <a:gdLst/>
              <a:ahLst/>
              <a:cxnLst/>
              <a:rect l="l" t="t" r="r" b="b"/>
              <a:pathLst>
                <a:path w="937" h="1325" extrusionOk="0">
                  <a:moveTo>
                    <a:pt x="159" y="0"/>
                  </a:moveTo>
                  <a:cubicBezTo>
                    <a:pt x="119" y="0"/>
                    <a:pt x="85" y="33"/>
                    <a:pt x="73" y="76"/>
                  </a:cubicBezTo>
                  <a:cubicBezTo>
                    <a:pt x="66" y="119"/>
                    <a:pt x="0" y="548"/>
                    <a:pt x="189" y="722"/>
                  </a:cubicBezTo>
                  <a:cubicBezTo>
                    <a:pt x="205" y="738"/>
                    <a:pt x="226" y="747"/>
                    <a:pt x="247" y="747"/>
                  </a:cubicBezTo>
                  <a:cubicBezTo>
                    <a:pt x="254" y="747"/>
                    <a:pt x="262" y="746"/>
                    <a:pt x="269" y="744"/>
                  </a:cubicBezTo>
                  <a:cubicBezTo>
                    <a:pt x="272" y="744"/>
                    <a:pt x="323" y="735"/>
                    <a:pt x="388" y="735"/>
                  </a:cubicBezTo>
                  <a:cubicBezTo>
                    <a:pt x="480" y="735"/>
                    <a:pt x="600" y="753"/>
                    <a:pt x="646" y="838"/>
                  </a:cubicBezTo>
                  <a:cubicBezTo>
                    <a:pt x="712" y="947"/>
                    <a:pt x="509" y="1114"/>
                    <a:pt x="443" y="1158"/>
                  </a:cubicBezTo>
                  <a:cubicBezTo>
                    <a:pt x="407" y="1187"/>
                    <a:pt x="392" y="1245"/>
                    <a:pt x="421" y="1281"/>
                  </a:cubicBezTo>
                  <a:cubicBezTo>
                    <a:pt x="436" y="1310"/>
                    <a:pt x="465" y="1325"/>
                    <a:pt x="494" y="1325"/>
                  </a:cubicBezTo>
                  <a:cubicBezTo>
                    <a:pt x="516" y="1325"/>
                    <a:pt x="530" y="1317"/>
                    <a:pt x="545" y="1310"/>
                  </a:cubicBezTo>
                  <a:cubicBezTo>
                    <a:pt x="705" y="1201"/>
                    <a:pt x="937" y="962"/>
                    <a:pt x="806" y="744"/>
                  </a:cubicBezTo>
                  <a:cubicBezTo>
                    <a:pt x="709" y="590"/>
                    <a:pt x="518" y="557"/>
                    <a:pt x="384" y="557"/>
                  </a:cubicBezTo>
                  <a:cubicBezTo>
                    <a:pt x="348" y="557"/>
                    <a:pt x="316" y="559"/>
                    <a:pt x="291" y="562"/>
                  </a:cubicBezTo>
                  <a:cubicBezTo>
                    <a:pt x="225" y="453"/>
                    <a:pt x="240" y="214"/>
                    <a:pt x="254" y="105"/>
                  </a:cubicBezTo>
                  <a:cubicBezTo>
                    <a:pt x="262" y="54"/>
                    <a:pt x="233" y="11"/>
                    <a:pt x="182" y="3"/>
                  </a:cubicBezTo>
                  <a:cubicBezTo>
                    <a:pt x="174" y="1"/>
                    <a:pt x="167" y="0"/>
                    <a:pt x="159"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94" name="Google Shape;370;p35"/>
            <p:cNvSpPr/>
            <p:nvPr/>
          </p:nvSpPr>
          <p:spPr>
            <a:xfrm rot="524525">
              <a:off x="22555" y="7480"/>
              <a:ext cx="732" cy="513"/>
            </a:xfrm>
            <a:custGeom>
              <a:avLst/>
              <a:gdLst/>
              <a:ahLst/>
              <a:cxnLst/>
              <a:rect l="l" t="t" r="r" b="b"/>
              <a:pathLst>
                <a:path w="1743" h="1421" extrusionOk="0">
                  <a:moveTo>
                    <a:pt x="885" y="0"/>
                  </a:moveTo>
                  <a:cubicBezTo>
                    <a:pt x="863" y="0"/>
                    <a:pt x="842" y="1"/>
                    <a:pt x="821" y="2"/>
                  </a:cubicBezTo>
                  <a:cubicBezTo>
                    <a:pt x="356" y="39"/>
                    <a:pt x="0" y="380"/>
                    <a:pt x="29" y="772"/>
                  </a:cubicBezTo>
                  <a:cubicBezTo>
                    <a:pt x="57" y="1142"/>
                    <a:pt x="414" y="1421"/>
                    <a:pt x="844" y="1421"/>
                  </a:cubicBezTo>
                  <a:cubicBezTo>
                    <a:pt x="870" y="1421"/>
                    <a:pt x="896" y="1420"/>
                    <a:pt x="922" y="1418"/>
                  </a:cubicBezTo>
                  <a:cubicBezTo>
                    <a:pt x="1387" y="1389"/>
                    <a:pt x="1743" y="1040"/>
                    <a:pt x="1714" y="656"/>
                  </a:cubicBezTo>
                  <a:cubicBezTo>
                    <a:pt x="1686" y="282"/>
                    <a:pt x="1321" y="0"/>
                    <a:pt x="885" y="0"/>
                  </a:cubicBezTo>
                  <a:close/>
                </a:path>
              </a:pathLst>
            </a:custGeom>
            <a:solidFill>
              <a:srgbClr val="E0666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95" name="Google Shape;371;p35"/>
            <p:cNvSpPr/>
            <p:nvPr/>
          </p:nvSpPr>
          <p:spPr>
            <a:xfrm rot="524525">
              <a:off x="24613" y="7811"/>
              <a:ext cx="634" cy="409"/>
            </a:xfrm>
            <a:custGeom>
              <a:avLst/>
              <a:gdLst/>
              <a:ahLst/>
              <a:cxnLst/>
              <a:rect l="l" t="t" r="r" b="b"/>
              <a:pathLst>
                <a:path w="1511" h="1133" extrusionOk="0">
                  <a:moveTo>
                    <a:pt x="806" y="1"/>
                  </a:moveTo>
                  <a:cubicBezTo>
                    <a:pt x="756" y="1"/>
                    <a:pt x="705" y="5"/>
                    <a:pt x="653" y="14"/>
                  </a:cubicBezTo>
                  <a:cubicBezTo>
                    <a:pt x="269" y="86"/>
                    <a:pt x="0" y="391"/>
                    <a:pt x="58" y="696"/>
                  </a:cubicBezTo>
                  <a:cubicBezTo>
                    <a:pt x="102" y="957"/>
                    <a:pt x="373" y="1133"/>
                    <a:pt x="692" y="1133"/>
                  </a:cubicBezTo>
                  <a:cubicBezTo>
                    <a:pt x="746" y="1133"/>
                    <a:pt x="801" y="1128"/>
                    <a:pt x="857" y="1117"/>
                  </a:cubicBezTo>
                  <a:cubicBezTo>
                    <a:pt x="1241" y="1045"/>
                    <a:pt x="1510" y="747"/>
                    <a:pt x="1452" y="442"/>
                  </a:cubicBezTo>
                  <a:cubicBezTo>
                    <a:pt x="1408" y="178"/>
                    <a:pt x="1129" y="1"/>
                    <a:pt x="806" y="1"/>
                  </a:cubicBezTo>
                  <a:close/>
                </a:path>
              </a:pathLst>
            </a:custGeom>
            <a:solidFill>
              <a:srgbClr val="E0666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96" name="Google Shape;372;p35"/>
            <p:cNvSpPr/>
            <p:nvPr/>
          </p:nvSpPr>
          <p:spPr>
            <a:xfrm rot="-9491453">
              <a:off x="23432" y="8121"/>
              <a:ext cx="676" cy="231"/>
            </a:xfrm>
            <a:custGeom>
              <a:avLst/>
              <a:gdLst/>
              <a:ahLst/>
              <a:cxnLst/>
              <a:rect l="l" t="t" r="r" b="b"/>
              <a:pathLst>
                <a:path w="1221" h="466" extrusionOk="0">
                  <a:moveTo>
                    <a:pt x="538" y="1"/>
                  </a:moveTo>
                  <a:cubicBezTo>
                    <a:pt x="243" y="1"/>
                    <a:pt x="42" y="185"/>
                    <a:pt x="37" y="190"/>
                  </a:cubicBezTo>
                  <a:cubicBezTo>
                    <a:pt x="1" y="226"/>
                    <a:pt x="1" y="284"/>
                    <a:pt x="30" y="320"/>
                  </a:cubicBezTo>
                  <a:cubicBezTo>
                    <a:pt x="48" y="338"/>
                    <a:pt x="72" y="348"/>
                    <a:pt x="95" y="348"/>
                  </a:cubicBezTo>
                  <a:cubicBezTo>
                    <a:pt x="119" y="348"/>
                    <a:pt x="143" y="338"/>
                    <a:pt x="161" y="320"/>
                  </a:cubicBezTo>
                  <a:cubicBezTo>
                    <a:pt x="169" y="312"/>
                    <a:pt x="314" y="183"/>
                    <a:pt x="530" y="183"/>
                  </a:cubicBezTo>
                  <a:cubicBezTo>
                    <a:pt x="677" y="183"/>
                    <a:pt x="859" y="243"/>
                    <a:pt x="1054" y="444"/>
                  </a:cubicBezTo>
                  <a:cubicBezTo>
                    <a:pt x="1075" y="458"/>
                    <a:pt x="1097" y="465"/>
                    <a:pt x="1119" y="465"/>
                  </a:cubicBezTo>
                  <a:cubicBezTo>
                    <a:pt x="1141" y="465"/>
                    <a:pt x="1163" y="458"/>
                    <a:pt x="1184" y="444"/>
                  </a:cubicBezTo>
                  <a:cubicBezTo>
                    <a:pt x="1221" y="407"/>
                    <a:pt x="1221" y="349"/>
                    <a:pt x="1184" y="313"/>
                  </a:cubicBezTo>
                  <a:cubicBezTo>
                    <a:pt x="948" y="74"/>
                    <a:pt x="724" y="1"/>
                    <a:pt x="538"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grpSp>
      <p:grpSp>
        <p:nvGrpSpPr>
          <p:cNvPr id="397" name="Google Shape;3609;p71"/>
          <p:cNvGrpSpPr/>
          <p:nvPr/>
        </p:nvGrpSpPr>
        <p:grpSpPr>
          <a:xfrm>
            <a:off x="12486187" y="5044859"/>
            <a:ext cx="2386488" cy="3646805"/>
            <a:chOff x="4573338" y="1550715"/>
            <a:chExt cx="696253" cy="1164442"/>
          </a:xfrm>
        </p:grpSpPr>
        <p:sp>
          <p:nvSpPr>
            <p:cNvPr id="398" name="Google Shape;3610;p71"/>
            <p:cNvSpPr/>
            <p:nvPr/>
          </p:nvSpPr>
          <p:spPr>
            <a:xfrm>
              <a:off x="4573338" y="2617602"/>
              <a:ext cx="696253" cy="97555"/>
            </a:xfrm>
            <a:custGeom>
              <a:avLst/>
              <a:gdLst/>
              <a:ahLst/>
              <a:cxnLst/>
              <a:rect l="l" t="t" r="r" b="b"/>
              <a:pathLst>
                <a:path w="20212" h="2832" extrusionOk="0">
                  <a:moveTo>
                    <a:pt x="10106" y="1"/>
                  </a:moveTo>
                  <a:cubicBezTo>
                    <a:pt x="4523" y="1"/>
                    <a:pt x="1" y="632"/>
                    <a:pt x="1" y="1416"/>
                  </a:cubicBezTo>
                  <a:cubicBezTo>
                    <a:pt x="1" y="2200"/>
                    <a:pt x="4523" y="2832"/>
                    <a:pt x="10106" y="2832"/>
                  </a:cubicBezTo>
                  <a:cubicBezTo>
                    <a:pt x="15689" y="2832"/>
                    <a:pt x="20211" y="2200"/>
                    <a:pt x="20211" y="1416"/>
                  </a:cubicBezTo>
                  <a:cubicBezTo>
                    <a:pt x="20211" y="632"/>
                    <a:pt x="15689" y="1"/>
                    <a:pt x="10106" y="1"/>
                  </a:cubicBezTo>
                  <a:close/>
                </a:path>
              </a:pathLst>
            </a:custGeom>
            <a:solidFill>
              <a:srgbClr val="171918">
                <a:alpha val="5360"/>
              </a:srgb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399" name="Google Shape;3611;p71"/>
            <p:cNvSpPr/>
            <p:nvPr/>
          </p:nvSpPr>
          <p:spPr>
            <a:xfrm>
              <a:off x="4646120" y="1983018"/>
              <a:ext cx="511670" cy="275637"/>
            </a:xfrm>
            <a:custGeom>
              <a:avLst/>
              <a:gdLst/>
              <a:ahLst/>
              <a:cxnLst/>
              <a:rect l="l" t="t" r="r" b="b"/>
              <a:pathLst>
                <a:path w="30245" h="16293" extrusionOk="0">
                  <a:moveTo>
                    <a:pt x="18572" y="0"/>
                  </a:moveTo>
                  <a:cubicBezTo>
                    <a:pt x="17235" y="0"/>
                    <a:pt x="15867" y="183"/>
                    <a:pt x="14560" y="487"/>
                  </a:cubicBezTo>
                  <a:lnTo>
                    <a:pt x="10912" y="1368"/>
                  </a:lnTo>
                  <a:cubicBezTo>
                    <a:pt x="8937" y="1794"/>
                    <a:pt x="7083" y="2614"/>
                    <a:pt x="5441" y="3769"/>
                  </a:cubicBezTo>
                  <a:cubicBezTo>
                    <a:pt x="3040" y="5532"/>
                    <a:pt x="91" y="7630"/>
                    <a:pt x="61" y="9514"/>
                  </a:cubicBezTo>
                  <a:cubicBezTo>
                    <a:pt x="0" y="11612"/>
                    <a:pt x="2949" y="14408"/>
                    <a:pt x="2949" y="14408"/>
                  </a:cubicBezTo>
                  <a:lnTo>
                    <a:pt x="5532" y="11216"/>
                  </a:lnTo>
                  <a:cubicBezTo>
                    <a:pt x="5532" y="11216"/>
                    <a:pt x="4955" y="10669"/>
                    <a:pt x="5076" y="10092"/>
                  </a:cubicBezTo>
                  <a:cubicBezTo>
                    <a:pt x="5228" y="9484"/>
                    <a:pt x="8602" y="7660"/>
                    <a:pt x="8663" y="7630"/>
                  </a:cubicBezTo>
                  <a:lnTo>
                    <a:pt x="8785" y="16292"/>
                  </a:lnTo>
                  <a:lnTo>
                    <a:pt x="22706" y="14499"/>
                  </a:lnTo>
                  <a:lnTo>
                    <a:pt x="20061" y="5350"/>
                  </a:lnTo>
                  <a:cubicBezTo>
                    <a:pt x="20153" y="5350"/>
                    <a:pt x="24712" y="6110"/>
                    <a:pt x="25016" y="7387"/>
                  </a:cubicBezTo>
                  <a:cubicBezTo>
                    <a:pt x="25107" y="7751"/>
                    <a:pt x="24347" y="9545"/>
                    <a:pt x="24347" y="9545"/>
                  </a:cubicBezTo>
                  <a:lnTo>
                    <a:pt x="27478" y="11733"/>
                  </a:lnTo>
                  <a:cubicBezTo>
                    <a:pt x="27478" y="11733"/>
                    <a:pt x="30244" y="6991"/>
                    <a:pt x="28967" y="5046"/>
                  </a:cubicBezTo>
                  <a:cubicBezTo>
                    <a:pt x="26627" y="1459"/>
                    <a:pt x="20730" y="0"/>
                    <a:pt x="18572" y="0"/>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00" name="Google Shape;3612;p71"/>
            <p:cNvSpPr/>
            <p:nvPr/>
          </p:nvSpPr>
          <p:spPr>
            <a:xfrm>
              <a:off x="4956387" y="1995451"/>
              <a:ext cx="23972" cy="72356"/>
            </a:xfrm>
            <a:custGeom>
              <a:avLst/>
              <a:gdLst/>
              <a:ahLst/>
              <a:cxnLst/>
              <a:rect l="l" t="t" r="r" b="b"/>
              <a:pathLst>
                <a:path w="1417" h="4277" extrusionOk="0">
                  <a:moveTo>
                    <a:pt x="90" y="1"/>
                  </a:moveTo>
                  <a:cubicBezTo>
                    <a:pt x="45" y="1"/>
                    <a:pt x="1" y="33"/>
                    <a:pt x="18" y="86"/>
                  </a:cubicBezTo>
                  <a:cubicBezTo>
                    <a:pt x="444" y="1454"/>
                    <a:pt x="717" y="2974"/>
                    <a:pt x="1325" y="4250"/>
                  </a:cubicBezTo>
                  <a:cubicBezTo>
                    <a:pt x="1335" y="4269"/>
                    <a:pt x="1347" y="4276"/>
                    <a:pt x="1360" y="4276"/>
                  </a:cubicBezTo>
                  <a:cubicBezTo>
                    <a:pt x="1388" y="4276"/>
                    <a:pt x="1417" y="4241"/>
                    <a:pt x="1417" y="4220"/>
                  </a:cubicBezTo>
                  <a:cubicBezTo>
                    <a:pt x="1204" y="2822"/>
                    <a:pt x="596" y="1393"/>
                    <a:pt x="170" y="56"/>
                  </a:cubicBezTo>
                  <a:cubicBezTo>
                    <a:pt x="158" y="17"/>
                    <a:pt x="123" y="1"/>
                    <a:pt x="90"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01" name="Google Shape;3613;p71"/>
            <p:cNvSpPr/>
            <p:nvPr/>
          </p:nvSpPr>
          <p:spPr>
            <a:xfrm>
              <a:off x="4982405" y="2016326"/>
              <a:ext cx="19252" cy="52664"/>
            </a:xfrm>
            <a:custGeom>
              <a:avLst/>
              <a:gdLst/>
              <a:ahLst/>
              <a:cxnLst/>
              <a:rect l="l" t="t" r="r" b="b"/>
              <a:pathLst>
                <a:path w="1138" h="3113" extrusionOk="0">
                  <a:moveTo>
                    <a:pt x="996" y="0"/>
                  </a:moveTo>
                  <a:cubicBezTo>
                    <a:pt x="972" y="0"/>
                    <a:pt x="951" y="12"/>
                    <a:pt x="942" y="38"/>
                  </a:cubicBezTo>
                  <a:cubicBezTo>
                    <a:pt x="486" y="1010"/>
                    <a:pt x="182" y="2013"/>
                    <a:pt x="0" y="3077"/>
                  </a:cubicBezTo>
                  <a:cubicBezTo>
                    <a:pt x="0" y="3095"/>
                    <a:pt x="30" y="3112"/>
                    <a:pt x="56" y="3112"/>
                  </a:cubicBezTo>
                  <a:cubicBezTo>
                    <a:pt x="75" y="3112"/>
                    <a:pt x="91" y="3103"/>
                    <a:pt x="91" y="3077"/>
                  </a:cubicBezTo>
                  <a:cubicBezTo>
                    <a:pt x="274" y="2074"/>
                    <a:pt x="638" y="1071"/>
                    <a:pt x="1094" y="159"/>
                  </a:cubicBezTo>
                  <a:cubicBezTo>
                    <a:pt x="1138" y="72"/>
                    <a:pt x="1057" y="0"/>
                    <a:pt x="996"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02" name="Google Shape;3614;p71"/>
            <p:cNvSpPr/>
            <p:nvPr/>
          </p:nvSpPr>
          <p:spPr>
            <a:xfrm>
              <a:off x="4761035" y="2030232"/>
              <a:ext cx="37303" cy="77313"/>
            </a:xfrm>
            <a:custGeom>
              <a:avLst/>
              <a:gdLst/>
              <a:ahLst/>
              <a:cxnLst/>
              <a:rect l="l" t="t" r="r" b="b"/>
              <a:pathLst>
                <a:path w="2205" h="4570" extrusionOk="0">
                  <a:moveTo>
                    <a:pt x="1698" y="0"/>
                  </a:moveTo>
                  <a:cubicBezTo>
                    <a:pt x="1640" y="0"/>
                    <a:pt x="1578" y="52"/>
                    <a:pt x="1597" y="127"/>
                  </a:cubicBezTo>
                  <a:cubicBezTo>
                    <a:pt x="1900" y="1434"/>
                    <a:pt x="2022" y="2802"/>
                    <a:pt x="1931" y="4170"/>
                  </a:cubicBezTo>
                  <a:cubicBezTo>
                    <a:pt x="1475" y="3197"/>
                    <a:pt x="867" y="2285"/>
                    <a:pt x="138" y="1526"/>
                  </a:cubicBezTo>
                  <a:cubicBezTo>
                    <a:pt x="123" y="1511"/>
                    <a:pt x="107" y="1505"/>
                    <a:pt x="91" y="1505"/>
                  </a:cubicBezTo>
                  <a:cubicBezTo>
                    <a:pt x="42" y="1505"/>
                    <a:pt x="0" y="1563"/>
                    <a:pt x="46" y="1586"/>
                  </a:cubicBezTo>
                  <a:cubicBezTo>
                    <a:pt x="776" y="2437"/>
                    <a:pt x="1384" y="3410"/>
                    <a:pt x="1809" y="4444"/>
                  </a:cubicBezTo>
                  <a:cubicBezTo>
                    <a:pt x="1840" y="4474"/>
                    <a:pt x="1870" y="4504"/>
                    <a:pt x="1900" y="4504"/>
                  </a:cubicBezTo>
                  <a:cubicBezTo>
                    <a:pt x="1915" y="4547"/>
                    <a:pt x="1955" y="4569"/>
                    <a:pt x="1997" y="4569"/>
                  </a:cubicBezTo>
                  <a:cubicBezTo>
                    <a:pt x="2046" y="4569"/>
                    <a:pt x="2097" y="4539"/>
                    <a:pt x="2113" y="4474"/>
                  </a:cubicBezTo>
                  <a:cubicBezTo>
                    <a:pt x="2204" y="2985"/>
                    <a:pt x="2113" y="1495"/>
                    <a:pt x="1779" y="67"/>
                  </a:cubicBezTo>
                  <a:cubicBezTo>
                    <a:pt x="1767" y="20"/>
                    <a:pt x="1734" y="0"/>
                    <a:pt x="1698"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03" name="Google Shape;3615;p71"/>
            <p:cNvSpPr/>
            <p:nvPr/>
          </p:nvSpPr>
          <p:spPr>
            <a:xfrm>
              <a:off x="4680055" y="2589764"/>
              <a:ext cx="190271" cy="81830"/>
            </a:xfrm>
            <a:custGeom>
              <a:avLst/>
              <a:gdLst/>
              <a:ahLst/>
              <a:cxnLst/>
              <a:rect l="l" t="t" r="r" b="b"/>
              <a:pathLst>
                <a:path w="11247" h="4837" extrusionOk="0">
                  <a:moveTo>
                    <a:pt x="5593" y="0"/>
                  </a:moveTo>
                  <a:cubicBezTo>
                    <a:pt x="5593" y="0"/>
                    <a:pt x="4225" y="578"/>
                    <a:pt x="2858" y="1338"/>
                  </a:cubicBezTo>
                  <a:cubicBezTo>
                    <a:pt x="1490" y="2067"/>
                    <a:pt x="92" y="3009"/>
                    <a:pt x="31" y="3769"/>
                  </a:cubicBezTo>
                  <a:cubicBezTo>
                    <a:pt x="0" y="3921"/>
                    <a:pt x="61" y="4104"/>
                    <a:pt x="152" y="4225"/>
                  </a:cubicBezTo>
                  <a:cubicBezTo>
                    <a:pt x="452" y="4666"/>
                    <a:pt x="1362" y="4836"/>
                    <a:pt x="2535" y="4836"/>
                  </a:cubicBezTo>
                  <a:cubicBezTo>
                    <a:pt x="5402" y="4836"/>
                    <a:pt x="9842" y="3822"/>
                    <a:pt x="10791" y="3283"/>
                  </a:cubicBezTo>
                  <a:cubicBezTo>
                    <a:pt x="11095" y="3131"/>
                    <a:pt x="11247" y="2797"/>
                    <a:pt x="11156" y="2462"/>
                  </a:cubicBezTo>
                  <a:cubicBezTo>
                    <a:pt x="11034" y="1459"/>
                    <a:pt x="9636" y="91"/>
                    <a:pt x="9636" y="91"/>
                  </a:cubicBezTo>
                  <a:lnTo>
                    <a:pt x="5593" y="0"/>
                  </a:ln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04" name="Google Shape;3616;p71"/>
            <p:cNvSpPr/>
            <p:nvPr/>
          </p:nvSpPr>
          <p:spPr>
            <a:xfrm>
              <a:off x="4727134" y="2605851"/>
              <a:ext cx="52190" cy="16072"/>
            </a:xfrm>
            <a:custGeom>
              <a:avLst/>
              <a:gdLst/>
              <a:ahLst/>
              <a:cxnLst/>
              <a:rect l="l" t="t" r="r" b="b"/>
              <a:pathLst>
                <a:path w="3085" h="950" extrusionOk="0">
                  <a:moveTo>
                    <a:pt x="1384" y="1"/>
                  </a:moveTo>
                  <a:cubicBezTo>
                    <a:pt x="1017" y="1"/>
                    <a:pt x="648" y="52"/>
                    <a:pt x="318" y="113"/>
                  </a:cubicBezTo>
                  <a:cubicBezTo>
                    <a:pt x="1" y="171"/>
                    <a:pt x="121" y="665"/>
                    <a:pt x="419" y="665"/>
                  </a:cubicBezTo>
                  <a:cubicBezTo>
                    <a:pt x="435" y="665"/>
                    <a:pt x="452" y="663"/>
                    <a:pt x="470" y="660"/>
                  </a:cubicBezTo>
                  <a:cubicBezTo>
                    <a:pt x="735" y="604"/>
                    <a:pt x="1077" y="549"/>
                    <a:pt x="1416" y="549"/>
                  </a:cubicBezTo>
                  <a:cubicBezTo>
                    <a:pt x="1816" y="549"/>
                    <a:pt x="2213" y="626"/>
                    <a:pt x="2476" y="873"/>
                  </a:cubicBezTo>
                  <a:cubicBezTo>
                    <a:pt x="2530" y="927"/>
                    <a:pt x="2592" y="949"/>
                    <a:pt x="2654" y="949"/>
                  </a:cubicBezTo>
                  <a:cubicBezTo>
                    <a:pt x="2873" y="949"/>
                    <a:pt x="3084" y="667"/>
                    <a:pt x="2871" y="478"/>
                  </a:cubicBezTo>
                  <a:cubicBezTo>
                    <a:pt x="2471" y="114"/>
                    <a:pt x="1930" y="1"/>
                    <a:pt x="1384" y="1"/>
                  </a:cubicBezTo>
                  <a:close/>
                </a:path>
              </a:pathLst>
            </a:custGeom>
            <a:solidFill>
              <a:srgbClr val="876F7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05" name="Google Shape;3617;p71"/>
            <p:cNvSpPr/>
            <p:nvPr/>
          </p:nvSpPr>
          <p:spPr>
            <a:xfrm>
              <a:off x="4706073" y="2619892"/>
              <a:ext cx="56031" cy="15632"/>
            </a:xfrm>
            <a:custGeom>
              <a:avLst/>
              <a:gdLst/>
              <a:ahLst/>
              <a:cxnLst/>
              <a:rect l="l" t="t" r="r" b="b"/>
              <a:pathLst>
                <a:path w="3312" h="924" extrusionOk="0">
                  <a:moveTo>
                    <a:pt x="1226" y="0"/>
                  </a:moveTo>
                  <a:cubicBezTo>
                    <a:pt x="921" y="0"/>
                    <a:pt x="616" y="34"/>
                    <a:pt x="317" y="104"/>
                  </a:cubicBezTo>
                  <a:cubicBezTo>
                    <a:pt x="1" y="190"/>
                    <a:pt x="92" y="656"/>
                    <a:pt x="410" y="656"/>
                  </a:cubicBezTo>
                  <a:cubicBezTo>
                    <a:pt x="429" y="656"/>
                    <a:pt x="448" y="654"/>
                    <a:pt x="469" y="651"/>
                  </a:cubicBezTo>
                  <a:cubicBezTo>
                    <a:pt x="727" y="589"/>
                    <a:pt x="988" y="558"/>
                    <a:pt x="1250" y="558"/>
                  </a:cubicBezTo>
                  <a:cubicBezTo>
                    <a:pt x="1758" y="558"/>
                    <a:pt x="2267" y="673"/>
                    <a:pt x="2748" y="894"/>
                  </a:cubicBezTo>
                  <a:cubicBezTo>
                    <a:pt x="2792" y="914"/>
                    <a:pt x="2836" y="923"/>
                    <a:pt x="2877" y="923"/>
                  </a:cubicBezTo>
                  <a:cubicBezTo>
                    <a:pt x="3144" y="923"/>
                    <a:pt x="3312" y="540"/>
                    <a:pt x="3022" y="408"/>
                  </a:cubicBezTo>
                  <a:cubicBezTo>
                    <a:pt x="2470" y="142"/>
                    <a:pt x="1850" y="0"/>
                    <a:pt x="1226" y="0"/>
                  </a:cubicBezTo>
                  <a:close/>
                </a:path>
              </a:pathLst>
            </a:custGeom>
            <a:solidFill>
              <a:srgbClr val="876F7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06" name="Google Shape;3618;p71"/>
            <p:cNvSpPr/>
            <p:nvPr/>
          </p:nvSpPr>
          <p:spPr>
            <a:xfrm>
              <a:off x="4680055" y="2631412"/>
              <a:ext cx="190271" cy="40179"/>
            </a:xfrm>
            <a:custGeom>
              <a:avLst/>
              <a:gdLst/>
              <a:ahLst/>
              <a:cxnLst/>
              <a:rect l="l" t="t" r="r" b="b"/>
              <a:pathLst>
                <a:path w="11247" h="2375" extrusionOk="0">
                  <a:moveTo>
                    <a:pt x="11156" y="0"/>
                  </a:moveTo>
                  <a:lnTo>
                    <a:pt x="11156" y="0"/>
                  </a:lnTo>
                  <a:cubicBezTo>
                    <a:pt x="7870" y="1204"/>
                    <a:pt x="4992" y="1519"/>
                    <a:pt x="2884" y="1519"/>
                  </a:cubicBezTo>
                  <a:cubicBezTo>
                    <a:pt x="1639" y="1519"/>
                    <a:pt x="663" y="1409"/>
                    <a:pt x="31" y="1307"/>
                  </a:cubicBezTo>
                  <a:lnTo>
                    <a:pt x="31" y="1307"/>
                  </a:lnTo>
                  <a:cubicBezTo>
                    <a:pt x="0" y="1459"/>
                    <a:pt x="61" y="1642"/>
                    <a:pt x="152" y="1763"/>
                  </a:cubicBezTo>
                  <a:cubicBezTo>
                    <a:pt x="452" y="2204"/>
                    <a:pt x="1362" y="2374"/>
                    <a:pt x="2535" y="2374"/>
                  </a:cubicBezTo>
                  <a:cubicBezTo>
                    <a:pt x="5402" y="2374"/>
                    <a:pt x="9842" y="1360"/>
                    <a:pt x="10791" y="821"/>
                  </a:cubicBezTo>
                  <a:cubicBezTo>
                    <a:pt x="11095" y="669"/>
                    <a:pt x="11247" y="335"/>
                    <a:pt x="11156" y="0"/>
                  </a:cubicBezTo>
                  <a:close/>
                </a:path>
              </a:pathLst>
            </a:custGeom>
            <a:solidFill>
              <a:srgbClr val="876F7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07" name="Google Shape;3619;p71"/>
            <p:cNvSpPr/>
            <p:nvPr/>
          </p:nvSpPr>
          <p:spPr>
            <a:xfrm>
              <a:off x="5011197" y="2581525"/>
              <a:ext cx="189764" cy="81830"/>
            </a:xfrm>
            <a:custGeom>
              <a:avLst/>
              <a:gdLst/>
              <a:ahLst/>
              <a:cxnLst/>
              <a:rect l="l" t="t" r="r" b="b"/>
              <a:pathLst>
                <a:path w="11217" h="4837" extrusionOk="0">
                  <a:moveTo>
                    <a:pt x="5654" y="1"/>
                  </a:moveTo>
                  <a:lnTo>
                    <a:pt x="1611" y="92"/>
                  </a:lnTo>
                  <a:cubicBezTo>
                    <a:pt x="1611" y="92"/>
                    <a:pt x="213" y="1460"/>
                    <a:pt x="61" y="2463"/>
                  </a:cubicBezTo>
                  <a:cubicBezTo>
                    <a:pt x="0" y="2797"/>
                    <a:pt x="152" y="3132"/>
                    <a:pt x="456" y="3284"/>
                  </a:cubicBezTo>
                  <a:cubicBezTo>
                    <a:pt x="1405" y="3823"/>
                    <a:pt x="5845" y="4837"/>
                    <a:pt x="8712" y="4837"/>
                  </a:cubicBezTo>
                  <a:cubicBezTo>
                    <a:pt x="9885" y="4837"/>
                    <a:pt x="10795" y="4667"/>
                    <a:pt x="11095" y="4226"/>
                  </a:cubicBezTo>
                  <a:cubicBezTo>
                    <a:pt x="11186" y="4104"/>
                    <a:pt x="11216" y="3922"/>
                    <a:pt x="11186" y="3770"/>
                  </a:cubicBezTo>
                  <a:cubicBezTo>
                    <a:pt x="11125" y="3010"/>
                    <a:pt x="9757" y="2068"/>
                    <a:pt x="8389" y="1338"/>
                  </a:cubicBezTo>
                  <a:cubicBezTo>
                    <a:pt x="7022" y="578"/>
                    <a:pt x="5654" y="1"/>
                    <a:pt x="5654" y="1"/>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08" name="Google Shape;3620;p71"/>
            <p:cNvSpPr/>
            <p:nvPr/>
          </p:nvSpPr>
          <p:spPr>
            <a:xfrm>
              <a:off x="5107333" y="2600540"/>
              <a:ext cx="48875" cy="21891"/>
            </a:xfrm>
            <a:custGeom>
              <a:avLst/>
              <a:gdLst/>
              <a:ahLst/>
              <a:cxnLst/>
              <a:rect l="l" t="t" r="r" b="b"/>
              <a:pathLst>
                <a:path w="2889" h="1294" extrusionOk="0">
                  <a:moveTo>
                    <a:pt x="2551" y="0"/>
                  </a:moveTo>
                  <a:cubicBezTo>
                    <a:pt x="2543" y="0"/>
                    <a:pt x="2533" y="1"/>
                    <a:pt x="2524" y="1"/>
                  </a:cubicBezTo>
                  <a:cubicBezTo>
                    <a:pt x="1673" y="32"/>
                    <a:pt x="822" y="184"/>
                    <a:pt x="214" y="822"/>
                  </a:cubicBezTo>
                  <a:cubicBezTo>
                    <a:pt x="1" y="1012"/>
                    <a:pt x="194" y="1294"/>
                    <a:pt x="404" y="1294"/>
                  </a:cubicBezTo>
                  <a:cubicBezTo>
                    <a:pt x="464" y="1294"/>
                    <a:pt x="525" y="1271"/>
                    <a:pt x="579" y="1217"/>
                  </a:cubicBezTo>
                  <a:cubicBezTo>
                    <a:pt x="1095" y="670"/>
                    <a:pt x="1825" y="549"/>
                    <a:pt x="2524" y="549"/>
                  </a:cubicBezTo>
                  <a:cubicBezTo>
                    <a:pt x="2879" y="549"/>
                    <a:pt x="2889" y="0"/>
                    <a:pt x="2551" y="0"/>
                  </a:cubicBezTo>
                  <a:close/>
                </a:path>
              </a:pathLst>
            </a:custGeom>
            <a:solidFill>
              <a:srgbClr val="876F7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09" name="Google Shape;3621;p71"/>
            <p:cNvSpPr/>
            <p:nvPr/>
          </p:nvSpPr>
          <p:spPr>
            <a:xfrm>
              <a:off x="5086780" y="2590237"/>
              <a:ext cx="54001" cy="23465"/>
            </a:xfrm>
            <a:custGeom>
              <a:avLst/>
              <a:gdLst/>
              <a:ahLst/>
              <a:cxnLst/>
              <a:rect l="l" t="t" r="r" b="b"/>
              <a:pathLst>
                <a:path w="3192" h="1387" extrusionOk="0">
                  <a:moveTo>
                    <a:pt x="2679" y="1"/>
                  </a:moveTo>
                  <a:cubicBezTo>
                    <a:pt x="1779" y="1"/>
                    <a:pt x="912" y="333"/>
                    <a:pt x="213" y="945"/>
                  </a:cubicBezTo>
                  <a:cubicBezTo>
                    <a:pt x="0" y="1110"/>
                    <a:pt x="192" y="1386"/>
                    <a:pt x="417" y="1386"/>
                  </a:cubicBezTo>
                  <a:cubicBezTo>
                    <a:pt x="481" y="1386"/>
                    <a:pt x="548" y="1364"/>
                    <a:pt x="608" y="1310"/>
                  </a:cubicBezTo>
                  <a:cubicBezTo>
                    <a:pt x="1186" y="819"/>
                    <a:pt x="1928" y="547"/>
                    <a:pt x="2678" y="547"/>
                  </a:cubicBezTo>
                  <a:cubicBezTo>
                    <a:pt x="2717" y="547"/>
                    <a:pt x="2757" y="548"/>
                    <a:pt x="2797" y="550"/>
                  </a:cubicBezTo>
                  <a:cubicBezTo>
                    <a:pt x="3162" y="550"/>
                    <a:pt x="3192" y="3"/>
                    <a:pt x="2797" y="3"/>
                  </a:cubicBezTo>
                  <a:cubicBezTo>
                    <a:pt x="2757" y="1"/>
                    <a:pt x="2718" y="1"/>
                    <a:pt x="2679" y="1"/>
                  </a:cubicBezTo>
                  <a:close/>
                </a:path>
              </a:pathLst>
            </a:custGeom>
            <a:solidFill>
              <a:srgbClr val="876F7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10" name="Google Shape;3622;p71"/>
            <p:cNvSpPr/>
            <p:nvPr/>
          </p:nvSpPr>
          <p:spPr>
            <a:xfrm>
              <a:off x="5011197" y="2623174"/>
              <a:ext cx="189764" cy="40179"/>
            </a:xfrm>
            <a:custGeom>
              <a:avLst/>
              <a:gdLst/>
              <a:ahLst/>
              <a:cxnLst/>
              <a:rect l="l" t="t" r="r" b="b"/>
              <a:pathLst>
                <a:path w="11217" h="2375" extrusionOk="0">
                  <a:moveTo>
                    <a:pt x="61" y="1"/>
                  </a:moveTo>
                  <a:lnTo>
                    <a:pt x="61" y="1"/>
                  </a:lnTo>
                  <a:cubicBezTo>
                    <a:pt x="0" y="335"/>
                    <a:pt x="152" y="670"/>
                    <a:pt x="456" y="822"/>
                  </a:cubicBezTo>
                  <a:cubicBezTo>
                    <a:pt x="1405" y="1361"/>
                    <a:pt x="5845" y="2375"/>
                    <a:pt x="8712" y="2375"/>
                  </a:cubicBezTo>
                  <a:cubicBezTo>
                    <a:pt x="9885" y="2375"/>
                    <a:pt x="10795" y="2205"/>
                    <a:pt x="11095" y="1764"/>
                  </a:cubicBezTo>
                  <a:cubicBezTo>
                    <a:pt x="11186" y="1642"/>
                    <a:pt x="11216" y="1460"/>
                    <a:pt x="11186" y="1308"/>
                  </a:cubicBezTo>
                  <a:lnTo>
                    <a:pt x="11186" y="1308"/>
                  </a:lnTo>
                  <a:cubicBezTo>
                    <a:pt x="10565" y="1410"/>
                    <a:pt x="9592" y="1520"/>
                    <a:pt x="8346" y="1520"/>
                  </a:cubicBezTo>
                  <a:cubicBezTo>
                    <a:pt x="6237" y="1520"/>
                    <a:pt x="3347" y="1205"/>
                    <a:pt x="61" y="1"/>
                  </a:cubicBezTo>
                  <a:close/>
                </a:path>
              </a:pathLst>
            </a:custGeom>
            <a:solidFill>
              <a:srgbClr val="876F7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11" name="Google Shape;3623;p71"/>
            <p:cNvSpPr/>
            <p:nvPr/>
          </p:nvSpPr>
          <p:spPr>
            <a:xfrm>
              <a:off x="4823507" y="1943941"/>
              <a:ext cx="86922" cy="88005"/>
            </a:xfrm>
            <a:custGeom>
              <a:avLst/>
              <a:gdLst/>
              <a:ahLst/>
              <a:cxnLst/>
              <a:rect l="l" t="t" r="r" b="b"/>
              <a:pathLst>
                <a:path w="5138" h="5202" extrusionOk="0">
                  <a:moveTo>
                    <a:pt x="4287" y="0"/>
                  </a:moveTo>
                  <a:lnTo>
                    <a:pt x="1" y="1216"/>
                  </a:lnTo>
                  <a:cubicBezTo>
                    <a:pt x="153" y="1490"/>
                    <a:pt x="487" y="4134"/>
                    <a:pt x="487" y="4134"/>
                  </a:cubicBezTo>
                  <a:lnTo>
                    <a:pt x="2220" y="5107"/>
                  </a:lnTo>
                  <a:cubicBezTo>
                    <a:pt x="2383" y="5170"/>
                    <a:pt x="2555" y="5201"/>
                    <a:pt x="2725" y="5201"/>
                  </a:cubicBezTo>
                  <a:cubicBezTo>
                    <a:pt x="3124" y="5201"/>
                    <a:pt x="3514" y="5031"/>
                    <a:pt x="3770" y="4712"/>
                  </a:cubicBezTo>
                  <a:lnTo>
                    <a:pt x="5138" y="3040"/>
                  </a:lnTo>
                  <a:lnTo>
                    <a:pt x="4287" y="0"/>
                  </a:lnTo>
                  <a:close/>
                </a:path>
              </a:pathLst>
            </a:custGeom>
            <a:solidFill>
              <a:srgbClr val="AF686E"/>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12" name="Google Shape;3624;p71"/>
            <p:cNvSpPr/>
            <p:nvPr/>
          </p:nvSpPr>
          <p:spPr>
            <a:xfrm>
              <a:off x="4650231" y="1931321"/>
              <a:ext cx="78176" cy="67924"/>
            </a:xfrm>
            <a:custGeom>
              <a:avLst/>
              <a:gdLst/>
              <a:ahLst/>
              <a:cxnLst/>
              <a:rect l="l" t="t" r="r" b="b"/>
              <a:pathLst>
                <a:path w="4621" h="4015" extrusionOk="0">
                  <a:moveTo>
                    <a:pt x="3339" y="0"/>
                  </a:moveTo>
                  <a:cubicBezTo>
                    <a:pt x="2668" y="0"/>
                    <a:pt x="1390" y="110"/>
                    <a:pt x="821" y="898"/>
                  </a:cubicBezTo>
                  <a:cubicBezTo>
                    <a:pt x="0" y="1993"/>
                    <a:pt x="821" y="3999"/>
                    <a:pt x="821" y="3999"/>
                  </a:cubicBezTo>
                  <a:cubicBezTo>
                    <a:pt x="821" y="3999"/>
                    <a:pt x="984" y="4015"/>
                    <a:pt x="1237" y="4015"/>
                  </a:cubicBezTo>
                  <a:cubicBezTo>
                    <a:pt x="1905" y="4015"/>
                    <a:pt x="3205" y="3903"/>
                    <a:pt x="3800" y="3087"/>
                  </a:cubicBezTo>
                  <a:cubicBezTo>
                    <a:pt x="4621" y="1993"/>
                    <a:pt x="3770" y="17"/>
                    <a:pt x="3770" y="17"/>
                  </a:cubicBezTo>
                  <a:cubicBezTo>
                    <a:pt x="3770" y="17"/>
                    <a:pt x="3600" y="0"/>
                    <a:pt x="3339" y="0"/>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13" name="Google Shape;3625;p71"/>
            <p:cNvSpPr/>
            <p:nvPr/>
          </p:nvSpPr>
          <p:spPr>
            <a:xfrm>
              <a:off x="4617836" y="1977368"/>
              <a:ext cx="77144" cy="73033"/>
            </a:xfrm>
            <a:custGeom>
              <a:avLst/>
              <a:gdLst/>
              <a:ahLst/>
              <a:cxnLst/>
              <a:rect l="l" t="t" r="r" b="b"/>
              <a:pathLst>
                <a:path w="4560" h="4317" extrusionOk="0">
                  <a:moveTo>
                    <a:pt x="3466" y="0"/>
                  </a:moveTo>
                  <a:cubicBezTo>
                    <a:pt x="3466" y="0"/>
                    <a:pt x="1308" y="61"/>
                    <a:pt x="639" y="1246"/>
                  </a:cubicBezTo>
                  <a:cubicBezTo>
                    <a:pt x="1" y="2462"/>
                    <a:pt x="1064" y="4316"/>
                    <a:pt x="1064" y="4316"/>
                  </a:cubicBezTo>
                  <a:cubicBezTo>
                    <a:pt x="1064" y="4316"/>
                    <a:pt x="3222" y="4255"/>
                    <a:pt x="3891" y="3070"/>
                  </a:cubicBezTo>
                  <a:cubicBezTo>
                    <a:pt x="4560" y="1854"/>
                    <a:pt x="3466" y="0"/>
                    <a:pt x="3466" y="0"/>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14" name="Google Shape;3626;p71"/>
            <p:cNvSpPr/>
            <p:nvPr/>
          </p:nvSpPr>
          <p:spPr>
            <a:xfrm>
              <a:off x="4582294" y="2036491"/>
              <a:ext cx="73608" cy="80781"/>
            </a:xfrm>
            <a:custGeom>
              <a:avLst/>
              <a:gdLst/>
              <a:ahLst/>
              <a:cxnLst/>
              <a:rect l="l" t="t" r="r" b="b"/>
              <a:pathLst>
                <a:path w="4351" h="4775" extrusionOk="0">
                  <a:moveTo>
                    <a:pt x="3713" y="1"/>
                  </a:moveTo>
                  <a:cubicBezTo>
                    <a:pt x="3713" y="1"/>
                    <a:pt x="947" y="1551"/>
                    <a:pt x="399" y="2827"/>
                  </a:cubicBezTo>
                  <a:cubicBezTo>
                    <a:pt x="0" y="3736"/>
                    <a:pt x="1704" y="4775"/>
                    <a:pt x="2867" y="4775"/>
                  </a:cubicBezTo>
                  <a:cubicBezTo>
                    <a:pt x="3298" y="4775"/>
                    <a:pt x="3656" y="4632"/>
                    <a:pt x="3804" y="4286"/>
                  </a:cubicBezTo>
                  <a:cubicBezTo>
                    <a:pt x="4351" y="3040"/>
                    <a:pt x="3713" y="1"/>
                    <a:pt x="3713" y="1"/>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15" name="Google Shape;3627;p71"/>
            <p:cNvSpPr/>
            <p:nvPr/>
          </p:nvSpPr>
          <p:spPr>
            <a:xfrm>
              <a:off x="4618868" y="2035476"/>
              <a:ext cx="41668" cy="26950"/>
            </a:xfrm>
            <a:custGeom>
              <a:avLst/>
              <a:gdLst/>
              <a:ahLst/>
              <a:cxnLst/>
              <a:rect l="l" t="t" r="r" b="b"/>
              <a:pathLst>
                <a:path w="2463" h="1593" extrusionOk="0">
                  <a:moveTo>
                    <a:pt x="609" y="1"/>
                  </a:moveTo>
                  <a:cubicBezTo>
                    <a:pt x="436" y="1"/>
                    <a:pt x="309" y="84"/>
                    <a:pt x="213" y="304"/>
                  </a:cubicBezTo>
                  <a:cubicBezTo>
                    <a:pt x="0" y="820"/>
                    <a:pt x="274" y="1124"/>
                    <a:pt x="943" y="1398"/>
                  </a:cubicBezTo>
                  <a:cubicBezTo>
                    <a:pt x="1220" y="1524"/>
                    <a:pt x="1456" y="1593"/>
                    <a:pt x="1652" y="1593"/>
                  </a:cubicBezTo>
                  <a:cubicBezTo>
                    <a:pt x="1928" y="1593"/>
                    <a:pt x="2125" y="1457"/>
                    <a:pt x="2250" y="1155"/>
                  </a:cubicBezTo>
                  <a:cubicBezTo>
                    <a:pt x="2462" y="668"/>
                    <a:pt x="2128" y="577"/>
                    <a:pt x="1459" y="273"/>
                  </a:cubicBezTo>
                  <a:cubicBezTo>
                    <a:pt x="1093" y="123"/>
                    <a:pt x="817" y="1"/>
                    <a:pt x="609"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16" name="Google Shape;3628;p71"/>
            <p:cNvSpPr/>
            <p:nvPr/>
          </p:nvSpPr>
          <p:spPr>
            <a:xfrm>
              <a:off x="4974691" y="1865955"/>
              <a:ext cx="75604" cy="61563"/>
            </a:xfrm>
            <a:custGeom>
              <a:avLst/>
              <a:gdLst/>
              <a:ahLst/>
              <a:cxnLst/>
              <a:rect l="l" t="t" r="r" b="b"/>
              <a:pathLst>
                <a:path w="4469" h="3639" extrusionOk="0">
                  <a:moveTo>
                    <a:pt x="2201" y="1"/>
                  </a:moveTo>
                  <a:cubicBezTo>
                    <a:pt x="1114" y="1"/>
                    <a:pt x="0" y="811"/>
                    <a:pt x="0" y="811"/>
                  </a:cubicBezTo>
                  <a:cubicBezTo>
                    <a:pt x="0" y="811"/>
                    <a:pt x="304" y="2939"/>
                    <a:pt x="1550" y="3486"/>
                  </a:cubicBezTo>
                  <a:cubicBezTo>
                    <a:pt x="1779" y="3594"/>
                    <a:pt x="2025" y="3638"/>
                    <a:pt x="2274" y="3638"/>
                  </a:cubicBezTo>
                  <a:cubicBezTo>
                    <a:pt x="3346" y="3638"/>
                    <a:pt x="4468" y="2817"/>
                    <a:pt x="4468" y="2817"/>
                  </a:cubicBezTo>
                  <a:cubicBezTo>
                    <a:pt x="4468" y="2817"/>
                    <a:pt x="4134" y="689"/>
                    <a:pt x="2918" y="142"/>
                  </a:cubicBezTo>
                  <a:cubicBezTo>
                    <a:pt x="2689" y="42"/>
                    <a:pt x="2446" y="1"/>
                    <a:pt x="2201" y="1"/>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17" name="Google Shape;3629;p71"/>
            <p:cNvSpPr/>
            <p:nvPr/>
          </p:nvSpPr>
          <p:spPr>
            <a:xfrm>
              <a:off x="5028671" y="1891922"/>
              <a:ext cx="70986" cy="61681"/>
            </a:xfrm>
            <a:custGeom>
              <a:avLst/>
              <a:gdLst/>
              <a:ahLst/>
              <a:cxnLst/>
              <a:rect l="l" t="t" r="r" b="b"/>
              <a:pathLst>
                <a:path w="4196" h="3646" extrusionOk="0">
                  <a:moveTo>
                    <a:pt x="1993" y="1"/>
                  </a:moveTo>
                  <a:cubicBezTo>
                    <a:pt x="1004" y="1"/>
                    <a:pt x="1" y="553"/>
                    <a:pt x="1" y="553"/>
                  </a:cubicBezTo>
                  <a:cubicBezTo>
                    <a:pt x="1" y="553"/>
                    <a:pt x="62" y="2680"/>
                    <a:pt x="1217" y="3379"/>
                  </a:cubicBezTo>
                  <a:cubicBezTo>
                    <a:pt x="1516" y="3574"/>
                    <a:pt x="1868" y="3645"/>
                    <a:pt x="2223" y="3645"/>
                  </a:cubicBezTo>
                  <a:cubicBezTo>
                    <a:pt x="3198" y="3645"/>
                    <a:pt x="4195" y="3106"/>
                    <a:pt x="4195" y="3106"/>
                  </a:cubicBezTo>
                  <a:cubicBezTo>
                    <a:pt x="4195" y="3106"/>
                    <a:pt x="4165" y="978"/>
                    <a:pt x="2979" y="249"/>
                  </a:cubicBezTo>
                  <a:cubicBezTo>
                    <a:pt x="2681" y="68"/>
                    <a:pt x="2338" y="1"/>
                    <a:pt x="1993" y="1"/>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18" name="Google Shape;3630;p71"/>
            <p:cNvSpPr/>
            <p:nvPr/>
          </p:nvSpPr>
          <p:spPr>
            <a:xfrm>
              <a:off x="5085240" y="1936734"/>
              <a:ext cx="86804" cy="66063"/>
            </a:xfrm>
            <a:custGeom>
              <a:avLst/>
              <a:gdLst/>
              <a:ahLst/>
              <a:cxnLst/>
              <a:rect l="l" t="t" r="r" b="b"/>
              <a:pathLst>
                <a:path w="5131" h="3905" extrusionOk="0">
                  <a:moveTo>
                    <a:pt x="0" y="1"/>
                  </a:moveTo>
                  <a:lnTo>
                    <a:pt x="0" y="1"/>
                  </a:lnTo>
                  <a:cubicBezTo>
                    <a:pt x="0" y="1"/>
                    <a:pt x="1003" y="2949"/>
                    <a:pt x="2098" y="3770"/>
                  </a:cubicBezTo>
                  <a:cubicBezTo>
                    <a:pt x="2226" y="3863"/>
                    <a:pt x="2368" y="3904"/>
                    <a:pt x="2516" y="3904"/>
                  </a:cubicBezTo>
                  <a:cubicBezTo>
                    <a:pt x="3633" y="3904"/>
                    <a:pt x="5130" y="1546"/>
                    <a:pt x="4164" y="821"/>
                  </a:cubicBezTo>
                  <a:cubicBezTo>
                    <a:pt x="3070" y="1"/>
                    <a:pt x="0" y="1"/>
                    <a:pt x="0" y="1"/>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19" name="Google Shape;3631;p71"/>
            <p:cNvSpPr/>
            <p:nvPr/>
          </p:nvSpPr>
          <p:spPr>
            <a:xfrm>
              <a:off x="5077526" y="1927295"/>
              <a:ext cx="35493" cy="34156"/>
            </a:xfrm>
            <a:custGeom>
              <a:avLst/>
              <a:gdLst/>
              <a:ahLst/>
              <a:cxnLst/>
              <a:rect l="l" t="t" r="r" b="b"/>
              <a:pathLst>
                <a:path w="2098" h="2019" extrusionOk="0">
                  <a:moveTo>
                    <a:pt x="1362" y="0"/>
                  </a:moveTo>
                  <a:cubicBezTo>
                    <a:pt x="1116" y="0"/>
                    <a:pt x="926" y="291"/>
                    <a:pt x="639" y="711"/>
                  </a:cubicBezTo>
                  <a:cubicBezTo>
                    <a:pt x="243" y="1258"/>
                    <a:pt x="0" y="1531"/>
                    <a:pt x="426" y="1866"/>
                  </a:cubicBezTo>
                  <a:cubicBezTo>
                    <a:pt x="569" y="1968"/>
                    <a:pt x="706" y="2019"/>
                    <a:pt x="839" y="2019"/>
                  </a:cubicBezTo>
                  <a:cubicBezTo>
                    <a:pt x="1101" y="2019"/>
                    <a:pt x="1349" y="1823"/>
                    <a:pt x="1611" y="1440"/>
                  </a:cubicBezTo>
                  <a:cubicBezTo>
                    <a:pt x="2037" y="863"/>
                    <a:pt x="2098" y="468"/>
                    <a:pt x="1672" y="133"/>
                  </a:cubicBezTo>
                  <a:cubicBezTo>
                    <a:pt x="1556" y="42"/>
                    <a:pt x="1455" y="0"/>
                    <a:pt x="1362"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20" name="Google Shape;3632;p71"/>
            <p:cNvSpPr/>
            <p:nvPr/>
          </p:nvSpPr>
          <p:spPr>
            <a:xfrm>
              <a:off x="4618343" y="1868459"/>
              <a:ext cx="83843" cy="76247"/>
            </a:xfrm>
            <a:custGeom>
              <a:avLst/>
              <a:gdLst/>
              <a:ahLst/>
              <a:cxnLst/>
              <a:rect l="l" t="t" r="r" b="b"/>
              <a:pathLst>
                <a:path w="4956" h="4507" extrusionOk="0">
                  <a:moveTo>
                    <a:pt x="2121" y="1"/>
                  </a:moveTo>
                  <a:cubicBezTo>
                    <a:pt x="1025" y="1"/>
                    <a:pt x="171" y="735"/>
                    <a:pt x="92" y="1788"/>
                  </a:cubicBezTo>
                  <a:cubicBezTo>
                    <a:pt x="1" y="3003"/>
                    <a:pt x="1004" y="4189"/>
                    <a:pt x="2311" y="4462"/>
                  </a:cubicBezTo>
                  <a:cubicBezTo>
                    <a:pt x="2474" y="4492"/>
                    <a:pt x="2634" y="4506"/>
                    <a:pt x="2790" y="4506"/>
                  </a:cubicBezTo>
                  <a:cubicBezTo>
                    <a:pt x="3908" y="4506"/>
                    <a:pt x="4784" y="3767"/>
                    <a:pt x="4864" y="2699"/>
                  </a:cubicBezTo>
                  <a:cubicBezTo>
                    <a:pt x="4955" y="1484"/>
                    <a:pt x="3952" y="298"/>
                    <a:pt x="2645" y="55"/>
                  </a:cubicBezTo>
                  <a:cubicBezTo>
                    <a:pt x="2466" y="18"/>
                    <a:pt x="2291" y="1"/>
                    <a:pt x="2121" y="1"/>
                  </a:cubicBezTo>
                  <a:close/>
                </a:path>
              </a:pathLst>
            </a:custGeom>
            <a:solidFill>
              <a:srgbClr val="AF686E"/>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21" name="Google Shape;3633;p71"/>
            <p:cNvSpPr/>
            <p:nvPr/>
          </p:nvSpPr>
          <p:spPr>
            <a:xfrm>
              <a:off x="4636343" y="1884800"/>
              <a:ext cx="43732" cy="31382"/>
            </a:xfrm>
            <a:custGeom>
              <a:avLst/>
              <a:gdLst/>
              <a:ahLst/>
              <a:cxnLst/>
              <a:rect l="l" t="t" r="r" b="b"/>
              <a:pathLst>
                <a:path w="2585" h="1855" fill="none" extrusionOk="0">
                  <a:moveTo>
                    <a:pt x="2584" y="1855"/>
                  </a:moveTo>
                  <a:cubicBezTo>
                    <a:pt x="2493" y="1673"/>
                    <a:pt x="1825" y="1"/>
                    <a:pt x="1" y="822"/>
                  </a:cubicBezTo>
                </a:path>
              </a:pathLst>
            </a:custGeom>
            <a:noFill/>
            <a:ln w="9875" cap="rnd" cmpd="sng">
              <a:solidFill>
                <a:srgbClr val="301F2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22" name="Google Shape;3634;p71"/>
            <p:cNvSpPr/>
            <p:nvPr/>
          </p:nvSpPr>
          <p:spPr>
            <a:xfrm>
              <a:off x="4649199" y="1899721"/>
              <a:ext cx="21621" cy="20589"/>
            </a:xfrm>
            <a:custGeom>
              <a:avLst/>
              <a:gdLst/>
              <a:ahLst/>
              <a:cxnLst/>
              <a:rect l="l" t="t" r="r" b="b"/>
              <a:pathLst>
                <a:path w="1278" h="1217" fill="none" extrusionOk="0">
                  <a:moveTo>
                    <a:pt x="1" y="1216"/>
                  </a:moveTo>
                  <a:cubicBezTo>
                    <a:pt x="1" y="1216"/>
                    <a:pt x="274" y="0"/>
                    <a:pt x="1277" y="183"/>
                  </a:cubicBezTo>
                </a:path>
              </a:pathLst>
            </a:custGeom>
            <a:noFill/>
            <a:ln w="9875" cap="rnd" cmpd="sng">
              <a:solidFill>
                <a:srgbClr val="301F2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23" name="Google Shape;3635;p71"/>
            <p:cNvSpPr/>
            <p:nvPr/>
          </p:nvSpPr>
          <p:spPr>
            <a:xfrm>
              <a:off x="4966452" y="1801740"/>
              <a:ext cx="86922" cy="77787"/>
            </a:xfrm>
            <a:custGeom>
              <a:avLst/>
              <a:gdLst/>
              <a:ahLst/>
              <a:cxnLst/>
              <a:rect l="l" t="t" r="r" b="b"/>
              <a:pathLst>
                <a:path w="5138" h="4598" extrusionOk="0">
                  <a:moveTo>
                    <a:pt x="2912" y="0"/>
                  </a:moveTo>
                  <a:cubicBezTo>
                    <a:pt x="2628" y="0"/>
                    <a:pt x="2332" y="54"/>
                    <a:pt x="2037" y="169"/>
                  </a:cubicBezTo>
                  <a:cubicBezTo>
                    <a:pt x="791" y="625"/>
                    <a:pt x="1" y="1962"/>
                    <a:pt x="305" y="3148"/>
                  </a:cubicBezTo>
                  <a:cubicBezTo>
                    <a:pt x="512" y="4048"/>
                    <a:pt x="1298" y="4597"/>
                    <a:pt x="2209" y="4597"/>
                  </a:cubicBezTo>
                  <a:cubicBezTo>
                    <a:pt x="2499" y="4597"/>
                    <a:pt x="2801" y="4542"/>
                    <a:pt x="3101" y="4425"/>
                  </a:cubicBezTo>
                  <a:cubicBezTo>
                    <a:pt x="4378" y="3969"/>
                    <a:pt x="5138" y="2631"/>
                    <a:pt x="4864" y="1446"/>
                  </a:cubicBezTo>
                  <a:cubicBezTo>
                    <a:pt x="4632" y="563"/>
                    <a:pt x="3832" y="0"/>
                    <a:pt x="2912" y="0"/>
                  </a:cubicBezTo>
                  <a:close/>
                </a:path>
              </a:pathLst>
            </a:custGeom>
            <a:solidFill>
              <a:srgbClr val="AF686E"/>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24" name="Google Shape;3636;p71"/>
            <p:cNvSpPr/>
            <p:nvPr/>
          </p:nvSpPr>
          <p:spPr>
            <a:xfrm>
              <a:off x="4992165" y="1820534"/>
              <a:ext cx="39621" cy="32921"/>
            </a:xfrm>
            <a:custGeom>
              <a:avLst/>
              <a:gdLst/>
              <a:ahLst/>
              <a:cxnLst/>
              <a:rect l="l" t="t" r="r" b="b"/>
              <a:pathLst>
                <a:path w="2342" h="1946" fill="none" extrusionOk="0">
                  <a:moveTo>
                    <a:pt x="1" y="1946"/>
                  </a:moveTo>
                  <a:cubicBezTo>
                    <a:pt x="61" y="1763"/>
                    <a:pt x="426" y="0"/>
                    <a:pt x="2341" y="517"/>
                  </a:cubicBezTo>
                </a:path>
              </a:pathLst>
            </a:custGeom>
            <a:noFill/>
            <a:ln w="9875" cap="rnd" cmpd="sng">
              <a:solidFill>
                <a:srgbClr val="301F2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25" name="Google Shape;3637;p71"/>
            <p:cNvSpPr/>
            <p:nvPr/>
          </p:nvSpPr>
          <p:spPr>
            <a:xfrm>
              <a:off x="4998847" y="1837654"/>
              <a:ext cx="24192" cy="14769"/>
            </a:xfrm>
            <a:custGeom>
              <a:avLst/>
              <a:gdLst/>
              <a:ahLst/>
              <a:cxnLst/>
              <a:rect l="l" t="t" r="r" b="b"/>
              <a:pathLst>
                <a:path w="1430" h="873" extrusionOk="0">
                  <a:moveTo>
                    <a:pt x="326" y="0"/>
                  </a:moveTo>
                  <a:cubicBezTo>
                    <a:pt x="225" y="0"/>
                    <a:pt x="117" y="16"/>
                    <a:pt x="1" y="52"/>
                  </a:cubicBezTo>
                  <a:lnTo>
                    <a:pt x="1429" y="873"/>
                  </a:lnTo>
                  <a:cubicBezTo>
                    <a:pt x="1429" y="873"/>
                    <a:pt x="1076" y="0"/>
                    <a:pt x="326" y="0"/>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26" name="Google Shape;3638;p71"/>
            <p:cNvSpPr/>
            <p:nvPr/>
          </p:nvSpPr>
          <p:spPr>
            <a:xfrm>
              <a:off x="4597265" y="1577579"/>
              <a:ext cx="412432" cy="401994"/>
            </a:xfrm>
            <a:custGeom>
              <a:avLst/>
              <a:gdLst/>
              <a:ahLst/>
              <a:cxnLst/>
              <a:rect l="l" t="t" r="r" b="b"/>
              <a:pathLst>
                <a:path w="24379" h="23762" extrusionOk="0">
                  <a:moveTo>
                    <a:pt x="12769" y="1"/>
                  </a:moveTo>
                  <a:cubicBezTo>
                    <a:pt x="11491" y="1"/>
                    <a:pt x="10186" y="229"/>
                    <a:pt x="8907" y="715"/>
                  </a:cubicBezTo>
                  <a:cubicBezTo>
                    <a:pt x="2584" y="3146"/>
                    <a:pt x="1" y="10685"/>
                    <a:pt x="3496" y="16460"/>
                  </a:cubicBezTo>
                  <a:cubicBezTo>
                    <a:pt x="4074" y="17432"/>
                    <a:pt x="4469" y="18527"/>
                    <a:pt x="4621" y="19651"/>
                  </a:cubicBezTo>
                  <a:cubicBezTo>
                    <a:pt x="4894" y="21362"/>
                    <a:pt x="6259" y="23761"/>
                    <a:pt x="11193" y="23761"/>
                  </a:cubicBezTo>
                  <a:cubicBezTo>
                    <a:pt x="12307" y="23761"/>
                    <a:pt x="13602" y="23639"/>
                    <a:pt x="15107" y="23359"/>
                  </a:cubicBezTo>
                  <a:cubicBezTo>
                    <a:pt x="23892" y="21718"/>
                    <a:pt x="24378" y="18162"/>
                    <a:pt x="23740" y="16125"/>
                  </a:cubicBezTo>
                  <a:cubicBezTo>
                    <a:pt x="23375" y="14970"/>
                    <a:pt x="23284" y="13754"/>
                    <a:pt x="23497" y="12539"/>
                  </a:cubicBezTo>
                  <a:cubicBezTo>
                    <a:pt x="23679" y="11323"/>
                    <a:pt x="23679" y="10077"/>
                    <a:pt x="23436" y="8861"/>
                  </a:cubicBezTo>
                  <a:cubicBezTo>
                    <a:pt x="22442" y="3551"/>
                    <a:pt x="17811" y="1"/>
                    <a:pt x="12769" y="1"/>
                  </a:cubicBezTo>
                  <a:close/>
                </a:path>
              </a:pathLst>
            </a:custGeom>
            <a:solidFill>
              <a:srgbClr val="C17878"/>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27" name="Google Shape;3639;p71"/>
            <p:cNvSpPr/>
            <p:nvPr/>
          </p:nvSpPr>
          <p:spPr>
            <a:xfrm>
              <a:off x="4806540" y="1894882"/>
              <a:ext cx="77668" cy="44747"/>
            </a:xfrm>
            <a:custGeom>
              <a:avLst/>
              <a:gdLst/>
              <a:ahLst/>
              <a:cxnLst/>
              <a:rect l="l" t="t" r="r" b="b"/>
              <a:pathLst>
                <a:path w="4591" h="2645" extrusionOk="0">
                  <a:moveTo>
                    <a:pt x="3909" y="0"/>
                  </a:moveTo>
                  <a:cubicBezTo>
                    <a:pt x="3853" y="0"/>
                    <a:pt x="3804" y="22"/>
                    <a:pt x="3739" y="43"/>
                  </a:cubicBezTo>
                  <a:cubicBezTo>
                    <a:pt x="3739" y="43"/>
                    <a:pt x="2119" y="622"/>
                    <a:pt x="855" y="622"/>
                  </a:cubicBezTo>
                  <a:cubicBezTo>
                    <a:pt x="823" y="622"/>
                    <a:pt x="792" y="621"/>
                    <a:pt x="761" y="621"/>
                  </a:cubicBezTo>
                  <a:cubicBezTo>
                    <a:pt x="730" y="616"/>
                    <a:pt x="699" y="613"/>
                    <a:pt x="668" y="613"/>
                  </a:cubicBezTo>
                  <a:cubicBezTo>
                    <a:pt x="510" y="613"/>
                    <a:pt x="345" y="676"/>
                    <a:pt x="244" y="803"/>
                  </a:cubicBezTo>
                  <a:cubicBezTo>
                    <a:pt x="1" y="1168"/>
                    <a:pt x="31" y="1654"/>
                    <a:pt x="366" y="1958"/>
                  </a:cubicBezTo>
                  <a:cubicBezTo>
                    <a:pt x="640" y="2332"/>
                    <a:pt x="1179" y="2644"/>
                    <a:pt x="1968" y="2644"/>
                  </a:cubicBezTo>
                  <a:cubicBezTo>
                    <a:pt x="2141" y="2644"/>
                    <a:pt x="2326" y="2629"/>
                    <a:pt x="2524" y="2596"/>
                  </a:cubicBezTo>
                  <a:cubicBezTo>
                    <a:pt x="3010" y="2505"/>
                    <a:pt x="3466" y="2292"/>
                    <a:pt x="3800" y="1958"/>
                  </a:cubicBezTo>
                  <a:cubicBezTo>
                    <a:pt x="4591" y="1198"/>
                    <a:pt x="4530" y="74"/>
                    <a:pt x="3983" y="13"/>
                  </a:cubicBezTo>
                  <a:cubicBezTo>
                    <a:pt x="3956" y="4"/>
                    <a:pt x="3932" y="0"/>
                    <a:pt x="3909" y="0"/>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28" name="Google Shape;3640;p71"/>
            <p:cNvSpPr/>
            <p:nvPr/>
          </p:nvSpPr>
          <p:spPr>
            <a:xfrm>
              <a:off x="4810651" y="1894882"/>
              <a:ext cx="63271" cy="17290"/>
            </a:xfrm>
            <a:custGeom>
              <a:avLst/>
              <a:gdLst/>
              <a:ahLst/>
              <a:cxnLst/>
              <a:rect l="l" t="t" r="r" b="b"/>
              <a:pathLst>
                <a:path w="3740" h="1022" extrusionOk="0">
                  <a:moveTo>
                    <a:pt x="3660" y="0"/>
                  </a:moveTo>
                  <a:cubicBezTo>
                    <a:pt x="3598" y="0"/>
                    <a:pt x="3539" y="22"/>
                    <a:pt x="3496" y="43"/>
                  </a:cubicBezTo>
                  <a:cubicBezTo>
                    <a:pt x="3496" y="43"/>
                    <a:pt x="1847" y="622"/>
                    <a:pt x="581" y="622"/>
                  </a:cubicBezTo>
                  <a:cubicBezTo>
                    <a:pt x="550" y="622"/>
                    <a:pt x="518" y="621"/>
                    <a:pt x="487" y="621"/>
                  </a:cubicBezTo>
                  <a:cubicBezTo>
                    <a:pt x="457" y="616"/>
                    <a:pt x="426" y="613"/>
                    <a:pt x="396" y="613"/>
                  </a:cubicBezTo>
                  <a:cubicBezTo>
                    <a:pt x="246" y="613"/>
                    <a:pt x="102" y="676"/>
                    <a:pt x="1" y="803"/>
                  </a:cubicBezTo>
                  <a:cubicBezTo>
                    <a:pt x="414" y="949"/>
                    <a:pt x="842" y="1022"/>
                    <a:pt x="1269" y="1022"/>
                  </a:cubicBezTo>
                  <a:cubicBezTo>
                    <a:pt x="1910" y="1022"/>
                    <a:pt x="2548" y="858"/>
                    <a:pt x="3132" y="529"/>
                  </a:cubicBezTo>
                  <a:cubicBezTo>
                    <a:pt x="3375" y="408"/>
                    <a:pt x="3588" y="226"/>
                    <a:pt x="3740" y="13"/>
                  </a:cubicBezTo>
                  <a:cubicBezTo>
                    <a:pt x="3713" y="4"/>
                    <a:pt x="3686" y="0"/>
                    <a:pt x="3660" y="0"/>
                  </a:cubicBezTo>
                  <a:close/>
                </a:path>
              </a:pathLst>
            </a:custGeom>
            <a:solidFill>
              <a:srgbClr val="FFFFFF"/>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29" name="Google Shape;3641;p71"/>
            <p:cNvSpPr/>
            <p:nvPr/>
          </p:nvSpPr>
          <p:spPr>
            <a:xfrm>
              <a:off x="4812715" y="1918498"/>
              <a:ext cx="58129" cy="21130"/>
            </a:xfrm>
            <a:custGeom>
              <a:avLst/>
              <a:gdLst/>
              <a:ahLst/>
              <a:cxnLst/>
              <a:rect l="l" t="t" r="r" b="b"/>
              <a:pathLst>
                <a:path w="3436" h="1249" extrusionOk="0">
                  <a:moveTo>
                    <a:pt x="1682" y="1"/>
                  </a:moveTo>
                  <a:cubicBezTo>
                    <a:pt x="1373" y="1"/>
                    <a:pt x="1061" y="48"/>
                    <a:pt x="760" y="137"/>
                  </a:cubicBezTo>
                  <a:cubicBezTo>
                    <a:pt x="487" y="228"/>
                    <a:pt x="213" y="380"/>
                    <a:pt x="1" y="562"/>
                  </a:cubicBezTo>
                  <a:cubicBezTo>
                    <a:pt x="275" y="936"/>
                    <a:pt x="814" y="1248"/>
                    <a:pt x="1603" y="1248"/>
                  </a:cubicBezTo>
                  <a:cubicBezTo>
                    <a:pt x="1776" y="1248"/>
                    <a:pt x="1961" y="1233"/>
                    <a:pt x="2159" y="1200"/>
                  </a:cubicBezTo>
                  <a:cubicBezTo>
                    <a:pt x="2645" y="1109"/>
                    <a:pt x="3101" y="896"/>
                    <a:pt x="3435" y="562"/>
                  </a:cubicBezTo>
                  <a:cubicBezTo>
                    <a:pt x="3344" y="471"/>
                    <a:pt x="3222" y="380"/>
                    <a:pt x="3101" y="319"/>
                  </a:cubicBezTo>
                  <a:cubicBezTo>
                    <a:pt x="2858" y="197"/>
                    <a:pt x="2615" y="106"/>
                    <a:pt x="2341" y="76"/>
                  </a:cubicBezTo>
                  <a:cubicBezTo>
                    <a:pt x="2125" y="25"/>
                    <a:pt x="1904" y="1"/>
                    <a:pt x="1682" y="1"/>
                  </a:cubicBezTo>
                  <a:close/>
                </a:path>
              </a:pathLst>
            </a:custGeom>
            <a:solidFill>
              <a:srgbClr val="BA3E3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30" name="Google Shape;3642;p71"/>
            <p:cNvSpPr/>
            <p:nvPr/>
          </p:nvSpPr>
          <p:spPr>
            <a:xfrm>
              <a:off x="4592647" y="1655835"/>
              <a:ext cx="400589" cy="224377"/>
            </a:xfrm>
            <a:custGeom>
              <a:avLst/>
              <a:gdLst/>
              <a:ahLst/>
              <a:cxnLst/>
              <a:rect l="l" t="t" r="r" b="b"/>
              <a:pathLst>
                <a:path w="23679" h="13263" extrusionOk="0">
                  <a:moveTo>
                    <a:pt x="13529" y="0"/>
                  </a:moveTo>
                  <a:cubicBezTo>
                    <a:pt x="12696" y="0"/>
                    <a:pt x="11795" y="52"/>
                    <a:pt x="10821" y="162"/>
                  </a:cubicBezTo>
                  <a:cubicBezTo>
                    <a:pt x="0" y="1378"/>
                    <a:pt x="4620" y="13262"/>
                    <a:pt x="4620" y="13262"/>
                  </a:cubicBezTo>
                  <a:lnTo>
                    <a:pt x="5684" y="9828"/>
                  </a:lnTo>
                  <a:cubicBezTo>
                    <a:pt x="10669" y="8703"/>
                    <a:pt x="12675" y="3870"/>
                    <a:pt x="12675" y="3870"/>
                  </a:cubicBezTo>
                  <a:cubicBezTo>
                    <a:pt x="14810" y="6171"/>
                    <a:pt x="19979" y="6272"/>
                    <a:pt x="20871" y="6272"/>
                  </a:cubicBezTo>
                  <a:cubicBezTo>
                    <a:pt x="20957" y="6272"/>
                    <a:pt x="21004" y="6271"/>
                    <a:pt x="21004" y="6271"/>
                  </a:cubicBezTo>
                  <a:cubicBezTo>
                    <a:pt x="21763" y="6575"/>
                    <a:pt x="23678" y="9463"/>
                    <a:pt x="23678" y="9463"/>
                  </a:cubicBezTo>
                  <a:cubicBezTo>
                    <a:pt x="23430" y="5260"/>
                    <a:pt x="21923" y="0"/>
                    <a:pt x="13529" y="0"/>
                  </a:cubicBezTo>
                  <a:close/>
                </a:path>
              </a:pathLst>
            </a:custGeom>
            <a:solidFill>
              <a:srgbClr val="AF686E"/>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31" name="Google Shape;3643;p71"/>
            <p:cNvSpPr/>
            <p:nvPr/>
          </p:nvSpPr>
          <p:spPr>
            <a:xfrm>
              <a:off x="4714497" y="1795345"/>
              <a:ext cx="44239" cy="26747"/>
            </a:xfrm>
            <a:custGeom>
              <a:avLst/>
              <a:gdLst/>
              <a:ahLst/>
              <a:cxnLst/>
              <a:rect l="l" t="t" r="r" b="b"/>
              <a:pathLst>
                <a:path w="2615" h="1581" fill="none" extrusionOk="0">
                  <a:moveTo>
                    <a:pt x="2615" y="426"/>
                  </a:moveTo>
                  <a:cubicBezTo>
                    <a:pt x="1582" y="0"/>
                    <a:pt x="396" y="517"/>
                    <a:pt x="1" y="1581"/>
                  </a:cubicBezTo>
                </a:path>
              </a:pathLst>
            </a:custGeom>
            <a:noFill/>
            <a:ln w="19000" cap="rnd" cmpd="sng">
              <a:solidFill>
                <a:srgbClr val="301F2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32" name="Google Shape;3644;p71"/>
            <p:cNvSpPr/>
            <p:nvPr/>
          </p:nvSpPr>
          <p:spPr>
            <a:xfrm>
              <a:off x="4877505" y="1762950"/>
              <a:ext cx="47843" cy="15429"/>
            </a:xfrm>
            <a:custGeom>
              <a:avLst/>
              <a:gdLst/>
              <a:ahLst/>
              <a:cxnLst/>
              <a:rect l="l" t="t" r="r" b="b"/>
              <a:pathLst>
                <a:path w="2828" h="912" fill="none" extrusionOk="0">
                  <a:moveTo>
                    <a:pt x="0" y="912"/>
                  </a:moveTo>
                  <a:cubicBezTo>
                    <a:pt x="730" y="61"/>
                    <a:pt x="2006" y="0"/>
                    <a:pt x="2827" y="730"/>
                  </a:cubicBezTo>
                </a:path>
              </a:pathLst>
            </a:custGeom>
            <a:noFill/>
            <a:ln w="19000" cap="rnd" cmpd="sng">
              <a:solidFill>
                <a:srgbClr val="301F2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33" name="Google Shape;3645;p71"/>
            <p:cNvSpPr/>
            <p:nvPr/>
          </p:nvSpPr>
          <p:spPr>
            <a:xfrm>
              <a:off x="4835856" y="1852405"/>
              <a:ext cx="24175" cy="33970"/>
            </a:xfrm>
            <a:custGeom>
              <a:avLst/>
              <a:gdLst/>
              <a:ahLst/>
              <a:cxnLst/>
              <a:rect l="l" t="t" r="r" b="b"/>
              <a:pathLst>
                <a:path w="1429" h="2008" fill="none" extrusionOk="0">
                  <a:moveTo>
                    <a:pt x="0" y="1"/>
                  </a:moveTo>
                  <a:lnTo>
                    <a:pt x="274" y="1186"/>
                  </a:lnTo>
                  <a:cubicBezTo>
                    <a:pt x="274" y="1186"/>
                    <a:pt x="1034" y="943"/>
                    <a:pt x="1247" y="1308"/>
                  </a:cubicBezTo>
                  <a:cubicBezTo>
                    <a:pt x="1429" y="1673"/>
                    <a:pt x="669" y="2007"/>
                    <a:pt x="669" y="2007"/>
                  </a:cubicBezTo>
                </a:path>
              </a:pathLst>
            </a:custGeom>
            <a:noFill/>
            <a:ln w="9875" cap="rnd" cmpd="sng">
              <a:solidFill>
                <a:srgbClr val="301F2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34" name="Google Shape;3646;p71"/>
            <p:cNvSpPr/>
            <p:nvPr/>
          </p:nvSpPr>
          <p:spPr>
            <a:xfrm>
              <a:off x="4891394" y="1831327"/>
              <a:ext cx="45254" cy="21621"/>
            </a:xfrm>
            <a:custGeom>
              <a:avLst/>
              <a:gdLst/>
              <a:ahLst/>
              <a:cxnLst/>
              <a:rect l="l" t="t" r="r" b="b"/>
              <a:pathLst>
                <a:path w="2675" h="1278" fill="none" extrusionOk="0">
                  <a:moveTo>
                    <a:pt x="0" y="1277"/>
                  </a:moveTo>
                  <a:cubicBezTo>
                    <a:pt x="0" y="1277"/>
                    <a:pt x="760" y="1"/>
                    <a:pt x="2675" y="213"/>
                  </a:cubicBezTo>
                </a:path>
              </a:pathLst>
            </a:custGeom>
            <a:noFill/>
            <a:ln w="9875" cap="rnd" cmpd="sng">
              <a:solidFill>
                <a:srgbClr val="301F2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35" name="Google Shape;3647;p71"/>
            <p:cNvSpPr/>
            <p:nvPr/>
          </p:nvSpPr>
          <p:spPr>
            <a:xfrm>
              <a:off x="4734560" y="1861675"/>
              <a:ext cx="48350" cy="15953"/>
            </a:xfrm>
            <a:custGeom>
              <a:avLst/>
              <a:gdLst/>
              <a:ahLst/>
              <a:cxnLst/>
              <a:rect l="l" t="t" r="r" b="b"/>
              <a:pathLst>
                <a:path w="2858" h="943" fill="none" extrusionOk="0">
                  <a:moveTo>
                    <a:pt x="0" y="942"/>
                  </a:moveTo>
                  <a:cubicBezTo>
                    <a:pt x="0" y="942"/>
                    <a:pt x="1125" y="0"/>
                    <a:pt x="2858" y="821"/>
                  </a:cubicBezTo>
                </a:path>
              </a:pathLst>
            </a:custGeom>
            <a:noFill/>
            <a:ln w="9875" cap="rnd" cmpd="sng">
              <a:solidFill>
                <a:srgbClr val="301F2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36" name="Google Shape;3648;p71"/>
            <p:cNvSpPr/>
            <p:nvPr/>
          </p:nvSpPr>
          <p:spPr>
            <a:xfrm>
              <a:off x="4910932" y="1853369"/>
              <a:ext cx="79208" cy="64963"/>
            </a:xfrm>
            <a:custGeom>
              <a:avLst/>
              <a:gdLst/>
              <a:ahLst/>
              <a:cxnLst/>
              <a:rect l="l" t="t" r="r" b="b"/>
              <a:pathLst>
                <a:path w="4682" h="3840" extrusionOk="0">
                  <a:moveTo>
                    <a:pt x="2472" y="0"/>
                  </a:moveTo>
                  <a:cubicBezTo>
                    <a:pt x="2289" y="0"/>
                    <a:pt x="2102" y="21"/>
                    <a:pt x="1915" y="66"/>
                  </a:cubicBezTo>
                  <a:cubicBezTo>
                    <a:pt x="730" y="339"/>
                    <a:pt x="0" y="1373"/>
                    <a:pt x="213" y="2406"/>
                  </a:cubicBezTo>
                  <a:cubicBezTo>
                    <a:pt x="417" y="3272"/>
                    <a:pt x="1240" y="3839"/>
                    <a:pt x="2198" y="3839"/>
                  </a:cubicBezTo>
                  <a:cubicBezTo>
                    <a:pt x="2384" y="3839"/>
                    <a:pt x="2574" y="3818"/>
                    <a:pt x="2766" y="3774"/>
                  </a:cubicBezTo>
                  <a:cubicBezTo>
                    <a:pt x="3921" y="3500"/>
                    <a:pt x="4681" y="2467"/>
                    <a:pt x="4438" y="1433"/>
                  </a:cubicBezTo>
                  <a:cubicBezTo>
                    <a:pt x="4260" y="567"/>
                    <a:pt x="3419" y="0"/>
                    <a:pt x="2472" y="0"/>
                  </a:cubicBezTo>
                  <a:close/>
                </a:path>
              </a:pathLst>
            </a:custGeom>
            <a:solidFill>
              <a:srgbClr val="B5546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37" name="Google Shape;3649;p71"/>
            <p:cNvSpPr/>
            <p:nvPr/>
          </p:nvSpPr>
          <p:spPr>
            <a:xfrm>
              <a:off x="4699086" y="1896574"/>
              <a:ext cx="74572" cy="64371"/>
            </a:xfrm>
            <a:custGeom>
              <a:avLst/>
              <a:gdLst/>
              <a:ahLst/>
              <a:cxnLst/>
              <a:rect l="l" t="t" r="r" b="b"/>
              <a:pathLst>
                <a:path w="4408" h="3805" extrusionOk="0">
                  <a:moveTo>
                    <a:pt x="2278" y="1"/>
                  </a:moveTo>
                  <a:cubicBezTo>
                    <a:pt x="2238" y="1"/>
                    <a:pt x="2198" y="2"/>
                    <a:pt x="2158" y="4"/>
                  </a:cubicBezTo>
                  <a:cubicBezTo>
                    <a:pt x="942" y="34"/>
                    <a:pt x="0" y="916"/>
                    <a:pt x="30" y="1980"/>
                  </a:cubicBezTo>
                  <a:cubicBezTo>
                    <a:pt x="60" y="2995"/>
                    <a:pt x="1028" y="3804"/>
                    <a:pt x="2214" y="3804"/>
                  </a:cubicBezTo>
                  <a:cubicBezTo>
                    <a:pt x="2236" y="3804"/>
                    <a:pt x="2258" y="3804"/>
                    <a:pt x="2280" y="3803"/>
                  </a:cubicBezTo>
                  <a:cubicBezTo>
                    <a:pt x="3465" y="3773"/>
                    <a:pt x="4407" y="2892"/>
                    <a:pt x="4377" y="1828"/>
                  </a:cubicBezTo>
                  <a:cubicBezTo>
                    <a:pt x="4348" y="829"/>
                    <a:pt x="3410" y="1"/>
                    <a:pt x="2278" y="1"/>
                  </a:cubicBezTo>
                  <a:close/>
                </a:path>
              </a:pathLst>
            </a:custGeom>
            <a:solidFill>
              <a:srgbClr val="B5546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38" name="Google Shape;3650;p71"/>
            <p:cNvSpPr/>
            <p:nvPr/>
          </p:nvSpPr>
          <p:spPr>
            <a:xfrm>
              <a:off x="4602932" y="1550715"/>
              <a:ext cx="405732" cy="341835"/>
            </a:xfrm>
            <a:custGeom>
              <a:avLst/>
              <a:gdLst/>
              <a:ahLst/>
              <a:cxnLst/>
              <a:rect l="l" t="t" r="r" b="b"/>
              <a:pathLst>
                <a:path w="23983" h="20206" extrusionOk="0">
                  <a:moveTo>
                    <a:pt x="12718" y="0"/>
                  </a:moveTo>
                  <a:cubicBezTo>
                    <a:pt x="11091" y="0"/>
                    <a:pt x="10475" y="925"/>
                    <a:pt x="10274" y="1361"/>
                  </a:cubicBezTo>
                  <a:cubicBezTo>
                    <a:pt x="10021" y="1141"/>
                    <a:pt x="9542" y="834"/>
                    <a:pt x="8826" y="834"/>
                  </a:cubicBezTo>
                  <a:cubicBezTo>
                    <a:pt x="7560" y="834"/>
                    <a:pt x="5551" y="1793"/>
                    <a:pt x="2736" y="5889"/>
                  </a:cubicBezTo>
                  <a:cubicBezTo>
                    <a:pt x="1763" y="7288"/>
                    <a:pt x="1094" y="8868"/>
                    <a:pt x="821" y="10570"/>
                  </a:cubicBezTo>
                  <a:cubicBezTo>
                    <a:pt x="0" y="16042"/>
                    <a:pt x="4103" y="20206"/>
                    <a:pt x="4103" y="20206"/>
                  </a:cubicBezTo>
                  <a:cubicBezTo>
                    <a:pt x="4043" y="18747"/>
                    <a:pt x="4195" y="17288"/>
                    <a:pt x="4559" y="15890"/>
                  </a:cubicBezTo>
                  <a:cubicBezTo>
                    <a:pt x="8055" y="13975"/>
                    <a:pt x="10943" y="11604"/>
                    <a:pt x="11459" y="8169"/>
                  </a:cubicBezTo>
                  <a:cubicBezTo>
                    <a:pt x="12675" y="10510"/>
                    <a:pt x="17660" y="11513"/>
                    <a:pt x="21034" y="11877"/>
                  </a:cubicBezTo>
                  <a:cubicBezTo>
                    <a:pt x="21794" y="12850"/>
                    <a:pt x="22584" y="15008"/>
                    <a:pt x="23101" y="16376"/>
                  </a:cubicBezTo>
                  <a:cubicBezTo>
                    <a:pt x="23648" y="14887"/>
                    <a:pt x="23952" y="13336"/>
                    <a:pt x="23952" y="11786"/>
                  </a:cubicBezTo>
                  <a:cubicBezTo>
                    <a:pt x="23982" y="8899"/>
                    <a:pt x="23040" y="5251"/>
                    <a:pt x="19028" y="2607"/>
                  </a:cubicBezTo>
                  <a:cubicBezTo>
                    <a:pt x="16039" y="614"/>
                    <a:pt x="14043" y="0"/>
                    <a:pt x="12718" y="0"/>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39" name="Google Shape;3651;p71"/>
            <p:cNvSpPr/>
            <p:nvPr/>
          </p:nvSpPr>
          <p:spPr>
            <a:xfrm>
              <a:off x="4616804" y="1550715"/>
              <a:ext cx="391860" cy="199407"/>
            </a:xfrm>
            <a:custGeom>
              <a:avLst/>
              <a:gdLst/>
              <a:ahLst/>
              <a:cxnLst/>
              <a:rect l="l" t="t" r="r" b="b"/>
              <a:pathLst>
                <a:path w="23163" h="11787" extrusionOk="0">
                  <a:moveTo>
                    <a:pt x="11898" y="0"/>
                  </a:moveTo>
                  <a:cubicBezTo>
                    <a:pt x="10271" y="0"/>
                    <a:pt x="9655" y="925"/>
                    <a:pt x="9454" y="1361"/>
                  </a:cubicBezTo>
                  <a:cubicBezTo>
                    <a:pt x="9201" y="1141"/>
                    <a:pt x="8722" y="834"/>
                    <a:pt x="8006" y="834"/>
                  </a:cubicBezTo>
                  <a:cubicBezTo>
                    <a:pt x="6740" y="834"/>
                    <a:pt x="4731" y="1793"/>
                    <a:pt x="1916" y="5889"/>
                  </a:cubicBezTo>
                  <a:cubicBezTo>
                    <a:pt x="943" y="7288"/>
                    <a:pt x="274" y="8868"/>
                    <a:pt x="1" y="10570"/>
                  </a:cubicBezTo>
                  <a:cubicBezTo>
                    <a:pt x="1771" y="7567"/>
                    <a:pt x="5197" y="2599"/>
                    <a:pt x="8422" y="2599"/>
                  </a:cubicBezTo>
                  <a:cubicBezTo>
                    <a:pt x="8852" y="2599"/>
                    <a:pt x="9279" y="2687"/>
                    <a:pt x="9697" y="2880"/>
                  </a:cubicBezTo>
                  <a:cubicBezTo>
                    <a:pt x="9697" y="2880"/>
                    <a:pt x="10504" y="1464"/>
                    <a:pt x="12196" y="1464"/>
                  </a:cubicBezTo>
                  <a:cubicBezTo>
                    <a:pt x="12607" y="1464"/>
                    <a:pt x="13071" y="1548"/>
                    <a:pt x="13588" y="1756"/>
                  </a:cubicBezTo>
                  <a:cubicBezTo>
                    <a:pt x="16080" y="2759"/>
                    <a:pt x="21369" y="5099"/>
                    <a:pt x="23132" y="11786"/>
                  </a:cubicBezTo>
                  <a:cubicBezTo>
                    <a:pt x="23162" y="8899"/>
                    <a:pt x="22220" y="5251"/>
                    <a:pt x="18208" y="2607"/>
                  </a:cubicBezTo>
                  <a:cubicBezTo>
                    <a:pt x="15219" y="614"/>
                    <a:pt x="13223" y="0"/>
                    <a:pt x="11898" y="0"/>
                  </a:cubicBezTo>
                  <a:close/>
                </a:path>
              </a:pathLst>
            </a:custGeom>
            <a:solidFill>
              <a:srgbClr val="493438"/>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40" name="Google Shape;3652;p71"/>
            <p:cNvSpPr/>
            <p:nvPr/>
          </p:nvSpPr>
          <p:spPr>
            <a:xfrm>
              <a:off x="4743813" y="2089592"/>
              <a:ext cx="383621" cy="507407"/>
            </a:xfrm>
            <a:custGeom>
              <a:avLst/>
              <a:gdLst/>
              <a:ahLst/>
              <a:cxnLst/>
              <a:rect l="l" t="t" r="r" b="b"/>
              <a:pathLst>
                <a:path w="22676" h="29993" extrusionOk="0">
                  <a:moveTo>
                    <a:pt x="12503" y="1"/>
                  </a:moveTo>
                  <a:cubicBezTo>
                    <a:pt x="12419" y="1"/>
                    <a:pt x="12335" y="8"/>
                    <a:pt x="12250" y="23"/>
                  </a:cubicBezTo>
                  <a:lnTo>
                    <a:pt x="5350" y="1390"/>
                  </a:lnTo>
                  <a:cubicBezTo>
                    <a:pt x="4651" y="1542"/>
                    <a:pt x="4165" y="2120"/>
                    <a:pt x="4074" y="2789"/>
                  </a:cubicBezTo>
                  <a:lnTo>
                    <a:pt x="3010" y="9962"/>
                  </a:lnTo>
                  <a:lnTo>
                    <a:pt x="0" y="29506"/>
                  </a:lnTo>
                  <a:lnTo>
                    <a:pt x="7295" y="29993"/>
                  </a:lnTo>
                  <a:lnTo>
                    <a:pt x="10700" y="16497"/>
                  </a:lnTo>
                  <a:lnTo>
                    <a:pt x="15624" y="29658"/>
                  </a:lnTo>
                  <a:cubicBezTo>
                    <a:pt x="15624" y="29658"/>
                    <a:pt x="22676" y="28929"/>
                    <a:pt x="22433" y="28321"/>
                  </a:cubicBezTo>
                  <a:cubicBezTo>
                    <a:pt x="22159" y="27713"/>
                    <a:pt x="16931" y="8169"/>
                    <a:pt x="16931" y="8169"/>
                  </a:cubicBezTo>
                  <a:lnTo>
                    <a:pt x="13891" y="965"/>
                  </a:lnTo>
                  <a:cubicBezTo>
                    <a:pt x="13678" y="377"/>
                    <a:pt x="13112" y="1"/>
                    <a:pt x="12503" y="1"/>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41" name="Google Shape;3653;p71"/>
            <p:cNvSpPr/>
            <p:nvPr/>
          </p:nvSpPr>
          <p:spPr>
            <a:xfrm>
              <a:off x="4914011" y="1977046"/>
              <a:ext cx="50414" cy="135052"/>
            </a:xfrm>
            <a:custGeom>
              <a:avLst/>
              <a:gdLst/>
              <a:ahLst/>
              <a:cxnLst/>
              <a:rect l="l" t="t" r="r" b="b"/>
              <a:pathLst>
                <a:path w="2980" h="7983" extrusionOk="0">
                  <a:moveTo>
                    <a:pt x="1147" y="1"/>
                  </a:moveTo>
                  <a:cubicBezTo>
                    <a:pt x="745" y="1"/>
                    <a:pt x="363" y="93"/>
                    <a:pt x="0" y="262"/>
                  </a:cubicBezTo>
                  <a:lnTo>
                    <a:pt x="1611" y="7983"/>
                  </a:lnTo>
                  <a:lnTo>
                    <a:pt x="2979" y="7740"/>
                  </a:lnTo>
                  <a:lnTo>
                    <a:pt x="1459" y="19"/>
                  </a:lnTo>
                  <a:cubicBezTo>
                    <a:pt x="1354" y="7"/>
                    <a:pt x="1250" y="1"/>
                    <a:pt x="1147" y="1"/>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42" name="Google Shape;3654;p71"/>
            <p:cNvSpPr/>
            <p:nvPr/>
          </p:nvSpPr>
          <p:spPr>
            <a:xfrm>
              <a:off x="4942803" y="2094075"/>
              <a:ext cx="15953" cy="14075"/>
            </a:xfrm>
            <a:custGeom>
              <a:avLst/>
              <a:gdLst/>
              <a:ahLst/>
              <a:cxnLst/>
              <a:rect l="l" t="t" r="r" b="b"/>
              <a:pathLst>
                <a:path w="943" h="832" extrusionOk="0">
                  <a:moveTo>
                    <a:pt x="548" y="1"/>
                  </a:moveTo>
                  <a:cubicBezTo>
                    <a:pt x="183" y="1"/>
                    <a:pt x="1" y="457"/>
                    <a:pt x="244" y="700"/>
                  </a:cubicBezTo>
                  <a:cubicBezTo>
                    <a:pt x="335" y="791"/>
                    <a:pt x="443" y="832"/>
                    <a:pt x="547" y="832"/>
                  </a:cubicBezTo>
                  <a:cubicBezTo>
                    <a:pt x="754" y="832"/>
                    <a:pt x="943" y="670"/>
                    <a:pt x="943" y="426"/>
                  </a:cubicBezTo>
                  <a:cubicBezTo>
                    <a:pt x="943" y="183"/>
                    <a:pt x="761" y="1"/>
                    <a:pt x="548"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43" name="Google Shape;3655;p71"/>
            <p:cNvSpPr/>
            <p:nvPr/>
          </p:nvSpPr>
          <p:spPr>
            <a:xfrm>
              <a:off x="4803969" y="2002556"/>
              <a:ext cx="47335" cy="132176"/>
            </a:xfrm>
            <a:custGeom>
              <a:avLst/>
              <a:gdLst/>
              <a:ahLst/>
              <a:cxnLst/>
              <a:rect l="l" t="t" r="r" b="b"/>
              <a:pathLst>
                <a:path w="2798" h="7813" extrusionOk="0">
                  <a:moveTo>
                    <a:pt x="1338" y="0"/>
                  </a:moveTo>
                  <a:cubicBezTo>
                    <a:pt x="852" y="31"/>
                    <a:pt x="366" y="183"/>
                    <a:pt x="1" y="487"/>
                  </a:cubicBezTo>
                  <a:lnTo>
                    <a:pt x="1399" y="7812"/>
                  </a:lnTo>
                  <a:lnTo>
                    <a:pt x="2797" y="7508"/>
                  </a:lnTo>
                  <a:cubicBezTo>
                    <a:pt x="2797" y="7387"/>
                    <a:pt x="1338" y="0"/>
                    <a:pt x="1338" y="0"/>
                  </a:cubicBezTo>
                  <a:close/>
                </a:path>
              </a:pathLst>
            </a:custGeom>
            <a:solidFill>
              <a:schemeClr val="accen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44" name="Google Shape;3656;p71"/>
            <p:cNvSpPr/>
            <p:nvPr/>
          </p:nvSpPr>
          <p:spPr>
            <a:xfrm>
              <a:off x="4828650" y="2117217"/>
              <a:ext cx="16985" cy="14464"/>
            </a:xfrm>
            <a:custGeom>
              <a:avLst/>
              <a:gdLst/>
              <a:ahLst/>
              <a:cxnLst/>
              <a:rect l="l" t="t" r="r" b="b"/>
              <a:pathLst>
                <a:path w="1004" h="855" extrusionOk="0">
                  <a:moveTo>
                    <a:pt x="578" y="1"/>
                  </a:moveTo>
                  <a:cubicBezTo>
                    <a:pt x="183" y="1"/>
                    <a:pt x="1" y="457"/>
                    <a:pt x="274" y="730"/>
                  </a:cubicBezTo>
                  <a:cubicBezTo>
                    <a:pt x="361" y="816"/>
                    <a:pt x="465" y="854"/>
                    <a:pt x="568" y="854"/>
                  </a:cubicBezTo>
                  <a:cubicBezTo>
                    <a:pt x="790" y="854"/>
                    <a:pt x="1004" y="676"/>
                    <a:pt x="1004" y="426"/>
                  </a:cubicBezTo>
                  <a:cubicBezTo>
                    <a:pt x="1004" y="183"/>
                    <a:pt x="791" y="1"/>
                    <a:pt x="578"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45" name="Google Shape;3657;p71"/>
            <p:cNvSpPr/>
            <p:nvPr/>
          </p:nvSpPr>
          <p:spPr>
            <a:xfrm>
              <a:off x="4799351" y="2228798"/>
              <a:ext cx="226272" cy="29335"/>
            </a:xfrm>
            <a:custGeom>
              <a:avLst/>
              <a:gdLst/>
              <a:ahLst/>
              <a:cxnLst/>
              <a:rect l="l" t="t" r="r" b="b"/>
              <a:pathLst>
                <a:path w="13375" h="1734" fill="none" extrusionOk="0">
                  <a:moveTo>
                    <a:pt x="0" y="1733"/>
                  </a:moveTo>
                  <a:cubicBezTo>
                    <a:pt x="4499" y="1642"/>
                    <a:pt x="8997" y="1095"/>
                    <a:pt x="13374" y="0"/>
                  </a:cubicBezTo>
                </a:path>
              </a:pathLst>
            </a:custGeom>
            <a:solidFill>
              <a:schemeClr val="accent2"/>
            </a:solidFill>
            <a:ln w="9875" cap="rnd" cmpd="sng">
              <a:solidFill>
                <a:schemeClr val="accent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46" name="Google Shape;3658;p71"/>
            <p:cNvSpPr/>
            <p:nvPr/>
          </p:nvSpPr>
          <p:spPr>
            <a:xfrm>
              <a:off x="4796255" y="2243194"/>
              <a:ext cx="233986" cy="31382"/>
            </a:xfrm>
            <a:custGeom>
              <a:avLst/>
              <a:gdLst/>
              <a:ahLst/>
              <a:cxnLst/>
              <a:rect l="l" t="t" r="r" b="b"/>
              <a:pathLst>
                <a:path w="13831" h="1855" fill="none" extrusionOk="0">
                  <a:moveTo>
                    <a:pt x="1" y="1733"/>
                  </a:moveTo>
                  <a:cubicBezTo>
                    <a:pt x="4682" y="1855"/>
                    <a:pt x="9332" y="1277"/>
                    <a:pt x="13831" y="1"/>
                  </a:cubicBezTo>
                </a:path>
              </a:pathLst>
            </a:custGeom>
            <a:solidFill>
              <a:schemeClr val="accent2"/>
            </a:solidFill>
            <a:ln w="9875" cap="rnd" cmpd="sng">
              <a:solidFill>
                <a:schemeClr val="accent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47" name="Google Shape;3659;p71"/>
            <p:cNvSpPr/>
            <p:nvPr/>
          </p:nvSpPr>
          <p:spPr>
            <a:xfrm>
              <a:off x="4845617" y="2134708"/>
              <a:ext cx="121891" cy="98223"/>
            </a:xfrm>
            <a:custGeom>
              <a:avLst/>
              <a:gdLst/>
              <a:ahLst/>
              <a:cxnLst/>
              <a:rect l="l" t="t" r="r" b="b"/>
              <a:pathLst>
                <a:path w="7205" h="5806" fill="none" extrusionOk="0">
                  <a:moveTo>
                    <a:pt x="1" y="1216"/>
                  </a:moveTo>
                  <a:lnTo>
                    <a:pt x="6445" y="0"/>
                  </a:lnTo>
                  <a:cubicBezTo>
                    <a:pt x="6961" y="2553"/>
                    <a:pt x="7205" y="4620"/>
                    <a:pt x="4165" y="5167"/>
                  </a:cubicBezTo>
                  <a:cubicBezTo>
                    <a:pt x="822" y="5806"/>
                    <a:pt x="244" y="3526"/>
                    <a:pt x="1" y="1216"/>
                  </a:cubicBezTo>
                  <a:close/>
                </a:path>
              </a:pathLst>
            </a:custGeom>
            <a:solidFill>
              <a:schemeClr val="accent2"/>
            </a:solidFill>
            <a:ln w="9875" cap="rnd" cmpd="sng">
              <a:solidFill>
                <a:schemeClr val="accent2"/>
              </a:solidFill>
              <a:prstDash val="solid"/>
              <a:round/>
              <a:headEnd type="none" w="sm" len="sm"/>
              <a:tailEnd type="none" w="sm" len="sm"/>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48" name="Google Shape;3660;p71"/>
            <p:cNvSpPr/>
            <p:nvPr/>
          </p:nvSpPr>
          <p:spPr>
            <a:xfrm>
              <a:off x="4996276" y="2538337"/>
              <a:ext cx="138859" cy="69954"/>
            </a:xfrm>
            <a:custGeom>
              <a:avLst/>
              <a:gdLst/>
              <a:ahLst/>
              <a:cxnLst/>
              <a:rect l="l" t="t" r="r" b="b"/>
              <a:pathLst>
                <a:path w="8208" h="4135" extrusionOk="0">
                  <a:moveTo>
                    <a:pt x="7205" y="1"/>
                  </a:moveTo>
                  <a:cubicBezTo>
                    <a:pt x="4591" y="943"/>
                    <a:pt x="2128" y="1672"/>
                    <a:pt x="1" y="1824"/>
                  </a:cubicBezTo>
                  <a:lnTo>
                    <a:pt x="761" y="4134"/>
                  </a:lnTo>
                  <a:cubicBezTo>
                    <a:pt x="2736" y="4104"/>
                    <a:pt x="5320" y="3648"/>
                    <a:pt x="8208" y="3010"/>
                  </a:cubicBezTo>
                  <a:lnTo>
                    <a:pt x="7205" y="1"/>
                  </a:lnTo>
                  <a:close/>
                </a:path>
              </a:pathLst>
            </a:custGeom>
            <a:solidFill>
              <a:schemeClr val="accen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49" name="Google Shape;3661;p71"/>
            <p:cNvSpPr/>
            <p:nvPr/>
          </p:nvSpPr>
          <p:spPr>
            <a:xfrm>
              <a:off x="4731464" y="2548115"/>
              <a:ext cx="147098" cy="65555"/>
            </a:xfrm>
            <a:custGeom>
              <a:avLst/>
              <a:gdLst/>
              <a:ahLst/>
              <a:cxnLst/>
              <a:rect l="l" t="t" r="r" b="b"/>
              <a:pathLst>
                <a:path w="8695" h="3875" extrusionOk="0">
                  <a:moveTo>
                    <a:pt x="822" y="0"/>
                  </a:moveTo>
                  <a:lnTo>
                    <a:pt x="1" y="3131"/>
                  </a:lnTo>
                  <a:cubicBezTo>
                    <a:pt x="2887" y="3539"/>
                    <a:pt x="5626" y="3874"/>
                    <a:pt x="7477" y="3874"/>
                  </a:cubicBezTo>
                  <a:cubicBezTo>
                    <a:pt x="7692" y="3874"/>
                    <a:pt x="7896" y="3870"/>
                    <a:pt x="8086" y="3860"/>
                  </a:cubicBezTo>
                  <a:lnTo>
                    <a:pt x="8694" y="1094"/>
                  </a:lnTo>
                  <a:cubicBezTo>
                    <a:pt x="6050" y="942"/>
                    <a:pt x="3405" y="578"/>
                    <a:pt x="822" y="0"/>
                  </a:cubicBezTo>
                  <a:close/>
                </a:path>
              </a:pathLst>
            </a:custGeom>
            <a:solidFill>
              <a:schemeClr val="accen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50" name="Google Shape;3662;p71"/>
            <p:cNvSpPr/>
            <p:nvPr/>
          </p:nvSpPr>
          <p:spPr>
            <a:xfrm>
              <a:off x="5000945" y="2153621"/>
              <a:ext cx="99221" cy="97969"/>
            </a:xfrm>
            <a:custGeom>
              <a:avLst/>
              <a:gdLst/>
              <a:ahLst/>
              <a:cxnLst/>
              <a:rect l="l" t="t" r="r" b="b"/>
              <a:pathLst>
                <a:path w="5865" h="5791" extrusionOk="0">
                  <a:moveTo>
                    <a:pt x="2340" y="1"/>
                  </a:moveTo>
                  <a:cubicBezTo>
                    <a:pt x="1907" y="1"/>
                    <a:pt x="1459" y="130"/>
                    <a:pt x="1032" y="463"/>
                  </a:cubicBezTo>
                  <a:cubicBezTo>
                    <a:pt x="424" y="919"/>
                    <a:pt x="424" y="1375"/>
                    <a:pt x="758" y="1739"/>
                  </a:cubicBezTo>
                  <a:cubicBezTo>
                    <a:pt x="424" y="2013"/>
                    <a:pt x="181" y="2408"/>
                    <a:pt x="90" y="2834"/>
                  </a:cubicBezTo>
                  <a:cubicBezTo>
                    <a:pt x="1" y="3249"/>
                    <a:pt x="201" y="3838"/>
                    <a:pt x="634" y="3838"/>
                  </a:cubicBezTo>
                  <a:cubicBezTo>
                    <a:pt x="645" y="3838"/>
                    <a:pt x="656" y="3837"/>
                    <a:pt x="667" y="3837"/>
                  </a:cubicBezTo>
                  <a:lnTo>
                    <a:pt x="667" y="3837"/>
                  </a:lnTo>
                  <a:cubicBezTo>
                    <a:pt x="606" y="3989"/>
                    <a:pt x="637" y="4171"/>
                    <a:pt x="697" y="4323"/>
                  </a:cubicBezTo>
                  <a:cubicBezTo>
                    <a:pt x="816" y="4631"/>
                    <a:pt x="1119" y="4828"/>
                    <a:pt x="1449" y="4828"/>
                  </a:cubicBezTo>
                  <a:cubicBezTo>
                    <a:pt x="1542" y="4828"/>
                    <a:pt x="1637" y="4812"/>
                    <a:pt x="1731" y="4779"/>
                  </a:cubicBezTo>
                  <a:lnTo>
                    <a:pt x="1731" y="4779"/>
                  </a:lnTo>
                  <a:cubicBezTo>
                    <a:pt x="1701" y="5083"/>
                    <a:pt x="1883" y="5326"/>
                    <a:pt x="2156" y="5417"/>
                  </a:cubicBezTo>
                  <a:cubicBezTo>
                    <a:pt x="2283" y="5480"/>
                    <a:pt x="2415" y="5512"/>
                    <a:pt x="2546" y="5512"/>
                  </a:cubicBezTo>
                  <a:cubicBezTo>
                    <a:pt x="2728" y="5512"/>
                    <a:pt x="2909" y="5450"/>
                    <a:pt x="3068" y="5326"/>
                  </a:cubicBezTo>
                  <a:cubicBezTo>
                    <a:pt x="3068" y="5508"/>
                    <a:pt x="3190" y="5691"/>
                    <a:pt x="3403" y="5751"/>
                  </a:cubicBezTo>
                  <a:cubicBezTo>
                    <a:pt x="3473" y="5778"/>
                    <a:pt x="3547" y="5790"/>
                    <a:pt x="3622" y="5790"/>
                  </a:cubicBezTo>
                  <a:cubicBezTo>
                    <a:pt x="4320" y="5790"/>
                    <a:pt x="5159" y="4732"/>
                    <a:pt x="5378" y="4293"/>
                  </a:cubicBezTo>
                  <a:cubicBezTo>
                    <a:pt x="5865" y="3229"/>
                    <a:pt x="5287" y="2165"/>
                    <a:pt x="4710" y="1283"/>
                  </a:cubicBezTo>
                  <a:cubicBezTo>
                    <a:pt x="4447" y="846"/>
                    <a:pt x="3447" y="1"/>
                    <a:pt x="2340" y="1"/>
                  </a:cubicBezTo>
                  <a:close/>
                </a:path>
              </a:pathLst>
            </a:custGeom>
            <a:solidFill>
              <a:srgbClr val="C17878"/>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51" name="Google Shape;3663;p71"/>
            <p:cNvSpPr/>
            <p:nvPr/>
          </p:nvSpPr>
          <p:spPr>
            <a:xfrm>
              <a:off x="5014800" y="2163585"/>
              <a:ext cx="27051" cy="17933"/>
            </a:xfrm>
            <a:custGeom>
              <a:avLst/>
              <a:gdLst/>
              <a:ahLst/>
              <a:cxnLst/>
              <a:rect l="l" t="t" r="r" b="b"/>
              <a:pathLst>
                <a:path w="1599" h="1060" extrusionOk="0">
                  <a:moveTo>
                    <a:pt x="646" y="0"/>
                  </a:moveTo>
                  <a:cubicBezTo>
                    <a:pt x="631" y="0"/>
                    <a:pt x="617" y="8"/>
                    <a:pt x="608" y="26"/>
                  </a:cubicBezTo>
                  <a:cubicBezTo>
                    <a:pt x="486" y="208"/>
                    <a:pt x="456" y="390"/>
                    <a:pt x="486" y="603"/>
                  </a:cubicBezTo>
                  <a:cubicBezTo>
                    <a:pt x="304" y="725"/>
                    <a:pt x="122" y="877"/>
                    <a:pt x="0" y="1059"/>
                  </a:cubicBezTo>
                  <a:cubicBezTo>
                    <a:pt x="456" y="694"/>
                    <a:pt x="973" y="390"/>
                    <a:pt x="1520" y="178"/>
                  </a:cubicBezTo>
                  <a:cubicBezTo>
                    <a:pt x="1599" y="125"/>
                    <a:pt x="1564" y="50"/>
                    <a:pt x="1494" y="50"/>
                  </a:cubicBezTo>
                  <a:cubicBezTo>
                    <a:pt x="1483" y="50"/>
                    <a:pt x="1471" y="52"/>
                    <a:pt x="1459" y="56"/>
                  </a:cubicBezTo>
                  <a:cubicBezTo>
                    <a:pt x="1155" y="178"/>
                    <a:pt x="882" y="330"/>
                    <a:pt x="578" y="512"/>
                  </a:cubicBezTo>
                  <a:cubicBezTo>
                    <a:pt x="578" y="360"/>
                    <a:pt x="638" y="208"/>
                    <a:pt x="699" y="86"/>
                  </a:cubicBezTo>
                  <a:cubicBezTo>
                    <a:pt x="721" y="43"/>
                    <a:pt x="681" y="0"/>
                    <a:pt x="646" y="0"/>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52" name="Google Shape;3664;p71"/>
            <p:cNvSpPr/>
            <p:nvPr/>
          </p:nvSpPr>
          <p:spPr>
            <a:xfrm>
              <a:off x="5059527" y="2149104"/>
              <a:ext cx="44747" cy="56572"/>
            </a:xfrm>
            <a:custGeom>
              <a:avLst/>
              <a:gdLst/>
              <a:ahLst/>
              <a:cxnLst/>
              <a:rect l="l" t="t" r="r" b="b"/>
              <a:pathLst>
                <a:path w="2645" h="3344" extrusionOk="0">
                  <a:moveTo>
                    <a:pt x="304" y="0"/>
                  </a:moveTo>
                  <a:lnTo>
                    <a:pt x="0" y="760"/>
                  </a:lnTo>
                  <a:lnTo>
                    <a:pt x="1733" y="3344"/>
                  </a:lnTo>
                  <a:lnTo>
                    <a:pt x="2645" y="1642"/>
                  </a:lnTo>
                  <a:lnTo>
                    <a:pt x="304" y="0"/>
                  </a:lnTo>
                  <a:close/>
                </a:path>
              </a:pathLst>
            </a:custGeom>
            <a:solidFill>
              <a:srgbClr val="C17878"/>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53" name="Google Shape;3665;p71"/>
            <p:cNvSpPr/>
            <p:nvPr/>
          </p:nvSpPr>
          <p:spPr>
            <a:xfrm>
              <a:off x="4718625" y="2173211"/>
              <a:ext cx="95144" cy="101725"/>
            </a:xfrm>
            <a:custGeom>
              <a:avLst/>
              <a:gdLst/>
              <a:ahLst/>
              <a:cxnLst/>
              <a:rect l="l" t="t" r="r" b="b"/>
              <a:pathLst>
                <a:path w="5624" h="6013" extrusionOk="0">
                  <a:moveTo>
                    <a:pt x="3047" y="1"/>
                  </a:moveTo>
                  <a:cubicBezTo>
                    <a:pt x="1682" y="1"/>
                    <a:pt x="701" y="1414"/>
                    <a:pt x="547" y="1979"/>
                  </a:cubicBezTo>
                  <a:cubicBezTo>
                    <a:pt x="243" y="2983"/>
                    <a:pt x="0" y="4168"/>
                    <a:pt x="760" y="5049"/>
                  </a:cubicBezTo>
                  <a:cubicBezTo>
                    <a:pt x="1050" y="5387"/>
                    <a:pt x="1933" y="6012"/>
                    <a:pt x="2589" y="6012"/>
                  </a:cubicBezTo>
                  <a:cubicBezTo>
                    <a:pt x="2759" y="6012"/>
                    <a:pt x="2914" y="5970"/>
                    <a:pt x="3040" y="5870"/>
                  </a:cubicBezTo>
                  <a:cubicBezTo>
                    <a:pt x="3222" y="5779"/>
                    <a:pt x="3313" y="5566"/>
                    <a:pt x="3252" y="5384"/>
                  </a:cubicBezTo>
                  <a:lnTo>
                    <a:pt x="3252" y="5384"/>
                  </a:lnTo>
                  <a:cubicBezTo>
                    <a:pt x="3357" y="5426"/>
                    <a:pt x="3468" y="5446"/>
                    <a:pt x="3579" y="5446"/>
                  </a:cubicBezTo>
                  <a:cubicBezTo>
                    <a:pt x="3792" y="5446"/>
                    <a:pt x="4005" y="5372"/>
                    <a:pt x="4164" y="5232"/>
                  </a:cubicBezTo>
                  <a:cubicBezTo>
                    <a:pt x="4377" y="5080"/>
                    <a:pt x="4468" y="4776"/>
                    <a:pt x="4407" y="4502"/>
                  </a:cubicBezTo>
                  <a:lnTo>
                    <a:pt x="4407" y="4502"/>
                  </a:lnTo>
                  <a:cubicBezTo>
                    <a:pt x="4425" y="4504"/>
                    <a:pt x="4443" y="4504"/>
                    <a:pt x="4461" y="4504"/>
                  </a:cubicBezTo>
                  <a:cubicBezTo>
                    <a:pt x="4863" y="4504"/>
                    <a:pt x="5200" y="4180"/>
                    <a:pt x="5259" y="3773"/>
                  </a:cubicBezTo>
                  <a:cubicBezTo>
                    <a:pt x="5259" y="3590"/>
                    <a:pt x="5228" y="3438"/>
                    <a:pt x="5137" y="3286"/>
                  </a:cubicBezTo>
                  <a:cubicBezTo>
                    <a:pt x="5593" y="3195"/>
                    <a:pt x="5623" y="2527"/>
                    <a:pt x="5441" y="2162"/>
                  </a:cubicBezTo>
                  <a:cubicBezTo>
                    <a:pt x="5198" y="1797"/>
                    <a:pt x="4863" y="1493"/>
                    <a:pt x="4468" y="1311"/>
                  </a:cubicBezTo>
                  <a:cubicBezTo>
                    <a:pt x="4711" y="855"/>
                    <a:pt x="4559" y="429"/>
                    <a:pt x="3830" y="156"/>
                  </a:cubicBezTo>
                  <a:cubicBezTo>
                    <a:pt x="3558" y="48"/>
                    <a:pt x="3296" y="1"/>
                    <a:pt x="3047" y="1"/>
                  </a:cubicBezTo>
                  <a:close/>
                </a:path>
              </a:pathLst>
            </a:custGeom>
            <a:solidFill>
              <a:srgbClr val="C17878"/>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54" name="Google Shape;3666;p71"/>
            <p:cNvSpPr/>
            <p:nvPr/>
          </p:nvSpPr>
          <p:spPr>
            <a:xfrm>
              <a:off x="4762320" y="2180129"/>
              <a:ext cx="31382" cy="14752"/>
            </a:xfrm>
            <a:custGeom>
              <a:avLst/>
              <a:gdLst/>
              <a:ahLst/>
              <a:cxnLst/>
              <a:rect l="l" t="t" r="r" b="b"/>
              <a:pathLst>
                <a:path w="1855" h="872" extrusionOk="0">
                  <a:moveTo>
                    <a:pt x="902" y="0"/>
                  </a:moveTo>
                  <a:cubicBezTo>
                    <a:pt x="861" y="0"/>
                    <a:pt x="836" y="65"/>
                    <a:pt x="882" y="111"/>
                  </a:cubicBezTo>
                  <a:cubicBezTo>
                    <a:pt x="973" y="203"/>
                    <a:pt x="1034" y="355"/>
                    <a:pt x="1095" y="476"/>
                  </a:cubicBezTo>
                  <a:cubicBezTo>
                    <a:pt x="761" y="385"/>
                    <a:pt x="457" y="324"/>
                    <a:pt x="122" y="263"/>
                  </a:cubicBezTo>
                  <a:cubicBezTo>
                    <a:pt x="31" y="263"/>
                    <a:pt x="1" y="385"/>
                    <a:pt x="92" y="415"/>
                  </a:cubicBezTo>
                  <a:cubicBezTo>
                    <a:pt x="700" y="446"/>
                    <a:pt x="1277" y="598"/>
                    <a:pt x="1824" y="871"/>
                  </a:cubicBezTo>
                  <a:cubicBezTo>
                    <a:pt x="1824" y="871"/>
                    <a:pt x="1855" y="841"/>
                    <a:pt x="1824" y="841"/>
                  </a:cubicBezTo>
                  <a:cubicBezTo>
                    <a:pt x="1642" y="719"/>
                    <a:pt x="1429" y="598"/>
                    <a:pt x="1217" y="537"/>
                  </a:cubicBezTo>
                  <a:cubicBezTo>
                    <a:pt x="1186" y="324"/>
                    <a:pt x="1095" y="142"/>
                    <a:pt x="943" y="20"/>
                  </a:cubicBezTo>
                  <a:cubicBezTo>
                    <a:pt x="929" y="6"/>
                    <a:pt x="915" y="0"/>
                    <a:pt x="902" y="0"/>
                  </a:cubicBezTo>
                  <a:close/>
                </a:path>
              </a:pathLst>
            </a:custGeom>
            <a:solidFill>
              <a:srgbClr val="301F2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55" name="Google Shape;3667;p71"/>
            <p:cNvSpPr/>
            <p:nvPr/>
          </p:nvSpPr>
          <p:spPr>
            <a:xfrm>
              <a:off x="4706276" y="2177372"/>
              <a:ext cx="38064" cy="60700"/>
            </a:xfrm>
            <a:custGeom>
              <a:avLst/>
              <a:gdLst/>
              <a:ahLst/>
              <a:cxnLst/>
              <a:rect l="l" t="t" r="r" b="b"/>
              <a:pathLst>
                <a:path w="2250" h="3588" extrusionOk="0">
                  <a:moveTo>
                    <a:pt x="1794" y="1"/>
                  </a:moveTo>
                  <a:lnTo>
                    <a:pt x="1" y="2189"/>
                  </a:lnTo>
                  <a:lnTo>
                    <a:pt x="1308" y="3588"/>
                  </a:lnTo>
                  <a:lnTo>
                    <a:pt x="2250" y="609"/>
                  </a:lnTo>
                  <a:lnTo>
                    <a:pt x="1794" y="1"/>
                  </a:lnTo>
                  <a:close/>
                </a:path>
              </a:pathLst>
            </a:custGeom>
            <a:solidFill>
              <a:srgbClr val="C17878"/>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grpSp>
      <p:grpSp>
        <p:nvGrpSpPr>
          <p:cNvPr id="456" name="Google Shape;3836;p71"/>
          <p:cNvGrpSpPr/>
          <p:nvPr/>
        </p:nvGrpSpPr>
        <p:grpSpPr>
          <a:xfrm>
            <a:off x="3404510" y="6619936"/>
            <a:ext cx="1712595" cy="3458210"/>
            <a:chOff x="1507999" y="3226497"/>
            <a:chExt cx="524020" cy="1196021"/>
          </a:xfrm>
        </p:grpSpPr>
        <p:sp>
          <p:nvSpPr>
            <p:cNvPr id="457" name="Google Shape;3837;p71"/>
            <p:cNvSpPr/>
            <p:nvPr/>
          </p:nvSpPr>
          <p:spPr>
            <a:xfrm>
              <a:off x="1507999" y="4361818"/>
              <a:ext cx="524020" cy="60700"/>
            </a:xfrm>
            <a:custGeom>
              <a:avLst/>
              <a:gdLst/>
              <a:ahLst/>
              <a:cxnLst/>
              <a:rect l="l" t="t" r="r" b="b"/>
              <a:pathLst>
                <a:path w="30975" h="3588" extrusionOk="0">
                  <a:moveTo>
                    <a:pt x="15503" y="1"/>
                  </a:moveTo>
                  <a:cubicBezTo>
                    <a:pt x="6931" y="1"/>
                    <a:pt x="1" y="791"/>
                    <a:pt x="1" y="1794"/>
                  </a:cubicBezTo>
                  <a:cubicBezTo>
                    <a:pt x="1" y="2767"/>
                    <a:pt x="6931" y="3588"/>
                    <a:pt x="15503" y="3588"/>
                  </a:cubicBezTo>
                  <a:cubicBezTo>
                    <a:pt x="24044" y="3588"/>
                    <a:pt x="30974" y="2767"/>
                    <a:pt x="30974" y="1794"/>
                  </a:cubicBezTo>
                  <a:cubicBezTo>
                    <a:pt x="30974" y="791"/>
                    <a:pt x="24044" y="1"/>
                    <a:pt x="15503" y="1"/>
                  </a:cubicBezTo>
                  <a:close/>
                </a:path>
              </a:pathLst>
            </a:custGeom>
            <a:solidFill>
              <a:srgbClr val="171918">
                <a:alpha val="5360"/>
              </a:srgb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58" name="Google Shape;3838;p71"/>
            <p:cNvSpPr/>
            <p:nvPr/>
          </p:nvSpPr>
          <p:spPr>
            <a:xfrm>
              <a:off x="1694656" y="3647770"/>
              <a:ext cx="293637" cy="366467"/>
            </a:xfrm>
            <a:custGeom>
              <a:avLst/>
              <a:gdLst/>
              <a:ahLst/>
              <a:cxnLst/>
              <a:rect l="l" t="t" r="r" b="b"/>
              <a:pathLst>
                <a:path w="17357" h="21662" extrusionOk="0">
                  <a:moveTo>
                    <a:pt x="8876" y="0"/>
                  </a:moveTo>
                  <a:cubicBezTo>
                    <a:pt x="5694" y="0"/>
                    <a:pt x="2983" y="537"/>
                    <a:pt x="2675" y="964"/>
                  </a:cubicBezTo>
                  <a:cubicBezTo>
                    <a:pt x="1" y="5098"/>
                    <a:pt x="304" y="19232"/>
                    <a:pt x="1703" y="20721"/>
                  </a:cubicBezTo>
                  <a:cubicBezTo>
                    <a:pt x="2335" y="21381"/>
                    <a:pt x="5042" y="21661"/>
                    <a:pt x="7942" y="21661"/>
                  </a:cubicBezTo>
                  <a:cubicBezTo>
                    <a:pt x="11457" y="21661"/>
                    <a:pt x="15256" y="21249"/>
                    <a:pt x="15989" y="20600"/>
                  </a:cubicBezTo>
                  <a:cubicBezTo>
                    <a:pt x="17356" y="19384"/>
                    <a:pt x="16688" y="11481"/>
                    <a:pt x="16718" y="8137"/>
                  </a:cubicBezTo>
                  <a:cubicBezTo>
                    <a:pt x="16718" y="4763"/>
                    <a:pt x="15867" y="599"/>
                    <a:pt x="11642" y="143"/>
                  </a:cubicBezTo>
                  <a:cubicBezTo>
                    <a:pt x="10711" y="43"/>
                    <a:pt x="9775" y="0"/>
                    <a:pt x="8876"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59" name="Google Shape;3839;p71"/>
            <p:cNvSpPr/>
            <p:nvPr/>
          </p:nvSpPr>
          <p:spPr>
            <a:xfrm>
              <a:off x="1896741" y="3662521"/>
              <a:ext cx="91541" cy="345574"/>
            </a:xfrm>
            <a:custGeom>
              <a:avLst/>
              <a:gdLst/>
              <a:ahLst/>
              <a:cxnLst/>
              <a:rect l="l" t="t" r="r" b="b"/>
              <a:pathLst>
                <a:path w="5411" h="20427" extrusionOk="0">
                  <a:moveTo>
                    <a:pt x="1885" y="1"/>
                  </a:moveTo>
                  <a:cubicBezTo>
                    <a:pt x="1550" y="244"/>
                    <a:pt x="1277" y="578"/>
                    <a:pt x="1094" y="943"/>
                  </a:cubicBezTo>
                  <a:cubicBezTo>
                    <a:pt x="608" y="1916"/>
                    <a:pt x="365" y="2949"/>
                    <a:pt x="334" y="4043"/>
                  </a:cubicBezTo>
                  <a:cubicBezTo>
                    <a:pt x="122" y="6506"/>
                    <a:pt x="30" y="8998"/>
                    <a:pt x="0" y="11460"/>
                  </a:cubicBezTo>
                  <a:cubicBezTo>
                    <a:pt x="0" y="12737"/>
                    <a:pt x="0" y="14013"/>
                    <a:pt x="91" y="15290"/>
                  </a:cubicBezTo>
                  <a:cubicBezTo>
                    <a:pt x="91" y="16050"/>
                    <a:pt x="182" y="16810"/>
                    <a:pt x="274" y="17569"/>
                  </a:cubicBezTo>
                  <a:cubicBezTo>
                    <a:pt x="365" y="18299"/>
                    <a:pt x="578" y="18968"/>
                    <a:pt x="912" y="19606"/>
                  </a:cubicBezTo>
                  <a:cubicBezTo>
                    <a:pt x="1094" y="19940"/>
                    <a:pt x="1368" y="20214"/>
                    <a:pt x="1672" y="20427"/>
                  </a:cubicBezTo>
                  <a:cubicBezTo>
                    <a:pt x="2857" y="20244"/>
                    <a:pt x="3739" y="20001"/>
                    <a:pt x="4073" y="19728"/>
                  </a:cubicBezTo>
                  <a:cubicBezTo>
                    <a:pt x="5410" y="18512"/>
                    <a:pt x="4772" y="10609"/>
                    <a:pt x="4772" y="7265"/>
                  </a:cubicBezTo>
                  <a:cubicBezTo>
                    <a:pt x="4772" y="4591"/>
                    <a:pt x="4255" y="1429"/>
                    <a:pt x="1885" y="1"/>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60" name="Google Shape;3840;p71"/>
            <p:cNvSpPr/>
            <p:nvPr/>
          </p:nvSpPr>
          <p:spPr>
            <a:xfrm>
              <a:off x="1527030" y="3680521"/>
              <a:ext cx="123938" cy="278733"/>
            </a:xfrm>
            <a:custGeom>
              <a:avLst/>
              <a:gdLst/>
              <a:ahLst/>
              <a:cxnLst/>
              <a:rect l="l" t="t" r="r" b="b"/>
              <a:pathLst>
                <a:path w="7326" h="16476" extrusionOk="0">
                  <a:moveTo>
                    <a:pt x="7326" y="1"/>
                  </a:moveTo>
                  <a:lnTo>
                    <a:pt x="7326" y="1"/>
                  </a:lnTo>
                  <a:cubicBezTo>
                    <a:pt x="7326" y="1"/>
                    <a:pt x="669" y="5259"/>
                    <a:pt x="335" y="7508"/>
                  </a:cubicBezTo>
                  <a:cubicBezTo>
                    <a:pt x="1" y="9788"/>
                    <a:pt x="5046" y="16475"/>
                    <a:pt x="5046" y="16475"/>
                  </a:cubicBezTo>
                  <a:lnTo>
                    <a:pt x="7326" y="1"/>
                  </a:ln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61" name="Google Shape;3841;p71"/>
            <p:cNvSpPr/>
            <p:nvPr/>
          </p:nvSpPr>
          <p:spPr>
            <a:xfrm>
              <a:off x="1554282" y="3680521"/>
              <a:ext cx="96684" cy="278733"/>
            </a:xfrm>
            <a:custGeom>
              <a:avLst/>
              <a:gdLst/>
              <a:ahLst/>
              <a:cxnLst/>
              <a:rect l="l" t="t" r="r" b="b"/>
              <a:pathLst>
                <a:path w="5715" h="16476" extrusionOk="0">
                  <a:moveTo>
                    <a:pt x="5715" y="1"/>
                  </a:moveTo>
                  <a:lnTo>
                    <a:pt x="5198" y="426"/>
                  </a:lnTo>
                  <a:lnTo>
                    <a:pt x="5198" y="487"/>
                  </a:lnTo>
                  <a:cubicBezTo>
                    <a:pt x="4925" y="2767"/>
                    <a:pt x="3952" y="4864"/>
                    <a:pt x="2827" y="6840"/>
                  </a:cubicBezTo>
                  <a:cubicBezTo>
                    <a:pt x="2280" y="7812"/>
                    <a:pt x="1733" y="8815"/>
                    <a:pt x="1095" y="9727"/>
                  </a:cubicBezTo>
                  <a:cubicBezTo>
                    <a:pt x="821" y="10183"/>
                    <a:pt x="487" y="10609"/>
                    <a:pt x="152" y="11004"/>
                  </a:cubicBezTo>
                  <a:lnTo>
                    <a:pt x="1" y="11186"/>
                  </a:lnTo>
                  <a:cubicBezTo>
                    <a:pt x="1034" y="13010"/>
                    <a:pt x="2189" y="14803"/>
                    <a:pt x="3435" y="16475"/>
                  </a:cubicBezTo>
                  <a:lnTo>
                    <a:pt x="5715" y="1"/>
                  </a:ln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62" name="Google Shape;3842;p71"/>
            <p:cNvSpPr/>
            <p:nvPr/>
          </p:nvSpPr>
          <p:spPr>
            <a:xfrm>
              <a:off x="1568678" y="3811641"/>
              <a:ext cx="45694" cy="35645"/>
            </a:xfrm>
            <a:custGeom>
              <a:avLst/>
              <a:gdLst/>
              <a:ahLst/>
              <a:cxnLst/>
              <a:rect l="l" t="t" r="r" b="b"/>
              <a:pathLst>
                <a:path w="2701" h="2107" extrusionOk="0">
                  <a:moveTo>
                    <a:pt x="92" y="1"/>
                  </a:moveTo>
                  <a:cubicBezTo>
                    <a:pt x="31" y="1"/>
                    <a:pt x="1" y="61"/>
                    <a:pt x="31" y="92"/>
                  </a:cubicBezTo>
                  <a:cubicBezTo>
                    <a:pt x="274" y="213"/>
                    <a:pt x="517" y="335"/>
                    <a:pt x="730" y="457"/>
                  </a:cubicBezTo>
                  <a:cubicBezTo>
                    <a:pt x="1460" y="882"/>
                    <a:pt x="2098" y="1429"/>
                    <a:pt x="2584" y="2098"/>
                  </a:cubicBezTo>
                  <a:cubicBezTo>
                    <a:pt x="2596" y="2104"/>
                    <a:pt x="2607" y="2106"/>
                    <a:pt x="2618" y="2106"/>
                  </a:cubicBezTo>
                  <a:cubicBezTo>
                    <a:pt x="2665" y="2106"/>
                    <a:pt x="2700" y="2062"/>
                    <a:pt x="2675" y="2037"/>
                  </a:cubicBezTo>
                  <a:cubicBezTo>
                    <a:pt x="2523" y="1855"/>
                    <a:pt x="2402" y="1672"/>
                    <a:pt x="2219" y="1490"/>
                  </a:cubicBezTo>
                  <a:cubicBezTo>
                    <a:pt x="2189" y="1399"/>
                    <a:pt x="2128" y="1308"/>
                    <a:pt x="2068" y="1216"/>
                  </a:cubicBezTo>
                  <a:lnTo>
                    <a:pt x="1855" y="882"/>
                  </a:lnTo>
                  <a:cubicBezTo>
                    <a:pt x="1733" y="639"/>
                    <a:pt x="1581" y="396"/>
                    <a:pt x="1429" y="183"/>
                  </a:cubicBezTo>
                  <a:cubicBezTo>
                    <a:pt x="1420" y="164"/>
                    <a:pt x="1404" y="157"/>
                    <a:pt x="1389" y="157"/>
                  </a:cubicBezTo>
                  <a:cubicBezTo>
                    <a:pt x="1354" y="157"/>
                    <a:pt x="1317" y="192"/>
                    <a:pt x="1338" y="213"/>
                  </a:cubicBezTo>
                  <a:cubicBezTo>
                    <a:pt x="1460" y="457"/>
                    <a:pt x="1612" y="700"/>
                    <a:pt x="1764" y="912"/>
                  </a:cubicBezTo>
                  <a:lnTo>
                    <a:pt x="1946" y="1216"/>
                  </a:lnTo>
                  <a:cubicBezTo>
                    <a:pt x="1824" y="1064"/>
                    <a:pt x="1672" y="943"/>
                    <a:pt x="1490" y="821"/>
                  </a:cubicBezTo>
                  <a:cubicBezTo>
                    <a:pt x="1064" y="487"/>
                    <a:pt x="609" y="183"/>
                    <a:pt x="92" y="1"/>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63" name="Google Shape;3843;p71"/>
            <p:cNvSpPr/>
            <p:nvPr/>
          </p:nvSpPr>
          <p:spPr>
            <a:xfrm>
              <a:off x="1625247" y="3958697"/>
              <a:ext cx="296209" cy="388764"/>
            </a:xfrm>
            <a:custGeom>
              <a:avLst/>
              <a:gdLst/>
              <a:ahLst/>
              <a:cxnLst/>
              <a:rect l="l" t="t" r="r" b="b"/>
              <a:pathLst>
                <a:path w="17509" h="22980" extrusionOk="0">
                  <a:moveTo>
                    <a:pt x="0" y="1"/>
                  </a:moveTo>
                  <a:cubicBezTo>
                    <a:pt x="0" y="3010"/>
                    <a:pt x="152" y="6049"/>
                    <a:pt x="486" y="9059"/>
                  </a:cubicBezTo>
                  <a:cubicBezTo>
                    <a:pt x="1094" y="13405"/>
                    <a:pt x="2097" y="22980"/>
                    <a:pt x="2097" y="22980"/>
                  </a:cubicBezTo>
                  <a:lnTo>
                    <a:pt x="7204" y="22980"/>
                  </a:lnTo>
                  <a:cubicBezTo>
                    <a:pt x="7204" y="18937"/>
                    <a:pt x="6474" y="3496"/>
                    <a:pt x="6809" y="3435"/>
                  </a:cubicBezTo>
                  <a:cubicBezTo>
                    <a:pt x="6890" y="3421"/>
                    <a:pt x="6977" y="3411"/>
                    <a:pt x="7072" y="3411"/>
                  </a:cubicBezTo>
                  <a:cubicBezTo>
                    <a:pt x="7367" y="3411"/>
                    <a:pt x="7739" y="3501"/>
                    <a:pt x="8268" y="3800"/>
                  </a:cubicBezTo>
                  <a:cubicBezTo>
                    <a:pt x="9210" y="4317"/>
                    <a:pt x="12462" y="22980"/>
                    <a:pt x="12462" y="22980"/>
                  </a:cubicBezTo>
                  <a:lnTo>
                    <a:pt x="17508" y="22980"/>
                  </a:lnTo>
                  <a:cubicBezTo>
                    <a:pt x="17052" y="18542"/>
                    <a:pt x="15076" y="4925"/>
                    <a:pt x="14499" y="457"/>
                  </a:cubicBezTo>
                  <a:lnTo>
                    <a:pt x="14073" y="487"/>
                  </a:lnTo>
                  <a:cubicBezTo>
                    <a:pt x="12206" y="699"/>
                    <a:pt x="10326" y="801"/>
                    <a:pt x="8442" y="801"/>
                  </a:cubicBezTo>
                  <a:cubicBezTo>
                    <a:pt x="7351" y="801"/>
                    <a:pt x="6259" y="767"/>
                    <a:pt x="5167" y="700"/>
                  </a:cubicBezTo>
                  <a:cubicBezTo>
                    <a:pt x="3435" y="639"/>
                    <a:pt x="1702" y="396"/>
                    <a:pt x="0" y="1"/>
                  </a:cubicBezTo>
                  <a:close/>
                </a:path>
              </a:pathLst>
            </a:custGeom>
            <a:solidFill>
              <a:srgbClr val="FFA6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64" name="Google Shape;3844;p71"/>
            <p:cNvSpPr/>
            <p:nvPr/>
          </p:nvSpPr>
          <p:spPr>
            <a:xfrm>
              <a:off x="1604152" y="4343159"/>
              <a:ext cx="155827" cy="49247"/>
            </a:xfrm>
            <a:custGeom>
              <a:avLst/>
              <a:gdLst/>
              <a:ahLst/>
              <a:cxnLst/>
              <a:rect l="l" t="t" r="r" b="b"/>
              <a:pathLst>
                <a:path w="9211" h="2911" extrusionOk="0">
                  <a:moveTo>
                    <a:pt x="4533" y="1"/>
                  </a:moveTo>
                  <a:cubicBezTo>
                    <a:pt x="3836" y="1"/>
                    <a:pt x="3311" y="11"/>
                    <a:pt x="3253" y="40"/>
                  </a:cubicBezTo>
                  <a:cubicBezTo>
                    <a:pt x="3253" y="40"/>
                    <a:pt x="2828" y="70"/>
                    <a:pt x="1490" y="952"/>
                  </a:cubicBezTo>
                  <a:cubicBezTo>
                    <a:pt x="913" y="1286"/>
                    <a:pt x="426" y="1742"/>
                    <a:pt x="62" y="2320"/>
                  </a:cubicBezTo>
                  <a:cubicBezTo>
                    <a:pt x="1" y="2502"/>
                    <a:pt x="122" y="2684"/>
                    <a:pt x="305" y="2715"/>
                  </a:cubicBezTo>
                  <a:cubicBezTo>
                    <a:pt x="1353" y="2753"/>
                    <a:pt x="4383" y="2910"/>
                    <a:pt x="6566" y="2910"/>
                  </a:cubicBezTo>
                  <a:cubicBezTo>
                    <a:pt x="7866" y="2910"/>
                    <a:pt x="8866" y="2855"/>
                    <a:pt x="8968" y="2684"/>
                  </a:cubicBezTo>
                  <a:cubicBezTo>
                    <a:pt x="9211" y="2228"/>
                    <a:pt x="8724" y="131"/>
                    <a:pt x="8481" y="70"/>
                  </a:cubicBezTo>
                  <a:cubicBezTo>
                    <a:pt x="8336" y="50"/>
                    <a:pt x="6035" y="1"/>
                    <a:pt x="4533"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65" name="Google Shape;3845;p71"/>
            <p:cNvSpPr/>
            <p:nvPr/>
          </p:nvSpPr>
          <p:spPr>
            <a:xfrm>
              <a:off x="1604152" y="4352565"/>
              <a:ext cx="57621" cy="38589"/>
            </a:xfrm>
            <a:custGeom>
              <a:avLst/>
              <a:gdLst/>
              <a:ahLst/>
              <a:cxnLst/>
              <a:rect l="l" t="t" r="r" b="b"/>
              <a:pathLst>
                <a:path w="3406" h="2281" extrusionOk="0">
                  <a:moveTo>
                    <a:pt x="2068" y="1"/>
                  </a:moveTo>
                  <a:cubicBezTo>
                    <a:pt x="1916" y="122"/>
                    <a:pt x="1703" y="213"/>
                    <a:pt x="1490" y="396"/>
                  </a:cubicBezTo>
                  <a:cubicBezTo>
                    <a:pt x="913" y="730"/>
                    <a:pt x="426" y="1217"/>
                    <a:pt x="62" y="1764"/>
                  </a:cubicBezTo>
                  <a:cubicBezTo>
                    <a:pt x="1" y="1946"/>
                    <a:pt x="122" y="2159"/>
                    <a:pt x="305" y="2159"/>
                  </a:cubicBezTo>
                  <a:cubicBezTo>
                    <a:pt x="882" y="2189"/>
                    <a:pt x="2098" y="2250"/>
                    <a:pt x="3405" y="2280"/>
                  </a:cubicBezTo>
                  <a:cubicBezTo>
                    <a:pt x="3375" y="2159"/>
                    <a:pt x="3344" y="2037"/>
                    <a:pt x="3314" y="1946"/>
                  </a:cubicBezTo>
                  <a:cubicBezTo>
                    <a:pt x="3132" y="1460"/>
                    <a:pt x="2888" y="1004"/>
                    <a:pt x="2585" y="609"/>
                  </a:cubicBezTo>
                  <a:cubicBezTo>
                    <a:pt x="2433" y="396"/>
                    <a:pt x="2281" y="213"/>
                    <a:pt x="2129" y="62"/>
                  </a:cubicBezTo>
                  <a:lnTo>
                    <a:pt x="2068" y="1"/>
                  </a:ln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66" name="Google Shape;3846;p71"/>
            <p:cNvSpPr/>
            <p:nvPr/>
          </p:nvSpPr>
          <p:spPr>
            <a:xfrm>
              <a:off x="1779492" y="4343159"/>
              <a:ext cx="156352" cy="49247"/>
            </a:xfrm>
            <a:custGeom>
              <a:avLst/>
              <a:gdLst/>
              <a:ahLst/>
              <a:cxnLst/>
              <a:rect l="l" t="t" r="r" b="b"/>
              <a:pathLst>
                <a:path w="9242" h="2911" extrusionOk="0">
                  <a:moveTo>
                    <a:pt x="4534" y="1"/>
                  </a:moveTo>
                  <a:cubicBezTo>
                    <a:pt x="3836" y="1"/>
                    <a:pt x="3311" y="11"/>
                    <a:pt x="3253" y="40"/>
                  </a:cubicBezTo>
                  <a:cubicBezTo>
                    <a:pt x="3253" y="40"/>
                    <a:pt x="2828" y="70"/>
                    <a:pt x="1490" y="952"/>
                  </a:cubicBezTo>
                  <a:cubicBezTo>
                    <a:pt x="913" y="1286"/>
                    <a:pt x="426" y="1742"/>
                    <a:pt x="92" y="2320"/>
                  </a:cubicBezTo>
                  <a:cubicBezTo>
                    <a:pt x="1" y="2502"/>
                    <a:pt x="122" y="2684"/>
                    <a:pt x="305" y="2715"/>
                  </a:cubicBezTo>
                  <a:cubicBezTo>
                    <a:pt x="1353" y="2753"/>
                    <a:pt x="4383" y="2910"/>
                    <a:pt x="6566" y="2910"/>
                  </a:cubicBezTo>
                  <a:cubicBezTo>
                    <a:pt x="7866" y="2910"/>
                    <a:pt x="8865" y="2855"/>
                    <a:pt x="8968" y="2684"/>
                  </a:cubicBezTo>
                  <a:cubicBezTo>
                    <a:pt x="9241" y="2228"/>
                    <a:pt x="8724" y="131"/>
                    <a:pt x="8512" y="70"/>
                  </a:cubicBezTo>
                  <a:cubicBezTo>
                    <a:pt x="8346" y="50"/>
                    <a:pt x="6038" y="1"/>
                    <a:pt x="4534"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67" name="Google Shape;3847;p71"/>
            <p:cNvSpPr/>
            <p:nvPr/>
          </p:nvSpPr>
          <p:spPr>
            <a:xfrm>
              <a:off x="1779492" y="4354629"/>
              <a:ext cx="55557" cy="36525"/>
            </a:xfrm>
            <a:custGeom>
              <a:avLst/>
              <a:gdLst/>
              <a:ahLst/>
              <a:cxnLst/>
              <a:rect l="l" t="t" r="r" b="b"/>
              <a:pathLst>
                <a:path w="3284" h="2159" extrusionOk="0">
                  <a:moveTo>
                    <a:pt x="1916" y="0"/>
                  </a:moveTo>
                  <a:lnTo>
                    <a:pt x="1490" y="274"/>
                  </a:lnTo>
                  <a:cubicBezTo>
                    <a:pt x="913" y="608"/>
                    <a:pt x="426" y="1064"/>
                    <a:pt x="92" y="1642"/>
                  </a:cubicBezTo>
                  <a:cubicBezTo>
                    <a:pt x="1" y="1824"/>
                    <a:pt x="122" y="2006"/>
                    <a:pt x="305" y="2037"/>
                  </a:cubicBezTo>
                  <a:cubicBezTo>
                    <a:pt x="882" y="2067"/>
                    <a:pt x="2007" y="2098"/>
                    <a:pt x="3284" y="2158"/>
                  </a:cubicBezTo>
                  <a:cubicBezTo>
                    <a:pt x="3132" y="1672"/>
                    <a:pt x="2888" y="1186"/>
                    <a:pt x="2615" y="760"/>
                  </a:cubicBezTo>
                  <a:cubicBezTo>
                    <a:pt x="2372" y="487"/>
                    <a:pt x="2159" y="243"/>
                    <a:pt x="1916"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68" name="Google Shape;3848;p71"/>
            <p:cNvSpPr/>
            <p:nvPr/>
          </p:nvSpPr>
          <p:spPr>
            <a:xfrm>
              <a:off x="1598502" y="3955618"/>
              <a:ext cx="327066" cy="229012"/>
            </a:xfrm>
            <a:custGeom>
              <a:avLst/>
              <a:gdLst/>
              <a:ahLst/>
              <a:cxnLst/>
              <a:rect l="l" t="t" r="r" b="b"/>
              <a:pathLst>
                <a:path w="19333" h="13537" extrusionOk="0">
                  <a:moveTo>
                    <a:pt x="305" y="0"/>
                  </a:moveTo>
                  <a:cubicBezTo>
                    <a:pt x="305" y="0"/>
                    <a:pt x="213" y="1338"/>
                    <a:pt x="153" y="3040"/>
                  </a:cubicBezTo>
                  <a:lnTo>
                    <a:pt x="153" y="3253"/>
                  </a:lnTo>
                  <a:cubicBezTo>
                    <a:pt x="61" y="5198"/>
                    <a:pt x="1" y="7508"/>
                    <a:pt x="61" y="8967"/>
                  </a:cubicBezTo>
                  <a:cubicBezTo>
                    <a:pt x="92" y="10152"/>
                    <a:pt x="183" y="11338"/>
                    <a:pt x="335" y="12523"/>
                  </a:cubicBezTo>
                  <a:cubicBezTo>
                    <a:pt x="335" y="12523"/>
                    <a:pt x="3040" y="13010"/>
                    <a:pt x="5381" y="13222"/>
                  </a:cubicBezTo>
                  <a:cubicBezTo>
                    <a:pt x="5907" y="13269"/>
                    <a:pt x="6439" y="13294"/>
                    <a:pt x="6971" y="13294"/>
                  </a:cubicBezTo>
                  <a:cubicBezTo>
                    <a:pt x="7821" y="13294"/>
                    <a:pt x="8673" y="13232"/>
                    <a:pt x="9514" y="13101"/>
                  </a:cubicBezTo>
                  <a:cubicBezTo>
                    <a:pt x="9514" y="13101"/>
                    <a:pt x="8603" y="9241"/>
                    <a:pt x="8906" y="8876"/>
                  </a:cubicBezTo>
                  <a:cubicBezTo>
                    <a:pt x="8906" y="8876"/>
                    <a:pt x="8937" y="8845"/>
                    <a:pt x="8937" y="8845"/>
                  </a:cubicBezTo>
                  <a:cubicBezTo>
                    <a:pt x="8967" y="8845"/>
                    <a:pt x="9028" y="8876"/>
                    <a:pt x="9058" y="8937"/>
                  </a:cubicBezTo>
                  <a:cubicBezTo>
                    <a:pt x="9514" y="9545"/>
                    <a:pt x="10183" y="13040"/>
                    <a:pt x="10183" y="13040"/>
                  </a:cubicBezTo>
                  <a:cubicBezTo>
                    <a:pt x="10183" y="13040"/>
                    <a:pt x="11750" y="13536"/>
                    <a:pt x="14568" y="13536"/>
                  </a:cubicBezTo>
                  <a:cubicBezTo>
                    <a:pt x="14791" y="13536"/>
                    <a:pt x="15021" y="13533"/>
                    <a:pt x="15259" y="13526"/>
                  </a:cubicBezTo>
                  <a:cubicBezTo>
                    <a:pt x="15325" y="13529"/>
                    <a:pt x="15392" y="13530"/>
                    <a:pt x="15458" y="13530"/>
                  </a:cubicBezTo>
                  <a:cubicBezTo>
                    <a:pt x="16303" y="13530"/>
                    <a:pt x="17147" y="13352"/>
                    <a:pt x="17964" y="13070"/>
                  </a:cubicBezTo>
                  <a:lnTo>
                    <a:pt x="18116" y="13010"/>
                  </a:lnTo>
                  <a:cubicBezTo>
                    <a:pt x="18603" y="12827"/>
                    <a:pt x="19028" y="12493"/>
                    <a:pt x="19332" y="12098"/>
                  </a:cubicBezTo>
                  <a:cubicBezTo>
                    <a:pt x="19332" y="12098"/>
                    <a:pt x="17417" y="1763"/>
                    <a:pt x="16961" y="456"/>
                  </a:cubicBezTo>
                  <a:lnTo>
                    <a:pt x="16414" y="426"/>
                  </a:lnTo>
                  <a:lnTo>
                    <a:pt x="16232" y="426"/>
                  </a:lnTo>
                  <a:lnTo>
                    <a:pt x="12645" y="335"/>
                  </a:lnTo>
                  <a:lnTo>
                    <a:pt x="12463" y="335"/>
                  </a:lnTo>
                  <a:lnTo>
                    <a:pt x="7630" y="183"/>
                  </a:lnTo>
                  <a:lnTo>
                    <a:pt x="6809" y="183"/>
                  </a:lnTo>
                  <a:lnTo>
                    <a:pt x="1855" y="31"/>
                  </a:lnTo>
                  <a:lnTo>
                    <a:pt x="1703" y="31"/>
                  </a:lnTo>
                  <a:lnTo>
                    <a:pt x="608" y="0"/>
                  </a:ln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69" name="Google Shape;3849;p71"/>
            <p:cNvSpPr/>
            <p:nvPr/>
          </p:nvSpPr>
          <p:spPr>
            <a:xfrm>
              <a:off x="1809316" y="3961268"/>
              <a:ext cx="95668" cy="215478"/>
            </a:xfrm>
            <a:custGeom>
              <a:avLst/>
              <a:gdLst/>
              <a:ahLst/>
              <a:cxnLst/>
              <a:rect l="l" t="t" r="r" b="b"/>
              <a:pathLst>
                <a:path w="5655" h="12737" extrusionOk="0">
                  <a:moveTo>
                    <a:pt x="1" y="1"/>
                  </a:moveTo>
                  <a:cubicBezTo>
                    <a:pt x="274" y="1733"/>
                    <a:pt x="1217" y="3283"/>
                    <a:pt x="2615" y="4347"/>
                  </a:cubicBezTo>
                  <a:cubicBezTo>
                    <a:pt x="3162" y="4773"/>
                    <a:pt x="3770" y="5077"/>
                    <a:pt x="4408" y="5320"/>
                  </a:cubicBezTo>
                  <a:cubicBezTo>
                    <a:pt x="4621" y="6992"/>
                    <a:pt x="4864" y="8663"/>
                    <a:pt x="5107" y="10366"/>
                  </a:cubicBezTo>
                  <a:cubicBezTo>
                    <a:pt x="5198" y="10882"/>
                    <a:pt x="5290" y="11429"/>
                    <a:pt x="5381" y="11977"/>
                  </a:cubicBezTo>
                  <a:cubicBezTo>
                    <a:pt x="5411" y="12220"/>
                    <a:pt x="5442" y="12463"/>
                    <a:pt x="5502" y="12736"/>
                  </a:cubicBezTo>
                  <a:lnTo>
                    <a:pt x="5654" y="12676"/>
                  </a:lnTo>
                  <a:cubicBezTo>
                    <a:pt x="5624" y="12524"/>
                    <a:pt x="5624" y="12341"/>
                    <a:pt x="5533" y="12189"/>
                  </a:cubicBezTo>
                  <a:lnTo>
                    <a:pt x="5320" y="10730"/>
                  </a:lnTo>
                  <a:cubicBezTo>
                    <a:pt x="5168" y="9758"/>
                    <a:pt x="5016" y="8785"/>
                    <a:pt x="4894" y="7812"/>
                  </a:cubicBezTo>
                  <a:cubicBezTo>
                    <a:pt x="4621" y="5837"/>
                    <a:pt x="4347" y="3891"/>
                    <a:pt x="4135" y="1916"/>
                  </a:cubicBezTo>
                  <a:cubicBezTo>
                    <a:pt x="4074" y="1368"/>
                    <a:pt x="4013" y="821"/>
                    <a:pt x="3952" y="274"/>
                  </a:cubicBezTo>
                  <a:lnTo>
                    <a:pt x="3952" y="92"/>
                  </a:lnTo>
                  <a:lnTo>
                    <a:pt x="3739" y="92"/>
                  </a:lnTo>
                  <a:cubicBezTo>
                    <a:pt x="3739" y="122"/>
                    <a:pt x="3739" y="122"/>
                    <a:pt x="3739" y="122"/>
                  </a:cubicBezTo>
                  <a:cubicBezTo>
                    <a:pt x="3800" y="609"/>
                    <a:pt x="3861" y="1095"/>
                    <a:pt x="3922" y="1612"/>
                  </a:cubicBezTo>
                  <a:cubicBezTo>
                    <a:pt x="4043" y="2584"/>
                    <a:pt x="4165" y="3557"/>
                    <a:pt x="4287" y="4530"/>
                  </a:cubicBezTo>
                  <a:cubicBezTo>
                    <a:pt x="4317" y="4773"/>
                    <a:pt x="4347" y="4986"/>
                    <a:pt x="4378" y="5229"/>
                  </a:cubicBezTo>
                  <a:cubicBezTo>
                    <a:pt x="3314" y="4773"/>
                    <a:pt x="2372" y="4043"/>
                    <a:pt x="1612" y="3162"/>
                  </a:cubicBezTo>
                  <a:cubicBezTo>
                    <a:pt x="852" y="2250"/>
                    <a:pt x="366" y="1156"/>
                    <a:pt x="183" y="1"/>
                  </a:cubicBezTo>
                  <a:close/>
                </a:path>
              </a:pathLst>
            </a:custGeom>
            <a:solidFill>
              <a:srgbClr val="62D0C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70" name="Google Shape;3850;p71"/>
            <p:cNvSpPr/>
            <p:nvPr/>
          </p:nvSpPr>
          <p:spPr>
            <a:xfrm>
              <a:off x="1710084" y="3958697"/>
              <a:ext cx="17493" cy="91558"/>
            </a:xfrm>
            <a:custGeom>
              <a:avLst/>
              <a:gdLst/>
              <a:ahLst/>
              <a:cxnLst/>
              <a:rect l="l" t="t" r="r" b="b"/>
              <a:pathLst>
                <a:path w="1034" h="5412" extrusionOk="0">
                  <a:moveTo>
                    <a:pt x="213" y="1"/>
                  </a:moveTo>
                  <a:cubicBezTo>
                    <a:pt x="92" y="730"/>
                    <a:pt x="31" y="1460"/>
                    <a:pt x="31" y="2189"/>
                  </a:cubicBezTo>
                  <a:cubicBezTo>
                    <a:pt x="0" y="3253"/>
                    <a:pt x="31" y="4286"/>
                    <a:pt x="152" y="5320"/>
                  </a:cubicBezTo>
                  <a:cubicBezTo>
                    <a:pt x="152" y="5350"/>
                    <a:pt x="183" y="5411"/>
                    <a:pt x="213" y="5411"/>
                  </a:cubicBezTo>
                  <a:lnTo>
                    <a:pt x="882" y="5320"/>
                  </a:lnTo>
                  <a:cubicBezTo>
                    <a:pt x="912" y="5320"/>
                    <a:pt x="943" y="5290"/>
                    <a:pt x="943" y="5259"/>
                  </a:cubicBezTo>
                  <a:cubicBezTo>
                    <a:pt x="730" y="3496"/>
                    <a:pt x="760" y="1733"/>
                    <a:pt x="1034" y="1"/>
                  </a:cubicBezTo>
                  <a:lnTo>
                    <a:pt x="882" y="1"/>
                  </a:lnTo>
                  <a:cubicBezTo>
                    <a:pt x="851" y="213"/>
                    <a:pt x="821" y="396"/>
                    <a:pt x="791" y="609"/>
                  </a:cubicBezTo>
                  <a:cubicBezTo>
                    <a:pt x="700" y="1581"/>
                    <a:pt x="639" y="2584"/>
                    <a:pt x="669" y="3557"/>
                  </a:cubicBezTo>
                  <a:cubicBezTo>
                    <a:pt x="700" y="4104"/>
                    <a:pt x="730" y="4651"/>
                    <a:pt x="791" y="5198"/>
                  </a:cubicBezTo>
                  <a:lnTo>
                    <a:pt x="274" y="5259"/>
                  </a:lnTo>
                  <a:cubicBezTo>
                    <a:pt x="183" y="4256"/>
                    <a:pt x="122" y="3253"/>
                    <a:pt x="152" y="2250"/>
                  </a:cubicBezTo>
                  <a:cubicBezTo>
                    <a:pt x="152" y="1490"/>
                    <a:pt x="244" y="761"/>
                    <a:pt x="335" y="1"/>
                  </a:cubicBezTo>
                  <a:close/>
                </a:path>
              </a:pathLst>
            </a:custGeom>
            <a:solidFill>
              <a:srgbClr val="62D0C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71" name="Google Shape;3851;p71"/>
            <p:cNvSpPr/>
            <p:nvPr/>
          </p:nvSpPr>
          <p:spPr>
            <a:xfrm>
              <a:off x="1601074" y="3956125"/>
              <a:ext cx="28811" cy="54525"/>
            </a:xfrm>
            <a:custGeom>
              <a:avLst/>
              <a:gdLst/>
              <a:ahLst/>
              <a:cxnLst/>
              <a:rect l="l" t="t" r="r" b="b"/>
              <a:pathLst>
                <a:path w="1703" h="3223" extrusionOk="0">
                  <a:moveTo>
                    <a:pt x="1551" y="1"/>
                  </a:moveTo>
                  <a:cubicBezTo>
                    <a:pt x="1520" y="31"/>
                    <a:pt x="1520" y="62"/>
                    <a:pt x="1520" y="122"/>
                  </a:cubicBezTo>
                  <a:cubicBezTo>
                    <a:pt x="1247" y="1065"/>
                    <a:pt x="821" y="1976"/>
                    <a:pt x="213" y="2736"/>
                  </a:cubicBezTo>
                  <a:cubicBezTo>
                    <a:pt x="153" y="2828"/>
                    <a:pt x="61" y="2919"/>
                    <a:pt x="1" y="3010"/>
                  </a:cubicBezTo>
                  <a:lnTo>
                    <a:pt x="1" y="3223"/>
                  </a:lnTo>
                  <a:cubicBezTo>
                    <a:pt x="821" y="2311"/>
                    <a:pt x="1429" y="1186"/>
                    <a:pt x="1703" y="1"/>
                  </a:cubicBezTo>
                  <a:close/>
                </a:path>
              </a:pathLst>
            </a:custGeom>
            <a:solidFill>
              <a:srgbClr val="62D0C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72" name="Google Shape;3852;p71"/>
            <p:cNvSpPr/>
            <p:nvPr/>
          </p:nvSpPr>
          <p:spPr>
            <a:xfrm>
              <a:off x="1702877" y="4090324"/>
              <a:ext cx="52918" cy="17611"/>
            </a:xfrm>
            <a:custGeom>
              <a:avLst/>
              <a:gdLst/>
              <a:ahLst/>
              <a:cxnLst/>
              <a:rect l="l" t="t" r="r" b="b"/>
              <a:pathLst>
                <a:path w="3128" h="1041" extrusionOk="0">
                  <a:moveTo>
                    <a:pt x="62" y="1"/>
                  </a:moveTo>
                  <a:cubicBezTo>
                    <a:pt x="1" y="1"/>
                    <a:pt x="1" y="62"/>
                    <a:pt x="31" y="62"/>
                  </a:cubicBezTo>
                  <a:cubicBezTo>
                    <a:pt x="1065" y="305"/>
                    <a:pt x="2098" y="609"/>
                    <a:pt x="3071" y="1034"/>
                  </a:cubicBezTo>
                  <a:cubicBezTo>
                    <a:pt x="3075" y="1039"/>
                    <a:pt x="3080" y="1041"/>
                    <a:pt x="3084" y="1041"/>
                  </a:cubicBezTo>
                  <a:cubicBezTo>
                    <a:pt x="3109" y="1041"/>
                    <a:pt x="3127" y="974"/>
                    <a:pt x="3101" y="974"/>
                  </a:cubicBezTo>
                  <a:cubicBezTo>
                    <a:pt x="2129" y="487"/>
                    <a:pt x="1126" y="153"/>
                    <a:pt x="62" y="1"/>
                  </a:cubicBezTo>
                  <a:close/>
                </a:path>
              </a:pathLst>
            </a:custGeom>
            <a:solidFill>
              <a:srgbClr val="62D0C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73" name="Google Shape;3853;p71"/>
            <p:cNvSpPr/>
            <p:nvPr/>
          </p:nvSpPr>
          <p:spPr>
            <a:xfrm>
              <a:off x="1580503" y="3655332"/>
              <a:ext cx="317812" cy="345489"/>
            </a:xfrm>
            <a:custGeom>
              <a:avLst/>
              <a:gdLst/>
              <a:ahLst/>
              <a:cxnLst/>
              <a:rect l="l" t="t" r="r" b="b"/>
              <a:pathLst>
                <a:path w="18786" h="20422" extrusionOk="0">
                  <a:moveTo>
                    <a:pt x="11977" y="0"/>
                  </a:moveTo>
                  <a:cubicBezTo>
                    <a:pt x="10153" y="0"/>
                    <a:pt x="8299" y="243"/>
                    <a:pt x="6505" y="669"/>
                  </a:cubicBezTo>
                  <a:lnTo>
                    <a:pt x="6353" y="699"/>
                  </a:lnTo>
                  <a:cubicBezTo>
                    <a:pt x="5107" y="1003"/>
                    <a:pt x="4135" y="1338"/>
                    <a:pt x="3922" y="1581"/>
                  </a:cubicBezTo>
                  <a:cubicBezTo>
                    <a:pt x="2493" y="3192"/>
                    <a:pt x="1095" y="10882"/>
                    <a:pt x="1" y="19271"/>
                  </a:cubicBezTo>
                  <a:cubicBezTo>
                    <a:pt x="700" y="19484"/>
                    <a:pt x="1429" y="19666"/>
                    <a:pt x="2159" y="19788"/>
                  </a:cubicBezTo>
                  <a:cubicBezTo>
                    <a:pt x="4664" y="20271"/>
                    <a:pt x="7280" y="20421"/>
                    <a:pt x="9892" y="20421"/>
                  </a:cubicBezTo>
                  <a:cubicBezTo>
                    <a:pt x="10894" y="20421"/>
                    <a:pt x="11895" y="20399"/>
                    <a:pt x="12888" y="20365"/>
                  </a:cubicBezTo>
                  <a:cubicBezTo>
                    <a:pt x="14864" y="20274"/>
                    <a:pt x="16840" y="20092"/>
                    <a:pt x="18785" y="19818"/>
                  </a:cubicBezTo>
                  <a:cubicBezTo>
                    <a:pt x="18724" y="19453"/>
                    <a:pt x="18664" y="19150"/>
                    <a:pt x="18633" y="18937"/>
                  </a:cubicBezTo>
                  <a:cubicBezTo>
                    <a:pt x="18117" y="15867"/>
                    <a:pt x="17904" y="2523"/>
                    <a:pt x="17569" y="1824"/>
                  </a:cubicBezTo>
                  <a:cubicBezTo>
                    <a:pt x="17326" y="1277"/>
                    <a:pt x="15958" y="517"/>
                    <a:pt x="13892" y="183"/>
                  </a:cubicBezTo>
                  <a:lnTo>
                    <a:pt x="13709" y="152"/>
                  </a:lnTo>
                  <a:cubicBezTo>
                    <a:pt x="13132" y="61"/>
                    <a:pt x="12554" y="0"/>
                    <a:pt x="11977"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74" name="Google Shape;3854;p71"/>
            <p:cNvSpPr/>
            <p:nvPr/>
          </p:nvSpPr>
          <p:spPr>
            <a:xfrm>
              <a:off x="1684895" y="3657903"/>
              <a:ext cx="130620" cy="44747"/>
            </a:xfrm>
            <a:custGeom>
              <a:avLst/>
              <a:gdLst/>
              <a:ahLst/>
              <a:cxnLst/>
              <a:rect l="l" t="t" r="r" b="b"/>
              <a:pathLst>
                <a:path w="7721" h="2645" extrusionOk="0">
                  <a:moveTo>
                    <a:pt x="7508" y="0"/>
                  </a:moveTo>
                  <a:cubicBezTo>
                    <a:pt x="7265" y="274"/>
                    <a:pt x="6961" y="547"/>
                    <a:pt x="6687" y="760"/>
                  </a:cubicBezTo>
                  <a:cubicBezTo>
                    <a:pt x="6322" y="1064"/>
                    <a:pt x="5958" y="1338"/>
                    <a:pt x="5562" y="1581"/>
                  </a:cubicBezTo>
                  <a:cubicBezTo>
                    <a:pt x="4772" y="2067"/>
                    <a:pt x="3891" y="2371"/>
                    <a:pt x="2979" y="2493"/>
                  </a:cubicBezTo>
                  <a:cubicBezTo>
                    <a:pt x="2865" y="2500"/>
                    <a:pt x="2751" y="2504"/>
                    <a:pt x="2637" y="2504"/>
                  </a:cubicBezTo>
                  <a:cubicBezTo>
                    <a:pt x="2295" y="2504"/>
                    <a:pt x="1953" y="2470"/>
                    <a:pt x="1611" y="2402"/>
                  </a:cubicBezTo>
                  <a:cubicBezTo>
                    <a:pt x="1155" y="2341"/>
                    <a:pt x="730" y="2158"/>
                    <a:pt x="395" y="1824"/>
                  </a:cubicBezTo>
                  <a:cubicBezTo>
                    <a:pt x="122" y="1459"/>
                    <a:pt x="91" y="943"/>
                    <a:pt x="334" y="517"/>
                  </a:cubicBezTo>
                  <a:lnTo>
                    <a:pt x="334" y="517"/>
                  </a:lnTo>
                  <a:lnTo>
                    <a:pt x="182" y="547"/>
                  </a:lnTo>
                  <a:cubicBezTo>
                    <a:pt x="30" y="851"/>
                    <a:pt x="0" y="1186"/>
                    <a:pt x="91" y="1520"/>
                  </a:cubicBezTo>
                  <a:cubicBezTo>
                    <a:pt x="243" y="1946"/>
                    <a:pt x="578" y="2250"/>
                    <a:pt x="1003" y="2402"/>
                  </a:cubicBezTo>
                  <a:cubicBezTo>
                    <a:pt x="1489" y="2554"/>
                    <a:pt x="2006" y="2645"/>
                    <a:pt x="2523" y="2645"/>
                  </a:cubicBezTo>
                  <a:cubicBezTo>
                    <a:pt x="3556" y="2645"/>
                    <a:pt x="4590" y="2341"/>
                    <a:pt x="5471" y="1824"/>
                  </a:cubicBezTo>
                  <a:cubicBezTo>
                    <a:pt x="5897" y="1581"/>
                    <a:pt x="6322" y="1277"/>
                    <a:pt x="6717" y="973"/>
                  </a:cubicBezTo>
                  <a:cubicBezTo>
                    <a:pt x="7082" y="669"/>
                    <a:pt x="7417" y="365"/>
                    <a:pt x="7721" y="31"/>
                  </a:cubicBezTo>
                  <a:lnTo>
                    <a:pt x="7508" y="0"/>
                  </a:ln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75" name="Google Shape;3855;p71"/>
            <p:cNvSpPr/>
            <p:nvPr/>
          </p:nvSpPr>
          <p:spPr>
            <a:xfrm>
              <a:off x="1689513" y="3623444"/>
              <a:ext cx="106462" cy="68634"/>
            </a:xfrm>
            <a:custGeom>
              <a:avLst/>
              <a:gdLst/>
              <a:ahLst/>
              <a:cxnLst/>
              <a:rect l="l" t="t" r="r" b="b"/>
              <a:pathLst>
                <a:path w="6293" h="4057" extrusionOk="0">
                  <a:moveTo>
                    <a:pt x="5472" y="1"/>
                  </a:moveTo>
                  <a:lnTo>
                    <a:pt x="1" y="1156"/>
                  </a:lnTo>
                  <a:lnTo>
                    <a:pt x="669" y="3618"/>
                  </a:lnTo>
                  <a:cubicBezTo>
                    <a:pt x="669" y="3618"/>
                    <a:pt x="951" y="4057"/>
                    <a:pt x="2067" y="4057"/>
                  </a:cubicBezTo>
                  <a:cubicBezTo>
                    <a:pt x="2505" y="4057"/>
                    <a:pt x="3071" y="3989"/>
                    <a:pt x="3800" y="3800"/>
                  </a:cubicBezTo>
                  <a:cubicBezTo>
                    <a:pt x="6292" y="3132"/>
                    <a:pt x="6049" y="1916"/>
                    <a:pt x="6049" y="1916"/>
                  </a:cubicBezTo>
                  <a:lnTo>
                    <a:pt x="5472" y="1"/>
                  </a:lnTo>
                  <a:close/>
                </a:path>
              </a:pathLst>
            </a:custGeom>
            <a:solidFill>
              <a:srgbClr val="FFA6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76" name="Google Shape;3856;p71"/>
            <p:cNvSpPr/>
            <p:nvPr/>
          </p:nvSpPr>
          <p:spPr>
            <a:xfrm>
              <a:off x="1895185" y="3972585"/>
              <a:ext cx="102351" cy="144577"/>
            </a:xfrm>
            <a:custGeom>
              <a:avLst/>
              <a:gdLst/>
              <a:ahLst/>
              <a:cxnLst/>
              <a:rect l="l" t="t" r="r" b="b"/>
              <a:pathLst>
                <a:path w="6050" h="8546" extrusionOk="0">
                  <a:moveTo>
                    <a:pt x="3709" y="0"/>
                  </a:moveTo>
                  <a:lnTo>
                    <a:pt x="487" y="426"/>
                  </a:lnTo>
                  <a:cubicBezTo>
                    <a:pt x="639" y="1155"/>
                    <a:pt x="700" y="1885"/>
                    <a:pt x="761" y="2614"/>
                  </a:cubicBezTo>
                  <a:cubicBezTo>
                    <a:pt x="730" y="3253"/>
                    <a:pt x="1" y="6475"/>
                    <a:pt x="426" y="6596"/>
                  </a:cubicBezTo>
                  <a:cubicBezTo>
                    <a:pt x="437" y="6599"/>
                    <a:pt x="449" y="6600"/>
                    <a:pt x="460" y="6600"/>
                  </a:cubicBezTo>
                  <a:cubicBezTo>
                    <a:pt x="848" y="6600"/>
                    <a:pt x="1308" y="5107"/>
                    <a:pt x="1308" y="5107"/>
                  </a:cubicBezTo>
                  <a:cubicBezTo>
                    <a:pt x="1308" y="5107"/>
                    <a:pt x="1946" y="8116"/>
                    <a:pt x="2402" y="8116"/>
                  </a:cubicBezTo>
                  <a:cubicBezTo>
                    <a:pt x="2858" y="8116"/>
                    <a:pt x="2645" y="5897"/>
                    <a:pt x="2645" y="5897"/>
                  </a:cubicBezTo>
                  <a:lnTo>
                    <a:pt x="2645" y="5897"/>
                  </a:lnTo>
                  <a:cubicBezTo>
                    <a:pt x="2645" y="5897"/>
                    <a:pt x="3286" y="8545"/>
                    <a:pt x="3826" y="8545"/>
                  </a:cubicBezTo>
                  <a:cubicBezTo>
                    <a:pt x="3838" y="8545"/>
                    <a:pt x="3849" y="8544"/>
                    <a:pt x="3861" y="8542"/>
                  </a:cubicBezTo>
                  <a:cubicBezTo>
                    <a:pt x="4378" y="8450"/>
                    <a:pt x="3648" y="5654"/>
                    <a:pt x="3648" y="5654"/>
                  </a:cubicBezTo>
                  <a:lnTo>
                    <a:pt x="3648" y="5654"/>
                  </a:lnTo>
                  <a:cubicBezTo>
                    <a:pt x="3648" y="5654"/>
                    <a:pt x="4771" y="7726"/>
                    <a:pt x="5167" y="7726"/>
                  </a:cubicBezTo>
                  <a:cubicBezTo>
                    <a:pt x="5178" y="7726"/>
                    <a:pt x="5189" y="7724"/>
                    <a:pt x="5199" y="7721"/>
                  </a:cubicBezTo>
                  <a:cubicBezTo>
                    <a:pt x="5563" y="7569"/>
                    <a:pt x="4621" y="5016"/>
                    <a:pt x="4621" y="5016"/>
                  </a:cubicBezTo>
                  <a:lnTo>
                    <a:pt x="4621" y="5016"/>
                  </a:lnTo>
                  <a:cubicBezTo>
                    <a:pt x="4621" y="5016"/>
                    <a:pt x="5458" y="6300"/>
                    <a:pt x="5769" y="6300"/>
                  </a:cubicBezTo>
                  <a:cubicBezTo>
                    <a:pt x="5783" y="6300"/>
                    <a:pt x="5795" y="6297"/>
                    <a:pt x="5806" y="6292"/>
                  </a:cubicBezTo>
                  <a:cubicBezTo>
                    <a:pt x="6050" y="6171"/>
                    <a:pt x="4925" y="3921"/>
                    <a:pt x="4591" y="3040"/>
                  </a:cubicBezTo>
                  <a:cubicBezTo>
                    <a:pt x="4256" y="2158"/>
                    <a:pt x="3709" y="0"/>
                    <a:pt x="3709" y="0"/>
                  </a:cubicBezTo>
                  <a:close/>
                </a:path>
              </a:pathLst>
            </a:custGeom>
            <a:solidFill>
              <a:srgbClr val="FFA6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77" name="Google Shape;3857;p71"/>
            <p:cNvSpPr/>
            <p:nvPr/>
          </p:nvSpPr>
          <p:spPr>
            <a:xfrm>
              <a:off x="1827316" y="3676985"/>
              <a:ext cx="154237" cy="372794"/>
            </a:xfrm>
            <a:custGeom>
              <a:avLst/>
              <a:gdLst/>
              <a:ahLst/>
              <a:cxnLst/>
              <a:rect l="l" t="t" r="r" b="b"/>
              <a:pathLst>
                <a:path w="9117" h="22036" extrusionOk="0">
                  <a:moveTo>
                    <a:pt x="2064" y="0"/>
                  </a:moveTo>
                  <a:cubicBezTo>
                    <a:pt x="944" y="0"/>
                    <a:pt x="25" y="2357"/>
                    <a:pt x="1" y="4161"/>
                  </a:cubicBezTo>
                  <a:cubicBezTo>
                    <a:pt x="1" y="6471"/>
                    <a:pt x="1429" y="7839"/>
                    <a:pt x="2432" y="12854"/>
                  </a:cubicBezTo>
                  <a:cubicBezTo>
                    <a:pt x="3435" y="17870"/>
                    <a:pt x="4195" y="22034"/>
                    <a:pt x="4195" y="22034"/>
                  </a:cubicBezTo>
                  <a:cubicBezTo>
                    <a:pt x="4246" y="22035"/>
                    <a:pt x="4300" y="22035"/>
                    <a:pt x="4356" y="22035"/>
                  </a:cubicBezTo>
                  <a:cubicBezTo>
                    <a:pt x="5870" y="22035"/>
                    <a:pt x="9116" y="21642"/>
                    <a:pt x="9028" y="20909"/>
                  </a:cubicBezTo>
                  <a:cubicBezTo>
                    <a:pt x="7873" y="11183"/>
                    <a:pt x="4286" y="2094"/>
                    <a:pt x="2979" y="544"/>
                  </a:cubicBezTo>
                  <a:cubicBezTo>
                    <a:pt x="2669" y="164"/>
                    <a:pt x="2360" y="0"/>
                    <a:pt x="2064"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78" name="Google Shape;3858;p71"/>
            <p:cNvSpPr/>
            <p:nvPr/>
          </p:nvSpPr>
          <p:spPr>
            <a:xfrm>
              <a:off x="1833490" y="3782341"/>
              <a:ext cx="54001" cy="207747"/>
            </a:xfrm>
            <a:custGeom>
              <a:avLst/>
              <a:gdLst/>
              <a:ahLst/>
              <a:cxnLst/>
              <a:rect l="l" t="t" r="r" b="b"/>
              <a:pathLst>
                <a:path w="3192" h="12280" extrusionOk="0">
                  <a:moveTo>
                    <a:pt x="0" y="0"/>
                  </a:moveTo>
                  <a:lnTo>
                    <a:pt x="0" y="0"/>
                  </a:lnTo>
                  <a:cubicBezTo>
                    <a:pt x="304" y="1003"/>
                    <a:pt x="730" y="1976"/>
                    <a:pt x="1034" y="3009"/>
                  </a:cubicBezTo>
                  <a:cubicBezTo>
                    <a:pt x="1368" y="4012"/>
                    <a:pt x="1642" y="5015"/>
                    <a:pt x="1855" y="6049"/>
                  </a:cubicBezTo>
                  <a:cubicBezTo>
                    <a:pt x="2098" y="7082"/>
                    <a:pt x="2280" y="8116"/>
                    <a:pt x="2523" y="9179"/>
                  </a:cubicBezTo>
                  <a:cubicBezTo>
                    <a:pt x="2736" y="10213"/>
                    <a:pt x="2949" y="11246"/>
                    <a:pt x="3192" y="12280"/>
                  </a:cubicBezTo>
                  <a:cubicBezTo>
                    <a:pt x="3010" y="11216"/>
                    <a:pt x="2827" y="10183"/>
                    <a:pt x="2645" y="9149"/>
                  </a:cubicBezTo>
                  <a:cubicBezTo>
                    <a:pt x="2554" y="8632"/>
                    <a:pt x="2432" y="8085"/>
                    <a:pt x="2341" y="7569"/>
                  </a:cubicBezTo>
                  <a:cubicBezTo>
                    <a:pt x="2250" y="7052"/>
                    <a:pt x="2158" y="6535"/>
                    <a:pt x="2037" y="6018"/>
                  </a:cubicBezTo>
                  <a:cubicBezTo>
                    <a:pt x="1794" y="4985"/>
                    <a:pt x="1520" y="3951"/>
                    <a:pt x="1155" y="2948"/>
                  </a:cubicBezTo>
                  <a:cubicBezTo>
                    <a:pt x="973" y="2462"/>
                    <a:pt x="791" y="1945"/>
                    <a:pt x="608" y="1459"/>
                  </a:cubicBezTo>
                  <a:cubicBezTo>
                    <a:pt x="396" y="973"/>
                    <a:pt x="183" y="486"/>
                    <a:pt x="0"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79" name="Google Shape;3859;p71"/>
            <p:cNvSpPr/>
            <p:nvPr/>
          </p:nvSpPr>
          <p:spPr>
            <a:xfrm>
              <a:off x="1780524" y="3655332"/>
              <a:ext cx="103383" cy="246894"/>
            </a:xfrm>
            <a:custGeom>
              <a:avLst/>
              <a:gdLst/>
              <a:ahLst/>
              <a:cxnLst/>
              <a:rect l="l" t="t" r="r" b="b"/>
              <a:pathLst>
                <a:path w="6111" h="14594" extrusionOk="0">
                  <a:moveTo>
                    <a:pt x="1794" y="0"/>
                  </a:moveTo>
                  <a:cubicBezTo>
                    <a:pt x="1733" y="0"/>
                    <a:pt x="1703" y="31"/>
                    <a:pt x="1672" y="61"/>
                  </a:cubicBezTo>
                  <a:cubicBezTo>
                    <a:pt x="244" y="2341"/>
                    <a:pt x="1" y="5289"/>
                    <a:pt x="517" y="7903"/>
                  </a:cubicBezTo>
                  <a:cubicBezTo>
                    <a:pt x="1125" y="10639"/>
                    <a:pt x="2767" y="13010"/>
                    <a:pt x="5107" y="14499"/>
                  </a:cubicBezTo>
                  <a:cubicBezTo>
                    <a:pt x="5204" y="14564"/>
                    <a:pt x="5316" y="14594"/>
                    <a:pt x="5427" y="14594"/>
                  </a:cubicBezTo>
                  <a:cubicBezTo>
                    <a:pt x="5630" y="14594"/>
                    <a:pt x="5830" y="14493"/>
                    <a:pt x="5928" y="14317"/>
                  </a:cubicBezTo>
                  <a:cubicBezTo>
                    <a:pt x="6110" y="13982"/>
                    <a:pt x="5897" y="13526"/>
                    <a:pt x="5654" y="13222"/>
                  </a:cubicBezTo>
                  <a:cubicBezTo>
                    <a:pt x="5016" y="12341"/>
                    <a:pt x="3344" y="10031"/>
                    <a:pt x="2797" y="7174"/>
                  </a:cubicBezTo>
                  <a:cubicBezTo>
                    <a:pt x="2220" y="4316"/>
                    <a:pt x="3192" y="2006"/>
                    <a:pt x="3891" y="669"/>
                  </a:cubicBezTo>
                  <a:cubicBezTo>
                    <a:pt x="3922" y="608"/>
                    <a:pt x="3922" y="517"/>
                    <a:pt x="3830" y="487"/>
                  </a:cubicBezTo>
                  <a:cubicBezTo>
                    <a:pt x="3162" y="243"/>
                    <a:pt x="2493" y="61"/>
                    <a:pt x="1794"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80" name="Google Shape;3860;p71"/>
            <p:cNvSpPr/>
            <p:nvPr/>
          </p:nvSpPr>
          <p:spPr>
            <a:xfrm>
              <a:off x="1580503" y="3664213"/>
              <a:ext cx="113144" cy="205328"/>
            </a:xfrm>
            <a:custGeom>
              <a:avLst/>
              <a:gdLst/>
              <a:ahLst/>
              <a:cxnLst/>
              <a:rect l="l" t="t" r="r" b="b"/>
              <a:pathLst>
                <a:path w="6688" h="12137" extrusionOk="0">
                  <a:moveTo>
                    <a:pt x="6513" y="0"/>
                  </a:moveTo>
                  <a:cubicBezTo>
                    <a:pt x="6193" y="0"/>
                    <a:pt x="5533" y="212"/>
                    <a:pt x="5442" y="235"/>
                  </a:cubicBezTo>
                  <a:lnTo>
                    <a:pt x="5168" y="357"/>
                  </a:lnTo>
                  <a:cubicBezTo>
                    <a:pt x="4317" y="661"/>
                    <a:pt x="3618" y="1238"/>
                    <a:pt x="3101" y="1998"/>
                  </a:cubicBezTo>
                  <a:cubicBezTo>
                    <a:pt x="1" y="6953"/>
                    <a:pt x="609" y="11907"/>
                    <a:pt x="791" y="12089"/>
                  </a:cubicBezTo>
                  <a:cubicBezTo>
                    <a:pt x="814" y="12122"/>
                    <a:pt x="838" y="12136"/>
                    <a:pt x="860" y="12136"/>
                  </a:cubicBezTo>
                  <a:cubicBezTo>
                    <a:pt x="987" y="12136"/>
                    <a:pt x="1100" y="11706"/>
                    <a:pt x="1125" y="11603"/>
                  </a:cubicBezTo>
                  <a:cubicBezTo>
                    <a:pt x="2098" y="6801"/>
                    <a:pt x="3527" y="4187"/>
                    <a:pt x="4347" y="2880"/>
                  </a:cubicBezTo>
                  <a:cubicBezTo>
                    <a:pt x="4712" y="2302"/>
                    <a:pt x="5138" y="1755"/>
                    <a:pt x="5624" y="1238"/>
                  </a:cubicBezTo>
                  <a:cubicBezTo>
                    <a:pt x="5867" y="995"/>
                    <a:pt x="6110" y="752"/>
                    <a:pt x="6384" y="478"/>
                  </a:cubicBezTo>
                  <a:cubicBezTo>
                    <a:pt x="6475" y="387"/>
                    <a:pt x="6688" y="235"/>
                    <a:pt x="6688" y="83"/>
                  </a:cubicBezTo>
                  <a:cubicBezTo>
                    <a:pt x="6688" y="23"/>
                    <a:pt x="6619" y="0"/>
                    <a:pt x="6513"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81" name="Google Shape;3861;p71"/>
            <p:cNvSpPr/>
            <p:nvPr/>
          </p:nvSpPr>
          <p:spPr>
            <a:xfrm>
              <a:off x="1574853" y="3298731"/>
              <a:ext cx="94112" cy="146895"/>
            </a:xfrm>
            <a:custGeom>
              <a:avLst/>
              <a:gdLst/>
              <a:ahLst/>
              <a:cxnLst/>
              <a:rect l="l" t="t" r="r" b="b"/>
              <a:pathLst>
                <a:path w="5563" h="8683" extrusionOk="0">
                  <a:moveTo>
                    <a:pt x="4314" y="1"/>
                  </a:moveTo>
                  <a:cubicBezTo>
                    <a:pt x="3769" y="1"/>
                    <a:pt x="3121" y="379"/>
                    <a:pt x="2766" y="654"/>
                  </a:cubicBezTo>
                  <a:cubicBezTo>
                    <a:pt x="821" y="2174"/>
                    <a:pt x="0" y="4727"/>
                    <a:pt x="669" y="7129"/>
                  </a:cubicBezTo>
                  <a:cubicBezTo>
                    <a:pt x="760" y="7524"/>
                    <a:pt x="943" y="7889"/>
                    <a:pt x="1216" y="8193"/>
                  </a:cubicBezTo>
                  <a:cubicBezTo>
                    <a:pt x="1442" y="8503"/>
                    <a:pt x="1798" y="8682"/>
                    <a:pt x="2188" y="8682"/>
                  </a:cubicBezTo>
                  <a:cubicBezTo>
                    <a:pt x="2219" y="8682"/>
                    <a:pt x="2249" y="8681"/>
                    <a:pt x="2280" y="8679"/>
                  </a:cubicBezTo>
                  <a:cubicBezTo>
                    <a:pt x="3010" y="8618"/>
                    <a:pt x="3435" y="7889"/>
                    <a:pt x="3739" y="7220"/>
                  </a:cubicBezTo>
                  <a:cubicBezTo>
                    <a:pt x="4317" y="6095"/>
                    <a:pt x="4742" y="4910"/>
                    <a:pt x="5076" y="3694"/>
                  </a:cubicBezTo>
                  <a:cubicBezTo>
                    <a:pt x="5289" y="2813"/>
                    <a:pt x="5563" y="1262"/>
                    <a:pt x="5046" y="411"/>
                  </a:cubicBezTo>
                  <a:cubicBezTo>
                    <a:pt x="4875" y="112"/>
                    <a:pt x="4610" y="1"/>
                    <a:pt x="4314" y="1"/>
                  </a:cubicBezTo>
                  <a:close/>
                </a:path>
              </a:pathLst>
            </a:custGeom>
            <a:solidFill>
              <a:srgbClr val="BF90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82" name="Google Shape;3862;p71"/>
            <p:cNvSpPr/>
            <p:nvPr/>
          </p:nvSpPr>
          <p:spPr>
            <a:xfrm>
              <a:off x="1576392" y="3303874"/>
              <a:ext cx="305462" cy="348399"/>
            </a:xfrm>
            <a:custGeom>
              <a:avLst/>
              <a:gdLst/>
              <a:ahLst/>
              <a:cxnLst/>
              <a:rect l="l" t="t" r="r" b="b"/>
              <a:pathLst>
                <a:path w="18056" h="20594" extrusionOk="0">
                  <a:moveTo>
                    <a:pt x="8764" y="1"/>
                  </a:moveTo>
                  <a:cubicBezTo>
                    <a:pt x="3720" y="1"/>
                    <a:pt x="59" y="4139"/>
                    <a:pt x="1" y="10746"/>
                  </a:cubicBezTo>
                  <a:cubicBezTo>
                    <a:pt x="1" y="11536"/>
                    <a:pt x="31" y="12326"/>
                    <a:pt x="92" y="13117"/>
                  </a:cubicBezTo>
                  <a:lnTo>
                    <a:pt x="92" y="13177"/>
                  </a:lnTo>
                  <a:cubicBezTo>
                    <a:pt x="122" y="13390"/>
                    <a:pt x="153" y="13633"/>
                    <a:pt x="183" y="13877"/>
                  </a:cubicBezTo>
                  <a:cubicBezTo>
                    <a:pt x="487" y="15822"/>
                    <a:pt x="1186" y="17494"/>
                    <a:pt x="2493" y="18679"/>
                  </a:cubicBezTo>
                  <a:lnTo>
                    <a:pt x="2523" y="18709"/>
                  </a:lnTo>
                  <a:cubicBezTo>
                    <a:pt x="2736" y="18922"/>
                    <a:pt x="3010" y="19105"/>
                    <a:pt x="3283" y="19287"/>
                  </a:cubicBezTo>
                  <a:cubicBezTo>
                    <a:pt x="4408" y="20016"/>
                    <a:pt x="5897" y="20472"/>
                    <a:pt x="7873" y="20594"/>
                  </a:cubicBezTo>
                  <a:lnTo>
                    <a:pt x="8451" y="20594"/>
                  </a:lnTo>
                  <a:cubicBezTo>
                    <a:pt x="8663" y="20594"/>
                    <a:pt x="8906" y="20594"/>
                    <a:pt x="9119" y="20564"/>
                  </a:cubicBezTo>
                  <a:cubicBezTo>
                    <a:pt x="11916" y="20381"/>
                    <a:pt x="14438" y="18679"/>
                    <a:pt x="15958" y="16095"/>
                  </a:cubicBezTo>
                  <a:cubicBezTo>
                    <a:pt x="15989" y="16065"/>
                    <a:pt x="15989" y="16035"/>
                    <a:pt x="16019" y="16004"/>
                  </a:cubicBezTo>
                  <a:cubicBezTo>
                    <a:pt x="16141" y="15791"/>
                    <a:pt x="16232" y="15579"/>
                    <a:pt x="16353" y="15366"/>
                  </a:cubicBezTo>
                  <a:cubicBezTo>
                    <a:pt x="16931" y="14150"/>
                    <a:pt x="17296" y="12843"/>
                    <a:pt x="17448" y="11536"/>
                  </a:cubicBezTo>
                  <a:cubicBezTo>
                    <a:pt x="18056" y="5731"/>
                    <a:pt x="14469" y="350"/>
                    <a:pt x="9302" y="16"/>
                  </a:cubicBezTo>
                  <a:cubicBezTo>
                    <a:pt x="9121" y="6"/>
                    <a:pt x="8941" y="1"/>
                    <a:pt x="8764" y="1"/>
                  </a:cubicBezTo>
                  <a:close/>
                </a:path>
              </a:pathLst>
            </a:custGeom>
            <a:solidFill>
              <a:srgbClr val="FFA6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83" name="Google Shape;3863;p71"/>
            <p:cNvSpPr/>
            <p:nvPr/>
          </p:nvSpPr>
          <p:spPr>
            <a:xfrm>
              <a:off x="1590281" y="3226497"/>
              <a:ext cx="340938" cy="275180"/>
            </a:xfrm>
            <a:custGeom>
              <a:avLst/>
              <a:gdLst/>
              <a:ahLst/>
              <a:cxnLst/>
              <a:rect l="l" t="t" r="r" b="b"/>
              <a:pathLst>
                <a:path w="20153" h="16266" extrusionOk="0">
                  <a:moveTo>
                    <a:pt x="2797" y="0"/>
                  </a:moveTo>
                  <a:cubicBezTo>
                    <a:pt x="1915" y="183"/>
                    <a:pt x="0" y="3344"/>
                    <a:pt x="335" y="5350"/>
                  </a:cubicBezTo>
                  <a:cubicBezTo>
                    <a:pt x="395" y="5806"/>
                    <a:pt x="639" y="6201"/>
                    <a:pt x="973" y="6505"/>
                  </a:cubicBezTo>
                  <a:cubicBezTo>
                    <a:pt x="1623" y="7035"/>
                    <a:pt x="2326" y="7213"/>
                    <a:pt x="2977" y="7213"/>
                  </a:cubicBezTo>
                  <a:cubicBezTo>
                    <a:pt x="4303" y="7213"/>
                    <a:pt x="5411" y="6475"/>
                    <a:pt x="5411" y="6475"/>
                  </a:cubicBezTo>
                  <a:cubicBezTo>
                    <a:pt x="5411" y="6475"/>
                    <a:pt x="6110" y="7751"/>
                    <a:pt x="8116" y="8298"/>
                  </a:cubicBezTo>
                  <a:cubicBezTo>
                    <a:pt x="8551" y="8402"/>
                    <a:pt x="8997" y="8453"/>
                    <a:pt x="9443" y="8453"/>
                  </a:cubicBezTo>
                  <a:cubicBezTo>
                    <a:pt x="10304" y="8453"/>
                    <a:pt x="11165" y="8264"/>
                    <a:pt x="11946" y="7903"/>
                  </a:cubicBezTo>
                  <a:lnTo>
                    <a:pt x="11946" y="7903"/>
                  </a:lnTo>
                  <a:cubicBezTo>
                    <a:pt x="11581" y="9149"/>
                    <a:pt x="11703" y="10487"/>
                    <a:pt x="12310" y="11612"/>
                  </a:cubicBezTo>
                  <a:cubicBezTo>
                    <a:pt x="13344" y="13587"/>
                    <a:pt x="14408" y="14226"/>
                    <a:pt x="14408" y="14226"/>
                  </a:cubicBezTo>
                  <a:cubicBezTo>
                    <a:pt x="14408" y="14226"/>
                    <a:pt x="13830" y="15350"/>
                    <a:pt x="14773" y="15988"/>
                  </a:cubicBezTo>
                  <a:cubicBezTo>
                    <a:pt x="15041" y="16170"/>
                    <a:pt x="15452" y="16266"/>
                    <a:pt x="15925" y="16266"/>
                  </a:cubicBezTo>
                  <a:cubicBezTo>
                    <a:pt x="17270" y="16266"/>
                    <a:pt x="19119" y="15493"/>
                    <a:pt x="19636" y="13739"/>
                  </a:cubicBezTo>
                  <a:cubicBezTo>
                    <a:pt x="20001" y="12371"/>
                    <a:pt x="20153" y="10912"/>
                    <a:pt x="20092" y="9514"/>
                  </a:cubicBezTo>
                  <a:cubicBezTo>
                    <a:pt x="20001" y="8086"/>
                    <a:pt x="19514" y="6748"/>
                    <a:pt x="18663" y="5624"/>
                  </a:cubicBezTo>
                  <a:cubicBezTo>
                    <a:pt x="18086" y="4924"/>
                    <a:pt x="17356" y="4347"/>
                    <a:pt x="16535" y="3982"/>
                  </a:cubicBezTo>
                  <a:cubicBezTo>
                    <a:pt x="15441" y="3526"/>
                    <a:pt x="14286" y="3222"/>
                    <a:pt x="13101" y="3040"/>
                  </a:cubicBezTo>
                  <a:cubicBezTo>
                    <a:pt x="12219" y="2918"/>
                    <a:pt x="11338" y="2827"/>
                    <a:pt x="10456" y="2797"/>
                  </a:cubicBezTo>
                  <a:cubicBezTo>
                    <a:pt x="9956" y="2773"/>
                    <a:pt x="9457" y="2762"/>
                    <a:pt x="8960" y="2762"/>
                  </a:cubicBezTo>
                  <a:cubicBezTo>
                    <a:pt x="7556" y="2762"/>
                    <a:pt x="6164" y="2852"/>
                    <a:pt x="4772" y="3010"/>
                  </a:cubicBezTo>
                  <a:cubicBezTo>
                    <a:pt x="4772" y="3010"/>
                    <a:pt x="6201" y="1095"/>
                    <a:pt x="5441" y="669"/>
                  </a:cubicBezTo>
                  <a:cubicBezTo>
                    <a:pt x="5441" y="639"/>
                    <a:pt x="5411" y="639"/>
                    <a:pt x="5411" y="639"/>
                  </a:cubicBezTo>
                  <a:cubicBezTo>
                    <a:pt x="5326" y="598"/>
                    <a:pt x="5234" y="579"/>
                    <a:pt x="5139" y="579"/>
                  </a:cubicBezTo>
                  <a:cubicBezTo>
                    <a:pt x="4314" y="579"/>
                    <a:pt x="3182" y="1958"/>
                    <a:pt x="3101" y="2067"/>
                  </a:cubicBezTo>
                  <a:cubicBezTo>
                    <a:pt x="3253" y="1672"/>
                    <a:pt x="3344" y="1277"/>
                    <a:pt x="3405" y="882"/>
                  </a:cubicBezTo>
                  <a:cubicBezTo>
                    <a:pt x="3435" y="456"/>
                    <a:pt x="3344" y="31"/>
                    <a:pt x="2918" y="0"/>
                  </a:cubicBezTo>
                  <a:close/>
                </a:path>
              </a:pathLst>
            </a:custGeom>
            <a:solidFill>
              <a:srgbClr val="BF90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84" name="Google Shape;3864;p71"/>
            <p:cNvSpPr/>
            <p:nvPr/>
          </p:nvSpPr>
          <p:spPr>
            <a:xfrm>
              <a:off x="1842236" y="3463769"/>
              <a:ext cx="93605" cy="112552"/>
            </a:xfrm>
            <a:custGeom>
              <a:avLst/>
              <a:gdLst/>
              <a:ahLst/>
              <a:cxnLst/>
              <a:rect l="l" t="t" r="r" b="b"/>
              <a:pathLst>
                <a:path w="5533" h="6653" extrusionOk="0">
                  <a:moveTo>
                    <a:pt x="3450" y="1"/>
                  </a:moveTo>
                  <a:cubicBezTo>
                    <a:pt x="1456" y="1"/>
                    <a:pt x="344" y="2312"/>
                    <a:pt x="91" y="3999"/>
                  </a:cubicBezTo>
                  <a:cubicBezTo>
                    <a:pt x="0" y="4455"/>
                    <a:pt x="0" y="4880"/>
                    <a:pt x="91" y="5336"/>
                  </a:cubicBezTo>
                  <a:cubicBezTo>
                    <a:pt x="233" y="6100"/>
                    <a:pt x="926" y="6653"/>
                    <a:pt x="1708" y="6653"/>
                  </a:cubicBezTo>
                  <a:cubicBezTo>
                    <a:pt x="1766" y="6653"/>
                    <a:pt x="1825" y="6650"/>
                    <a:pt x="1885" y="6643"/>
                  </a:cubicBezTo>
                  <a:cubicBezTo>
                    <a:pt x="2675" y="6522"/>
                    <a:pt x="3404" y="6157"/>
                    <a:pt x="3982" y="5610"/>
                  </a:cubicBezTo>
                  <a:cubicBezTo>
                    <a:pt x="4924" y="4789"/>
                    <a:pt x="5471" y="3634"/>
                    <a:pt x="5502" y="2388"/>
                  </a:cubicBezTo>
                  <a:cubicBezTo>
                    <a:pt x="5532" y="1811"/>
                    <a:pt x="5380" y="1263"/>
                    <a:pt x="5046" y="777"/>
                  </a:cubicBezTo>
                  <a:cubicBezTo>
                    <a:pt x="4803" y="382"/>
                    <a:pt x="4377" y="139"/>
                    <a:pt x="3952" y="48"/>
                  </a:cubicBezTo>
                  <a:cubicBezTo>
                    <a:pt x="3778" y="16"/>
                    <a:pt x="3611" y="1"/>
                    <a:pt x="3450" y="1"/>
                  </a:cubicBezTo>
                  <a:close/>
                </a:path>
              </a:pathLst>
            </a:custGeom>
            <a:solidFill>
              <a:srgbClr val="FFA6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85" name="Google Shape;3865;p71"/>
            <p:cNvSpPr/>
            <p:nvPr/>
          </p:nvSpPr>
          <p:spPr>
            <a:xfrm>
              <a:off x="1872060" y="3493880"/>
              <a:ext cx="45779" cy="52969"/>
            </a:xfrm>
            <a:custGeom>
              <a:avLst/>
              <a:gdLst/>
              <a:ahLst/>
              <a:cxnLst/>
              <a:rect l="l" t="t" r="r" b="b"/>
              <a:pathLst>
                <a:path w="2706" h="3131" extrusionOk="0">
                  <a:moveTo>
                    <a:pt x="1915" y="0"/>
                  </a:moveTo>
                  <a:cubicBezTo>
                    <a:pt x="1489" y="0"/>
                    <a:pt x="1094" y="213"/>
                    <a:pt x="851" y="547"/>
                  </a:cubicBezTo>
                  <a:cubicBezTo>
                    <a:pt x="274" y="1216"/>
                    <a:pt x="0" y="2128"/>
                    <a:pt x="91" y="3040"/>
                  </a:cubicBezTo>
                  <a:cubicBezTo>
                    <a:pt x="91" y="3100"/>
                    <a:pt x="144" y="3131"/>
                    <a:pt x="198" y="3131"/>
                  </a:cubicBezTo>
                  <a:cubicBezTo>
                    <a:pt x="251" y="3131"/>
                    <a:pt x="304" y="3100"/>
                    <a:pt x="304" y="3040"/>
                  </a:cubicBezTo>
                  <a:cubicBezTo>
                    <a:pt x="274" y="2280"/>
                    <a:pt x="486" y="1581"/>
                    <a:pt x="942" y="973"/>
                  </a:cubicBezTo>
                  <a:cubicBezTo>
                    <a:pt x="1034" y="851"/>
                    <a:pt x="1155" y="699"/>
                    <a:pt x="1277" y="608"/>
                  </a:cubicBezTo>
                  <a:cubicBezTo>
                    <a:pt x="1398" y="730"/>
                    <a:pt x="1489" y="912"/>
                    <a:pt x="1520" y="1125"/>
                  </a:cubicBezTo>
                  <a:cubicBezTo>
                    <a:pt x="1550" y="1216"/>
                    <a:pt x="1550" y="1338"/>
                    <a:pt x="1550" y="1429"/>
                  </a:cubicBezTo>
                  <a:cubicBezTo>
                    <a:pt x="1550" y="1459"/>
                    <a:pt x="1550" y="1489"/>
                    <a:pt x="1550" y="1520"/>
                  </a:cubicBezTo>
                  <a:lnTo>
                    <a:pt x="1550" y="1550"/>
                  </a:lnTo>
                  <a:cubicBezTo>
                    <a:pt x="1550" y="1581"/>
                    <a:pt x="1550" y="1581"/>
                    <a:pt x="1550" y="1611"/>
                  </a:cubicBezTo>
                  <a:cubicBezTo>
                    <a:pt x="1520" y="1672"/>
                    <a:pt x="1520" y="1733"/>
                    <a:pt x="1520" y="1793"/>
                  </a:cubicBezTo>
                  <a:cubicBezTo>
                    <a:pt x="1520" y="1874"/>
                    <a:pt x="1574" y="1929"/>
                    <a:pt x="1637" y="1929"/>
                  </a:cubicBezTo>
                  <a:cubicBezTo>
                    <a:pt x="1668" y="1929"/>
                    <a:pt x="1702" y="1915"/>
                    <a:pt x="1733" y="1885"/>
                  </a:cubicBezTo>
                  <a:cubicBezTo>
                    <a:pt x="1824" y="1763"/>
                    <a:pt x="1885" y="1611"/>
                    <a:pt x="1885" y="1459"/>
                  </a:cubicBezTo>
                  <a:cubicBezTo>
                    <a:pt x="1885" y="1307"/>
                    <a:pt x="1885" y="1186"/>
                    <a:pt x="1854" y="1034"/>
                  </a:cubicBezTo>
                  <a:cubicBezTo>
                    <a:pt x="1793" y="821"/>
                    <a:pt x="1672" y="608"/>
                    <a:pt x="1520" y="456"/>
                  </a:cubicBezTo>
                  <a:cubicBezTo>
                    <a:pt x="1581" y="395"/>
                    <a:pt x="1641" y="365"/>
                    <a:pt x="1733" y="365"/>
                  </a:cubicBezTo>
                  <a:cubicBezTo>
                    <a:pt x="1779" y="342"/>
                    <a:pt x="1830" y="332"/>
                    <a:pt x="1882" y="332"/>
                  </a:cubicBezTo>
                  <a:cubicBezTo>
                    <a:pt x="1966" y="332"/>
                    <a:pt x="2053" y="358"/>
                    <a:pt x="2128" y="395"/>
                  </a:cubicBezTo>
                  <a:cubicBezTo>
                    <a:pt x="2280" y="456"/>
                    <a:pt x="2341" y="578"/>
                    <a:pt x="2462" y="638"/>
                  </a:cubicBezTo>
                  <a:cubicBezTo>
                    <a:pt x="2489" y="656"/>
                    <a:pt x="2516" y="664"/>
                    <a:pt x="2541" y="664"/>
                  </a:cubicBezTo>
                  <a:cubicBezTo>
                    <a:pt x="2602" y="664"/>
                    <a:pt x="2653" y="621"/>
                    <a:pt x="2675" y="578"/>
                  </a:cubicBezTo>
                  <a:cubicBezTo>
                    <a:pt x="2705" y="213"/>
                    <a:pt x="2189" y="0"/>
                    <a:pt x="1915" y="0"/>
                  </a:cubicBezTo>
                  <a:close/>
                </a:path>
              </a:pathLst>
            </a:custGeom>
            <a:solidFill>
              <a:srgbClr val="C4311D"/>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86" name="Google Shape;3866;p71"/>
            <p:cNvSpPr/>
            <p:nvPr/>
          </p:nvSpPr>
          <p:spPr>
            <a:xfrm>
              <a:off x="1709052" y="3474342"/>
              <a:ext cx="21096" cy="31889"/>
            </a:xfrm>
            <a:custGeom>
              <a:avLst/>
              <a:gdLst/>
              <a:ahLst/>
              <a:cxnLst/>
              <a:rect l="l" t="t" r="r" b="b"/>
              <a:pathLst>
                <a:path w="1247" h="1885" extrusionOk="0">
                  <a:moveTo>
                    <a:pt x="639" y="0"/>
                  </a:moveTo>
                  <a:cubicBezTo>
                    <a:pt x="305" y="0"/>
                    <a:pt x="31" y="395"/>
                    <a:pt x="1" y="942"/>
                  </a:cubicBezTo>
                  <a:cubicBezTo>
                    <a:pt x="1" y="1459"/>
                    <a:pt x="244" y="1885"/>
                    <a:pt x="578" y="1885"/>
                  </a:cubicBezTo>
                  <a:cubicBezTo>
                    <a:pt x="912" y="1885"/>
                    <a:pt x="1216" y="1489"/>
                    <a:pt x="1216" y="973"/>
                  </a:cubicBezTo>
                  <a:cubicBezTo>
                    <a:pt x="1247" y="456"/>
                    <a:pt x="973" y="30"/>
                    <a:pt x="639"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87" name="Google Shape;3867;p71"/>
            <p:cNvSpPr/>
            <p:nvPr/>
          </p:nvSpPr>
          <p:spPr>
            <a:xfrm>
              <a:off x="1613423" y="3472244"/>
              <a:ext cx="16461" cy="26307"/>
            </a:xfrm>
            <a:custGeom>
              <a:avLst/>
              <a:gdLst/>
              <a:ahLst/>
              <a:cxnLst/>
              <a:rect l="l" t="t" r="r" b="b"/>
              <a:pathLst>
                <a:path w="973" h="1555" extrusionOk="0">
                  <a:moveTo>
                    <a:pt x="485" y="1"/>
                  </a:moveTo>
                  <a:cubicBezTo>
                    <a:pt x="225" y="1"/>
                    <a:pt x="0" y="353"/>
                    <a:pt x="0" y="762"/>
                  </a:cubicBezTo>
                  <a:cubicBezTo>
                    <a:pt x="0" y="1188"/>
                    <a:pt x="182" y="1553"/>
                    <a:pt x="456" y="1553"/>
                  </a:cubicBezTo>
                  <a:cubicBezTo>
                    <a:pt x="467" y="1554"/>
                    <a:pt x="477" y="1554"/>
                    <a:pt x="488" y="1554"/>
                  </a:cubicBezTo>
                  <a:cubicBezTo>
                    <a:pt x="746" y="1554"/>
                    <a:pt x="943" y="1202"/>
                    <a:pt x="973" y="793"/>
                  </a:cubicBezTo>
                  <a:cubicBezTo>
                    <a:pt x="973" y="367"/>
                    <a:pt x="760" y="2"/>
                    <a:pt x="517" y="2"/>
                  </a:cubicBezTo>
                  <a:cubicBezTo>
                    <a:pt x="506" y="1"/>
                    <a:pt x="495" y="1"/>
                    <a:pt x="485" y="1"/>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88" name="Google Shape;3868;p71"/>
            <p:cNvSpPr/>
            <p:nvPr/>
          </p:nvSpPr>
          <p:spPr>
            <a:xfrm>
              <a:off x="1623691" y="3469893"/>
              <a:ext cx="33970" cy="56674"/>
            </a:xfrm>
            <a:custGeom>
              <a:avLst/>
              <a:gdLst/>
              <a:ahLst/>
              <a:cxnLst/>
              <a:rect l="l" t="t" r="r" b="b"/>
              <a:pathLst>
                <a:path w="2008" h="3350" extrusionOk="0">
                  <a:moveTo>
                    <a:pt x="1183" y="0"/>
                  </a:moveTo>
                  <a:cubicBezTo>
                    <a:pt x="1109" y="0"/>
                    <a:pt x="1041" y="71"/>
                    <a:pt x="1065" y="141"/>
                  </a:cubicBezTo>
                  <a:cubicBezTo>
                    <a:pt x="1095" y="263"/>
                    <a:pt x="1156" y="354"/>
                    <a:pt x="1217" y="445"/>
                  </a:cubicBezTo>
                  <a:cubicBezTo>
                    <a:pt x="1278" y="567"/>
                    <a:pt x="1338" y="658"/>
                    <a:pt x="1369" y="749"/>
                  </a:cubicBezTo>
                  <a:cubicBezTo>
                    <a:pt x="1460" y="932"/>
                    <a:pt x="1551" y="1145"/>
                    <a:pt x="1582" y="1357"/>
                  </a:cubicBezTo>
                  <a:cubicBezTo>
                    <a:pt x="1642" y="1570"/>
                    <a:pt x="1642" y="1813"/>
                    <a:pt x="1642" y="2026"/>
                  </a:cubicBezTo>
                  <a:cubicBezTo>
                    <a:pt x="1642" y="2117"/>
                    <a:pt x="1642" y="2239"/>
                    <a:pt x="1521" y="2239"/>
                  </a:cubicBezTo>
                  <a:cubicBezTo>
                    <a:pt x="1399" y="2208"/>
                    <a:pt x="1308" y="2178"/>
                    <a:pt x="1217" y="2117"/>
                  </a:cubicBezTo>
                  <a:cubicBezTo>
                    <a:pt x="1102" y="2060"/>
                    <a:pt x="981" y="2032"/>
                    <a:pt x="863" y="2032"/>
                  </a:cubicBezTo>
                  <a:cubicBezTo>
                    <a:pt x="605" y="2032"/>
                    <a:pt x="359" y="2162"/>
                    <a:pt x="214" y="2391"/>
                  </a:cubicBezTo>
                  <a:cubicBezTo>
                    <a:pt x="1" y="2725"/>
                    <a:pt x="123" y="3120"/>
                    <a:pt x="457" y="3333"/>
                  </a:cubicBezTo>
                  <a:cubicBezTo>
                    <a:pt x="468" y="3345"/>
                    <a:pt x="481" y="3350"/>
                    <a:pt x="494" y="3350"/>
                  </a:cubicBezTo>
                  <a:cubicBezTo>
                    <a:pt x="547" y="3350"/>
                    <a:pt x="597" y="3261"/>
                    <a:pt x="548" y="3211"/>
                  </a:cubicBezTo>
                  <a:cubicBezTo>
                    <a:pt x="244" y="2938"/>
                    <a:pt x="396" y="2421"/>
                    <a:pt x="791" y="2360"/>
                  </a:cubicBezTo>
                  <a:cubicBezTo>
                    <a:pt x="810" y="2358"/>
                    <a:pt x="829" y="2356"/>
                    <a:pt x="848" y="2356"/>
                  </a:cubicBezTo>
                  <a:cubicBezTo>
                    <a:pt x="1036" y="2356"/>
                    <a:pt x="1200" y="2487"/>
                    <a:pt x="1338" y="2543"/>
                  </a:cubicBezTo>
                  <a:cubicBezTo>
                    <a:pt x="1392" y="2558"/>
                    <a:pt x="1445" y="2566"/>
                    <a:pt x="1496" y="2566"/>
                  </a:cubicBezTo>
                  <a:cubicBezTo>
                    <a:pt x="1652" y="2566"/>
                    <a:pt x="1794" y="2497"/>
                    <a:pt x="1885" y="2360"/>
                  </a:cubicBezTo>
                  <a:cubicBezTo>
                    <a:pt x="1977" y="2178"/>
                    <a:pt x="2007" y="1965"/>
                    <a:pt x="1977" y="1752"/>
                  </a:cubicBezTo>
                  <a:cubicBezTo>
                    <a:pt x="1946" y="1540"/>
                    <a:pt x="1916" y="1327"/>
                    <a:pt x="1855" y="1114"/>
                  </a:cubicBezTo>
                  <a:cubicBezTo>
                    <a:pt x="1825" y="932"/>
                    <a:pt x="1733" y="719"/>
                    <a:pt x="1642" y="537"/>
                  </a:cubicBezTo>
                  <a:cubicBezTo>
                    <a:pt x="1582" y="445"/>
                    <a:pt x="1551" y="354"/>
                    <a:pt x="1490" y="263"/>
                  </a:cubicBezTo>
                  <a:cubicBezTo>
                    <a:pt x="1399" y="172"/>
                    <a:pt x="1338" y="50"/>
                    <a:pt x="1247" y="20"/>
                  </a:cubicBezTo>
                  <a:cubicBezTo>
                    <a:pt x="1227" y="6"/>
                    <a:pt x="1205" y="0"/>
                    <a:pt x="1183"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89" name="Google Shape;3869;p71"/>
            <p:cNvSpPr/>
            <p:nvPr/>
          </p:nvSpPr>
          <p:spPr>
            <a:xfrm>
              <a:off x="1726544" y="3517817"/>
              <a:ext cx="76636" cy="64845"/>
            </a:xfrm>
            <a:custGeom>
              <a:avLst/>
              <a:gdLst/>
              <a:ahLst/>
              <a:cxnLst/>
              <a:rect l="l" t="t" r="r" b="b"/>
              <a:pathLst>
                <a:path w="4530" h="3833" extrusionOk="0">
                  <a:moveTo>
                    <a:pt x="2213" y="1"/>
                  </a:moveTo>
                  <a:cubicBezTo>
                    <a:pt x="1131" y="1"/>
                    <a:pt x="206" y="725"/>
                    <a:pt x="122" y="1685"/>
                  </a:cubicBezTo>
                  <a:cubicBezTo>
                    <a:pt x="0" y="2749"/>
                    <a:pt x="882" y="3692"/>
                    <a:pt x="2097" y="3813"/>
                  </a:cubicBezTo>
                  <a:cubicBezTo>
                    <a:pt x="2199" y="3826"/>
                    <a:pt x="2300" y="3833"/>
                    <a:pt x="2399" y="3833"/>
                  </a:cubicBezTo>
                  <a:cubicBezTo>
                    <a:pt x="3453" y="3833"/>
                    <a:pt x="4327" y="3114"/>
                    <a:pt x="4438" y="2141"/>
                  </a:cubicBezTo>
                  <a:cubicBezTo>
                    <a:pt x="4529" y="1108"/>
                    <a:pt x="3678" y="135"/>
                    <a:pt x="2462" y="14"/>
                  </a:cubicBezTo>
                  <a:cubicBezTo>
                    <a:pt x="2378" y="5"/>
                    <a:pt x="2295" y="1"/>
                    <a:pt x="2213" y="1"/>
                  </a:cubicBezTo>
                  <a:close/>
                </a:path>
              </a:pathLst>
            </a:custGeom>
            <a:solidFill>
              <a:srgbClr val="E0666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90" name="Google Shape;3870;p71"/>
            <p:cNvSpPr/>
            <p:nvPr/>
          </p:nvSpPr>
          <p:spPr>
            <a:xfrm>
              <a:off x="1558393" y="3504944"/>
              <a:ext cx="65318" cy="60159"/>
            </a:xfrm>
            <a:custGeom>
              <a:avLst/>
              <a:gdLst/>
              <a:ahLst/>
              <a:cxnLst/>
              <a:rect l="l" t="t" r="r" b="b"/>
              <a:pathLst>
                <a:path w="3861" h="3556" extrusionOk="0">
                  <a:moveTo>
                    <a:pt x="1758" y="0"/>
                  </a:moveTo>
                  <a:cubicBezTo>
                    <a:pt x="1392" y="0"/>
                    <a:pt x="1021" y="115"/>
                    <a:pt x="700" y="349"/>
                  </a:cubicBezTo>
                  <a:cubicBezTo>
                    <a:pt x="1" y="1048"/>
                    <a:pt x="1" y="2142"/>
                    <a:pt x="669" y="2842"/>
                  </a:cubicBezTo>
                  <a:cubicBezTo>
                    <a:pt x="1085" y="3311"/>
                    <a:pt x="1639" y="3555"/>
                    <a:pt x="2167" y="3555"/>
                  </a:cubicBezTo>
                  <a:cubicBezTo>
                    <a:pt x="2529" y="3555"/>
                    <a:pt x="2878" y="3441"/>
                    <a:pt x="3162" y="3206"/>
                  </a:cubicBezTo>
                  <a:cubicBezTo>
                    <a:pt x="3831" y="2598"/>
                    <a:pt x="3861" y="1474"/>
                    <a:pt x="3162" y="714"/>
                  </a:cubicBezTo>
                  <a:cubicBezTo>
                    <a:pt x="2819" y="245"/>
                    <a:pt x="2294" y="0"/>
                    <a:pt x="1758" y="0"/>
                  </a:cubicBezTo>
                  <a:close/>
                </a:path>
              </a:pathLst>
            </a:custGeom>
            <a:solidFill>
              <a:srgbClr val="E0666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91" name="Google Shape;3871;p71"/>
            <p:cNvSpPr/>
            <p:nvPr/>
          </p:nvSpPr>
          <p:spPr>
            <a:xfrm rot="-359206">
              <a:off x="1724414" y="3429443"/>
              <a:ext cx="52536" cy="24977"/>
            </a:xfrm>
            <a:custGeom>
              <a:avLst/>
              <a:gdLst/>
              <a:ahLst/>
              <a:cxnLst/>
              <a:rect l="l" t="t" r="r" b="b"/>
              <a:pathLst>
                <a:path w="1199" h="570" extrusionOk="0">
                  <a:moveTo>
                    <a:pt x="466" y="1"/>
                  </a:moveTo>
                  <a:cubicBezTo>
                    <a:pt x="229" y="1"/>
                    <a:pt x="55" y="115"/>
                    <a:pt x="51" y="119"/>
                  </a:cubicBezTo>
                  <a:cubicBezTo>
                    <a:pt x="8" y="148"/>
                    <a:pt x="0" y="199"/>
                    <a:pt x="29" y="242"/>
                  </a:cubicBezTo>
                  <a:cubicBezTo>
                    <a:pt x="48" y="270"/>
                    <a:pt x="76" y="283"/>
                    <a:pt x="105" y="283"/>
                  </a:cubicBezTo>
                  <a:cubicBezTo>
                    <a:pt x="121" y="283"/>
                    <a:pt x="137" y="279"/>
                    <a:pt x="153" y="271"/>
                  </a:cubicBezTo>
                  <a:cubicBezTo>
                    <a:pt x="164" y="264"/>
                    <a:pt x="289" y="183"/>
                    <a:pt x="462" y="183"/>
                  </a:cubicBezTo>
                  <a:cubicBezTo>
                    <a:pt x="625" y="183"/>
                    <a:pt x="831" y="255"/>
                    <a:pt x="1024" y="526"/>
                  </a:cubicBezTo>
                  <a:cubicBezTo>
                    <a:pt x="1046" y="555"/>
                    <a:pt x="1075" y="569"/>
                    <a:pt x="1097" y="569"/>
                  </a:cubicBezTo>
                  <a:cubicBezTo>
                    <a:pt x="1118" y="569"/>
                    <a:pt x="1133" y="562"/>
                    <a:pt x="1147" y="547"/>
                  </a:cubicBezTo>
                  <a:cubicBezTo>
                    <a:pt x="1191" y="518"/>
                    <a:pt x="1198" y="467"/>
                    <a:pt x="1169" y="424"/>
                  </a:cubicBezTo>
                  <a:cubicBezTo>
                    <a:pt x="934" y="90"/>
                    <a:pt x="675" y="1"/>
                    <a:pt x="466" y="1"/>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92" name="Google Shape;3872;p71"/>
            <p:cNvSpPr/>
            <p:nvPr/>
          </p:nvSpPr>
          <p:spPr>
            <a:xfrm rot="-359206">
              <a:off x="1586811" y="3426041"/>
              <a:ext cx="54420" cy="18097"/>
            </a:xfrm>
            <a:custGeom>
              <a:avLst/>
              <a:gdLst/>
              <a:ahLst/>
              <a:cxnLst/>
              <a:rect l="l" t="t" r="r" b="b"/>
              <a:pathLst>
                <a:path w="1242" h="413" extrusionOk="0">
                  <a:moveTo>
                    <a:pt x="606" y="0"/>
                  </a:moveTo>
                  <a:cubicBezTo>
                    <a:pt x="249" y="0"/>
                    <a:pt x="34" y="262"/>
                    <a:pt x="29" y="267"/>
                  </a:cubicBezTo>
                  <a:cubicBezTo>
                    <a:pt x="0" y="310"/>
                    <a:pt x="8" y="361"/>
                    <a:pt x="44" y="398"/>
                  </a:cubicBezTo>
                  <a:cubicBezTo>
                    <a:pt x="66" y="412"/>
                    <a:pt x="80" y="412"/>
                    <a:pt x="102" y="412"/>
                  </a:cubicBezTo>
                  <a:cubicBezTo>
                    <a:pt x="131" y="412"/>
                    <a:pt x="153" y="405"/>
                    <a:pt x="175" y="383"/>
                  </a:cubicBezTo>
                  <a:cubicBezTo>
                    <a:pt x="184" y="369"/>
                    <a:pt x="339" y="184"/>
                    <a:pt x="604" y="184"/>
                  </a:cubicBezTo>
                  <a:cubicBezTo>
                    <a:pt x="737" y="184"/>
                    <a:pt x="898" y="230"/>
                    <a:pt x="1082" y="369"/>
                  </a:cubicBezTo>
                  <a:cubicBezTo>
                    <a:pt x="1099" y="380"/>
                    <a:pt x="1118" y="386"/>
                    <a:pt x="1136" y="386"/>
                  </a:cubicBezTo>
                  <a:cubicBezTo>
                    <a:pt x="1164" y="386"/>
                    <a:pt x="1191" y="373"/>
                    <a:pt x="1213" y="347"/>
                  </a:cubicBezTo>
                  <a:cubicBezTo>
                    <a:pt x="1242" y="310"/>
                    <a:pt x="1234" y="252"/>
                    <a:pt x="1191" y="223"/>
                  </a:cubicBezTo>
                  <a:cubicBezTo>
                    <a:pt x="969" y="57"/>
                    <a:pt x="772" y="0"/>
                    <a:pt x="606" y="0"/>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93" name="Google Shape;3873;p71"/>
            <p:cNvSpPr/>
            <p:nvPr/>
          </p:nvSpPr>
          <p:spPr>
            <a:xfrm rot="9346875">
              <a:off x="1659184" y="3545979"/>
              <a:ext cx="63156" cy="21017"/>
            </a:xfrm>
            <a:custGeom>
              <a:avLst/>
              <a:gdLst/>
              <a:ahLst/>
              <a:cxnLst/>
              <a:rect l="l" t="t" r="r" b="b"/>
              <a:pathLst>
                <a:path w="1242" h="413" extrusionOk="0">
                  <a:moveTo>
                    <a:pt x="606" y="0"/>
                  </a:moveTo>
                  <a:cubicBezTo>
                    <a:pt x="249" y="0"/>
                    <a:pt x="34" y="262"/>
                    <a:pt x="29" y="267"/>
                  </a:cubicBezTo>
                  <a:cubicBezTo>
                    <a:pt x="0" y="310"/>
                    <a:pt x="8" y="361"/>
                    <a:pt x="44" y="398"/>
                  </a:cubicBezTo>
                  <a:cubicBezTo>
                    <a:pt x="66" y="412"/>
                    <a:pt x="80" y="412"/>
                    <a:pt x="102" y="412"/>
                  </a:cubicBezTo>
                  <a:cubicBezTo>
                    <a:pt x="131" y="412"/>
                    <a:pt x="153" y="405"/>
                    <a:pt x="175" y="383"/>
                  </a:cubicBezTo>
                  <a:cubicBezTo>
                    <a:pt x="184" y="369"/>
                    <a:pt x="339" y="184"/>
                    <a:pt x="604" y="184"/>
                  </a:cubicBezTo>
                  <a:cubicBezTo>
                    <a:pt x="737" y="184"/>
                    <a:pt x="898" y="230"/>
                    <a:pt x="1082" y="369"/>
                  </a:cubicBezTo>
                  <a:cubicBezTo>
                    <a:pt x="1099" y="380"/>
                    <a:pt x="1118" y="386"/>
                    <a:pt x="1136" y="386"/>
                  </a:cubicBezTo>
                  <a:cubicBezTo>
                    <a:pt x="1164" y="386"/>
                    <a:pt x="1191" y="373"/>
                    <a:pt x="1213" y="347"/>
                  </a:cubicBezTo>
                  <a:cubicBezTo>
                    <a:pt x="1242" y="310"/>
                    <a:pt x="1234" y="252"/>
                    <a:pt x="1191" y="223"/>
                  </a:cubicBezTo>
                  <a:cubicBezTo>
                    <a:pt x="969" y="57"/>
                    <a:pt x="772" y="0"/>
                    <a:pt x="606" y="0"/>
                  </a:cubicBezTo>
                  <a:close/>
                </a:path>
              </a:pathLst>
            </a:custGeom>
            <a:solidFill>
              <a:srgbClr val="281729"/>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grpSp>
      <p:grpSp>
        <p:nvGrpSpPr>
          <p:cNvPr id="494" name="Google Shape;3874;p71"/>
          <p:cNvGrpSpPr/>
          <p:nvPr/>
        </p:nvGrpSpPr>
        <p:grpSpPr>
          <a:xfrm>
            <a:off x="9312187" y="6473648"/>
            <a:ext cx="2686922" cy="3686127"/>
            <a:chOff x="5772132" y="3235489"/>
            <a:chExt cx="950911" cy="1304187"/>
          </a:xfrm>
        </p:grpSpPr>
        <p:grpSp>
          <p:nvGrpSpPr>
            <p:cNvPr id="495" name="Google Shape;3875;p71"/>
            <p:cNvGrpSpPr/>
            <p:nvPr/>
          </p:nvGrpSpPr>
          <p:grpSpPr>
            <a:xfrm>
              <a:off x="5772132" y="3235489"/>
              <a:ext cx="950911" cy="1304187"/>
              <a:chOff x="5772132" y="3235489"/>
              <a:chExt cx="950911" cy="1304187"/>
            </a:xfrm>
          </p:grpSpPr>
          <p:sp>
            <p:nvSpPr>
              <p:cNvPr id="497" name="Google Shape;3876;p71"/>
              <p:cNvSpPr/>
              <p:nvPr/>
            </p:nvSpPr>
            <p:spPr>
              <a:xfrm rot="2385172">
                <a:off x="5926297" y="4387070"/>
                <a:ext cx="83506" cy="142313"/>
              </a:xfrm>
              <a:prstGeom prst="ellipse">
                <a:avLst/>
              </a:pr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98" name="Google Shape;3877;p71"/>
              <p:cNvSpPr/>
              <p:nvPr/>
            </p:nvSpPr>
            <p:spPr>
              <a:xfrm>
                <a:off x="6123372" y="4029362"/>
                <a:ext cx="259524" cy="277643"/>
              </a:xfrm>
              <a:custGeom>
                <a:avLst/>
                <a:gdLst/>
                <a:ahLst/>
                <a:cxnLst/>
                <a:rect l="l" t="t" r="r" b="b"/>
                <a:pathLst>
                  <a:path w="5772" h="6175" extrusionOk="0">
                    <a:moveTo>
                      <a:pt x="95" y="0"/>
                    </a:moveTo>
                    <a:lnTo>
                      <a:pt x="95" y="0"/>
                    </a:lnTo>
                    <a:cubicBezTo>
                      <a:pt x="0" y="1779"/>
                      <a:pt x="204" y="3565"/>
                      <a:pt x="697" y="5271"/>
                    </a:cubicBezTo>
                    <a:cubicBezTo>
                      <a:pt x="844" y="5771"/>
                      <a:pt x="1301" y="6084"/>
                      <a:pt x="1787" y="6084"/>
                    </a:cubicBezTo>
                    <a:cubicBezTo>
                      <a:pt x="1949" y="6084"/>
                      <a:pt x="2114" y="6049"/>
                      <a:pt x="2273" y="5975"/>
                    </a:cubicBezTo>
                    <a:cubicBezTo>
                      <a:pt x="3020" y="5626"/>
                      <a:pt x="3768" y="5278"/>
                      <a:pt x="4509" y="4922"/>
                    </a:cubicBezTo>
                    <a:cubicBezTo>
                      <a:pt x="4545" y="5249"/>
                      <a:pt x="4712" y="5539"/>
                      <a:pt x="4879" y="5815"/>
                    </a:cubicBezTo>
                    <a:cubicBezTo>
                      <a:pt x="4973" y="5975"/>
                      <a:pt x="5089" y="6142"/>
                      <a:pt x="5271" y="6171"/>
                    </a:cubicBezTo>
                    <a:cubicBezTo>
                      <a:pt x="5288" y="6173"/>
                      <a:pt x="5305" y="6175"/>
                      <a:pt x="5322" y="6175"/>
                    </a:cubicBezTo>
                    <a:cubicBezTo>
                      <a:pt x="5483" y="6175"/>
                      <a:pt x="5627" y="6053"/>
                      <a:pt x="5699" y="5902"/>
                    </a:cubicBezTo>
                    <a:cubicBezTo>
                      <a:pt x="5772" y="5742"/>
                      <a:pt x="5764" y="5554"/>
                      <a:pt x="5735" y="5379"/>
                    </a:cubicBezTo>
                    <a:cubicBezTo>
                      <a:pt x="5670" y="4886"/>
                      <a:pt x="5460" y="4414"/>
                      <a:pt x="5147" y="4029"/>
                    </a:cubicBezTo>
                    <a:cubicBezTo>
                      <a:pt x="5097" y="3964"/>
                      <a:pt x="5039" y="3898"/>
                      <a:pt x="4959" y="3869"/>
                    </a:cubicBezTo>
                    <a:cubicBezTo>
                      <a:pt x="4929" y="3856"/>
                      <a:pt x="4898" y="3849"/>
                      <a:pt x="4868" y="3849"/>
                    </a:cubicBezTo>
                    <a:cubicBezTo>
                      <a:pt x="4831" y="3849"/>
                      <a:pt x="4795" y="3860"/>
                      <a:pt x="4763" y="3884"/>
                    </a:cubicBezTo>
                    <a:cubicBezTo>
                      <a:pt x="4058" y="3913"/>
                      <a:pt x="3347" y="3942"/>
                      <a:pt x="2643" y="3978"/>
                    </a:cubicBezTo>
                    <a:cubicBezTo>
                      <a:pt x="2694" y="2831"/>
                      <a:pt x="2919" y="1699"/>
                      <a:pt x="3318" y="624"/>
                    </a:cubicBezTo>
                    <a:cubicBezTo>
                      <a:pt x="2229" y="501"/>
                      <a:pt x="1155" y="290"/>
                      <a:pt x="95" y="0"/>
                    </a:cubicBezTo>
                    <a:close/>
                  </a:path>
                </a:pathLst>
              </a:custGeom>
              <a:solidFill>
                <a:srgbClr val="E0A58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499" name="Google Shape;3878;p71"/>
              <p:cNvSpPr/>
              <p:nvPr/>
            </p:nvSpPr>
            <p:spPr>
              <a:xfrm>
                <a:off x="6339458" y="4202416"/>
                <a:ext cx="43434" cy="104583"/>
              </a:xfrm>
              <a:custGeom>
                <a:avLst/>
                <a:gdLst/>
                <a:ahLst/>
                <a:cxnLst/>
                <a:rect l="l" t="t" r="r" b="b"/>
                <a:pathLst>
                  <a:path w="966" h="2326" extrusionOk="0">
                    <a:moveTo>
                      <a:pt x="66" y="0"/>
                    </a:moveTo>
                    <a:cubicBezTo>
                      <a:pt x="44" y="0"/>
                      <a:pt x="21" y="4"/>
                      <a:pt x="0" y="13"/>
                    </a:cubicBezTo>
                    <a:cubicBezTo>
                      <a:pt x="349" y="405"/>
                      <a:pt x="625" y="928"/>
                      <a:pt x="683" y="1371"/>
                    </a:cubicBezTo>
                    <a:cubicBezTo>
                      <a:pt x="443" y="1422"/>
                      <a:pt x="174" y="1545"/>
                      <a:pt x="7" y="1857"/>
                    </a:cubicBezTo>
                    <a:lnTo>
                      <a:pt x="73" y="1966"/>
                    </a:lnTo>
                    <a:cubicBezTo>
                      <a:pt x="167" y="2126"/>
                      <a:pt x="283" y="2293"/>
                      <a:pt x="465" y="2322"/>
                    </a:cubicBezTo>
                    <a:cubicBezTo>
                      <a:pt x="482" y="2324"/>
                      <a:pt x="499" y="2326"/>
                      <a:pt x="516" y="2326"/>
                    </a:cubicBezTo>
                    <a:cubicBezTo>
                      <a:pt x="677" y="2326"/>
                      <a:pt x="821" y="2204"/>
                      <a:pt x="893" y="2053"/>
                    </a:cubicBezTo>
                    <a:cubicBezTo>
                      <a:pt x="966" y="1893"/>
                      <a:pt x="958" y="1705"/>
                      <a:pt x="929" y="1530"/>
                    </a:cubicBezTo>
                    <a:cubicBezTo>
                      <a:pt x="864" y="1037"/>
                      <a:pt x="654" y="565"/>
                      <a:pt x="341" y="180"/>
                    </a:cubicBezTo>
                    <a:cubicBezTo>
                      <a:pt x="291" y="115"/>
                      <a:pt x="233" y="49"/>
                      <a:pt x="153" y="20"/>
                    </a:cubicBezTo>
                    <a:cubicBezTo>
                      <a:pt x="127" y="8"/>
                      <a:pt x="97" y="0"/>
                      <a:pt x="66"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00" name="Google Shape;3879;p71"/>
              <p:cNvSpPr/>
              <p:nvPr/>
            </p:nvSpPr>
            <p:spPr>
              <a:xfrm>
                <a:off x="6326374" y="4234698"/>
                <a:ext cx="46401" cy="35880"/>
              </a:xfrm>
              <a:custGeom>
                <a:avLst/>
                <a:gdLst/>
                <a:ahLst/>
                <a:cxnLst/>
                <a:rect l="l" t="t" r="r" b="b"/>
                <a:pathLst>
                  <a:path w="1032" h="798" extrusionOk="0">
                    <a:moveTo>
                      <a:pt x="833" y="1"/>
                    </a:moveTo>
                    <a:cubicBezTo>
                      <a:pt x="807" y="1"/>
                      <a:pt x="781" y="11"/>
                      <a:pt x="756" y="21"/>
                    </a:cubicBezTo>
                    <a:cubicBezTo>
                      <a:pt x="567" y="101"/>
                      <a:pt x="378" y="181"/>
                      <a:pt x="211" y="304"/>
                    </a:cubicBezTo>
                    <a:cubicBezTo>
                      <a:pt x="139" y="370"/>
                      <a:pt x="66" y="442"/>
                      <a:pt x="37" y="537"/>
                    </a:cubicBezTo>
                    <a:cubicBezTo>
                      <a:pt x="1" y="631"/>
                      <a:pt x="30" y="747"/>
                      <a:pt x="110" y="798"/>
                    </a:cubicBezTo>
                    <a:cubicBezTo>
                      <a:pt x="298" y="478"/>
                      <a:pt x="661" y="268"/>
                      <a:pt x="1032" y="253"/>
                    </a:cubicBezTo>
                    <a:cubicBezTo>
                      <a:pt x="988" y="224"/>
                      <a:pt x="974" y="166"/>
                      <a:pt x="959" y="123"/>
                    </a:cubicBezTo>
                    <a:cubicBezTo>
                      <a:pt x="937" y="72"/>
                      <a:pt x="916" y="14"/>
                      <a:pt x="865" y="7"/>
                    </a:cubicBezTo>
                    <a:cubicBezTo>
                      <a:pt x="854" y="2"/>
                      <a:pt x="843" y="1"/>
                      <a:pt x="833"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01" name="Google Shape;3880;p71"/>
              <p:cNvSpPr/>
              <p:nvPr/>
            </p:nvSpPr>
            <p:spPr>
              <a:xfrm>
                <a:off x="5929138" y="3996046"/>
                <a:ext cx="223329" cy="493329"/>
              </a:xfrm>
              <a:custGeom>
                <a:avLst/>
                <a:gdLst/>
                <a:ahLst/>
                <a:cxnLst/>
                <a:rect l="l" t="t" r="r" b="b"/>
                <a:pathLst>
                  <a:path w="4967" h="10972" extrusionOk="0">
                    <a:moveTo>
                      <a:pt x="1547" y="1"/>
                    </a:moveTo>
                    <a:cubicBezTo>
                      <a:pt x="908" y="2933"/>
                      <a:pt x="683" y="5961"/>
                      <a:pt x="894" y="8959"/>
                    </a:cubicBezTo>
                    <a:cubicBezTo>
                      <a:pt x="872" y="8973"/>
                      <a:pt x="857" y="8995"/>
                      <a:pt x="843" y="9010"/>
                    </a:cubicBezTo>
                    <a:cubicBezTo>
                      <a:pt x="495" y="9380"/>
                      <a:pt x="233" y="9837"/>
                      <a:pt x="88" y="10324"/>
                    </a:cubicBezTo>
                    <a:cubicBezTo>
                      <a:pt x="37" y="10505"/>
                      <a:pt x="1" y="10723"/>
                      <a:pt x="132" y="10861"/>
                    </a:cubicBezTo>
                    <a:cubicBezTo>
                      <a:pt x="200" y="10941"/>
                      <a:pt x="302" y="10972"/>
                      <a:pt x="411" y="10972"/>
                    </a:cubicBezTo>
                    <a:cubicBezTo>
                      <a:pt x="520" y="10972"/>
                      <a:pt x="636" y="10941"/>
                      <a:pt x="734" y="10897"/>
                    </a:cubicBezTo>
                    <a:cubicBezTo>
                      <a:pt x="1155" y="10709"/>
                      <a:pt x="1475" y="10338"/>
                      <a:pt x="1714" y="9946"/>
                    </a:cubicBezTo>
                    <a:cubicBezTo>
                      <a:pt x="1845" y="9728"/>
                      <a:pt x="1954" y="9496"/>
                      <a:pt x="1946" y="9249"/>
                    </a:cubicBezTo>
                    <a:cubicBezTo>
                      <a:pt x="1946" y="9075"/>
                      <a:pt x="1867" y="8894"/>
                      <a:pt x="1736" y="8785"/>
                    </a:cubicBezTo>
                    <a:cubicBezTo>
                      <a:pt x="2498" y="6070"/>
                      <a:pt x="3580" y="3449"/>
                      <a:pt x="4966" y="1002"/>
                    </a:cubicBezTo>
                    <a:cubicBezTo>
                      <a:pt x="3805" y="756"/>
                      <a:pt x="2658" y="422"/>
                      <a:pt x="1547" y="1"/>
                    </a:cubicBezTo>
                    <a:close/>
                  </a:path>
                </a:pathLst>
              </a:custGeom>
              <a:solidFill>
                <a:srgbClr val="E0A58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02" name="Google Shape;3881;p71"/>
              <p:cNvSpPr/>
              <p:nvPr/>
            </p:nvSpPr>
            <p:spPr>
              <a:xfrm>
                <a:off x="5806438" y="3240390"/>
                <a:ext cx="916606" cy="905545"/>
              </a:xfrm>
              <a:custGeom>
                <a:avLst/>
                <a:gdLst/>
                <a:ahLst/>
                <a:cxnLst/>
                <a:rect l="l" t="t" r="r" b="b"/>
                <a:pathLst>
                  <a:path w="20386" h="20140" extrusionOk="0">
                    <a:moveTo>
                      <a:pt x="2394" y="1"/>
                    </a:moveTo>
                    <a:cubicBezTo>
                      <a:pt x="2380" y="1"/>
                      <a:pt x="2366" y="1"/>
                      <a:pt x="2352" y="1"/>
                    </a:cubicBezTo>
                    <a:cubicBezTo>
                      <a:pt x="1822" y="16"/>
                      <a:pt x="1249" y="386"/>
                      <a:pt x="792" y="1011"/>
                    </a:cubicBezTo>
                    <a:cubicBezTo>
                      <a:pt x="218" y="1802"/>
                      <a:pt x="0" y="2673"/>
                      <a:pt x="174" y="3464"/>
                    </a:cubicBezTo>
                    <a:cubicBezTo>
                      <a:pt x="200" y="3566"/>
                      <a:pt x="286" y="3628"/>
                      <a:pt x="384" y="3628"/>
                    </a:cubicBezTo>
                    <a:cubicBezTo>
                      <a:pt x="399" y="3628"/>
                      <a:pt x="414" y="3627"/>
                      <a:pt x="429" y="3624"/>
                    </a:cubicBezTo>
                    <a:cubicBezTo>
                      <a:pt x="537" y="3595"/>
                      <a:pt x="610" y="3486"/>
                      <a:pt x="581" y="3377"/>
                    </a:cubicBezTo>
                    <a:cubicBezTo>
                      <a:pt x="429" y="2695"/>
                      <a:pt x="625" y="1947"/>
                      <a:pt x="1125" y="1257"/>
                    </a:cubicBezTo>
                    <a:cubicBezTo>
                      <a:pt x="1503" y="742"/>
                      <a:pt x="1968" y="430"/>
                      <a:pt x="2367" y="422"/>
                    </a:cubicBezTo>
                    <a:cubicBezTo>
                      <a:pt x="2374" y="422"/>
                      <a:pt x="2380" y="422"/>
                      <a:pt x="2387" y="422"/>
                    </a:cubicBezTo>
                    <a:cubicBezTo>
                      <a:pt x="2648" y="422"/>
                      <a:pt x="2895" y="560"/>
                      <a:pt x="3115" y="829"/>
                    </a:cubicBezTo>
                    <a:cubicBezTo>
                      <a:pt x="3318" y="1076"/>
                      <a:pt x="3463" y="1417"/>
                      <a:pt x="3565" y="1889"/>
                    </a:cubicBezTo>
                    <a:cubicBezTo>
                      <a:pt x="3826" y="3094"/>
                      <a:pt x="3616" y="4372"/>
                      <a:pt x="3412" y="5606"/>
                    </a:cubicBezTo>
                    <a:cubicBezTo>
                      <a:pt x="3354" y="5954"/>
                      <a:pt x="3289" y="6317"/>
                      <a:pt x="3245" y="6673"/>
                    </a:cubicBezTo>
                    <a:lnTo>
                      <a:pt x="3238" y="6702"/>
                    </a:lnTo>
                    <a:cubicBezTo>
                      <a:pt x="3238" y="7537"/>
                      <a:pt x="3078" y="8401"/>
                      <a:pt x="2919" y="9228"/>
                    </a:cubicBezTo>
                    <a:cubicBezTo>
                      <a:pt x="2730" y="10209"/>
                      <a:pt x="2534" y="11218"/>
                      <a:pt x="2592" y="12227"/>
                    </a:cubicBezTo>
                    <a:cubicBezTo>
                      <a:pt x="2708" y="14165"/>
                      <a:pt x="3354" y="15922"/>
                      <a:pt x="4421" y="17185"/>
                    </a:cubicBezTo>
                    <a:cubicBezTo>
                      <a:pt x="5401" y="18347"/>
                      <a:pt x="6868" y="18978"/>
                      <a:pt x="8051" y="19494"/>
                    </a:cubicBezTo>
                    <a:cubicBezTo>
                      <a:pt x="8930" y="19878"/>
                      <a:pt x="10737" y="20140"/>
                      <a:pt x="12458" y="20140"/>
                    </a:cubicBezTo>
                    <a:cubicBezTo>
                      <a:pt x="13837" y="20140"/>
                      <a:pt x="15166" y="19973"/>
                      <a:pt x="15928" y="19559"/>
                    </a:cubicBezTo>
                    <a:cubicBezTo>
                      <a:pt x="17685" y="18622"/>
                      <a:pt x="18737" y="16742"/>
                      <a:pt x="18498" y="14993"/>
                    </a:cubicBezTo>
                    <a:cubicBezTo>
                      <a:pt x="18454" y="14651"/>
                      <a:pt x="18360" y="14310"/>
                      <a:pt x="18265" y="13984"/>
                    </a:cubicBezTo>
                    <a:cubicBezTo>
                      <a:pt x="18120" y="13454"/>
                      <a:pt x="17982" y="12953"/>
                      <a:pt x="18033" y="12444"/>
                    </a:cubicBezTo>
                    <a:cubicBezTo>
                      <a:pt x="18120" y="11595"/>
                      <a:pt x="18599" y="10855"/>
                      <a:pt x="19100" y="10071"/>
                    </a:cubicBezTo>
                    <a:cubicBezTo>
                      <a:pt x="19587" y="9308"/>
                      <a:pt x="20095" y="8524"/>
                      <a:pt x="20226" y="7617"/>
                    </a:cubicBezTo>
                    <a:cubicBezTo>
                      <a:pt x="20385" y="6463"/>
                      <a:pt x="19536" y="5243"/>
                      <a:pt x="18730" y="5054"/>
                    </a:cubicBezTo>
                    <a:cubicBezTo>
                      <a:pt x="18659" y="5038"/>
                      <a:pt x="18589" y="5030"/>
                      <a:pt x="18521" y="5030"/>
                    </a:cubicBezTo>
                    <a:cubicBezTo>
                      <a:pt x="18136" y="5030"/>
                      <a:pt x="17823" y="5290"/>
                      <a:pt x="17663" y="5766"/>
                    </a:cubicBezTo>
                    <a:cubicBezTo>
                      <a:pt x="17627" y="5874"/>
                      <a:pt x="17685" y="5991"/>
                      <a:pt x="17794" y="6027"/>
                    </a:cubicBezTo>
                    <a:cubicBezTo>
                      <a:pt x="17816" y="6034"/>
                      <a:pt x="17838" y="6038"/>
                      <a:pt x="17860" y="6038"/>
                    </a:cubicBezTo>
                    <a:cubicBezTo>
                      <a:pt x="17949" y="6038"/>
                      <a:pt x="18033" y="5983"/>
                      <a:pt x="18062" y="5896"/>
                    </a:cubicBezTo>
                    <a:cubicBezTo>
                      <a:pt x="18190" y="5513"/>
                      <a:pt x="18384" y="5446"/>
                      <a:pt x="18518" y="5446"/>
                    </a:cubicBezTo>
                    <a:cubicBezTo>
                      <a:pt x="18567" y="5446"/>
                      <a:pt x="18609" y="5455"/>
                      <a:pt x="18636" y="5461"/>
                    </a:cubicBezTo>
                    <a:cubicBezTo>
                      <a:pt x="19195" y="5591"/>
                      <a:pt x="19942" y="6586"/>
                      <a:pt x="19812" y="7559"/>
                    </a:cubicBezTo>
                    <a:cubicBezTo>
                      <a:pt x="19696" y="8379"/>
                      <a:pt x="19238" y="9091"/>
                      <a:pt x="18752" y="9846"/>
                    </a:cubicBezTo>
                    <a:cubicBezTo>
                      <a:pt x="18244" y="10637"/>
                      <a:pt x="17714" y="11450"/>
                      <a:pt x="17619" y="12401"/>
                    </a:cubicBezTo>
                    <a:cubicBezTo>
                      <a:pt x="17561" y="12989"/>
                      <a:pt x="17721" y="13555"/>
                      <a:pt x="17866" y="14100"/>
                    </a:cubicBezTo>
                    <a:cubicBezTo>
                      <a:pt x="17953" y="14412"/>
                      <a:pt x="18048" y="14731"/>
                      <a:pt x="18091" y="15051"/>
                    </a:cubicBezTo>
                    <a:cubicBezTo>
                      <a:pt x="18309" y="16633"/>
                      <a:pt x="17336" y="18332"/>
                      <a:pt x="15732" y="19196"/>
                    </a:cubicBezTo>
                    <a:cubicBezTo>
                      <a:pt x="15051" y="19561"/>
                      <a:pt x="13764" y="19723"/>
                      <a:pt x="12410" y="19723"/>
                    </a:cubicBezTo>
                    <a:cubicBezTo>
                      <a:pt x="10804" y="19723"/>
                      <a:pt x="9105" y="19495"/>
                      <a:pt x="8218" y="19109"/>
                    </a:cubicBezTo>
                    <a:cubicBezTo>
                      <a:pt x="7013" y="18593"/>
                      <a:pt x="5655" y="17998"/>
                      <a:pt x="4741" y="16916"/>
                    </a:cubicBezTo>
                    <a:cubicBezTo>
                      <a:pt x="3732" y="15726"/>
                      <a:pt x="3122" y="14049"/>
                      <a:pt x="3013" y="12205"/>
                    </a:cubicBezTo>
                    <a:cubicBezTo>
                      <a:pt x="2955" y="11247"/>
                      <a:pt x="3144" y="10259"/>
                      <a:pt x="3325" y="9308"/>
                    </a:cubicBezTo>
                    <a:cubicBezTo>
                      <a:pt x="3485" y="8466"/>
                      <a:pt x="3659" y="7588"/>
                      <a:pt x="3659" y="6717"/>
                    </a:cubicBezTo>
                    <a:cubicBezTo>
                      <a:pt x="3703" y="6368"/>
                      <a:pt x="3761" y="6020"/>
                      <a:pt x="3819" y="5678"/>
                    </a:cubicBezTo>
                    <a:cubicBezTo>
                      <a:pt x="4037" y="4401"/>
                      <a:pt x="4254" y="3087"/>
                      <a:pt x="3971" y="1802"/>
                    </a:cubicBezTo>
                    <a:cubicBezTo>
                      <a:pt x="3855" y="1265"/>
                      <a:pt x="3688" y="865"/>
                      <a:pt x="3441" y="560"/>
                    </a:cubicBezTo>
                    <a:cubicBezTo>
                      <a:pt x="3147" y="203"/>
                      <a:pt x="2791" y="1"/>
                      <a:pt x="2394" y="1"/>
                    </a:cubicBezTo>
                    <a:close/>
                  </a:path>
                </a:pathLst>
              </a:custGeom>
              <a:solidFill>
                <a:schemeClr val="accent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03" name="Google Shape;3882;p71"/>
              <p:cNvSpPr/>
              <p:nvPr/>
            </p:nvSpPr>
            <p:spPr>
              <a:xfrm>
                <a:off x="5990511" y="3235489"/>
                <a:ext cx="507941" cy="601328"/>
              </a:xfrm>
              <a:custGeom>
                <a:avLst/>
                <a:gdLst/>
                <a:ahLst/>
                <a:cxnLst/>
                <a:rect l="l" t="t" r="r" b="b"/>
                <a:pathLst>
                  <a:path w="11297" h="13374" extrusionOk="0">
                    <a:moveTo>
                      <a:pt x="5554" y="0"/>
                    </a:moveTo>
                    <a:cubicBezTo>
                      <a:pt x="5350" y="0"/>
                      <a:pt x="5142" y="40"/>
                      <a:pt x="4952" y="110"/>
                    </a:cubicBezTo>
                    <a:cubicBezTo>
                      <a:pt x="4502" y="270"/>
                      <a:pt x="4124" y="582"/>
                      <a:pt x="3754" y="887"/>
                    </a:cubicBezTo>
                    <a:cubicBezTo>
                      <a:pt x="3509" y="756"/>
                      <a:pt x="3233" y="691"/>
                      <a:pt x="2958" y="691"/>
                    </a:cubicBezTo>
                    <a:cubicBezTo>
                      <a:pt x="2654" y="691"/>
                      <a:pt x="2351" y="771"/>
                      <a:pt x="2091" y="931"/>
                    </a:cubicBezTo>
                    <a:cubicBezTo>
                      <a:pt x="1591" y="1228"/>
                      <a:pt x="1271" y="1795"/>
                      <a:pt x="1271" y="2375"/>
                    </a:cubicBezTo>
                    <a:cubicBezTo>
                      <a:pt x="1278" y="2659"/>
                      <a:pt x="1344" y="2934"/>
                      <a:pt x="1307" y="3210"/>
                    </a:cubicBezTo>
                    <a:cubicBezTo>
                      <a:pt x="1184" y="4096"/>
                      <a:pt x="1" y="4640"/>
                      <a:pt x="81" y="5533"/>
                    </a:cubicBezTo>
                    <a:cubicBezTo>
                      <a:pt x="124" y="6034"/>
                      <a:pt x="574" y="6419"/>
                      <a:pt x="647" y="6920"/>
                    </a:cubicBezTo>
                    <a:cubicBezTo>
                      <a:pt x="705" y="7319"/>
                      <a:pt x="502" y="7719"/>
                      <a:pt x="465" y="8125"/>
                    </a:cubicBezTo>
                    <a:cubicBezTo>
                      <a:pt x="407" y="8786"/>
                      <a:pt x="843" y="9468"/>
                      <a:pt x="1474" y="9693"/>
                    </a:cubicBezTo>
                    <a:cubicBezTo>
                      <a:pt x="1845" y="9824"/>
                      <a:pt x="2309" y="9838"/>
                      <a:pt x="2534" y="10165"/>
                    </a:cubicBezTo>
                    <a:cubicBezTo>
                      <a:pt x="2723" y="10434"/>
                      <a:pt x="2650" y="10804"/>
                      <a:pt x="2665" y="11145"/>
                    </a:cubicBezTo>
                    <a:cubicBezTo>
                      <a:pt x="2694" y="12038"/>
                      <a:pt x="3478" y="12837"/>
                      <a:pt x="4371" y="12887"/>
                    </a:cubicBezTo>
                    <a:cubicBezTo>
                      <a:pt x="4406" y="12889"/>
                      <a:pt x="4440" y="12890"/>
                      <a:pt x="4475" y="12890"/>
                    </a:cubicBezTo>
                    <a:cubicBezTo>
                      <a:pt x="4864" y="12890"/>
                      <a:pt x="5259" y="12784"/>
                      <a:pt x="5644" y="12784"/>
                    </a:cubicBezTo>
                    <a:cubicBezTo>
                      <a:pt x="5765" y="12784"/>
                      <a:pt x="5886" y="12794"/>
                      <a:pt x="6004" y="12822"/>
                    </a:cubicBezTo>
                    <a:cubicBezTo>
                      <a:pt x="6353" y="12909"/>
                      <a:pt x="6658" y="13127"/>
                      <a:pt x="6992" y="13250"/>
                    </a:cubicBezTo>
                    <a:cubicBezTo>
                      <a:pt x="7224" y="13337"/>
                      <a:pt x="7468" y="13374"/>
                      <a:pt x="7715" y="13374"/>
                    </a:cubicBezTo>
                    <a:cubicBezTo>
                      <a:pt x="8192" y="13374"/>
                      <a:pt x="8681" y="13236"/>
                      <a:pt x="9126" y="13054"/>
                    </a:cubicBezTo>
                    <a:cubicBezTo>
                      <a:pt x="9670" y="12822"/>
                      <a:pt x="10208" y="12517"/>
                      <a:pt x="10556" y="12031"/>
                    </a:cubicBezTo>
                    <a:cubicBezTo>
                      <a:pt x="10897" y="11552"/>
                      <a:pt x="11014" y="10869"/>
                      <a:pt x="10709" y="10361"/>
                    </a:cubicBezTo>
                    <a:cubicBezTo>
                      <a:pt x="10520" y="10042"/>
                      <a:pt x="10171" y="9795"/>
                      <a:pt x="10121" y="9425"/>
                    </a:cubicBezTo>
                    <a:cubicBezTo>
                      <a:pt x="10077" y="9069"/>
                      <a:pt x="10331" y="8749"/>
                      <a:pt x="10549" y="8459"/>
                    </a:cubicBezTo>
                    <a:cubicBezTo>
                      <a:pt x="10912" y="7980"/>
                      <a:pt x="11231" y="7406"/>
                      <a:pt x="11151" y="6811"/>
                    </a:cubicBezTo>
                    <a:cubicBezTo>
                      <a:pt x="11101" y="6484"/>
                      <a:pt x="10934" y="6180"/>
                      <a:pt x="10919" y="5846"/>
                    </a:cubicBezTo>
                    <a:cubicBezTo>
                      <a:pt x="10890" y="5388"/>
                      <a:pt x="11144" y="4960"/>
                      <a:pt x="11195" y="4510"/>
                    </a:cubicBezTo>
                    <a:cubicBezTo>
                      <a:pt x="11297" y="3624"/>
                      <a:pt x="10636" y="2862"/>
                      <a:pt x="10019" y="2223"/>
                    </a:cubicBezTo>
                    <a:cubicBezTo>
                      <a:pt x="9605" y="1787"/>
                      <a:pt x="9133" y="1330"/>
                      <a:pt x="8538" y="1301"/>
                    </a:cubicBezTo>
                    <a:cubicBezTo>
                      <a:pt x="8513" y="1300"/>
                      <a:pt x="8488" y="1299"/>
                      <a:pt x="8462" y="1299"/>
                    </a:cubicBezTo>
                    <a:cubicBezTo>
                      <a:pt x="8211" y="1299"/>
                      <a:pt x="7955" y="1363"/>
                      <a:pt x="7708" y="1363"/>
                    </a:cubicBezTo>
                    <a:cubicBezTo>
                      <a:pt x="7600" y="1363"/>
                      <a:pt x="7494" y="1351"/>
                      <a:pt x="7391" y="1316"/>
                    </a:cubicBezTo>
                    <a:cubicBezTo>
                      <a:pt x="6912" y="1141"/>
                      <a:pt x="6730" y="553"/>
                      <a:pt x="6324" y="241"/>
                    </a:cubicBezTo>
                    <a:cubicBezTo>
                      <a:pt x="6106" y="74"/>
                      <a:pt x="5833" y="0"/>
                      <a:pt x="5554"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04" name="Google Shape;3883;p71"/>
              <p:cNvSpPr/>
              <p:nvPr/>
            </p:nvSpPr>
            <p:spPr>
              <a:xfrm>
                <a:off x="6164512" y="3714367"/>
                <a:ext cx="225262" cy="130346"/>
              </a:xfrm>
              <a:custGeom>
                <a:avLst/>
                <a:gdLst/>
                <a:ahLst/>
                <a:cxnLst/>
                <a:rect l="l" t="t" r="r" b="b"/>
                <a:pathLst>
                  <a:path w="5010" h="2899" extrusionOk="0">
                    <a:moveTo>
                      <a:pt x="4443" y="0"/>
                    </a:moveTo>
                    <a:cubicBezTo>
                      <a:pt x="4232" y="59"/>
                      <a:pt x="4015" y="109"/>
                      <a:pt x="3804" y="153"/>
                    </a:cubicBezTo>
                    <a:cubicBezTo>
                      <a:pt x="3129" y="299"/>
                      <a:pt x="2436" y="371"/>
                      <a:pt x="1744" y="371"/>
                    </a:cubicBezTo>
                    <a:cubicBezTo>
                      <a:pt x="1267" y="371"/>
                      <a:pt x="790" y="337"/>
                      <a:pt x="319" y="269"/>
                    </a:cubicBezTo>
                    <a:cubicBezTo>
                      <a:pt x="290" y="1133"/>
                      <a:pt x="174" y="1982"/>
                      <a:pt x="0" y="2817"/>
                    </a:cubicBezTo>
                    <a:cubicBezTo>
                      <a:pt x="415" y="2871"/>
                      <a:pt x="830" y="2898"/>
                      <a:pt x="1244" y="2898"/>
                    </a:cubicBezTo>
                    <a:cubicBezTo>
                      <a:pt x="1787" y="2898"/>
                      <a:pt x="2326" y="2851"/>
                      <a:pt x="2853" y="2752"/>
                    </a:cubicBezTo>
                    <a:cubicBezTo>
                      <a:pt x="3594" y="2607"/>
                      <a:pt x="4320" y="2382"/>
                      <a:pt x="5009" y="2069"/>
                    </a:cubicBezTo>
                    <a:cubicBezTo>
                      <a:pt x="4908" y="1365"/>
                      <a:pt x="4726" y="676"/>
                      <a:pt x="4443"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05" name="Google Shape;3884;p71"/>
              <p:cNvSpPr/>
              <p:nvPr/>
            </p:nvSpPr>
            <p:spPr>
              <a:xfrm>
                <a:off x="6364232" y="3536457"/>
                <a:ext cx="296438" cy="270989"/>
              </a:xfrm>
              <a:custGeom>
                <a:avLst/>
                <a:gdLst/>
                <a:ahLst/>
                <a:cxnLst/>
                <a:rect l="l" t="t" r="r" b="b"/>
                <a:pathLst>
                  <a:path w="6593" h="6027" extrusionOk="0">
                    <a:moveTo>
                      <a:pt x="5712" y="1"/>
                    </a:moveTo>
                    <a:cubicBezTo>
                      <a:pt x="5549" y="1"/>
                      <a:pt x="5403" y="178"/>
                      <a:pt x="5438" y="342"/>
                    </a:cubicBezTo>
                    <a:cubicBezTo>
                      <a:pt x="5364" y="285"/>
                      <a:pt x="5268" y="246"/>
                      <a:pt x="5173" y="246"/>
                    </a:cubicBezTo>
                    <a:cubicBezTo>
                      <a:pt x="5148" y="246"/>
                      <a:pt x="5122" y="249"/>
                      <a:pt x="5097" y="255"/>
                    </a:cubicBezTo>
                    <a:cubicBezTo>
                      <a:pt x="4981" y="277"/>
                      <a:pt x="4872" y="371"/>
                      <a:pt x="4850" y="487"/>
                    </a:cubicBezTo>
                    <a:cubicBezTo>
                      <a:pt x="4829" y="640"/>
                      <a:pt x="4945" y="778"/>
                      <a:pt x="4974" y="923"/>
                    </a:cubicBezTo>
                    <a:cubicBezTo>
                      <a:pt x="4996" y="1010"/>
                      <a:pt x="4996" y="1097"/>
                      <a:pt x="4981" y="1184"/>
                    </a:cubicBezTo>
                    <a:cubicBezTo>
                      <a:pt x="3551" y="2506"/>
                      <a:pt x="1867" y="3449"/>
                      <a:pt x="1" y="3950"/>
                    </a:cubicBezTo>
                    <a:cubicBezTo>
                      <a:pt x="284" y="4633"/>
                      <a:pt x="466" y="5322"/>
                      <a:pt x="567" y="6026"/>
                    </a:cubicBezTo>
                    <a:cubicBezTo>
                      <a:pt x="2535" y="5163"/>
                      <a:pt x="4262" y="3689"/>
                      <a:pt x="5446" y="1910"/>
                    </a:cubicBezTo>
                    <a:cubicBezTo>
                      <a:pt x="5751" y="1852"/>
                      <a:pt x="6041" y="1721"/>
                      <a:pt x="6281" y="1525"/>
                    </a:cubicBezTo>
                    <a:cubicBezTo>
                      <a:pt x="6433" y="1395"/>
                      <a:pt x="6571" y="1228"/>
                      <a:pt x="6585" y="1025"/>
                    </a:cubicBezTo>
                    <a:cubicBezTo>
                      <a:pt x="6592" y="844"/>
                      <a:pt x="6444" y="650"/>
                      <a:pt x="6267" y="650"/>
                    </a:cubicBezTo>
                    <a:cubicBezTo>
                      <a:pt x="6252" y="650"/>
                      <a:pt x="6237" y="652"/>
                      <a:pt x="6222" y="654"/>
                    </a:cubicBezTo>
                    <a:cubicBezTo>
                      <a:pt x="6331" y="603"/>
                      <a:pt x="6368" y="444"/>
                      <a:pt x="6295" y="349"/>
                    </a:cubicBezTo>
                    <a:cubicBezTo>
                      <a:pt x="6257" y="305"/>
                      <a:pt x="6200" y="283"/>
                      <a:pt x="6144" y="283"/>
                    </a:cubicBezTo>
                    <a:cubicBezTo>
                      <a:pt x="6080" y="283"/>
                      <a:pt x="6017" y="310"/>
                      <a:pt x="5983" y="364"/>
                    </a:cubicBezTo>
                    <a:cubicBezTo>
                      <a:pt x="6026" y="197"/>
                      <a:pt x="5896" y="8"/>
                      <a:pt x="5722" y="1"/>
                    </a:cubicBezTo>
                    <a:cubicBezTo>
                      <a:pt x="5718" y="1"/>
                      <a:pt x="5715" y="1"/>
                      <a:pt x="5712" y="1"/>
                    </a:cubicBezTo>
                    <a:close/>
                  </a:path>
                </a:pathLst>
              </a:custGeom>
              <a:solidFill>
                <a:srgbClr val="E0A58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06" name="Google Shape;3885;p71"/>
              <p:cNvSpPr/>
              <p:nvPr/>
            </p:nvSpPr>
            <p:spPr>
              <a:xfrm>
                <a:off x="6596638" y="3498105"/>
                <a:ext cx="65645" cy="136057"/>
              </a:xfrm>
              <a:custGeom>
                <a:avLst/>
                <a:gdLst/>
                <a:ahLst/>
                <a:cxnLst/>
                <a:rect l="l" t="t" r="r" b="b"/>
                <a:pathLst>
                  <a:path w="1460" h="3026" extrusionOk="0">
                    <a:moveTo>
                      <a:pt x="357" y="0"/>
                    </a:moveTo>
                    <a:cubicBezTo>
                      <a:pt x="227" y="0"/>
                      <a:pt x="102" y="108"/>
                      <a:pt x="59" y="237"/>
                    </a:cubicBezTo>
                    <a:cubicBezTo>
                      <a:pt x="1" y="389"/>
                      <a:pt x="30" y="556"/>
                      <a:pt x="59" y="716"/>
                    </a:cubicBezTo>
                    <a:cubicBezTo>
                      <a:pt x="139" y="1173"/>
                      <a:pt x="226" y="1638"/>
                      <a:pt x="364" y="2081"/>
                    </a:cubicBezTo>
                    <a:cubicBezTo>
                      <a:pt x="451" y="2364"/>
                      <a:pt x="567" y="2640"/>
                      <a:pt x="763" y="2850"/>
                    </a:cubicBezTo>
                    <a:cubicBezTo>
                      <a:pt x="836" y="2937"/>
                      <a:pt x="923" y="3010"/>
                      <a:pt x="1032" y="3025"/>
                    </a:cubicBezTo>
                    <a:cubicBezTo>
                      <a:pt x="1041" y="3025"/>
                      <a:pt x="1050" y="3026"/>
                      <a:pt x="1059" y="3026"/>
                    </a:cubicBezTo>
                    <a:cubicBezTo>
                      <a:pt x="1208" y="3026"/>
                      <a:pt x="1340" y="2915"/>
                      <a:pt x="1395" y="2778"/>
                    </a:cubicBezTo>
                    <a:cubicBezTo>
                      <a:pt x="1460" y="2633"/>
                      <a:pt x="1453" y="2466"/>
                      <a:pt x="1424" y="2313"/>
                    </a:cubicBezTo>
                    <a:cubicBezTo>
                      <a:pt x="1315" y="1478"/>
                      <a:pt x="865" y="731"/>
                      <a:pt x="429" y="12"/>
                    </a:cubicBezTo>
                    <a:cubicBezTo>
                      <a:pt x="405" y="4"/>
                      <a:pt x="381" y="0"/>
                      <a:pt x="357"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07" name="Google Shape;3886;p71"/>
              <p:cNvSpPr/>
              <p:nvPr/>
            </p:nvSpPr>
            <p:spPr>
              <a:xfrm>
                <a:off x="6585218" y="3541043"/>
                <a:ext cx="37903" cy="22796"/>
              </a:xfrm>
              <a:custGeom>
                <a:avLst/>
                <a:gdLst/>
                <a:ahLst/>
                <a:cxnLst/>
                <a:rect l="l" t="t" r="r" b="b"/>
                <a:pathLst>
                  <a:path w="843" h="507" extrusionOk="0">
                    <a:moveTo>
                      <a:pt x="408" y="1"/>
                    </a:moveTo>
                    <a:cubicBezTo>
                      <a:pt x="295" y="1"/>
                      <a:pt x="182" y="37"/>
                      <a:pt x="95" y="109"/>
                    </a:cubicBezTo>
                    <a:cubicBezTo>
                      <a:pt x="44" y="153"/>
                      <a:pt x="1" y="211"/>
                      <a:pt x="15" y="276"/>
                    </a:cubicBezTo>
                    <a:cubicBezTo>
                      <a:pt x="117" y="421"/>
                      <a:pt x="297" y="506"/>
                      <a:pt x="478" y="506"/>
                    </a:cubicBezTo>
                    <a:cubicBezTo>
                      <a:pt x="543" y="506"/>
                      <a:pt x="608" y="495"/>
                      <a:pt x="669" y="472"/>
                    </a:cubicBezTo>
                    <a:cubicBezTo>
                      <a:pt x="734" y="451"/>
                      <a:pt x="807" y="407"/>
                      <a:pt x="821" y="335"/>
                    </a:cubicBezTo>
                    <a:cubicBezTo>
                      <a:pt x="843" y="247"/>
                      <a:pt x="792" y="160"/>
                      <a:pt x="727" y="109"/>
                    </a:cubicBezTo>
                    <a:cubicBezTo>
                      <a:pt x="636" y="37"/>
                      <a:pt x="522" y="1"/>
                      <a:pt x="408" y="1"/>
                    </a:cubicBezTo>
                    <a:close/>
                  </a:path>
                </a:pathLst>
              </a:custGeom>
              <a:solidFill>
                <a:srgbClr val="FFA6A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08" name="Google Shape;3887;p71"/>
              <p:cNvSpPr/>
              <p:nvPr/>
            </p:nvSpPr>
            <p:spPr>
              <a:xfrm>
                <a:off x="6610666" y="3526431"/>
                <a:ext cx="39882" cy="35430"/>
              </a:xfrm>
              <a:custGeom>
                <a:avLst/>
                <a:gdLst/>
                <a:ahLst/>
                <a:cxnLst/>
                <a:rect l="l" t="t" r="r" b="b"/>
                <a:pathLst>
                  <a:path w="887" h="788" extrusionOk="0">
                    <a:moveTo>
                      <a:pt x="587" y="0"/>
                    </a:moveTo>
                    <a:cubicBezTo>
                      <a:pt x="545" y="0"/>
                      <a:pt x="501" y="8"/>
                      <a:pt x="458" y="21"/>
                    </a:cubicBezTo>
                    <a:cubicBezTo>
                      <a:pt x="371" y="50"/>
                      <a:pt x="291" y="108"/>
                      <a:pt x="219" y="173"/>
                    </a:cubicBezTo>
                    <a:cubicBezTo>
                      <a:pt x="124" y="253"/>
                      <a:pt x="37" y="362"/>
                      <a:pt x="23" y="485"/>
                    </a:cubicBezTo>
                    <a:cubicBezTo>
                      <a:pt x="1" y="616"/>
                      <a:pt x="74" y="754"/>
                      <a:pt x="204" y="783"/>
                    </a:cubicBezTo>
                    <a:cubicBezTo>
                      <a:pt x="219" y="786"/>
                      <a:pt x="233" y="788"/>
                      <a:pt x="247" y="788"/>
                    </a:cubicBezTo>
                    <a:cubicBezTo>
                      <a:pt x="298" y="788"/>
                      <a:pt x="348" y="769"/>
                      <a:pt x="393" y="747"/>
                    </a:cubicBezTo>
                    <a:cubicBezTo>
                      <a:pt x="538" y="689"/>
                      <a:pt x="669" y="594"/>
                      <a:pt x="770" y="478"/>
                    </a:cubicBezTo>
                    <a:cubicBezTo>
                      <a:pt x="829" y="420"/>
                      <a:pt x="879" y="347"/>
                      <a:pt x="879" y="260"/>
                    </a:cubicBezTo>
                    <a:cubicBezTo>
                      <a:pt x="887" y="166"/>
                      <a:pt x="821" y="79"/>
                      <a:pt x="734" y="35"/>
                    </a:cubicBezTo>
                    <a:cubicBezTo>
                      <a:pt x="690" y="11"/>
                      <a:pt x="640" y="0"/>
                      <a:pt x="587" y="0"/>
                    </a:cubicBezTo>
                    <a:close/>
                  </a:path>
                </a:pathLst>
              </a:custGeom>
              <a:solidFill>
                <a:srgbClr val="FFA6A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09" name="Google Shape;3888;p71"/>
              <p:cNvSpPr/>
              <p:nvPr/>
            </p:nvSpPr>
            <p:spPr>
              <a:xfrm>
                <a:off x="6622132" y="3543156"/>
                <a:ext cx="37544" cy="33992"/>
              </a:xfrm>
              <a:custGeom>
                <a:avLst/>
                <a:gdLst/>
                <a:ahLst/>
                <a:cxnLst/>
                <a:rect l="l" t="t" r="r" b="b"/>
                <a:pathLst>
                  <a:path w="835" h="756" extrusionOk="0">
                    <a:moveTo>
                      <a:pt x="635" y="1"/>
                    </a:moveTo>
                    <a:cubicBezTo>
                      <a:pt x="586" y="1"/>
                      <a:pt x="535" y="24"/>
                      <a:pt x="494" y="48"/>
                    </a:cubicBezTo>
                    <a:cubicBezTo>
                      <a:pt x="334" y="128"/>
                      <a:pt x="189" y="251"/>
                      <a:pt x="94" y="404"/>
                    </a:cubicBezTo>
                    <a:cubicBezTo>
                      <a:pt x="36" y="491"/>
                      <a:pt x="0" y="607"/>
                      <a:pt x="58" y="687"/>
                    </a:cubicBezTo>
                    <a:cubicBezTo>
                      <a:pt x="93" y="737"/>
                      <a:pt x="155" y="756"/>
                      <a:pt x="221" y="756"/>
                    </a:cubicBezTo>
                    <a:cubicBezTo>
                      <a:pt x="252" y="756"/>
                      <a:pt x="283" y="752"/>
                      <a:pt x="312" y="745"/>
                    </a:cubicBezTo>
                    <a:cubicBezTo>
                      <a:pt x="479" y="701"/>
                      <a:pt x="639" y="600"/>
                      <a:pt x="741" y="454"/>
                    </a:cubicBezTo>
                    <a:cubicBezTo>
                      <a:pt x="799" y="382"/>
                      <a:pt x="835" y="295"/>
                      <a:pt x="828" y="200"/>
                    </a:cubicBezTo>
                    <a:cubicBezTo>
                      <a:pt x="828" y="113"/>
                      <a:pt x="762" y="19"/>
                      <a:pt x="668" y="4"/>
                    </a:cubicBezTo>
                    <a:cubicBezTo>
                      <a:pt x="657" y="2"/>
                      <a:pt x="646" y="1"/>
                      <a:pt x="635" y="1"/>
                    </a:cubicBezTo>
                    <a:close/>
                  </a:path>
                </a:pathLst>
              </a:custGeom>
              <a:solidFill>
                <a:srgbClr val="FFA6A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10" name="Google Shape;3889;p71"/>
              <p:cNvSpPr/>
              <p:nvPr/>
            </p:nvSpPr>
            <p:spPr>
              <a:xfrm>
                <a:off x="6637464" y="3559657"/>
                <a:ext cx="31024" cy="32328"/>
              </a:xfrm>
              <a:custGeom>
                <a:avLst/>
                <a:gdLst/>
                <a:ahLst/>
                <a:cxnLst/>
                <a:rect l="l" t="t" r="r" b="b"/>
                <a:pathLst>
                  <a:path w="690" h="719" extrusionOk="0">
                    <a:moveTo>
                      <a:pt x="472" y="0"/>
                    </a:moveTo>
                    <a:cubicBezTo>
                      <a:pt x="421" y="0"/>
                      <a:pt x="370" y="22"/>
                      <a:pt x="327" y="51"/>
                    </a:cubicBezTo>
                    <a:cubicBezTo>
                      <a:pt x="211" y="131"/>
                      <a:pt x="116" y="240"/>
                      <a:pt x="51" y="371"/>
                    </a:cubicBezTo>
                    <a:cubicBezTo>
                      <a:pt x="22" y="436"/>
                      <a:pt x="0" y="523"/>
                      <a:pt x="29" y="596"/>
                    </a:cubicBezTo>
                    <a:cubicBezTo>
                      <a:pt x="51" y="654"/>
                      <a:pt x="109" y="690"/>
                      <a:pt x="167" y="705"/>
                    </a:cubicBezTo>
                    <a:cubicBezTo>
                      <a:pt x="193" y="714"/>
                      <a:pt x="221" y="718"/>
                      <a:pt x="249" y="718"/>
                    </a:cubicBezTo>
                    <a:cubicBezTo>
                      <a:pt x="283" y="718"/>
                      <a:pt x="317" y="713"/>
                      <a:pt x="349" y="705"/>
                    </a:cubicBezTo>
                    <a:cubicBezTo>
                      <a:pt x="450" y="668"/>
                      <a:pt x="545" y="603"/>
                      <a:pt x="610" y="509"/>
                    </a:cubicBezTo>
                    <a:cubicBezTo>
                      <a:pt x="668" y="421"/>
                      <a:pt x="690" y="305"/>
                      <a:pt x="668" y="196"/>
                    </a:cubicBezTo>
                    <a:cubicBezTo>
                      <a:pt x="646" y="102"/>
                      <a:pt x="574" y="0"/>
                      <a:pt x="472" y="0"/>
                    </a:cubicBezTo>
                    <a:close/>
                  </a:path>
                </a:pathLst>
              </a:custGeom>
              <a:solidFill>
                <a:srgbClr val="FFA6A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11" name="Google Shape;3890;p71"/>
              <p:cNvSpPr/>
              <p:nvPr/>
            </p:nvSpPr>
            <p:spPr>
              <a:xfrm>
                <a:off x="6345663" y="3718413"/>
                <a:ext cx="27112" cy="104673"/>
              </a:xfrm>
              <a:custGeom>
                <a:avLst/>
                <a:gdLst/>
                <a:ahLst/>
                <a:cxnLst/>
                <a:rect l="l" t="t" r="r" b="b"/>
                <a:pathLst>
                  <a:path w="603" h="2328" extrusionOk="0">
                    <a:moveTo>
                      <a:pt x="75" y="0"/>
                    </a:moveTo>
                    <a:cubicBezTo>
                      <a:pt x="67" y="0"/>
                      <a:pt x="59" y="2"/>
                      <a:pt x="51" y="5"/>
                    </a:cubicBezTo>
                    <a:cubicBezTo>
                      <a:pt x="22" y="27"/>
                      <a:pt x="0" y="63"/>
                      <a:pt x="22" y="99"/>
                    </a:cubicBezTo>
                    <a:cubicBezTo>
                      <a:pt x="312" y="774"/>
                      <a:pt x="458" y="1522"/>
                      <a:pt x="443" y="2263"/>
                    </a:cubicBezTo>
                    <a:cubicBezTo>
                      <a:pt x="443" y="2299"/>
                      <a:pt x="472" y="2328"/>
                      <a:pt x="508" y="2328"/>
                    </a:cubicBezTo>
                    <a:lnTo>
                      <a:pt x="516" y="2328"/>
                    </a:lnTo>
                    <a:cubicBezTo>
                      <a:pt x="552" y="2328"/>
                      <a:pt x="581" y="2299"/>
                      <a:pt x="581" y="2263"/>
                    </a:cubicBezTo>
                    <a:cubicBezTo>
                      <a:pt x="603" y="1508"/>
                      <a:pt x="450" y="738"/>
                      <a:pt x="145" y="41"/>
                    </a:cubicBezTo>
                    <a:cubicBezTo>
                      <a:pt x="134" y="18"/>
                      <a:pt x="105" y="0"/>
                      <a:pt x="75" y="0"/>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12" name="Google Shape;3891;p71"/>
              <p:cNvSpPr/>
              <p:nvPr/>
            </p:nvSpPr>
            <p:spPr>
              <a:xfrm>
                <a:off x="5935703" y="3649398"/>
                <a:ext cx="243202" cy="191675"/>
              </a:xfrm>
              <a:custGeom>
                <a:avLst/>
                <a:gdLst/>
                <a:ahLst/>
                <a:cxnLst/>
                <a:rect l="l" t="t" r="r" b="b"/>
                <a:pathLst>
                  <a:path w="5409" h="4263" extrusionOk="0">
                    <a:moveTo>
                      <a:pt x="1329" y="1"/>
                    </a:moveTo>
                    <a:cubicBezTo>
                      <a:pt x="951" y="705"/>
                      <a:pt x="486" y="1366"/>
                      <a:pt x="0" y="2019"/>
                    </a:cubicBezTo>
                    <a:cubicBezTo>
                      <a:pt x="1387" y="3239"/>
                      <a:pt x="3216" y="4023"/>
                      <a:pt x="5089" y="4262"/>
                    </a:cubicBezTo>
                    <a:cubicBezTo>
                      <a:pt x="5263" y="3427"/>
                      <a:pt x="5379" y="2578"/>
                      <a:pt x="5408" y="1714"/>
                    </a:cubicBezTo>
                    <a:cubicBezTo>
                      <a:pt x="4378" y="1562"/>
                      <a:pt x="3383" y="1235"/>
                      <a:pt x="2476" y="734"/>
                    </a:cubicBezTo>
                    <a:cubicBezTo>
                      <a:pt x="2091" y="516"/>
                      <a:pt x="1699" y="269"/>
                      <a:pt x="1329"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13" name="Google Shape;3892;p71"/>
              <p:cNvSpPr/>
              <p:nvPr/>
            </p:nvSpPr>
            <p:spPr>
              <a:xfrm>
                <a:off x="5775415" y="3388851"/>
                <a:ext cx="220046" cy="351337"/>
              </a:xfrm>
              <a:custGeom>
                <a:avLst/>
                <a:gdLst/>
                <a:ahLst/>
                <a:cxnLst/>
                <a:rect l="l" t="t" r="r" b="b"/>
                <a:pathLst>
                  <a:path w="4894" h="7814" extrusionOk="0">
                    <a:moveTo>
                      <a:pt x="569" y="0"/>
                    </a:moveTo>
                    <a:cubicBezTo>
                      <a:pt x="446" y="0"/>
                      <a:pt x="322" y="20"/>
                      <a:pt x="269" y="126"/>
                    </a:cubicBezTo>
                    <a:cubicBezTo>
                      <a:pt x="226" y="206"/>
                      <a:pt x="262" y="315"/>
                      <a:pt x="320" y="387"/>
                    </a:cubicBezTo>
                    <a:cubicBezTo>
                      <a:pt x="385" y="460"/>
                      <a:pt x="472" y="503"/>
                      <a:pt x="560" y="540"/>
                    </a:cubicBezTo>
                    <a:cubicBezTo>
                      <a:pt x="505" y="533"/>
                      <a:pt x="451" y="525"/>
                      <a:pt x="397" y="525"/>
                    </a:cubicBezTo>
                    <a:cubicBezTo>
                      <a:pt x="344" y="525"/>
                      <a:pt x="291" y="533"/>
                      <a:pt x="240" y="554"/>
                    </a:cubicBezTo>
                    <a:cubicBezTo>
                      <a:pt x="138" y="591"/>
                      <a:pt x="59" y="678"/>
                      <a:pt x="51" y="787"/>
                    </a:cubicBezTo>
                    <a:cubicBezTo>
                      <a:pt x="51" y="881"/>
                      <a:pt x="131" y="975"/>
                      <a:pt x="218" y="975"/>
                    </a:cubicBezTo>
                    <a:cubicBezTo>
                      <a:pt x="102" y="997"/>
                      <a:pt x="1" y="1113"/>
                      <a:pt x="15" y="1244"/>
                    </a:cubicBezTo>
                    <a:cubicBezTo>
                      <a:pt x="28" y="1357"/>
                      <a:pt x="144" y="1454"/>
                      <a:pt x="260" y="1454"/>
                    </a:cubicBezTo>
                    <a:cubicBezTo>
                      <a:pt x="278" y="1454"/>
                      <a:pt x="295" y="1452"/>
                      <a:pt x="313" y="1447"/>
                    </a:cubicBezTo>
                    <a:lnTo>
                      <a:pt x="313" y="1447"/>
                    </a:lnTo>
                    <a:cubicBezTo>
                      <a:pt x="255" y="1723"/>
                      <a:pt x="320" y="2014"/>
                      <a:pt x="487" y="2239"/>
                    </a:cubicBezTo>
                    <a:cubicBezTo>
                      <a:pt x="523" y="2289"/>
                      <a:pt x="574" y="2340"/>
                      <a:pt x="625" y="2376"/>
                    </a:cubicBezTo>
                    <a:cubicBezTo>
                      <a:pt x="1046" y="4119"/>
                      <a:pt x="1903" y="6260"/>
                      <a:pt x="3355" y="7625"/>
                    </a:cubicBezTo>
                    <a:cubicBezTo>
                      <a:pt x="3427" y="7691"/>
                      <a:pt x="3500" y="7756"/>
                      <a:pt x="3572" y="7814"/>
                    </a:cubicBezTo>
                    <a:cubicBezTo>
                      <a:pt x="4051" y="7161"/>
                      <a:pt x="4516" y="6500"/>
                      <a:pt x="4894" y="5796"/>
                    </a:cubicBezTo>
                    <a:cubicBezTo>
                      <a:pt x="3434" y="4743"/>
                      <a:pt x="2149" y="3313"/>
                      <a:pt x="1619" y="1730"/>
                    </a:cubicBezTo>
                    <a:cubicBezTo>
                      <a:pt x="1699" y="1563"/>
                      <a:pt x="1765" y="1382"/>
                      <a:pt x="1808" y="1208"/>
                    </a:cubicBezTo>
                    <a:cubicBezTo>
                      <a:pt x="1859" y="983"/>
                      <a:pt x="1881" y="743"/>
                      <a:pt x="1794" y="540"/>
                    </a:cubicBezTo>
                    <a:cubicBezTo>
                      <a:pt x="1699" y="337"/>
                      <a:pt x="1511" y="199"/>
                      <a:pt x="1300" y="119"/>
                    </a:cubicBezTo>
                    <a:cubicBezTo>
                      <a:pt x="1097" y="46"/>
                      <a:pt x="872" y="24"/>
                      <a:pt x="654" y="3"/>
                    </a:cubicBezTo>
                    <a:cubicBezTo>
                      <a:pt x="626" y="1"/>
                      <a:pt x="597" y="0"/>
                      <a:pt x="569" y="0"/>
                    </a:cubicBezTo>
                    <a:close/>
                  </a:path>
                </a:pathLst>
              </a:custGeom>
              <a:solidFill>
                <a:srgbClr val="E0A58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14" name="Google Shape;3893;p71"/>
              <p:cNvSpPr/>
              <p:nvPr/>
            </p:nvSpPr>
            <p:spPr>
              <a:xfrm>
                <a:off x="5772132" y="3379724"/>
                <a:ext cx="55214" cy="137226"/>
              </a:xfrm>
              <a:custGeom>
                <a:avLst/>
                <a:gdLst/>
                <a:ahLst/>
                <a:cxnLst/>
                <a:rect l="l" t="t" r="r" b="b"/>
                <a:pathLst>
                  <a:path w="1228" h="3052" extrusionOk="0">
                    <a:moveTo>
                      <a:pt x="998" y="1"/>
                    </a:moveTo>
                    <a:cubicBezTo>
                      <a:pt x="912" y="1"/>
                      <a:pt x="823" y="35"/>
                      <a:pt x="756" y="89"/>
                    </a:cubicBezTo>
                    <a:cubicBezTo>
                      <a:pt x="633" y="198"/>
                      <a:pt x="574" y="351"/>
                      <a:pt x="516" y="503"/>
                    </a:cubicBezTo>
                    <a:cubicBezTo>
                      <a:pt x="357" y="946"/>
                      <a:pt x="204" y="1389"/>
                      <a:pt x="103" y="1846"/>
                    </a:cubicBezTo>
                    <a:cubicBezTo>
                      <a:pt x="45" y="2129"/>
                      <a:pt x="1" y="2427"/>
                      <a:pt x="66" y="2710"/>
                    </a:cubicBezTo>
                    <a:cubicBezTo>
                      <a:pt x="88" y="2819"/>
                      <a:pt x="132" y="2928"/>
                      <a:pt x="219" y="2993"/>
                    </a:cubicBezTo>
                    <a:cubicBezTo>
                      <a:pt x="271" y="3033"/>
                      <a:pt x="335" y="3051"/>
                      <a:pt x="401" y="3051"/>
                    </a:cubicBezTo>
                    <a:cubicBezTo>
                      <a:pt x="491" y="3051"/>
                      <a:pt x="583" y="3019"/>
                      <a:pt x="654" y="2964"/>
                    </a:cubicBezTo>
                    <a:cubicBezTo>
                      <a:pt x="778" y="2863"/>
                      <a:pt x="850" y="2717"/>
                      <a:pt x="908" y="2572"/>
                    </a:cubicBezTo>
                    <a:cubicBezTo>
                      <a:pt x="1228" y="1795"/>
                      <a:pt x="1213" y="924"/>
                      <a:pt x="1192" y="82"/>
                    </a:cubicBezTo>
                    <a:cubicBezTo>
                      <a:pt x="1141" y="25"/>
                      <a:pt x="1071" y="1"/>
                      <a:pt x="998"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15" name="Google Shape;3894;p71"/>
              <p:cNvSpPr/>
              <p:nvPr/>
            </p:nvSpPr>
            <p:spPr>
              <a:xfrm>
                <a:off x="5800233" y="3387682"/>
                <a:ext cx="41500" cy="40781"/>
              </a:xfrm>
              <a:custGeom>
                <a:avLst/>
                <a:gdLst/>
                <a:ahLst/>
                <a:cxnLst/>
                <a:rect l="l" t="t" r="r" b="b"/>
                <a:pathLst>
                  <a:path w="923" h="907" extrusionOk="0">
                    <a:moveTo>
                      <a:pt x="262" y="0"/>
                    </a:moveTo>
                    <a:cubicBezTo>
                      <a:pt x="219" y="0"/>
                      <a:pt x="177" y="8"/>
                      <a:pt x="138" y="29"/>
                    </a:cubicBezTo>
                    <a:cubicBezTo>
                      <a:pt x="37" y="94"/>
                      <a:pt x="0" y="232"/>
                      <a:pt x="37" y="348"/>
                    </a:cubicBezTo>
                    <a:cubicBezTo>
                      <a:pt x="66" y="464"/>
                      <a:pt x="153" y="559"/>
                      <a:pt x="247" y="631"/>
                    </a:cubicBezTo>
                    <a:cubicBezTo>
                      <a:pt x="414" y="762"/>
                      <a:pt x="617" y="863"/>
                      <a:pt x="821" y="907"/>
                    </a:cubicBezTo>
                    <a:lnTo>
                      <a:pt x="922" y="203"/>
                    </a:lnTo>
                    <a:cubicBezTo>
                      <a:pt x="770" y="137"/>
                      <a:pt x="610" y="79"/>
                      <a:pt x="443" y="29"/>
                    </a:cubicBezTo>
                    <a:cubicBezTo>
                      <a:pt x="387" y="16"/>
                      <a:pt x="324" y="0"/>
                      <a:pt x="262" y="0"/>
                    </a:cubicBezTo>
                    <a:close/>
                  </a:path>
                </a:pathLst>
              </a:custGeom>
              <a:solidFill>
                <a:srgbClr val="FFA6A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16" name="Google Shape;3895;p71"/>
              <p:cNvSpPr/>
              <p:nvPr/>
            </p:nvSpPr>
            <p:spPr>
              <a:xfrm>
                <a:off x="5944515" y="3658301"/>
                <a:ext cx="66275" cy="98873"/>
              </a:xfrm>
              <a:custGeom>
                <a:avLst/>
                <a:gdLst/>
                <a:ahLst/>
                <a:cxnLst/>
                <a:rect l="l" t="t" r="r" b="b"/>
                <a:pathLst>
                  <a:path w="1474" h="2199" extrusionOk="0">
                    <a:moveTo>
                      <a:pt x="1394" y="0"/>
                    </a:moveTo>
                    <a:cubicBezTo>
                      <a:pt x="1366" y="0"/>
                      <a:pt x="1339" y="15"/>
                      <a:pt x="1329" y="42"/>
                    </a:cubicBezTo>
                    <a:cubicBezTo>
                      <a:pt x="958" y="761"/>
                      <a:pt x="523" y="1451"/>
                      <a:pt x="22" y="2090"/>
                    </a:cubicBezTo>
                    <a:cubicBezTo>
                      <a:pt x="0" y="2119"/>
                      <a:pt x="7" y="2162"/>
                      <a:pt x="36" y="2184"/>
                    </a:cubicBezTo>
                    <a:cubicBezTo>
                      <a:pt x="51" y="2198"/>
                      <a:pt x="65" y="2198"/>
                      <a:pt x="80" y="2198"/>
                    </a:cubicBezTo>
                    <a:cubicBezTo>
                      <a:pt x="102" y="2198"/>
                      <a:pt x="116" y="2191"/>
                      <a:pt x="131" y="2177"/>
                    </a:cubicBezTo>
                    <a:cubicBezTo>
                      <a:pt x="639" y="1531"/>
                      <a:pt x="1082" y="834"/>
                      <a:pt x="1452" y="100"/>
                    </a:cubicBezTo>
                    <a:cubicBezTo>
                      <a:pt x="1474" y="71"/>
                      <a:pt x="1459" y="28"/>
                      <a:pt x="1423" y="6"/>
                    </a:cubicBezTo>
                    <a:cubicBezTo>
                      <a:pt x="1414" y="2"/>
                      <a:pt x="1404" y="0"/>
                      <a:pt x="1394" y="0"/>
                    </a:cubicBezTo>
                    <a:close/>
                  </a:path>
                </a:pathLst>
              </a:custGeom>
              <a:solidFill>
                <a:schemeClr val="lt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17" name="Google Shape;3896;p71"/>
              <p:cNvSpPr/>
              <p:nvPr/>
            </p:nvSpPr>
            <p:spPr>
              <a:xfrm>
                <a:off x="5944155" y="3705869"/>
                <a:ext cx="359745" cy="510100"/>
              </a:xfrm>
              <a:custGeom>
                <a:avLst/>
                <a:gdLst/>
                <a:ahLst/>
                <a:cxnLst/>
                <a:rect l="l" t="t" r="r" b="b"/>
                <a:pathLst>
                  <a:path w="8001" h="11345" extrusionOk="0">
                    <a:moveTo>
                      <a:pt x="3660" y="1"/>
                    </a:moveTo>
                    <a:cubicBezTo>
                      <a:pt x="2883" y="589"/>
                      <a:pt x="2280" y="1344"/>
                      <a:pt x="1983" y="2142"/>
                    </a:cubicBezTo>
                    <a:cubicBezTo>
                      <a:pt x="1017" y="4763"/>
                      <a:pt x="444" y="7442"/>
                      <a:pt x="1" y="10701"/>
                    </a:cubicBezTo>
                    <a:cubicBezTo>
                      <a:pt x="1236" y="11102"/>
                      <a:pt x="2680" y="11344"/>
                      <a:pt x="4132" y="11344"/>
                    </a:cubicBezTo>
                    <a:cubicBezTo>
                      <a:pt x="5308" y="11344"/>
                      <a:pt x="6491" y="11186"/>
                      <a:pt x="7573" y="10825"/>
                    </a:cubicBezTo>
                    <a:cubicBezTo>
                      <a:pt x="7645" y="9416"/>
                      <a:pt x="7812" y="7696"/>
                      <a:pt x="7885" y="6288"/>
                    </a:cubicBezTo>
                    <a:cubicBezTo>
                      <a:pt x="7943" y="5112"/>
                      <a:pt x="8001" y="3914"/>
                      <a:pt x="7761" y="2759"/>
                    </a:cubicBezTo>
                    <a:cubicBezTo>
                      <a:pt x="7602" y="1968"/>
                      <a:pt x="7289" y="1191"/>
                      <a:pt x="6803" y="560"/>
                    </a:cubicBezTo>
                    <a:cubicBezTo>
                      <a:pt x="5750" y="436"/>
                      <a:pt x="4698" y="240"/>
                      <a:pt x="3660" y="1"/>
                    </a:cubicBez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18" name="Google Shape;3897;p71"/>
              <p:cNvSpPr/>
              <p:nvPr/>
            </p:nvSpPr>
            <p:spPr>
              <a:xfrm>
                <a:off x="6089741" y="3745030"/>
                <a:ext cx="17985" cy="16052"/>
              </a:xfrm>
              <a:custGeom>
                <a:avLst/>
                <a:gdLst/>
                <a:ahLst/>
                <a:cxnLst/>
                <a:rect l="l" t="t" r="r" b="b"/>
                <a:pathLst>
                  <a:path w="400" h="357" extrusionOk="0">
                    <a:moveTo>
                      <a:pt x="139" y="1"/>
                    </a:moveTo>
                    <a:cubicBezTo>
                      <a:pt x="109" y="1"/>
                      <a:pt x="88" y="15"/>
                      <a:pt x="73" y="37"/>
                    </a:cubicBezTo>
                    <a:lnTo>
                      <a:pt x="15" y="139"/>
                    </a:lnTo>
                    <a:cubicBezTo>
                      <a:pt x="1" y="161"/>
                      <a:pt x="1" y="190"/>
                      <a:pt x="15" y="219"/>
                    </a:cubicBezTo>
                    <a:lnTo>
                      <a:pt x="73" y="320"/>
                    </a:lnTo>
                    <a:cubicBezTo>
                      <a:pt x="88" y="342"/>
                      <a:pt x="109" y="357"/>
                      <a:pt x="139" y="357"/>
                    </a:cubicBezTo>
                    <a:lnTo>
                      <a:pt x="255" y="357"/>
                    </a:lnTo>
                    <a:cubicBezTo>
                      <a:pt x="284" y="357"/>
                      <a:pt x="313" y="342"/>
                      <a:pt x="327" y="320"/>
                    </a:cubicBezTo>
                    <a:lnTo>
                      <a:pt x="385" y="219"/>
                    </a:lnTo>
                    <a:cubicBezTo>
                      <a:pt x="400" y="190"/>
                      <a:pt x="400" y="161"/>
                      <a:pt x="385" y="139"/>
                    </a:cubicBezTo>
                    <a:lnTo>
                      <a:pt x="327" y="37"/>
                    </a:lnTo>
                    <a:cubicBezTo>
                      <a:pt x="313" y="15"/>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19" name="Google Shape;3898;p71"/>
              <p:cNvSpPr/>
              <p:nvPr/>
            </p:nvSpPr>
            <p:spPr>
              <a:xfrm>
                <a:off x="6132185" y="3711084"/>
                <a:ext cx="16681" cy="8858"/>
              </a:xfrm>
              <a:custGeom>
                <a:avLst/>
                <a:gdLst/>
                <a:ahLst/>
                <a:cxnLst/>
                <a:rect l="l" t="t" r="r" b="b"/>
                <a:pathLst>
                  <a:path w="371" h="197" extrusionOk="0">
                    <a:moveTo>
                      <a:pt x="8" y="1"/>
                    </a:moveTo>
                    <a:lnTo>
                      <a:pt x="8" y="1"/>
                    </a:lnTo>
                    <a:cubicBezTo>
                      <a:pt x="0" y="23"/>
                      <a:pt x="0" y="44"/>
                      <a:pt x="15" y="59"/>
                    </a:cubicBezTo>
                    <a:lnTo>
                      <a:pt x="73" y="161"/>
                    </a:lnTo>
                    <a:cubicBezTo>
                      <a:pt x="87" y="182"/>
                      <a:pt x="109" y="197"/>
                      <a:pt x="138" y="197"/>
                    </a:cubicBezTo>
                    <a:lnTo>
                      <a:pt x="254" y="197"/>
                    </a:lnTo>
                    <a:cubicBezTo>
                      <a:pt x="283" y="197"/>
                      <a:pt x="313" y="182"/>
                      <a:pt x="327" y="161"/>
                    </a:cubicBezTo>
                    <a:lnTo>
                      <a:pt x="371" y="81"/>
                    </a:lnTo>
                    <a:cubicBezTo>
                      <a:pt x="247" y="52"/>
                      <a:pt x="131" y="30"/>
                      <a:pt x="8"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20" name="Google Shape;3899;p71"/>
              <p:cNvSpPr/>
              <p:nvPr/>
            </p:nvSpPr>
            <p:spPr>
              <a:xfrm>
                <a:off x="6179170" y="3745030"/>
                <a:ext cx="17985" cy="16052"/>
              </a:xfrm>
              <a:custGeom>
                <a:avLst/>
                <a:gdLst/>
                <a:ahLst/>
                <a:cxnLst/>
                <a:rect l="l" t="t" r="r" b="b"/>
                <a:pathLst>
                  <a:path w="400" h="357" extrusionOk="0">
                    <a:moveTo>
                      <a:pt x="139" y="1"/>
                    </a:moveTo>
                    <a:cubicBezTo>
                      <a:pt x="110" y="1"/>
                      <a:pt x="88" y="15"/>
                      <a:pt x="73" y="37"/>
                    </a:cubicBezTo>
                    <a:lnTo>
                      <a:pt x="15" y="139"/>
                    </a:lnTo>
                    <a:cubicBezTo>
                      <a:pt x="1" y="161"/>
                      <a:pt x="1" y="190"/>
                      <a:pt x="15" y="219"/>
                    </a:cubicBezTo>
                    <a:lnTo>
                      <a:pt x="73" y="320"/>
                    </a:lnTo>
                    <a:cubicBezTo>
                      <a:pt x="88" y="342"/>
                      <a:pt x="110" y="357"/>
                      <a:pt x="139" y="357"/>
                    </a:cubicBezTo>
                    <a:lnTo>
                      <a:pt x="255" y="357"/>
                    </a:lnTo>
                    <a:cubicBezTo>
                      <a:pt x="284" y="357"/>
                      <a:pt x="313" y="342"/>
                      <a:pt x="327" y="320"/>
                    </a:cubicBezTo>
                    <a:lnTo>
                      <a:pt x="385" y="219"/>
                    </a:lnTo>
                    <a:cubicBezTo>
                      <a:pt x="400" y="190"/>
                      <a:pt x="400" y="161"/>
                      <a:pt x="385" y="139"/>
                    </a:cubicBezTo>
                    <a:lnTo>
                      <a:pt x="327" y="37"/>
                    </a:lnTo>
                    <a:cubicBezTo>
                      <a:pt x="313" y="15"/>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21" name="Google Shape;3900;p71"/>
              <p:cNvSpPr/>
              <p:nvPr/>
            </p:nvSpPr>
            <p:spPr>
              <a:xfrm>
                <a:off x="6042756" y="3783876"/>
                <a:ext cx="17985" cy="16052"/>
              </a:xfrm>
              <a:custGeom>
                <a:avLst/>
                <a:gdLst/>
                <a:ahLst/>
                <a:cxnLst/>
                <a:rect l="l" t="t" r="r" b="b"/>
                <a:pathLst>
                  <a:path w="400" h="357" extrusionOk="0">
                    <a:moveTo>
                      <a:pt x="138" y="1"/>
                    </a:moveTo>
                    <a:cubicBezTo>
                      <a:pt x="109" y="1"/>
                      <a:pt x="87" y="15"/>
                      <a:pt x="73" y="37"/>
                    </a:cubicBezTo>
                    <a:lnTo>
                      <a:pt x="15" y="139"/>
                    </a:lnTo>
                    <a:cubicBezTo>
                      <a:pt x="0" y="160"/>
                      <a:pt x="0" y="190"/>
                      <a:pt x="15" y="219"/>
                    </a:cubicBezTo>
                    <a:lnTo>
                      <a:pt x="73" y="313"/>
                    </a:lnTo>
                    <a:cubicBezTo>
                      <a:pt x="87" y="342"/>
                      <a:pt x="109" y="356"/>
                      <a:pt x="138" y="356"/>
                    </a:cubicBezTo>
                    <a:lnTo>
                      <a:pt x="254" y="356"/>
                    </a:lnTo>
                    <a:cubicBezTo>
                      <a:pt x="283" y="356"/>
                      <a:pt x="312" y="342"/>
                      <a:pt x="327" y="313"/>
                    </a:cubicBezTo>
                    <a:lnTo>
                      <a:pt x="385" y="219"/>
                    </a:lnTo>
                    <a:cubicBezTo>
                      <a:pt x="399" y="190"/>
                      <a:pt x="399" y="160"/>
                      <a:pt x="385" y="139"/>
                    </a:cubicBezTo>
                    <a:lnTo>
                      <a:pt x="327" y="37"/>
                    </a:lnTo>
                    <a:cubicBezTo>
                      <a:pt x="312" y="15"/>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22" name="Google Shape;3901;p71"/>
              <p:cNvSpPr/>
              <p:nvPr/>
            </p:nvSpPr>
            <p:spPr>
              <a:xfrm>
                <a:off x="6089741" y="3824700"/>
                <a:ext cx="17985" cy="16366"/>
              </a:xfrm>
              <a:custGeom>
                <a:avLst/>
                <a:gdLst/>
                <a:ahLst/>
                <a:cxnLst/>
                <a:rect l="l" t="t" r="r" b="b"/>
                <a:pathLst>
                  <a:path w="400" h="364" extrusionOk="0">
                    <a:moveTo>
                      <a:pt x="139" y="0"/>
                    </a:moveTo>
                    <a:cubicBezTo>
                      <a:pt x="109" y="0"/>
                      <a:pt x="88" y="15"/>
                      <a:pt x="73" y="44"/>
                    </a:cubicBezTo>
                    <a:lnTo>
                      <a:pt x="15" y="138"/>
                    </a:lnTo>
                    <a:cubicBezTo>
                      <a:pt x="1" y="167"/>
                      <a:pt x="1" y="196"/>
                      <a:pt x="15" y="225"/>
                    </a:cubicBezTo>
                    <a:lnTo>
                      <a:pt x="73" y="320"/>
                    </a:lnTo>
                    <a:cubicBezTo>
                      <a:pt x="88" y="349"/>
                      <a:pt x="109" y="363"/>
                      <a:pt x="139" y="363"/>
                    </a:cubicBezTo>
                    <a:lnTo>
                      <a:pt x="255" y="363"/>
                    </a:lnTo>
                    <a:cubicBezTo>
                      <a:pt x="284" y="363"/>
                      <a:pt x="313" y="349"/>
                      <a:pt x="327" y="320"/>
                    </a:cubicBezTo>
                    <a:lnTo>
                      <a:pt x="385" y="225"/>
                    </a:lnTo>
                    <a:cubicBezTo>
                      <a:pt x="400" y="196"/>
                      <a:pt x="400" y="167"/>
                      <a:pt x="385" y="138"/>
                    </a:cubicBezTo>
                    <a:lnTo>
                      <a:pt x="327" y="44"/>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23" name="Google Shape;3902;p71"/>
              <p:cNvSpPr/>
              <p:nvPr/>
            </p:nvSpPr>
            <p:spPr>
              <a:xfrm>
                <a:off x="6132185" y="3783876"/>
                <a:ext cx="17985" cy="16052"/>
              </a:xfrm>
              <a:custGeom>
                <a:avLst/>
                <a:gdLst/>
                <a:ahLst/>
                <a:cxnLst/>
                <a:rect l="l" t="t" r="r" b="b"/>
                <a:pathLst>
                  <a:path w="400" h="357" extrusionOk="0">
                    <a:moveTo>
                      <a:pt x="138" y="1"/>
                    </a:moveTo>
                    <a:cubicBezTo>
                      <a:pt x="109" y="1"/>
                      <a:pt x="87" y="15"/>
                      <a:pt x="73" y="37"/>
                    </a:cubicBezTo>
                    <a:lnTo>
                      <a:pt x="15" y="139"/>
                    </a:lnTo>
                    <a:cubicBezTo>
                      <a:pt x="0" y="160"/>
                      <a:pt x="0" y="190"/>
                      <a:pt x="15" y="219"/>
                    </a:cubicBezTo>
                    <a:lnTo>
                      <a:pt x="73" y="313"/>
                    </a:lnTo>
                    <a:cubicBezTo>
                      <a:pt x="87" y="342"/>
                      <a:pt x="109" y="356"/>
                      <a:pt x="138" y="356"/>
                    </a:cubicBezTo>
                    <a:lnTo>
                      <a:pt x="254" y="356"/>
                    </a:lnTo>
                    <a:cubicBezTo>
                      <a:pt x="283" y="356"/>
                      <a:pt x="313" y="342"/>
                      <a:pt x="327" y="313"/>
                    </a:cubicBezTo>
                    <a:lnTo>
                      <a:pt x="385" y="219"/>
                    </a:lnTo>
                    <a:cubicBezTo>
                      <a:pt x="400" y="190"/>
                      <a:pt x="400" y="160"/>
                      <a:pt x="385" y="139"/>
                    </a:cubicBezTo>
                    <a:lnTo>
                      <a:pt x="327" y="37"/>
                    </a:lnTo>
                    <a:cubicBezTo>
                      <a:pt x="313" y="15"/>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24" name="Google Shape;3903;p71"/>
              <p:cNvSpPr/>
              <p:nvPr/>
            </p:nvSpPr>
            <p:spPr>
              <a:xfrm>
                <a:off x="6179170" y="3824700"/>
                <a:ext cx="17985" cy="16366"/>
              </a:xfrm>
              <a:custGeom>
                <a:avLst/>
                <a:gdLst/>
                <a:ahLst/>
                <a:cxnLst/>
                <a:rect l="l" t="t" r="r" b="b"/>
                <a:pathLst>
                  <a:path w="400" h="364" extrusionOk="0">
                    <a:moveTo>
                      <a:pt x="139" y="0"/>
                    </a:moveTo>
                    <a:cubicBezTo>
                      <a:pt x="110" y="0"/>
                      <a:pt x="88" y="15"/>
                      <a:pt x="73" y="44"/>
                    </a:cubicBezTo>
                    <a:lnTo>
                      <a:pt x="15" y="138"/>
                    </a:lnTo>
                    <a:cubicBezTo>
                      <a:pt x="1" y="167"/>
                      <a:pt x="1" y="196"/>
                      <a:pt x="15" y="225"/>
                    </a:cubicBezTo>
                    <a:lnTo>
                      <a:pt x="73" y="320"/>
                    </a:lnTo>
                    <a:cubicBezTo>
                      <a:pt x="88" y="349"/>
                      <a:pt x="110" y="363"/>
                      <a:pt x="139" y="363"/>
                    </a:cubicBezTo>
                    <a:lnTo>
                      <a:pt x="255" y="363"/>
                    </a:lnTo>
                    <a:cubicBezTo>
                      <a:pt x="284" y="363"/>
                      <a:pt x="313" y="349"/>
                      <a:pt x="327" y="320"/>
                    </a:cubicBezTo>
                    <a:lnTo>
                      <a:pt x="385" y="225"/>
                    </a:lnTo>
                    <a:cubicBezTo>
                      <a:pt x="400" y="196"/>
                      <a:pt x="400" y="167"/>
                      <a:pt x="385" y="138"/>
                    </a:cubicBezTo>
                    <a:lnTo>
                      <a:pt x="327" y="44"/>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25" name="Google Shape;3904;p71"/>
              <p:cNvSpPr/>
              <p:nvPr/>
            </p:nvSpPr>
            <p:spPr>
              <a:xfrm>
                <a:off x="6000313" y="3904641"/>
                <a:ext cx="17985" cy="16366"/>
              </a:xfrm>
              <a:custGeom>
                <a:avLst/>
                <a:gdLst/>
                <a:ahLst/>
                <a:cxnLst/>
                <a:rect l="l" t="t" r="r" b="b"/>
                <a:pathLst>
                  <a:path w="400" h="364" extrusionOk="0">
                    <a:moveTo>
                      <a:pt x="138" y="1"/>
                    </a:moveTo>
                    <a:cubicBezTo>
                      <a:pt x="117" y="1"/>
                      <a:pt x="88" y="15"/>
                      <a:pt x="73" y="44"/>
                    </a:cubicBezTo>
                    <a:lnTo>
                      <a:pt x="15" y="139"/>
                    </a:lnTo>
                    <a:cubicBezTo>
                      <a:pt x="0" y="168"/>
                      <a:pt x="0" y="197"/>
                      <a:pt x="15" y="219"/>
                    </a:cubicBezTo>
                    <a:lnTo>
                      <a:pt x="73" y="320"/>
                    </a:lnTo>
                    <a:cubicBezTo>
                      <a:pt x="88" y="342"/>
                      <a:pt x="117" y="364"/>
                      <a:pt x="138" y="364"/>
                    </a:cubicBezTo>
                    <a:lnTo>
                      <a:pt x="255" y="364"/>
                    </a:lnTo>
                    <a:cubicBezTo>
                      <a:pt x="284" y="364"/>
                      <a:pt x="313" y="342"/>
                      <a:pt x="327" y="320"/>
                    </a:cubicBezTo>
                    <a:lnTo>
                      <a:pt x="385" y="219"/>
                    </a:lnTo>
                    <a:cubicBezTo>
                      <a:pt x="400" y="197"/>
                      <a:pt x="400" y="168"/>
                      <a:pt x="385" y="139"/>
                    </a:cubicBezTo>
                    <a:lnTo>
                      <a:pt x="327" y="44"/>
                    </a:lnTo>
                    <a:cubicBezTo>
                      <a:pt x="313" y="15"/>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26" name="Google Shape;3905;p71"/>
              <p:cNvSpPr/>
              <p:nvPr/>
            </p:nvSpPr>
            <p:spPr>
              <a:xfrm>
                <a:off x="6042756" y="3863546"/>
                <a:ext cx="17985" cy="16366"/>
              </a:xfrm>
              <a:custGeom>
                <a:avLst/>
                <a:gdLst/>
                <a:ahLst/>
                <a:cxnLst/>
                <a:rect l="l" t="t" r="r" b="b"/>
                <a:pathLst>
                  <a:path w="400" h="364" extrusionOk="0">
                    <a:moveTo>
                      <a:pt x="138" y="0"/>
                    </a:moveTo>
                    <a:cubicBezTo>
                      <a:pt x="109" y="0"/>
                      <a:pt x="87" y="15"/>
                      <a:pt x="73" y="44"/>
                    </a:cubicBezTo>
                    <a:lnTo>
                      <a:pt x="15" y="138"/>
                    </a:lnTo>
                    <a:cubicBezTo>
                      <a:pt x="0" y="167"/>
                      <a:pt x="0" y="196"/>
                      <a:pt x="15" y="225"/>
                    </a:cubicBezTo>
                    <a:lnTo>
                      <a:pt x="73" y="320"/>
                    </a:lnTo>
                    <a:cubicBezTo>
                      <a:pt x="87" y="349"/>
                      <a:pt x="109" y="363"/>
                      <a:pt x="138" y="363"/>
                    </a:cubicBezTo>
                    <a:lnTo>
                      <a:pt x="254" y="363"/>
                    </a:lnTo>
                    <a:cubicBezTo>
                      <a:pt x="283" y="363"/>
                      <a:pt x="312" y="349"/>
                      <a:pt x="327" y="320"/>
                    </a:cubicBezTo>
                    <a:lnTo>
                      <a:pt x="385" y="225"/>
                    </a:lnTo>
                    <a:cubicBezTo>
                      <a:pt x="399" y="196"/>
                      <a:pt x="399" y="167"/>
                      <a:pt x="385" y="138"/>
                    </a:cubicBezTo>
                    <a:lnTo>
                      <a:pt x="327" y="44"/>
                    </a:lnTo>
                    <a:cubicBezTo>
                      <a:pt x="312"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27" name="Google Shape;3906;p71"/>
              <p:cNvSpPr/>
              <p:nvPr/>
            </p:nvSpPr>
            <p:spPr>
              <a:xfrm>
                <a:off x="6089741" y="3904641"/>
                <a:ext cx="17985" cy="16366"/>
              </a:xfrm>
              <a:custGeom>
                <a:avLst/>
                <a:gdLst/>
                <a:ahLst/>
                <a:cxnLst/>
                <a:rect l="l" t="t" r="r" b="b"/>
                <a:pathLst>
                  <a:path w="400" h="364" extrusionOk="0">
                    <a:moveTo>
                      <a:pt x="139" y="1"/>
                    </a:moveTo>
                    <a:cubicBezTo>
                      <a:pt x="109" y="1"/>
                      <a:pt x="88" y="15"/>
                      <a:pt x="73" y="44"/>
                    </a:cubicBezTo>
                    <a:lnTo>
                      <a:pt x="15" y="139"/>
                    </a:lnTo>
                    <a:cubicBezTo>
                      <a:pt x="1" y="168"/>
                      <a:pt x="1" y="197"/>
                      <a:pt x="15" y="219"/>
                    </a:cubicBezTo>
                    <a:lnTo>
                      <a:pt x="73" y="320"/>
                    </a:lnTo>
                    <a:cubicBezTo>
                      <a:pt x="88" y="342"/>
                      <a:pt x="109" y="364"/>
                      <a:pt x="139" y="364"/>
                    </a:cubicBezTo>
                    <a:lnTo>
                      <a:pt x="255" y="364"/>
                    </a:lnTo>
                    <a:cubicBezTo>
                      <a:pt x="284" y="364"/>
                      <a:pt x="313" y="342"/>
                      <a:pt x="327" y="320"/>
                    </a:cubicBezTo>
                    <a:lnTo>
                      <a:pt x="385" y="219"/>
                    </a:lnTo>
                    <a:cubicBezTo>
                      <a:pt x="400" y="197"/>
                      <a:pt x="400" y="168"/>
                      <a:pt x="385" y="139"/>
                    </a:cubicBezTo>
                    <a:lnTo>
                      <a:pt x="327" y="44"/>
                    </a:lnTo>
                    <a:cubicBezTo>
                      <a:pt x="313" y="15"/>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28" name="Google Shape;3907;p71"/>
              <p:cNvSpPr/>
              <p:nvPr/>
            </p:nvSpPr>
            <p:spPr>
              <a:xfrm>
                <a:off x="6132185" y="3863546"/>
                <a:ext cx="17985" cy="16366"/>
              </a:xfrm>
              <a:custGeom>
                <a:avLst/>
                <a:gdLst/>
                <a:ahLst/>
                <a:cxnLst/>
                <a:rect l="l" t="t" r="r" b="b"/>
                <a:pathLst>
                  <a:path w="400" h="364" extrusionOk="0">
                    <a:moveTo>
                      <a:pt x="138" y="0"/>
                    </a:moveTo>
                    <a:cubicBezTo>
                      <a:pt x="109" y="0"/>
                      <a:pt x="87" y="15"/>
                      <a:pt x="73" y="44"/>
                    </a:cubicBezTo>
                    <a:lnTo>
                      <a:pt x="15" y="138"/>
                    </a:lnTo>
                    <a:cubicBezTo>
                      <a:pt x="0" y="167"/>
                      <a:pt x="0" y="196"/>
                      <a:pt x="15" y="225"/>
                    </a:cubicBezTo>
                    <a:lnTo>
                      <a:pt x="73" y="320"/>
                    </a:lnTo>
                    <a:cubicBezTo>
                      <a:pt x="87" y="349"/>
                      <a:pt x="109" y="363"/>
                      <a:pt x="138" y="363"/>
                    </a:cubicBezTo>
                    <a:lnTo>
                      <a:pt x="254" y="363"/>
                    </a:lnTo>
                    <a:cubicBezTo>
                      <a:pt x="283" y="363"/>
                      <a:pt x="313" y="349"/>
                      <a:pt x="327" y="320"/>
                    </a:cubicBezTo>
                    <a:lnTo>
                      <a:pt x="385" y="225"/>
                    </a:lnTo>
                    <a:cubicBezTo>
                      <a:pt x="400" y="196"/>
                      <a:pt x="400" y="167"/>
                      <a:pt x="385" y="138"/>
                    </a:cubicBezTo>
                    <a:lnTo>
                      <a:pt x="327" y="44"/>
                    </a:lnTo>
                    <a:cubicBezTo>
                      <a:pt x="313"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29" name="Google Shape;3908;p71"/>
              <p:cNvSpPr/>
              <p:nvPr/>
            </p:nvSpPr>
            <p:spPr>
              <a:xfrm>
                <a:off x="6179170" y="3904641"/>
                <a:ext cx="17985" cy="16366"/>
              </a:xfrm>
              <a:custGeom>
                <a:avLst/>
                <a:gdLst/>
                <a:ahLst/>
                <a:cxnLst/>
                <a:rect l="l" t="t" r="r" b="b"/>
                <a:pathLst>
                  <a:path w="400" h="364" extrusionOk="0">
                    <a:moveTo>
                      <a:pt x="139" y="1"/>
                    </a:moveTo>
                    <a:cubicBezTo>
                      <a:pt x="110" y="1"/>
                      <a:pt x="88" y="15"/>
                      <a:pt x="73" y="44"/>
                    </a:cubicBezTo>
                    <a:lnTo>
                      <a:pt x="15" y="139"/>
                    </a:lnTo>
                    <a:cubicBezTo>
                      <a:pt x="1" y="168"/>
                      <a:pt x="1" y="197"/>
                      <a:pt x="15" y="219"/>
                    </a:cubicBezTo>
                    <a:lnTo>
                      <a:pt x="73" y="320"/>
                    </a:lnTo>
                    <a:cubicBezTo>
                      <a:pt x="88" y="342"/>
                      <a:pt x="110" y="364"/>
                      <a:pt x="139" y="364"/>
                    </a:cubicBezTo>
                    <a:lnTo>
                      <a:pt x="255" y="364"/>
                    </a:lnTo>
                    <a:cubicBezTo>
                      <a:pt x="284" y="364"/>
                      <a:pt x="313" y="342"/>
                      <a:pt x="327" y="320"/>
                    </a:cubicBezTo>
                    <a:lnTo>
                      <a:pt x="385" y="219"/>
                    </a:lnTo>
                    <a:cubicBezTo>
                      <a:pt x="400" y="197"/>
                      <a:pt x="400" y="168"/>
                      <a:pt x="385" y="139"/>
                    </a:cubicBezTo>
                    <a:lnTo>
                      <a:pt x="327" y="44"/>
                    </a:lnTo>
                    <a:cubicBezTo>
                      <a:pt x="313" y="15"/>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30" name="Google Shape;3909;p71"/>
              <p:cNvSpPr/>
              <p:nvPr/>
            </p:nvSpPr>
            <p:spPr>
              <a:xfrm>
                <a:off x="6000313" y="3984626"/>
                <a:ext cx="17985" cy="16052"/>
              </a:xfrm>
              <a:custGeom>
                <a:avLst/>
                <a:gdLst/>
                <a:ahLst/>
                <a:cxnLst/>
                <a:rect l="l" t="t" r="r" b="b"/>
                <a:pathLst>
                  <a:path w="400" h="357" extrusionOk="0">
                    <a:moveTo>
                      <a:pt x="138" y="0"/>
                    </a:moveTo>
                    <a:cubicBezTo>
                      <a:pt x="117" y="0"/>
                      <a:pt x="88" y="15"/>
                      <a:pt x="73" y="37"/>
                    </a:cubicBezTo>
                    <a:lnTo>
                      <a:pt x="15" y="138"/>
                    </a:lnTo>
                    <a:cubicBezTo>
                      <a:pt x="0" y="160"/>
                      <a:pt x="0" y="189"/>
                      <a:pt x="15" y="218"/>
                    </a:cubicBezTo>
                    <a:lnTo>
                      <a:pt x="73" y="320"/>
                    </a:lnTo>
                    <a:cubicBezTo>
                      <a:pt x="88" y="342"/>
                      <a:pt x="117" y="356"/>
                      <a:pt x="138" y="356"/>
                    </a:cubicBezTo>
                    <a:lnTo>
                      <a:pt x="255" y="356"/>
                    </a:lnTo>
                    <a:cubicBezTo>
                      <a:pt x="284" y="356"/>
                      <a:pt x="313" y="342"/>
                      <a:pt x="327" y="320"/>
                    </a:cubicBezTo>
                    <a:lnTo>
                      <a:pt x="385" y="218"/>
                    </a:lnTo>
                    <a:cubicBezTo>
                      <a:pt x="400" y="196"/>
                      <a:pt x="400" y="160"/>
                      <a:pt x="385" y="138"/>
                    </a:cubicBezTo>
                    <a:lnTo>
                      <a:pt x="327" y="37"/>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31" name="Google Shape;3910;p71"/>
              <p:cNvSpPr/>
              <p:nvPr/>
            </p:nvSpPr>
            <p:spPr>
              <a:xfrm>
                <a:off x="6042756" y="3943487"/>
                <a:ext cx="17985" cy="16052"/>
              </a:xfrm>
              <a:custGeom>
                <a:avLst/>
                <a:gdLst/>
                <a:ahLst/>
                <a:cxnLst/>
                <a:rect l="l" t="t" r="r" b="b"/>
                <a:pathLst>
                  <a:path w="400" h="357" extrusionOk="0">
                    <a:moveTo>
                      <a:pt x="138" y="1"/>
                    </a:moveTo>
                    <a:cubicBezTo>
                      <a:pt x="109" y="1"/>
                      <a:pt x="87" y="15"/>
                      <a:pt x="73" y="37"/>
                    </a:cubicBezTo>
                    <a:lnTo>
                      <a:pt x="15" y="139"/>
                    </a:lnTo>
                    <a:cubicBezTo>
                      <a:pt x="0" y="168"/>
                      <a:pt x="0" y="197"/>
                      <a:pt x="15" y="219"/>
                    </a:cubicBezTo>
                    <a:lnTo>
                      <a:pt x="73" y="320"/>
                    </a:lnTo>
                    <a:cubicBezTo>
                      <a:pt x="87" y="342"/>
                      <a:pt x="109" y="356"/>
                      <a:pt x="138" y="356"/>
                    </a:cubicBezTo>
                    <a:lnTo>
                      <a:pt x="254" y="356"/>
                    </a:lnTo>
                    <a:cubicBezTo>
                      <a:pt x="283" y="356"/>
                      <a:pt x="312" y="342"/>
                      <a:pt x="327" y="320"/>
                    </a:cubicBezTo>
                    <a:lnTo>
                      <a:pt x="385" y="219"/>
                    </a:lnTo>
                    <a:cubicBezTo>
                      <a:pt x="399" y="197"/>
                      <a:pt x="399" y="168"/>
                      <a:pt x="385" y="139"/>
                    </a:cubicBezTo>
                    <a:lnTo>
                      <a:pt x="327" y="37"/>
                    </a:lnTo>
                    <a:cubicBezTo>
                      <a:pt x="312" y="15"/>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32" name="Google Shape;3911;p71"/>
              <p:cNvSpPr/>
              <p:nvPr/>
            </p:nvSpPr>
            <p:spPr>
              <a:xfrm>
                <a:off x="6089741" y="3984626"/>
                <a:ext cx="17985" cy="16052"/>
              </a:xfrm>
              <a:custGeom>
                <a:avLst/>
                <a:gdLst/>
                <a:ahLst/>
                <a:cxnLst/>
                <a:rect l="l" t="t" r="r" b="b"/>
                <a:pathLst>
                  <a:path w="400" h="357" extrusionOk="0">
                    <a:moveTo>
                      <a:pt x="139" y="0"/>
                    </a:moveTo>
                    <a:cubicBezTo>
                      <a:pt x="109" y="0"/>
                      <a:pt x="88" y="15"/>
                      <a:pt x="73" y="37"/>
                    </a:cubicBezTo>
                    <a:lnTo>
                      <a:pt x="15" y="138"/>
                    </a:lnTo>
                    <a:cubicBezTo>
                      <a:pt x="1" y="160"/>
                      <a:pt x="1" y="189"/>
                      <a:pt x="15" y="218"/>
                    </a:cubicBezTo>
                    <a:lnTo>
                      <a:pt x="73" y="320"/>
                    </a:lnTo>
                    <a:cubicBezTo>
                      <a:pt x="88" y="342"/>
                      <a:pt x="109" y="356"/>
                      <a:pt x="139" y="356"/>
                    </a:cubicBezTo>
                    <a:lnTo>
                      <a:pt x="255" y="356"/>
                    </a:lnTo>
                    <a:cubicBezTo>
                      <a:pt x="284" y="356"/>
                      <a:pt x="313" y="342"/>
                      <a:pt x="327" y="320"/>
                    </a:cubicBezTo>
                    <a:lnTo>
                      <a:pt x="385" y="218"/>
                    </a:lnTo>
                    <a:cubicBezTo>
                      <a:pt x="400" y="196"/>
                      <a:pt x="400" y="160"/>
                      <a:pt x="385" y="138"/>
                    </a:cubicBezTo>
                    <a:lnTo>
                      <a:pt x="327" y="37"/>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33" name="Google Shape;3912;p71"/>
              <p:cNvSpPr/>
              <p:nvPr/>
            </p:nvSpPr>
            <p:spPr>
              <a:xfrm>
                <a:off x="6132185" y="3943487"/>
                <a:ext cx="17985" cy="16052"/>
              </a:xfrm>
              <a:custGeom>
                <a:avLst/>
                <a:gdLst/>
                <a:ahLst/>
                <a:cxnLst/>
                <a:rect l="l" t="t" r="r" b="b"/>
                <a:pathLst>
                  <a:path w="400" h="357" extrusionOk="0">
                    <a:moveTo>
                      <a:pt x="138" y="1"/>
                    </a:moveTo>
                    <a:cubicBezTo>
                      <a:pt x="109" y="1"/>
                      <a:pt x="87" y="15"/>
                      <a:pt x="73" y="37"/>
                    </a:cubicBezTo>
                    <a:lnTo>
                      <a:pt x="15" y="139"/>
                    </a:lnTo>
                    <a:cubicBezTo>
                      <a:pt x="0" y="168"/>
                      <a:pt x="0" y="197"/>
                      <a:pt x="15" y="219"/>
                    </a:cubicBezTo>
                    <a:lnTo>
                      <a:pt x="73" y="320"/>
                    </a:lnTo>
                    <a:cubicBezTo>
                      <a:pt x="87" y="342"/>
                      <a:pt x="109" y="356"/>
                      <a:pt x="138" y="356"/>
                    </a:cubicBezTo>
                    <a:lnTo>
                      <a:pt x="254" y="356"/>
                    </a:lnTo>
                    <a:cubicBezTo>
                      <a:pt x="283" y="356"/>
                      <a:pt x="313" y="342"/>
                      <a:pt x="327" y="320"/>
                    </a:cubicBezTo>
                    <a:lnTo>
                      <a:pt x="385" y="219"/>
                    </a:lnTo>
                    <a:cubicBezTo>
                      <a:pt x="400" y="197"/>
                      <a:pt x="400" y="168"/>
                      <a:pt x="385" y="139"/>
                    </a:cubicBezTo>
                    <a:lnTo>
                      <a:pt x="327" y="37"/>
                    </a:lnTo>
                    <a:cubicBezTo>
                      <a:pt x="313" y="15"/>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34" name="Google Shape;3913;p71"/>
              <p:cNvSpPr/>
              <p:nvPr/>
            </p:nvSpPr>
            <p:spPr>
              <a:xfrm>
                <a:off x="6179170" y="3984626"/>
                <a:ext cx="17985" cy="16052"/>
              </a:xfrm>
              <a:custGeom>
                <a:avLst/>
                <a:gdLst/>
                <a:ahLst/>
                <a:cxnLst/>
                <a:rect l="l" t="t" r="r" b="b"/>
                <a:pathLst>
                  <a:path w="400" h="357" extrusionOk="0">
                    <a:moveTo>
                      <a:pt x="139" y="0"/>
                    </a:moveTo>
                    <a:cubicBezTo>
                      <a:pt x="110" y="0"/>
                      <a:pt x="88" y="15"/>
                      <a:pt x="73" y="37"/>
                    </a:cubicBezTo>
                    <a:lnTo>
                      <a:pt x="15" y="138"/>
                    </a:lnTo>
                    <a:cubicBezTo>
                      <a:pt x="1" y="160"/>
                      <a:pt x="1" y="189"/>
                      <a:pt x="15" y="218"/>
                    </a:cubicBezTo>
                    <a:lnTo>
                      <a:pt x="73" y="320"/>
                    </a:lnTo>
                    <a:cubicBezTo>
                      <a:pt x="88" y="342"/>
                      <a:pt x="110" y="356"/>
                      <a:pt x="139" y="356"/>
                    </a:cubicBezTo>
                    <a:lnTo>
                      <a:pt x="255" y="356"/>
                    </a:lnTo>
                    <a:cubicBezTo>
                      <a:pt x="284" y="356"/>
                      <a:pt x="313" y="342"/>
                      <a:pt x="327" y="320"/>
                    </a:cubicBezTo>
                    <a:lnTo>
                      <a:pt x="385" y="218"/>
                    </a:lnTo>
                    <a:cubicBezTo>
                      <a:pt x="400" y="196"/>
                      <a:pt x="400" y="160"/>
                      <a:pt x="385" y="138"/>
                    </a:cubicBezTo>
                    <a:lnTo>
                      <a:pt x="327" y="37"/>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35" name="Google Shape;3914;p71"/>
              <p:cNvSpPr/>
              <p:nvPr/>
            </p:nvSpPr>
            <p:spPr>
              <a:xfrm>
                <a:off x="5968660" y="4029002"/>
                <a:ext cx="2653" cy="7239"/>
              </a:xfrm>
              <a:custGeom>
                <a:avLst/>
                <a:gdLst/>
                <a:ahLst/>
                <a:cxnLst/>
                <a:rect l="l" t="t" r="r" b="b"/>
                <a:pathLst>
                  <a:path w="59" h="161" extrusionOk="0">
                    <a:moveTo>
                      <a:pt x="37" y="1"/>
                    </a:moveTo>
                    <a:cubicBezTo>
                      <a:pt x="22" y="59"/>
                      <a:pt x="15" y="110"/>
                      <a:pt x="0" y="160"/>
                    </a:cubicBezTo>
                    <a:lnTo>
                      <a:pt x="44" y="95"/>
                    </a:lnTo>
                    <a:cubicBezTo>
                      <a:pt x="58" y="73"/>
                      <a:pt x="58" y="37"/>
                      <a:pt x="44" y="15"/>
                    </a:cubicBezTo>
                    <a:lnTo>
                      <a:pt x="37" y="1"/>
                    </a:ln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36" name="Google Shape;3915;p71"/>
              <p:cNvSpPr/>
              <p:nvPr/>
            </p:nvSpPr>
            <p:spPr>
              <a:xfrm>
                <a:off x="6000313" y="4064251"/>
                <a:ext cx="17985" cy="16366"/>
              </a:xfrm>
              <a:custGeom>
                <a:avLst/>
                <a:gdLst/>
                <a:ahLst/>
                <a:cxnLst/>
                <a:rect l="l" t="t" r="r" b="b"/>
                <a:pathLst>
                  <a:path w="400" h="364" extrusionOk="0">
                    <a:moveTo>
                      <a:pt x="138" y="1"/>
                    </a:moveTo>
                    <a:cubicBezTo>
                      <a:pt x="117" y="1"/>
                      <a:pt x="88" y="23"/>
                      <a:pt x="73" y="44"/>
                    </a:cubicBezTo>
                    <a:lnTo>
                      <a:pt x="15" y="146"/>
                    </a:lnTo>
                    <a:cubicBezTo>
                      <a:pt x="0" y="168"/>
                      <a:pt x="0" y="197"/>
                      <a:pt x="15" y="226"/>
                    </a:cubicBezTo>
                    <a:lnTo>
                      <a:pt x="73" y="320"/>
                    </a:lnTo>
                    <a:cubicBezTo>
                      <a:pt x="88" y="349"/>
                      <a:pt x="117" y="364"/>
                      <a:pt x="138" y="364"/>
                    </a:cubicBezTo>
                    <a:lnTo>
                      <a:pt x="255" y="364"/>
                    </a:lnTo>
                    <a:cubicBezTo>
                      <a:pt x="284" y="364"/>
                      <a:pt x="313" y="349"/>
                      <a:pt x="327" y="320"/>
                    </a:cubicBezTo>
                    <a:lnTo>
                      <a:pt x="385" y="226"/>
                    </a:lnTo>
                    <a:cubicBezTo>
                      <a:pt x="400" y="197"/>
                      <a:pt x="400" y="168"/>
                      <a:pt x="385" y="146"/>
                    </a:cubicBezTo>
                    <a:lnTo>
                      <a:pt x="327" y="44"/>
                    </a:lnTo>
                    <a:cubicBezTo>
                      <a:pt x="313" y="23"/>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37" name="Google Shape;3916;p71"/>
              <p:cNvSpPr/>
              <p:nvPr/>
            </p:nvSpPr>
            <p:spPr>
              <a:xfrm>
                <a:off x="6042756" y="4023472"/>
                <a:ext cx="17985" cy="16052"/>
              </a:xfrm>
              <a:custGeom>
                <a:avLst/>
                <a:gdLst/>
                <a:ahLst/>
                <a:cxnLst/>
                <a:rect l="l" t="t" r="r" b="b"/>
                <a:pathLst>
                  <a:path w="400" h="357" extrusionOk="0">
                    <a:moveTo>
                      <a:pt x="138" y="0"/>
                    </a:moveTo>
                    <a:cubicBezTo>
                      <a:pt x="109" y="0"/>
                      <a:pt x="87" y="15"/>
                      <a:pt x="73" y="37"/>
                    </a:cubicBezTo>
                    <a:lnTo>
                      <a:pt x="15" y="138"/>
                    </a:lnTo>
                    <a:cubicBezTo>
                      <a:pt x="0" y="160"/>
                      <a:pt x="0" y="189"/>
                      <a:pt x="15" y="218"/>
                    </a:cubicBezTo>
                    <a:lnTo>
                      <a:pt x="73" y="320"/>
                    </a:lnTo>
                    <a:cubicBezTo>
                      <a:pt x="87" y="342"/>
                      <a:pt x="109" y="356"/>
                      <a:pt x="138" y="356"/>
                    </a:cubicBezTo>
                    <a:lnTo>
                      <a:pt x="254" y="356"/>
                    </a:lnTo>
                    <a:cubicBezTo>
                      <a:pt x="283" y="356"/>
                      <a:pt x="312" y="342"/>
                      <a:pt x="327" y="320"/>
                    </a:cubicBezTo>
                    <a:lnTo>
                      <a:pt x="385" y="218"/>
                    </a:lnTo>
                    <a:cubicBezTo>
                      <a:pt x="399" y="196"/>
                      <a:pt x="399" y="160"/>
                      <a:pt x="385" y="138"/>
                    </a:cubicBezTo>
                    <a:lnTo>
                      <a:pt x="327" y="37"/>
                    </a:lnTo>
                    <a:cubicBezTo>
                      <a:pt x="312"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38" name="Google Shape;3917;p71"/>
              <p:cNvSpPr/>
              <p:nvPr/>
            </p:nvSpPr>
            <p:spPr>
              <a:xfrm>
                <a:off x="6089741" y="4064251"/>
                <a:ext cx="17985" cy="16366"/>
              </a:xfrm>
              <a:custGeom>
                <a:avLst/>
                <a:gdLst/>
                <a:ahLst/>
                <a:cxnLst/>
                <a:rect l="l" t="t" r="r" b="b"/>
                <a:pathLst>
                  <a:path w="400" h="364" extrusionOk="0">
                    <a:moveTo>
                      <a:pt x="139" y="1"/>
                    </a:moveTo>
                    <a:cubicBezTo>
                      <a:pt x="109" y="1"/>
                      <a:pt x="88" y="23"/>
                      <a:pt x="73" y="44"/>
                    </a:cubicBezTo>
                    <a:lnTo>
                      <a:pt x="15" y="146"/>
                    </a:lnTo>
                    <a:cubicBezTo>
                      <a:pt x="1" y="168"/>
                      <a:pt x="1" y="197"/>
                      <a:pt x="15" y="226"/>
                    </a:cubicBezTo>
                    <a:lnTo>
                      <a:pt x="73" y="320"/>
                    </a:lnTo>
                    <a:cubicBezTo>
                      <a:pt x="88" y="349"/>
                      <a:pt x="109" y="364"/>
                      <a:pt x="139" y="364"/>
                    </a:cubicBezTo>
                    <a:lnTo>
                      <a:pt x="255" y="364"/>
                    </a:lnTo>
                    <a:cubicBezTo>
                      <a:pt x="284" y="364"/>
                      <a:pt x="313" y="349"/>
                      <a:pt x="327" y="320"/>
                    </a:cubicBezTo>
                    <a:lnTo>
                      <a:pt x="385" y="226"/>
                    </a:lnTo>
                    <a:cubicBezTo>
                      <a:pt x="400" y="197"/>
                      <a:pt x="400" y="168"/>
                      <a:pt x="385" y="146"/>
                    </a:cubicBezTo>
                    <a:lnTo>
                      <a:pt x="327" y="44"/>
                    </a:lnTo>
                    <a:cubicBezTo>
                      <a:pt x="313" y="23"/>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39" name="Google Shape;3918;p71"/>
              <p:cNvSpPr/>
              <p:nvPr/>
            </p:nvSpPr>
            <p:spPr>
              <a:xfrm>
                <a:off x="6132185" y="4023472"/>
                <a:ext cx="17985" cy="16052"/>
              </a:xfrm>
              <a:custGeom>
                <a:avLst/>
                <a:gdLst/>
                <a:ahLst/>
                <a:cxnLst/>
                <a:rect l="l" t="t" r="r" b="b"/>
                <a:pathLst>
                  <a:path w="400" h="357" extrusionOk="0">
                    <a:moveTo>
                      <a:pt x="138" y="0"/>
                    </a:moveTo>
                    <a:cubicBezTo>
                      <a:pt x="109" y="0"/>
                      <a:pt x="87" y="15"/>
                      <a:pt x="73" y="37"/>
                    </a:cubicBezTo>
                    <a:lnTo>
                      <a:pt x="15" y="138"/>
                    </a:lnTo>
                    <a:cubicBezTo>
                      <a:pt x="0" y="160"/>
                      <a:pt x="0" y="189"/>
                      <a:pt x="15" y="218"/>
                    </a:cubicBezTo>
                    <a:lnTo>
                      <a:pt x="73" y="320"/>
                    </a:lnTo>
                    <a:cubicBezTo>
                      <a:pt x="87" y="342"/>
                      <a:pt x="109" y="356"/>
                      <a:pt x="138" y="356"/>
                    </a:cubicBezTo>
                    <a:lnTo>
                      <a:pt x="254" y="356"/>
                    </a:lnTo>
                    <a:cubicBezTo>
                      <a:pt x="283" y="356"/>
                      <a:pt x="313" y="342"/>
                      <a:pt x="327" y="320"/>
                    </a:cubicBezTo>
                    <a:lnTo>
                      <a:pt x="385" y="218"/>
                    </a:lnTo>
                    <a:cubicBezTo>
                      <a:pt x="400" y="196"/>
                      <a:pt x="400" y="160"/>
                      <a:pt x="385" y="138"/>
                    </a:cubicBezTo>
                    <a:lnTo>
                      <a:pt x="327" y="37"/>
                    </a:lnTo>
                    <a:cubicBezTo>
                      <a:pt x="313"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40" name="Google Shape;3919;p71"/>
              <p:cNvSpPr/>
              <p:nvPr/>
            </p:nvSpPr>
            <p:spPr>
              <a:xfrm>
                <a:off x="6179170" y="4064251"/>
                <a:ext cx="17985" cy="16366"/>
              </a:xfrm>
              <a:custGeom>
                <a:avLst/>
                <a:gdLst/>
                <a:ahLst/>
                <a:cxnLst/>
                <a:rect l="l" t="t" r="r" b="b"/>
                <a:pathLst>
                  <a:path w="400" h="364" extrusionOk="0">
                    <a:moveTo>
                      <a:pt x="139" y="1"/>
                    </a:moveTo>
                    <a:cubicBezTo>
                      <a:pt x="110" y="1"/>
                      <a:pt x="88" y="23"/>
                      <a:pt x="73" y="44"/>
                    </a:cubicBezTo>
                    <a:lnTo>
                      <a:pt x="15" y="146"/>
                    </a:lnTo>
                    <a:cubicBezTo>
                      <a:pt x="1" y="168"/>
                      <a:pt x="1" y="197"/>
                      <a:pt x="15" y="226"/>
                    </a:cubicBezTo>
                    <a:lnTo>
                      <a:pt x="73" y="320"/>
                    </a:lnTo>
                    <a:cubicBezTo>
                      <a:pt x="88" y="349"/>
                      <a:pt x="110" y="364"/>
                      <a:pt x="139" y="364"/>
                    </a:cubicBezTo>
                    <a:lnTo>
                      <a:pt x="255" y="364"/>
                    </a:lnTo>
                    <a:cubicBezTo>
                      <a:pt x="284" y="364"/>
                      <a:pt x="313" y="349"/>
                      <a:pt x="327" y="320"/>
                    </a:cubicBezTo>
                    <a:lnTo>
                      <a:pt x="385" y="226"/>
                    </a:lnTo>
                    <a:cubicBezTo>
                      <a:pt x="400" y="197"/>
                      <a:pt x="400" y="168"/>
                      <a:pt x="385" y="146"/>
                    </a:cubicBezTo>
                    <a:lnTo>
                      <a:pt x="327" y="44"/>
                    </a:lnTo>
                    <a:cubicBezTo>
                      <a:pt x="313" y="23"/>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41" name="Google Shape;3920;p71"/>
              <p:cNvSpPr/>
              <p:nvPr/>
            </p:nvSpPr>
            <p:spPr>
              <a:xfrm>
                <a:off x="5954946" y="4103097"/>
                <a:ext cx="16366" cy="16366"/>
              </a:xfrm>
              <a:custGeom>
                <a:avLst/>
                <a:gdLst/>
                <a:ahLst/>
                <a:cxnLst/>
                <a:rect l="l" t="t" r="r" b="b"/>
                <a:pathLst>
                  <a:path w="364" h="364" extrusionOk="0">
                    <a:moveTo>
                      <a:pt x="102" y="1"/>
                    </a:moveTo>
                    <a:cubicBezTo>
                      <a:pt x="80" y="1"/>
                      <a:pt x="51" y="22"/>
                      <a:pt x="37" y="44"/>
                    </a:cubicBezTo>
                    <a:lnTo>
                      <a:pt x="29" y="59"/>
                    </a:lnTo>
                    <a:cubicBezTo>
                      <a:pt x="22" y="124"/>
                      <a:pt x="8" y="189"/>
                      <a:pt x="0" y="255"/>
                    </a:cubicBezTo>
                    <a:lnTo>
                      <a:pt x="37" y="320"/>
                    </a:lnTo>
                    <a:cubicBezTo>
                      <a:pt x="51" y="349"/>
                      <a:pt x="73" y="364"/>
                      <a:pt x="102" y="364"/>
                    </a:cubicBezTo>
                    <a:lnTo>
                      <a:pt x="218" y="364"/>
                    </a:lnTo>
                    <a:cubicBezTo>
                      <a:pt x="247" y="364"/>
                      <a:pt x="276" y="349"/>
                      <a:pt x="291" y="320"/>
                    </a:cubicBezTo>
                    <a:lnTo>
                      <a:pt x="349" y="226"/>
                    </a:lnTo>
                    <a:cubicBezTo>
                      <a:pt x="363" y="197"/>
                      <a:pt x="363" y="168"/>
                      <a:pt x="349" y="146"/>
                    </a:cubicBezTo>
                    <a:lnTo>
                      <a:pt x="291" y="44"/>
                    </a:lnTo>
                    <a:cubicBezTo>
                      <a:pt x="276" y="22"/>
                      <a:pt x="247" y="1"/>
                      <a:pt x="218"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42" name="Google Shape;3921;p71"/>
              <p:cNvSpPr/>
              <p:nvPr/>
            </p:nvSpPr>
            <p:spPr>
              <a:xfrm>
                <a:off x="6000313" y="4144237"/>
                <a:ext cx="17985" cy="16366"/>
              </a:xfrm>
              <a:custGeom>
                <a:avLst/>
                <a:gdLst/>
                <a:ahLst/>
                <a:cxnLst/>
                <a:rect l="l" t="t" r="r" b="b"/>
                <a:pathLst>
                  <a:path w="400" h="364" extrusionOk="0">
                    <a:moveTo>
                      <a:pt x="138" y="0"/>
                    </a:moveTo>
                    <a:cubicBezTo>
                      <a:pt x="117" y="0"/>
                      <a:pt x="88" y="15"/>
                      <a:pt x="73" y="44"/>
                    </a:cubicBezTo>
                    <a:lnTo>
                      <a:pt x="15" y="138"/>
                    </a:lnTo>
                    <a:cubicBezTo>
                      <a:pt x="0" y="167"/>
                      <a:pt x="0" y="196"/>
                      <a:pt x="15" y="218"/>
                    </a:cubicBezTo>
                    <a:lnTo>
                      <a:pt x="73" y="320"/>
                    </a:lnTo>
                    <a:cubicBezTo>
                      <a:pt x="88" y="349"/>
                      <a:pt x="117" y="363"/>
                      <a:pt x="138" y="363"/>
                    </a:cubicBezTo>
                    <a:lnTo>
                      <a:pt x="255" y="363"/>
                    </a:lnTo>
                    <a:cubicBezTo>
                      <a:pt x="284" y="363"/>
                      <a:pt x="313" y="349"/>
                      <a:pt x="327" y="320"/>
                    </a:cubicBezTo>
                    <a:lnTo>
                      <a:pt x="385" y="218"/>
                    </a:lnTo>
                    <a:cubicBezTo>
                      <a:pt x="400" y="196"/>
                      <a:pt x="400" y="167"/>
                      <a:pt x="385" y="138"/>
                    </a:cubicBezTo>
                    <a:lnTo>
                      <a:pt x="327" y="44"/>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43" name="Google Shape;3922;p71"/>
              <p:cNvSpPr/>
              <p:nvPr/>
            </p:nvSpPr>
            <p:spPr>
              <a:xfrm>
                <a:off x="6042756" y="4103097"/>
                <a:ext cx="17985" cy="16366"/>
              </a:xfrm>
              <a:custGeom>
                <a:avLst/>
                <a:gdLst/>
                <a:ahLst/>
                <a:cxnLst/>
                <a:rect l="l" t="t" r="r" b="b"/>
                <a:pathLst>
                  <a:path w="400" h="364" extrusionOk="0">
                    <a:moveTo>
                      <a:pt x="138" y="1"/>
                    </a:moveTo>
                    <a:cubicBezTo>
                      <a:pt x="109" y="1"/>
                      <a:pt x="87" y="22"/>
                      <a:pt x="73" y="44"/>
                    </a:cubicBezTo>
                    <a:lnTo>
                      <a:pt x="15" y="146"/>
                    </a:lnTo>
                    <a:cubicBezTo>
                      <a:pt x="0" y="168"/>
                      <a:pt x="0" y="197"/>
                      <a:pt x="15" y="226"/>
                    </a:cubicBezTo>
                    <a:lnTo>
                      <a:pt x="73" y="320"/>
                    </a:lnTo>
                    <a:cubicBezTo>
                      <a:pt x="87" y="349"/>
                      <a:pt x="109" y="364"/>
                      <a:pt x="138" y="364"/>
                    </a:cubicBezTo>
                    <a:lnTo>
                      <a:pt x="254" y="364"/>
                    </a:lnTo>
                    <a:cubicBezTo>
                      <a:pt x="283" y="364"/>
                      <a:pt x="312" y="349"/>
                      <a:pt x="327" y="320"/>
                    </a:cubicBezTo>
                    <a:lnTo>
                      <a:pt x="385" y="226"/>
                    </a:lnTo>
                    <a:cubicBezTo>
                      <a:pt x="399" y="197"/>
                      <a:pt x="399" y="168"/>
                      <a:pt x="385" y="146"/>
                    </a:cubicBezTo>
                    <a:lnTo>
                      <a:pt x="327" y="44"/>
                    </a:lnTo>
                    <a:cubicBezTo>
                      <a:pt x="312" y="22"/>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44" name="Google Shape;3923;p71"/>
              <p:cNvSpPr/>
              <p:nvPr/>
            </p:nvSpPr>
            <p:spPr>
              <a:xfrm>
                <a:off x="6089741" y="4144237"/>
                <a:ext cx="17985" cy="16366"/>
              </a:xfrm>
              <a:custGeom>
                <a:avLst/>
                <a:gdLst/>
                <a:ahLst/>
                <a:cxnLst/>
                <a:rect l="l" t="t" r="r" b="b"/>
                <a:pathLst>
                  <a:path w="400" h="364" extrusionOk="0">
                    <a:moveTo>
                      <a:pt x="139" y="0"/>
                    </a:moveTo>
                    <a:cubicBezTo>
                      <a:pt x="109" y="0"/>
                      <a:pt x="88" y="15"/>
                      <a:pt x="73" y="44"/>
                    </a:cubicBezTo>
                    <a:lnTo>
                      <a:pt x="15" y="138"/>
                    </a:lnTo>
                    <a:cubicBezTo>
                      <a:pt x="1" y="167"/>
                      <a:pt x="1" y="196"/>
                      <a:pt x="15" y="218"/>
                    </a:cubicBezTo>
                    <a:lnTo>
                      <a:pt x="73" y="320"/>
                    </a:lnTo>
                    <a:cubicBezTo>
                      <a:pt x="88" y="349"/>
                      <a:pt x="109" y="363"/>
                      <a:pt x="139" y="363"/>
                    </a:cubicBezTo>
                    <a:lnTo>
                      <a:pt x="255" y="363"/>
                    </a:lnTo>
                    <a:cubicBezTo>
                      <a:pt x="284" y="363"/>
                      <a:pt x="313" y="349"/>
                      <a:pt x="327" y="320"/>
                    </a:cubicBezTo>
                    <a:lnTo>
                      <a:pt x="385" y="218"/>
                    </a:lnTo>
                    <a:cubicBezTo>
                      <a:pt x="400" y="196"/>
                      <a:pt x="400" y="167"/>
                      <a:pt x="385" y="138"/>
                    </a:cubicBezTo>
                    <a:lnTo>
                      <a:pt x="327" y="44"/>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45" name="Google Shape;3924;p71"/>
              <p:cNvSpPr/>
              <p:nvPr/>
            </p:nvSpPr>
            <p:spPr>
              <a:xfrm>
                <a:off x="6132185" y="4103097"/>
                <a:ext cx="17985" cy="16366"/>
              </a:xfrm>
              <a:custGeom>
                <a:avLst/>
                <a:gdLst/>
                <a:ahLst/>
                <a:cxnLst/>
                <a:rect l="l" t="t" r="r" b="b"/>
                <a:pathLst>
                  <a:path w="400" h="364" extrusionOk="0">
                    <a:moveTo>
                      <a:pt x="138" y="1"/>
                    </a:moveTo>
                    <a:cubicBezTo>
                      <a:pt x="109" y="1"/>
                      <a:pt x="87" y="22"/>
                      <a:pt x="73" y="44"/>
                    </a:cubicBezTo>
                    <a:lnTo>
                      <a:pt x="15" y="146"/>
                    </a:lnTo>
                    <a:cubicBezTo>
                      <a:pt x="0" y="168"/>
                      <a:pt x="0" y="197"/>
                      <a:pt x="15" y="226"/>
                    </a:cubicBezTo>
                    <a:lnTo>
                      <a:pt x="73" y="320"/>
                    </a:lnTo>
                    <a:cubicBezTo>
                      <a:pt x="87" y="349"/>
                      <a:pt x="109" y="364"/>
                      <a:pt x="138" y="364"/>
                    </a:cubicBezTo>
                    <a:lnTo>
                      <a:pt x="254" y="364"/>
                    </a:lnTo>
                    <a:cubicBezTo>
                      <a:pt x="283" y="364"/>
                      <a:pt x="313" y="349"/>
                      <a:pt x="327" y="320"/>
                    </a:cubicBezTo>
                    <a:lnTo>
                      <a:pt x="385" y="226"/>
                    </a:lnTo>
                    <a:cubicBezTo>
                      <a:pt x="400" y="197"/>
                      <a:pt x="400" y="168"/>
                      <a:pt x="385" y="146"/>
                    </a:cubicBezTo>
                    <a:lnTo>
                      <a:pt x="327" y="44"/>
                    </a:lnTo>
                    <a:cubicBezTo>
                      <a:pt x="313" y="22"/>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46" name="Google Shape;3925;p71"/>
              <p:cNvSpPr/>
              <p:nvPr/>
            </p:nvSpPr>
            <p:spPr>
              <a:xfrm>
                <a:off x="6179170" y="4144237"/>
                <a:ext cx="17985" cy="16366"/>
              </a:xfrm>
              <a:custGeom>
                <a:avLst/>
                <a:gdLst/>
                <a:ahLst/>
                <a:cxnLst/>
                <a:rect l="l" t="t" r="r" b="b"/>
                <a:pathLst>
                  <a:path w="400" h="364" extrusionOk="0">
                    <a:moveTo>
                      <a:pt x="139" y="0"/>
                    </a:moveTo>
                    <a:cubicBezTo>
                      <a:pt x="110" y="0"/>
                      <a:pt x="88" y="15"/>
                      <a:pt x="73" y="44"/>
                    </a:cubicBezTo>
                    <a:lnTo>
                      <a:pt x="15" y="138"/>
                    </a:lnTo>
                    <a:cubicBezTo>
                      <a:pt x="1" y="167"/>
                      <a:pt x="1" y="196"/>
                      <a:pt x="15" y="218"/>
                    </a:cubicBezTo>
                    <a:lnTo>
                      <a:pt x="73" y="320"/>
                    </a:lnTo>
                    <a:cubicBezTo>
                      <a:pt x="88" y="349"/>
                      <a:pt x="110" y="363"/>
                      <a:pt x="139" y="363"/>
                    </a:cubicBezTo>
                    <a:lnTo>
                      <a:pt x="255" y="363"/>
                    </a:lnTo>
                    <a:cubicBezTo>
                      <a:pt x="284" y="363"/>
                      <a:pt x="313" y="349"/>
                      <a:pt x="327" y="320"/>
                    </a:cubicBezTo>
                    <a:lnTo>
                      <a:pt x="385" y="218"/>
                    </a:lnTo>
                    <a:cubicBezTo>
                      <a:pt x="400" y="196"/>
                      <a:pt x="400" y="167"/>
                      <a:pt x="385" y="138"/>
                    </a:cubicBezTo>
                    <a:lnTo>
                      <a:pt x="327" y="44"/>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47" name="Google Shape;3926;p71"/>
              <p:cNvSpPr/>
              <p:nvPr/>
            </p:nvSpPr>
            <p:spPr>
              <a:xfrm>
                <a:off x="5953642" y="4183083"/>
                <a:ext cx="17670" cy="11465"/>
              </a:xfrm>
              <a:custGeom>
                <a:avLst/>
                <a:gdLst/>
                <a:ahLst/>
                <a:cxnLst/>
                <a:rect l="l" t="t" r="r" b="b"/>
                <a:pathLst>
                  <a:path w="393" h="255" extrusionOk="0">
                    <a:moveTo>
                      <a:pt x="131" y="0"/>
                    </a:moveTo>
                    <a:cubicBezTo>
                      <a:pt x="102" y="0"/>
                      <a:pt x="80" y="15"/>
                      <a:pt x="66" y="44"/>
                    </a:cubicBezTo>
                    <a:lnTo>
                      <a:pt x="8" y="138"/>
                    </a:lnTo>
                    <a:cubicBezTo>
                      <a:pt x="0" y="146"/>
                      <a:pt x="8" y="153"/>
                      <a:pt x="0" y="153"/>
                    </a:cubicBezTo>
                    <a:cubicBezTo>
                      <a:pt x="116" y="189"/>
                      <a:pt x="233" y="225"/>
                      <a:pt x="356" y="254"/>
                    </a:cubicBezTo>
                    <a:lnTo>
                      <a:pt x="378" y="218"/>
                    </a:lnTo>
                    <a:cubicBezTo>
                      <a:pt x="392" y="196"/>
                      <a:pt x="392" y="167"/>
                      <a:pt x="378" y="138"/>
                    </a:cubicBezTo>
                    <a:lnTo>
                      <a:pt x="320" y="44"/>
                    </a:lnTo>
                    <a:cubicBezTo>
                      <a:pt x="305" y="15"/>
                      <a:pt x="276" y="0"/>
                      <a:pt x="247"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48" name="Google Shape;3927;p71"/>
              <p:cNvSpPr/>
              <p:nvPr/>
            </p:nvSpPr>
            <p:spPr>
              <a:xfrm>
                <a:off x="6042756" y="4183083"/>
                <a:ext cx="17985" cy="16366"/>
              </a:xfrm>
              <a:custGeom>
                <a:avLst/>
                <a:gdLst/>
                <a:ahLst/>
                <a:cxnLst/>
                <a:rect l="l" t="t" r="r" b="b"/>
                <a:pathLst>
                  <a:path w="400" h="364" extrusionOk="0">
                    <a:moveTo>
                      <a:pt x="138" y="0"/>
                    </a:moveTo>
                    <a:cubicBezTo>
                      <a:pt x="109" y="0"/>
                      <a:pt x="87" y="15"/>
                      <a:pt x="73" y="44"/>
                    </a:cubicBezTo>
                    <a:lnTo>
                      <a:pt x="15" y="138"/>
                    </a:lnTo>
                    <a:cubicBezTo>
                      <a:pt x="0" y="167"/>
                      <a:pt x="0" y="196"/>
                      <a:pt x="15" y="218"/>
                    </a:cubicBezTo>
                    <a:lnTo>
                      <a:pt x="73" y="320"/>
                    </a:lnTo>
                    <a:cubicBezTo>
                      <a:pt x="87" y="349"/>
                      <a:pt x="109" y="363"/>
                      <a:pt x="138" y="363"/>
                    </a:cubicBezTo>
                    <a:lnTo>
                      <a:pt x="254" y="363"/>
                    </a:lnTo>
                    <a:cubicBezTo>
                      <a:pt x="283" y="363"/>
                      <a:pt x="312" y="349"/>
                      <a:pt x="327" y="320"/>
                    </a:cubicBezTo>
                    <a:lnTo>
                      <a:pt x="385" y="218"/>
                    </a:lnTo>
                    <a:cubicBezTo>
                      <a:pt x="399" y="196"/>
                      <a:pt x="399" y="167"/>
                      <a:pt x="385" y="138"/>
                    </a:cubicBezTo>
                    <a:lnTo>
                      <a:pt x="327" y="44"/>
                    </a:lnTo>
                    <a:cubicBezTo>
                      <a:pt x="312"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49" name="Google Shape;3928;p71"/>
              <p:cNvSpPr/>
              <p:nvPr/>
            </p:nvSpPr>
            <p:spPr>
              <a:xfrm>
                <a:off x="6132185" y="4183083"/>
                <a:ext cx="17985" cy="16366"/>
              </a:xfrm>
              <a:custGeom>
                <a:avLst/>
                <a:gdLst/>
                <a:ahLst/>
                <a:cxnLst/>
                <a:rect l="l" t="t" r="r" b="b"/>
                <a:pathLst>
                  <a:path w="400" h="364" extrusionOk="0">
                    <a:moveTo>
                      <a:pt x="138" y="0"/>
                    </a:moveTo>
                    <a:cubicBezTo>
                      <a:pt x="109" y="0"/>
                      <a:pt x="87" y="15"/>
                      <a:pt x="73" y="44"/>
                    </a:cubicBezTo>
                    <a:lnTo>
                      <a:pt x="15" y="138"/>
                    </a:lnTo>
                    <a:cubicBezTo>
                      <a:pt x="0" y="167"/>
                      <a:pt x="0" y="196"/>
                      <a:pt x="15" y="218"/>
                    </a:cubicBezTo>
                    <a:lnTo>
                      <a:pt x="73" y="320"/>
                    </a:lnTo>
                    <a:cubicBezTo>
                      <a:pt x="87" y="349"/>
                      <a:pt x="109" y="363"/>
                      <a:pt x="138" y="363"/>
                    </a:cubicBezTo>
                    <a:lnTo>
                      <a:pt x="254" y="363"/>
                    </a:lnTo>
                    <a:cubicBezTo>
                      <a:pt x="283" y="363"/>
                      <a:pt x="313" y="349"/>
                      <a:pt x="327" y="320"/>
                    </a:cubicBezTo>
                    <a:lnTo>
                      <a:pt x="385" y="218"/>
                    </a:lnTo>
                    <a:cubicBezTo>
                      <a:pt x="400" y="196"/>
                      <a:pt x="400" y="167"/>
                      <a:pt x="385" y="138"/>
                    </a:cubicBezTo>
                    <a:lnTo>
                      <a:pt x="327" y="44"/>
                    </a:lnTo>
                    <a:cubicBezTo>
                      <a:pt x="313"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50" name="Google Shape;3929;p71"/>
              <p:cNvSpPr/>
              <p:nvPr/>
            </p:nvSpPr>
            <p:spPr>
              <a:xfrm>
                <a:off x="6226200" y="3783876"/>
                <a:ext cx="17985" cy="16052"/>
              </a:xfrm>
              <a:custGeom>
                <a:avLst/>
                <a:gdLst/>
                <a:ahLst/>
                <a:cxnLst/>
                <a:rect l="l" t="t" r="r" b="b"/>
                <a:pathLst>
                  <a:path w="400" h="357" extrusionOk="0">
                    <a:moveTo>
                      <a:pt x="145" y="1"/>
                    </a:moveTo>
                    <a:cubicBezTo>
                      <a:pt x="116" y="1"/>
                      <a:pt x="87" y="15"/>
                      <a:pt x="73" y="37"/>
                    </a:cubicBezTo>
                    <a:lnTo>
                      <a:pt x="15" y="139"/>
                    </a:lnTo>
                    <a:cubicBezTo>
                      <a:pt x="0" y="160"/>
                      <a:pt x="0" y="190"/>
                      <a:pt x="15" y="219"/>
                    </a:cubicBezTo>
                    <a:lnTo>
                      <a:pt x="73" y="313"/>
                    </a:lnTo>
                    <a:cubicBezTo>
                      <a:pt x="87" y="342"/>
                      <a:pt x="116" y="356"/>
                      <a:pt x="145" y="356"/>
                    </a:cubicBezTo>
                    <a:lnTo>
                      <a:pt x="254" y="356"/>
                    </a:lnTo>
                    <a:cubicBezTo>
                      <a:pt x="283" y="356"/>
                      <a:pt x="312" y="342"/>
                      <a:pt x="327" y="313"/>
                    </a:cubicBezTo>
                    <a:lnTo>
                      <a:pt x="385" y="219"/>
                    </a:lnTo>
                    <a:cubicBezTo>
                      <a:pt x="399" y="190"/>
                      <a:pt x="399" y="160"/>
                      <a:pt x="385" y="139"/>
                    </a:cubicBezTo>
                    <a:lnTo>
                      <a:pt x="327" y="37"/>
                    </a:lnTo>
                    <a:cubicBezTo>
                      <a:pt x="312" y="15"/>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51" name="Google Shape;3930;p71"/>
              <p:cNvSpPr/>
              <p:nvPr/>
            </p:nvSpPr>
            <p:spPr>
              <a:xfrm>
                <a:off x="6273185" y="3824700"/>
                <a:ext cx="17985" cy="16366"/>
              </a:xfrm>
              <a:custGeom>
                <a:avLst/>
                <a:gdLst/>
                <a:ahLst/>
                <a:cxnLst/>
                <a:rect l="l" t="t" r="r" b="b"/>
                <a:pathLst>
                  <a:path w="400" h="364" extrusionOk="0">
                    <a:moveTo>
                      <a:pt x="146" y="0"/>
                    </a:moveTo>
                    <a:cubicBezTo>
                      <a:pt x="117" y="0"/>
                      <a:pt x="88" y="15"/>
                      <a:pt x="73" y="44"/>
                    </a:cubicBezTo>
                    <a:lnTo>
                      <a:pt x="15" y="138"/>
                    </a:lnTo>
                    <a:cubicBezTo>
                      <a:pt x="1" y="167"/>
                      <a:pt x="1" y="196"/>
                      <a:pt x="15" y="225"/>
                    </a:cubicBezTo>
                    <a:lnTo>
                      <a:pt x="73" y="320"/>
                    </a:lnTo>
                    <a:cubicBezTo>
                      <a:pt x="88" y="349"/>
                      <a:pt x="117" y="363"/>
                      <a:pt x="146" y="363"/>
                    </a:cubicBezTo>
                    <a:lnTo>
                      <a:pt x="255" y="363"/>
                    </a:lnTo>
                    <a:cubicBezTo>
                      <a:pt x="284" y="363"/>
                      <a:pt x="313" y="349"/>
                      <a:pt x="327" y="320"/>
                    </a:cubicBezTo>
                    <a:lnTo>
                      <a:pt x="385" y="225"/>
                    </a:lnTo>
                    <a:cubicBezTo>
                      <a:pt x="400" y="196"/>
                      <a:pt x="400" y="167"/>
                      <a:pt x="385" y="138"/>
                    </a:cubicBezTo>
                    <a:lnTo>
                      <a:pt x="327" y="44"/>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52" name="Google Shape;3931;p71"/>
              <p:cNvSpPr/>
              <p:nvPr/>
            </p:nvSpPr>
            <p:spPr>
              <a:xfrm>
                <a:off x="6226200" y="3863546"/>
                <a:ext cx="17985" cy="16366"/>
              </a:xfrm>
              <a:custGeom>
                <a:avLst/>
                <a:gdLst/>
                <a:ahLst/>
                <a:cxnLst/>
                <a:rect l="l" t="t" r="r" b="b"/>
                <a:pathLst>
                  <a:path w="400" h="364" extrusionOk="0">
                    <a:moveTo>
                      <a:pt x="145" y="0"/>
                    </a:moveTo>
                    <a:cubicBezTo>
                      <a:pt x="116" y="0"/>
                      <a:pt x="87" y="15"/>
                      <a:pt x="73" y="44"/>
                    </a:cubicBezTo>
                    <a:lnTo>
                      <a:pt x="15" y="138"/>
                    </a:lnTo>
                    <a:cubicBezTo>
                      <a:pt x="0" y="167"/>
                      <a:pt x="0" y="196"/>
                      <a:pt x="15" y="225"/>
                    </a:cubicBezTo>
                    <a:lnTo>
                      <a:pt x="73" y="320"/>
                    </a:lnTo>
                    <a:cubicBezTo>
                      <a:pt x="87" y="349"/>
                      <a:pt x="116" y="363"/>
                      <a:pt x="145" y="363"/>
                    </a:cubicBezTo>
                    <a:lnTo>
                      <a:pt x="254" y="363"/>
                    </a:lnTo>
                    <a:cubicBezTo>
                      <a:pt x="283" y="363"/>
                      <a:pt x="312" y="349"/>
                      <a:pt x="327" y="320"/>
                    </a:cubicBezTo>
                    <a:lnTo>
                      <a:pt x="385" y="225"/>
                    </a:lnTo>
                    <a:cubicBezTo>
                      <a:pt x="399" y="196"/>
                      <a:pt x="399" y="167"/>
                      <a:pt x="385" y="138"/>
                    </a:cubicBezTo>
                    <a:lnTo>
                      <a:pt x="327" y="44"/>
                    </a:lnTo>
                    <a:cubicBezTo>
                      <a:pt x="312"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53" name="Google Shape;3932;p71"/>
              <p:cNvSpPr/>
              <p:nvPr/>
            </p:nvSpPr>
            <p:spPr>
              <a:xfrm>
                <a:off x="6273185" y="3904641"/>
                <a:ext cx="17985" cy="16366"/>
              </a:xfrm>
              <a:custGeom>
                <a:avLst/>
                <a:gdLst/>
                <a:ahLst/>
                <a:cxnLst/>
                <a:rect l="l" t="t" r="r" b="b"/>
                <a:pathLst>
                  <a:path w="400" h="364" extrusionOk="0">
                    <a:moveTo>
                      <a:pt x="146" y="1"/>
                    </a:moveTo>
                    <a:cubicBezTo>
                      <a:pt x="117" y="1"/>
                      <a:pt x="88" y="15"/>
                      <a:pt x="73" y="44"/>
                    </a:cubicBezTo>
                    <a:lnTo>
                      <a:pt x="15" y="139"/>
                    </a:lnTo>
                    <a:cubicBezTo>
                      <a:pt x="1" y="168"/>
                      <a:pt x="1" y="197"/>
                      <a:pt x="15" y="219"/>
                    </a:cubicBezTo>
                    <a:lnTo>
                      <a:pt x="73" y="320"/>
                    </a:lnTo>
                    <a:cubicBezTo>
                      <a:pt x="88" y="342"/>
                      <a:pt x="117" y="364"/>
                      <a:pt x="146" y="364"/>
                    </a:cubicBezTo>
                    <a:lnTo>
                      <a:pt x="255" y="364"/>
                    </a:lnTo>
                    <a:cubicBezTo>
                      <a:pt x="284" y="364"/>
                      <a:pt x="313" y="342"/>
                      <a:pt x="327" y="320"/>
                    </a:cubicBezTo>
                    <a:lnTo>
                      <a:pt x="385" y="219"/>
                    </a:lnTo>
                    <a:cubicBezTo>
                      <a:pt x="400" y="197"/>
                      <a:pt x="400" y="168"/>
                      <a:pt x="385" y="139"/>
                    </a:cubicBezTo>
                    <a:lnTo>
                      <a:pt x="327" y="44"/>
                    </a:lnTo>
                    <a:cubicBezTo>
                      <a:pt x="313" y="15"/>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54" name="Google Shape;3933;p71"/>
              <p:cNvSpPr/>
              <p:nvPr/>
            </p:nvSpPr>
            <p:spPr>
              <a:xfrm>
                <a:off x="6226200" y="3943487"/>
                <a:ext cx="17985" cy="16052"/>
              </a:xfrm>
              <a:custGeom>
                <a:avLst/>
                <a:gdLst/>
                <a:ahLst/>
                <a:cxnLst/>
                <a:rect l="l" t="t" r="r" b="b"/>
                <a:pathLst>
                  <a:path w="400" h="357" extrusionOk="0">
                    <a:moveTo>
                      <a:pt x="145" y="1"/>
                    </a:moveTo>
                    <a:cubicBezTo>
                      <a:pt x="116" y="1"/>
                      <a:pt x="87" y="15"/>
                      <a:pt x="73" y="37"/>
                    </a:cubicBezTo>
                    <a:lnTo>
                      <a:pt x="15" y="139"/>
                    </a:lnTo>
                    <a:cubicBezTo>
                      <a:pt x="0" y="168"/>
                      <a:pt x="0" y="197"/>
                      <a:pt x="15" y="219"/>
                    </a:cubicBezTo>
                    <a:lnTo>
                      <a:pt x="73" y="320"/>
                    </a:lnTo>
                    <a:cubicBezTo>
                      <a:pt x="87" y="342"/>
                      <a:pt x="116" y="356"/>
                      <a:pt x="145" y="356"/>
                    </a:cubicBezTo>
                    <a:lnTo>
                      <a:pt x="254" y="356"/>
                    </a:lnTo>
                    <a:cubicBezTo>
                      <a:pt x="283" y="356"/>
                      <a:pt x="312" y="342"/>
                      <a:pt x="327" y="320"/>
                    </a:cubicBezTo>
                    <a:lnTo>
                      <a:pt x="385" y="219"/>
                    </a:lnTo>
                    <a:cubicBezTo>
                      <a:pt x="399" y="197"/>
                      <a:pt x="399" y="168"/>
                      <a:pt x="385" y="139"/>
                    </a:cubicBezTo>
                    <a:lnTo>
                      <a:pt x="327" y="37"/>
                    </a:lnTo>
                    <a:cubicBezTo>
                      <a:pt x="312" y="15"/>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55" name="Google Shape;3934;p71"/>
              <p:cNvSpPr/>
              <p:nvPr/>
            </p:nvSpPr>
            <p:spPr>
              <a:xfrm>
                <a:off x="6273185" y="3984626"/>
                <a:ext cx="17985" cy="16052"/>
              </a:xfrm>
              <a:custGeom>
                <a:avLst/>
                <a:gdLst/>
                <a:ahLst/>
                <a:cxnLst/>
                <a:rect l="l" t="t" r="r" b="b"/>
                <a:pathLst>
                  <a:path w="400" h="357" extrusionOk="0">
                    <a:moveTo>
                      <a:pt x="146" y="0"/>
                    </a:moveTo>
                    <a:cubicBezTo>
                      <a:pt x="117" y="0"/>
                      <a:pt x="88" y="15"/>
                      <a:pt x="73" y="37"/>
                    </a:cubicBezTo>
                    <a:lnTo>
                      <a:pt x="15" y="138"/>
                    </a:lnTo>
                    <a:cubicBezTo>
                      <a:pt x="1" y="160"/>
                      <a:pt x="1" y="189"/>
                      <a:pt x="15" y="218"/>
                    </a:cubicBezTo>
                    <a:lnTo>
                      <a:pt x="73" y="320"/>
                    </a:lnTo>
                    <a:cubicBezTo>
                      <a:pt x="88" y="342"/>
                      <a:pt x="117" y="356"/>
                      <a:pt x="146" y="356"/>
                    </a:cubicBezTo>
                    <a:lnTo>
                      <a:pt x="255" y="356"/>
                    </a:lnTo>
                    <a:cubicBezTo>
                      <a:pt x="284" y="356"/>
                      <a:pt x="313" y="342"/>
                      <a:pt x="327" y="320"/>
                    </a:cubicBezTo>
                    <a:lnTo>
                      <a:pt x="385" y="218"/>
                    </a:lnTo>
                    <a:cubicBezTo>
                      <a:pt x="400" y="196"/>
                      <a:pt x="400" y="160"/>
                      <a:pt x="385" y="138"/>
                    </a:cubicBezTo>
                    <a:lnTo>
                      <a:pt x="327" y="37"/>
                    </a:lnTo>
                    <a:cubicBezTo>
                      <a:pt x="313"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56" name="Google Shape;3935;p71"/>
              <p:cNvSpPr/>
              <p:nvPr/>
            </p:nvSpPr>
            <p:spPr>
              <a:xfrm>
                <a:off x="6226200" y="4023472"/>
                <a:ext cx="17985" cy="16052"/>
              </a:xfrm>
              <a:custGeom>
                <a:avLst/>
                <a:gdLst/>
                <a:ahLst/>
                <a:cxnLst/>
                <a:rect l="l" t="t" r="r" b="b"/>
                <a:pathLst>
                  <a:path w="400" h="357" extrusionOk="0">
                    <a:moveTo>
                      <a:pt x="145" y="0"/>
                    </a:moveTo>
                    <a:cubicBezTo>
                      <a:pt x="116" y="0"/>
                      <a:pt x="87" y="15"/>
                      <a:pt x="73" y="37"/>
                    </a:cubicBezTo>
                    <a:lnTo>
                      <a:pt x="15" y="138"/>
                    </a:lnTo>
                    <a:cubicBezTo>
                      <a:pt x="0" y="160"/>
                      <a:pt x="0" y="189"/>
                      <a:pt x="15" y="218"/>
                    </a:cubicBezTo>
                    <a:lnTo>
                      <a:pt x="73" y="320"/>
                    </a:lnTo>
                    <a:cubicBezTo>
                      <a:pt x="87" y="342"/>
                      <a:pt x="116" y="356"/>
                      <a:pt x="145" y="356"/>
                    </a:cubicBezTo>
                    <a:lnTo>
                      <a:pt x="254" y="356"/>
                    </a:lnTo>
                    <a:cubicBezTo>
                      <a:pt x="283" y="356"/>
                      <a:pt x="312" y="342"/>
                      <a:pt x="327" y="320"/>
                    </a:cubicBezTo>
                    <a:lnTo>
                      <a:pt x="385" y="218"/>
                    </a:lnTo>
                    <a:cubicBezTo>
                      <a:pt x="399" y="196"/>
                      <a:pt x="399" y="160"/>
                      <a:pt x="385" y="138"/>
                    </a:cubicBezTo>
                    <a:lnTo>
                      <a:pt x="327" y="37"/>
                    </a:lnTo>
                    <a:cubicBezTo>
                      <a:pt x="312"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57" name="Google Shape;3936;p71"/>
              <p:cNvSpPr/>
              <p:nvPr/>
            </p:nvSpPr>
            <p:spPr>
              <a:xfrm>
                <a:off x="6273185" y="4064251"/>
                <a:ext cx="17985" cy="16366"/>
              </a:xfrm>
              <a:custGeom>
                <a:avLst/>
                <a:gdLst/>
                <a:ahLst/>
                <a:cxnLst/>
                <a:rect l="l" t="t" r="r" b="b"/>
                <a:pathLst>
                  <a:path w="400" h="364" extrusionOk="0">
                    <a:moveTo>
                      <a:pt x="146" y="1"/>
                    </a:moveTo>
                    <a:cubicBezTo>
                      <a:pt x="117" y="1"/>
                      <a:pt x="88" y="23"/>
                      <a:pt x="73" y="44"/>
                    </a:cubicBezTo>
                    <a:lnTo>
                      <a:pt x="15" y="146"/>
                    </a:lnTo>
                    <a:cubicBezTo>
                      <a:pt x="1" y="168"/>
                      <a:pt x="1" y="197"/>
                      <a:pt x="15" y="226"/>
                    </a:cubicBezTo>
                    <a:lnTo>
                      <a:pt x="73" y="320"/>
                    </a:lnTo>
                    <a:cubicBezTo>
                      <a:pt x="88" y="349"/>
                      <a:pt x="117" y="364"/>
                      <a:pt x="146" y="364"/>
                    </a:cubicBezTo>
                    <a:lnTo>
                      <a:pt x="255" y="364"/>
                    </a:lnTo>
                    <a:cubicBezTo>
                      <a:pt x="284" y="364"/>
                      <a:pt x="313" y="349"/>
                      <a:pt x="327" y="320"/>
                    </a:cubicBezTo>
                    <a:lnTo>
                      <a:pt x="385" y="226"/>
                    </a:lnTo>
                    <a:cubicBezTo>
                      <a:pt x="400" y="197"/>
                      <a:pt x="400" y="168"/>
                      <a:pt x="385" y="146"/>
                    </a:cubicBezTo>
                    <a:lnTo>
                      <a:pt x="327" y="44"/>
                    </a:lnTo>
                    <a:cubicBezTo>
                      <a:pt x="313" y="23"/>
                      <a:pt x="284" y="1"/>
                      <a:pt x="255"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58" name="Google Shape;3937;p71"/>
              <p:cNvSpPr/>
              <p:nvPr/>
            </p:nvSpPr>
            <p:spPr>
              <a:xfrm>
                <a:off x="6226200" y="4103097"/>
                <a:ext cx="17985" cy="16366"/>
              </a:xfrm>
              <a:custGeom>
                <a:avLst/>
                <a:gdLst/>
                <a:ahLst/>
                <a:cxnLst/>
                <a:rect l="l" t="t" r="r" b="b"/>
                <a:pathLst>
                  <a:path w="400" h="364" extrusionOk="0">
                    <a:moveTo>
                      <a:pt x="145" y="1"/>
                    </a:moveTo>
                    <a:cubicBezTo>
                      <a:pt x="116" y="1"/>
                      <a:pt x="87" y="22"/>
                      <a:pt x="73" y="44"/>
                    </a:cubicBezTo>
                    <a:lnTo>
                      <a:pt x="15" y="146"/>
                    </a:lnTo>
                    <a:cubicBezTo>
                      <a:pt x="0" y="168"/>
                      <a:pt x="0" y="197"/>
                      <a:pt x="15" y="226"/>
                    </a:cubicBezTo>
                    <a:lnTo>
                      <a:pt x="73" y="320"/>
                    </a:lnTo>
                    <a:cubicBezTo>
                      <a:pt x="87" y="349"/>
                      <a:pt x="116" y="364"/>
                      <a:pt x="145" y="364"/>
                    </a:cubicBezTo>
                    <a:lnTo>
                      <a:pt x="254" y="364"/>
                    </a:lnTo>
                    <a:cubicBezTo>
                      <a:pt x="283" y="364"/>
                      <a:pt x="312" y="349"/>
                      <a:pt x="327" y="320"/>
                    </a:cubicBezTo>
                    <a:lnTo>
                      <a:pt x="385" y="226"/>
                    </a:lnTo>
                    <a:cubicBezTo>
                      <a:pt x="399" y="197"/>
                      <a:pt x="399" y="168"/>
                      <a:pt x="385" y="146"/>
                    </a:cubicBezTo>
                    <a:lnTo>
                      <a:pt x="327" y="44"/>
                    </a:lnTo>
                    <a:cubicBezTo>
                      <a:pt x="312" y="22"/>
                      <a:pt x="283" y="1"/>
                      <a:pt x="254" y="1"/>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59" name="Google Shape;3938;p71"/>
              <p:cNvSpPr/>
              <p:nvPr/>
            </p:nvSpPr>
            <p:spPr>
              <a:xfrm>
                <a:off x="6273185" y="4144237"/>
                <a:ext cx="14388" cy="16366"/>
              </a:xfrm>
              <a:custGeom>
                <a:avLst/>
                <a:gdLst/>
                <a:ahLst/>
                <a:cxnLst/>
                <a:rect l="l" t="t" r="r" b="b"/>
                <a:pathLst>
                  <a:path w="320" h="364" extrusionOk="0">
                    <a:moveTo>
                      <a:pt x="146" y="0"/>
                    </a:moveTo>
                    <a:cubicBezTo>
                      <a:pt x="117" y="0"/>
                      <a:pt x="88" y="15"/>
                      <a:pt x="73" y="44"/>
                    </a:cubicBezTo>
                    <a:lnTo>
                      <a:pt x="15" y="138"/>
                    </a:lnTo>
                    <a:cubicBezTo>
                      <a:pt x="1" y="167"/>
                      <a:pt x="1" y="196"/>
                      <a:pt x="15" y="218"/>
                    </a:cubicBezTo>
                    <a:lnTo>
                      <a:pt x="73" y="320"/>
                    </a:lnTo>
                    <a:cubicBezTo>
                      <a:pt x="88" y="349"/>
                      <a:pt x="117" y="363"/>
                      <a:pt x="146" y="363"/>
                    </a:cubicBezTo>
                    <a:lnTo>
                      <a:pt x="255" y="363"/>
                    </a:lnTo>
                    <a:cubicBezTo>
                      <a:pt x="269" y="363"/>
                      <a:pt x="284" y="356"/>
                      <a:pt x="298" y="349"/>
                    </a:cubicBezTo>
                    <a:cubicBezTo>
                      <a:pt x="305" y="247"/>
                      <a:pt x="313" y="138"/>
                      <a:pt x="320" y="37"/>
                    </a:cubicBezTo>
                    <a:cubicBezTo>
                      <a:pt x="305" y="15"/>
                      <a:pt x="284" y="0"/>
                      <a:pt x="255"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60" name="Google Shape;3939;p71"/>
              <p:cNvSpPr/>
              <p:nvPr/>
            </p:nvSpPr>
            <p:spPr>
              <a:xfrm>
                <a:off x="6226200" y="4183083"/>
                <a:ext cx="17985" cy="16366"/>
              </a:xfrm>
              <a:custGeom>
                <a:avLst/>
                <a:gdLst/>
                <a:ahLst/>
                <a:cxnLst/>
                <a:rect l="l" t="t" r="r" b="b"/>
                <a:pathLst>
                  <a:path w="400" h="364" extrusionOk="0">
                    <a:moveTo>
                      <a:pt x="145" y="0"/>
                    </a:moveTo>
                    <a:cubicBezTo>
                      <a:pt x="116" y="0"/>
                      <a:pt x="87" y="15"/>
                      <a:pt x="73" y="44"/>
                    </a:cubicBezTo>
                    <a:lnTo>
                      <a:pt x="15" y="138"/>
                    </a:lnTo>
                    <a:cubicBezTo>
                      <a:pt x="0" y="167"/>
                      <a:pt x="0" y="196"/>
                      <a:pt x="15" y="218"/>
                    </a:cubicBezTo>
                    <a:lnTo>
                      <a:pt x="73" y="320"/>
                    </a:lnTo>
                    <a:cubicBezTo>
                      <a:pt x="87" y="349"/>
                      <a:pt x="116" y="363"/>
                      <a:pt x="145" y="363"/>
                    </a:cubicBezTo>
                    <a:lnTo>
                      <a:pt x="254" y="363"/>
                    </a:lnTo>
                    <a:cubicBezTo>
                      <a:pt x="283" y="363"/>
                      <a:pt x="312" y="349"/>
                      <a:pt x="327" y="320"/>
                    </a:cubicBezTo>
                    <a:lnTo>
                      <a:pt x="385" y="218"/>
                    </a:lnTo>
                    <a:cubicBezTo>
                      <a:pt x="399" y="196"/>
                      <a:pt x="399" y="167"/>
                      <a:pt x="385" y="138"/>
                    </a:cubicBezTo>
                    <a:lnTo>
                      <a:pt x="327" y="44"/>
                    </a:lnTo>
                    <a:cubicBezTo>
                      <a:pt x="312" y="15"/>
                      <a:pt x="283" y="0"/>
                      <a:pt x="254" y="0"/>
                    </a:cubicBezTo>
                    <a:close/>
                  </a:path>
                </a:pathLst>
              </a:custGeom>
              <a:solidFill>
                <a:srgbClr val="F1EBEA"/>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61" name="Google Shape;3940;p71"/>
              <p:cNvSpPr/>
              <p:nvPr/>
            </p:nvSpPr>
            <p:spPr>
              <a:xfrm>
                <a:off x="5945145" y="4172112"/>
                <a:ext cx="343424" cy="35835"/>
              </a:xfrm>
              <a:custGeom>
                <a:avLst/>
                <a:gdLst/>
                <a:ahLst/>
                <a:cxnLst/>
                <a:rect l="l" t="t" r="r" b="b"/>
                <a:pathLst>
                  <a:path w="7638" h="797" extrusionOk="0">
                    <a:moveTo>
                      <a:pt x="78" y="0"/>
                    </a:moveTo>
                    <a:cubicBezTo>
                      <a:pt x="49" y="0"/>
                      <a:pt x="21" y="20"/>
                      <a:pt x="15" y="48"/>
                    </a:cubicBezTo>
                    <a:cubicBezTo>
                      <a:pt x="1" y="85"/>
                      <a:pt x="15" y="121"/>
                      <a:pt x="51" y="135"/>
                    </a:cubicBezTo>
                    <a:cubicBezTo>
                      <a:pt x="1329" y="571"/>
                      <a:pt x="2679" y="796"/>
                      <a:pt x="4030" y="796"/>
                    </a:cubicBezTo>
                    <a:cubicBezTo>
                      <a:pt x="5228" y="796"/>
                      <a:pt x="6425" y="622"/>
                      <a:pt x="7580" y="273"/>
                    </a:cubicBezTo>
                    <a:cubicBezTo>
                      <a:pt x="7616" y="259"/>
                      <a:pt x="7638" y="223"/>
                      <a:pt x="7623" y="186"/>
                    </a:cubicBezTo>
                    <a:cubicBezTo>
                      <a:pt x="7617" y="155"/>
                      <a:pt x="7583" y="134"/>
                      <a:pt x="7550" y="134"/>
                    </a:cubicBezTo>
                    <a:cubicBezTo>
                      <a:pt x="7546" y="134"/>
                      <a:pt x="7541" y="134"/>
                      <a:pt x="7536" y="135"/>
                    </a:cubicBezTo>
                    <a:cubicBezTo>
                      <a:pt x="6399" y="481"/>
                      <a:pt x="5209" y="655"/>
                      <a:pt x="4020" y="655"/>
                    </a:cubicBezTo>
                    <a:cubicBezTo>
                      <a:pt x="2690" y="655"/>
                      <a:pt x="1360" y="438"/>
                      <a:pt x="102" y="5"/>
                    </a:cubicBezTo>
                    <a:cubicBezTo>
                      <a:pt x="94" y="2"/>
                      <a:pt x="86" y="0"/>
                      <a:pt x="78"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62" name="Google Shape;3941;p71"/>
              <p:cNvSpPr/>
              <p:nvPr/>
            </p:nvSpPr>
            <p:spPr>
              <a:xfrm>
                <a:off x="6101161" y="3631774"/>
                <a:ext cx="132909" cy="151659"/>
              </a:xfrm>
              <a:custGeom>
                <a:avLst/>
                <a:gdLst/>
                <a:ahLst/>
                <a:cxnLst/>
                <a:rect l="l" t="t" r="r" b="b"/>
                <a:pathLst>
                  <a:path w="2956" h="3373" extrusionOk="0">
                    <a:moveTo>
                      <a:pt x="1300" y="1"/>
                    </a:moveTo>
                    <a:lnTo>
                      <a:pt x="799" y="2070"/>
                    </a:lnTo>
                    <a:cubicBezTo>
                      <a:pt x="407" y="2084"/>
                      <a:pt x="124" y="2193"/>
                      <a:pt x="73" y="2382"/>
                    </a:cubicBezTo>
                    <a:cubicBezTo>
                      <a:pt x="1" y="2687"/>
                      <a:pt x="574" y="3086"/>
                      <a:pt x="1358" y="3275"/>
                    </a:cubicBezTo>
                    <a:cubicBezTo>
                      <a:pt x="1632" y="3341"/>
                      <a:pt x="1894" y="3372"/>
                      <a:pt x="2122" y="3372"/>
                    </a:cubicBezTo>
                    <a:cubicBezTo>
                      <a:pt x="2548" y="3372"/>
                      <a:pt x="2857" y="3263"/>
                      <a:pt x="2905" y="3064"/>
                    </a:cubicBezTo>
                    <a:cubicBezTo>
                      <a:pt x="2955" y="2876"/>
                      <a:pt x="2752" y="2658"/>
                      <a:pt x="2418" y="2469"/>
                    </a:cubicBezTo>
                    <a:lnTo>
                      <a:pt x="2919" y="393"/>
                    </a:lnTo>
                    <a:lnTo>
                      <a:pt x="1300" y="1"/>
                    </a:lnTo>
                    <a:close/>
                  </a:path>
                </a:pathLst>
              </a:custGeom>
              <a:solidFill>
                <a:srgbClr val="E0A58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63" name="Google Shape;3942;p71"/>
              <p:cNvSpPr/>
              <p:nvPr/>
            </p:nvSpPr>
            <p:spPr>
              <a:xfrm>
                <a:off x="6044060" y="3356029"/>
                <a:ext cx="345986" cy="335960"/>
              </a:xfrm>
              <a:custGeom>
                <a:avLst/>
                <a:gdLst/>
                <a:ahLst/>
                <a:cxnLst/>
                <a:rect l="l" t="t" r="r" b="b"/>
                <a:pathLst>
                  <a:path w="7695" h="7472" extrusionOk="0">
                    <a:moveTo>
                      <a:pt x="2849" y="0"/>
                    </a:moveTo>
                    <a:cubicBezTo>
                      <a:pt x="2152" y="0"/>
                      <a:pt x="1406" y="479"/>
                      <a:pt x="675" y="2235"/>
                    </a:cubicBezTo>
                    <a:cubicBezTo>
                      <a:pt x="29" y="3259"/>
                      <a:pt x="0" y="4638"/>
                      <a:pt x="603" y="5691"/>
                    </a:cubicBezTo>
                    <a:cubicBezTo>
                      <a:pt x="1140" y="6627"/>
                      <a:pt x="2164" y="7266"/>
                      <a:pt x="3245" y="7361"/>
                    </a:cubicBezTo>
                    <a:cubicBezTo>
                      <a:pt x="3524" y="7435"/>
                      <a:pt x="3814" y="7471"/>
                      <a:pt x="4105" y="7471"/>
                    </a:cubicBezTo>
                    <a:cubicBezTo>
                      <a:pt x="4894" y="7471"/>
                      <a:pt x="5689" y="7202"/>
                      <a:pt x="6294" y="6693"/>
                    </a:cubicBezTo>
                    <a:cubicBezTo>
                      <a:pt x="7216" y="5909"/>
                      <a:pt x="7666" y="4602"/>
                      <a:pt x="7405" y="3419"/>
                    </a:cubicBezTo>
                    <a:cubicBezTo>
                      <a:pt x="7694" y="876"/>
                      <a:pt x="6614" y="520"/>
                      <a:pt x="5575" y="520"/>
                    </a:cubicBezTo>
                    <a:cubicBezTo>
                      <a:pt x="5205" y="520"/>
                      <a:pt x="4840" y="565"/>
                      <a:pt x="4545" y="573"/>
                    </a:cubicBezTo>
                    <a:cubicBezTo>
                      <a:pt x="4049" y="378"/>
                      <a:pt x="3469" y="0"/>
                      <a:pt x="2849" y="0"/>
                    </a:cubicBezTo>
                    <a:close/>
                  </a:path>
                </a:pathLst>
              </a:custGeom>
              <a:solidFill>
                <a:srgbClr val="E0A58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64" name="Google Shape;3943;p71"/>
              <p:cNvSpPr/>
              <p:nvPr/>
            </p:nvSpPr>
            <p:spPr>
              <a:xfrm>
                <a:off x="6026435" y="3476749"/>
                <a:ext cx="52921" cy="81787"/>
              </a:xfrm>
              <a:custGeom>
                <a:avLst/>
                <a:gdLst/>
                <a:ahLst/>
                <a:cxnLst/>
                <a:rect l="l" t="t" r="r" b="b"/>
                <a:pathLst>
                  <a:path w="1177" h="1819" extrusionOk="0">
                    <a:moveTo>
                      <a:pt x="559" y="0"/>
                    </a:moveTo>
                    <a:cubicBezTo>
                      <a:pt x="363" y="0"/>
                      <a:pt x="218" y="182"/>
                      <a:pt x="145" y="363"/>
                    </a:cubicBezTo>
                    <a:cubicBezTo>
                      <a:pt x="7" y="697"/>
                      <a:pt x="0" y="1082"/>
                      <a:pt x="124" y="1416"/>
                    </a:cubicBezTo>
                    <a:cubicBezTo>
                      <a:pt x="182" y="1583"/>
                      <a:pt x="291" y="1743"/>
                      <a:pt x="450" y="1801"/>
                    </a:cubicBezTo>
                    <a:cubicBezTo>
                      <a:pt x="488" y="1813"/>
                      <a:pt x="526" y="1819"/>
                      <a:pt x="565" y="1819"/>
                    </a:cubicBezTo>
                    <a:cubicBezTo>
                      <a:pt x="736" y="1819"/>
                      <a:pt x="907" y="1709"/>
                      <a:pt x="1002" y="1561"/>
                    </a:cubicBezTo>
                    <a:cubicBezTo>
                      <a:pt x="1118" y="1380"/>
                      <a:pt x="1147" y="1162"/>
                      <a:pt x="1176" y="951"/>
                    </a:cubicBezTo>
                    <a:lnTo>
                      <a:pt x="1017" y="465"/>
                    </a:lnTo>
                    <a:cubicBezTo>
                      <a:pt x="973" y="363"/>
                      <a:pt x="922" y="247"/>
                      <a:pt x="850" y="160"/>
                    </a:cubicBezTo>
                    <a:cubicBezTo>
                      <a:pt x="777" y="66"/>
                      <a:pt x="675" y="0"/>
                      <a:pt x="559" y="0"/>
                    </a:cubicBezTo>
                    <a:close/>
                  </a:path>
                </a:pathLst>
              </a:custGeom>
              <a:solidFill>
                <a:srgbClr val="E0A58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65" name="Google Shape;3944;p71"/>
              <p:cNvSpPr/>
              <p:nvPr/>
            </p:nvSpPr>
            <p:spPr>
              <a:xfrm>
                <a:off x="6034573" y="3488798"/>
                <a:ext cx="22256" cy="55259"/>
              </a:xfrm>
              <a:custGeom>
                <a:avLst/>
                <a:gdLst/>
                <a:ahLst/>
                <a:cxnLst/>
                <a:rect l="l" t="t" r="r" b="b"/>
                <a:pathLst>
                  <a:path w="495" h="1229" extrusionOk="0">
                    <a:moveTo>
                      <a:pt x="295" y="0"/>
                    </a:moveTo>
                    <a:cubicBezTo>
                      <a:pt x="291" y="0"/>
                      <a:pt x="288" y="1"/>
                      <a:pt x="284" y="1"/>
                    </a:cubicBezTo>
                    <a:cubicBezTo>
                      <a:pt x="204" y="8"/>
                      <a:pt x="139" y="139"/>
                      <a:pt x="95" y="270"/>
                    </a:cubicBezTo>
                    <a:cubicBezTo>
                      <a:pt x="22" y="495"/>
                      <a:pt x="1" y="756"/>
                      <a:pt x="37" y="981"/>
                    </a:cubicBezTo>
                    <a:cubicBezTo>
                      <a:pt x="52" y="1090"/>
                      <a:pt x="88" y="1192"/>
                      <a:pt x="153" y="1221"/>
                    </a:cubicBezTo>
                    <a:cubicBezTo>
                      <a:pt x="165" y="1226"/>
                      <a:pt x="177" y="1228"/>
                      <a:pt x="189" y="1228"/>
                    </a:cubicBezTo>
                    <a:cubicBezTo>
                      <a:pt x="262" y="1228"/>
                      <a:pt x="343" y="1143"/>
                      <a:pt x="393" y="1032"/>
                    </a:cubicBezTo>
                    <a:cubicBezTo>
                      <a:pt x="451" y="908"/>
                      <a:pt x="473" y="756"/>
                      <a:pt x="494" y="611"/>
                    </a:cubicBezTo>
                    <a:lnTo>
                      <a:pt x="451" y="299"/>
                    </a:lnTo>
                    <a:cubicBezTo>
                      <a:pt x="436" y="226"/>
                      <a:pt x="422" y="153"/>
                      <a:pt x="400" y="95"/>
                    </a:cubicBezTo>
                    <a:cubicBezTo>
                      <a:pt x="373" y="42"/>
                      <a:pt x="340" y="0"/>
                      <a:pt x="295" y="0"/>
                    </a:cubicBezTo>
                    <a:close/>
                  </a:path>
                </a:pathLst>
              </a:custGeom>
              <a:solidFill>
                <a:srgbClr val="E582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66" name="Google Shape;3945;p71"/>
              <p:cNvSpPr/>
              <p:nvPr/>
            </p:nvSpPr>
            <p:spPr>
              <a:xfrm>
                <a:off x="6356723" y="3535872"/>
                <a:ext cx="59126" cy="78639"/>
              </a:xfrm>
              <a:custGeom>
                <a:avLst/>
                <a:gdLst/>
                <a:ahLst/>
                <a:cxnLst/>
                <a:rect l="l" t="t" r="r" b="b"/>
                <a:pathLst>
                  <a:path w="1315" h="1749" extrusionOk="0">
                    <a:moveTo>
                      <a:pt x="891" y="0"/>
                    </a:moveTo>
                    <a:cubicBezTo>
                      <a:pt x="812" y="0"/>
                      <a:pt x="732" y="28"/>
                      <a:pt x="669" y="72"/>
                    </a:cubicBezTo>
                    <a:cubicBezTo>
                      <a:pt x="567" y="130"/>
                      <a:pt x="487" y="217"/>
                      <a:pt x="408" y="304"/>
                    </a:cubicBezTo>
                    <a:lnTo>
                      <a:pt x="95" y="696"/>
                    </a:lnTo>
                    <a:cubicBezTo>
                      <a:pt x="45" y="907"/>
                      <a:pt x="1" y="1125"/>
                      <a:pt x="52" y="1335"/>
                    </a:cubicBezTo>
                    <a:cubicBezTo>
                      <a:pt x="95" y="1546"/>
                      <a:pt x="262" y="1742"/>
                      <a:pt x="480" y="1749"/>
                    </a:cubicBezTo>
                    <a:cubicBezTo>
                      <a:pt x="654" y="1749"/>
                      <a:pt x="807" y="1633"/>
                      <a:pt x="923" y="1502"/>
                    </a:cubicBezTo>
                    <a:cubicBezTo>
                      <a:pt x="1155" y="1226"/>
                      <a:pt x="1315" y="856"/>
                      <a:pt x="1264" y="500"/>
                    </a:cubicBezTo>
                    <a:cubicBezTo>
                      <a:pt x="1235" y="304"/>
                      <a:pt x="1155" y="87"/>
                      <a:pt x="1003" y="21"/>
                    </a:cubicBezTo>
                    <a:cubicBezTo>
                      <a:pt x="967" y="7"/>
                      <a:pt x="929" y="0"/>
                      <a:pt x="891" y="0"/>
                    </a:cubicBezTo>
                    <a:close/>
                  </a:path>
                </a:pathLst>
              </a:custGeom>
              <a:solidFill>
                <a:srgbClr val="E0A58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67" name="Google Shape;3946;p71"/>
              <p:cNvSpPr/>
              <p:nvPr/>
            </p:nvSpPr>
            <p:spPr>
              <a:xfrm>
                <a:off x="6365895" y="3548147"/>
                <a:ext cx="39522" cy="53685"/>
              </a:xfrm>
              <a:custGeom>
                <a:avLst/>
                <a:gdLst/>
                <a:ahLst/>
                <a:cxnLst/>
                <a:rect l="l" t="t" r="r" b="b"/>
                <a:pathLst>
                  <a:path w="879" h="1194" extrusionOk="0">
                    <a:moveTo>
                      <a:pt x="620" y="1"/>
                    </a:moveTo>
                    <a:cubicBezTo>
                      <a:pt x="564" y="1"/>
                      <a:pt x="505" y="20"/>
                      <a:pt x="458" y="46"/>
                    </a:cubicBezTo>
                    <a:cubicBezTo>
                      <a:pt x="385" y="89"/>
                      <a:pt x="334" y="147"/>
                      <a:pt x="283" y="206"/>
                    </a:cubicBezTo>
                    <a:lnTo>
                      <a:pt x="66" y="474"/>
                    </a:lnTo>
                    <a:cubicBezTo>
                      <a:pt x="29" y="619"/>
                      <a:pt x="0" y="772"/>
                      <a:pt x="37" y="910"/>
                    </a:cubicBezTo>
                    <a:cubicBezTo>
                      <a:pt x="66" y="1055"/>
                      <a:pt x="182" y="1193"/>
                      <a:pt x="327" y="1193"/>
                    </a:cubicBezTo>
                    <a:cubicBezTo>
                      <a:pt x="332" y="1193"/>
                      <a:pt x="337" y="1193"/>
                      <a:pt x="343" y="1193"/>
                    </a:cubicBezTo>
                    <a:cubicBezTo>
                      <a:pt x="459" y="1193"/>
                      <a:pt x="555" y="1116"/>
                      <a:pt x="632" y="1026"/>
                    </a:cubicBezTo>
                    <a:cubicBezTo>
                      <a:pt x="792" y="837"/>
                      <a:pt x="879" y="590"/>
                      <a:pt x="864" y="343"/>
                    </a:cubicBezTo>
                    <a:cubicBezTo>
                      <a:pt x="857" y="206"/>
                      <a:pt x="806" y="60"/>
                      <a:pt x="683" y="10"/>
                    </a:cubicBezTo>
                    <a:cubicBezTo>
                      <a:pt x="663" y="4"/>
                      <a:pt x="642" y="1"/>
                      <a:pt x="620" y="1"/>
                    </a:cubicBezTo>
                    <a:close/>
                  </a:path>
                </a:pathLst>
              </a:custGeom>
              <a:solidFill>
                <a:srgbClr val="E582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68" name="Google Shape;3947;p71"/>
              <p:cNvSpPr/>
              <p:nvPr/>
            </p:nvSpPr>
            <p:spPr>
              <a:xfrm>
                <a:off x="6068834" y="3526700"/>
                <a:ext cx="78415" cy="58541"/>
              </a:xfrm>
              <a:custGeom>
                <a:avLst/>
                <a:gdLst/>
                <a:ahLst/>
                <a:cxnLst/>
                <a:rect l="l" t="t" r="r" b="b"/>
                <a:pathLst>
                  <a:path w="1744" h="1302" extrusionOk="0">
                    <a:moveTo>
                      <a:pt x="622" y="0"/>
                    </a:moveTo>
                    <a:cubicBezTo>
                      <a:pt x="536" y="0"/>
                      <a:pt x="446" y="16"/>
                      <a:pt x="357" y="65"/>
                    </a:cubicBezTo>
                    <a:cubicBezTo>
                      <a:pt x="212" y="138"/>
                      <a:pt x="66" y="320"/>
                      <a:pt x="30" y="530"/>
                    </a:cubicBezTo>
                    <a:cubicBezTo>
                      <a:pt x="1" y="675"/>
                      <a:pt x="30" y="806"/>
                      <a:pt x="88" y="893"/>
                    </a:cubicBezTo>
                    <a:cubicBezTo>
                      <a:pt x="146" y="980"/>
                      <a:pt x="226" y="1038"/>
                      <a:pt x="306" y="1082"/>
                    </a:cubicBezTo>
                    <a:cubicBezTo>
                      <a:pt x="526" y="1208"/>
                      <a:pt x="766" y="1301"/>
                      <a:pt x="1028" y="1301"/>
                    </a:cubicBezTo>
                    <a:cubicBezTo>
                      <a:pt x="1112" y="1301"/>
                      <a:pt x="1198" y="1292"/>
                      <a:pt x="1286" y="1271"/>
                    </a:cubicBezTo>
                    <a:cubicBezTo>
                      <a:pt x="1424" y="1242"/>
                      <a:pt x="1591" y="1147"/>
                      <a:pt x="1663" y="958"/>
                    </a:cubicBezTo>
                    <a:cubicBezTo>
                      <a:pt x="1743" y="762"/>
                      <a:pt x="1678" y="574"/>
                      <a:pt x="1598" y="458"/>
                    </a:cubicBezTo>
                    <a:cubicBezTo>
                      <a:pt x="1395" y="174"/>
                      <a:pt x="1097" y="58"/>
                      <a:pt x="778" y="15"/>
                    </a:cubicBezTo>
                    <a:cubicBezTo>
                      <a:pt x="728" y="6"/>
                      <a:pt x="676" y="0"/>
                      <a:pt x="622" y="0"/>
                    </a:cubicBezTo>
                    <a:close/>
                  </a:path>
                </a:pathLst>
              </a:custGeom>
              <a:solidFill>
                <a:srgbClr val="FF8A8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69" name="Google Shape;3948;p71"/>
              <p:cNvSpPr/>
              <p:nvPr/>
            </p:nvSpPr>
            <p:spPr>
              <a:xfrm>
                <a:off x="6262753" y="3560106"/>
                <a:ext cx="88801" cy="58451"/>
              </a:xfrm>
              <a:custGeom>
                <a:avLst/>
                <a:gdLst/>
                <a:ahLst/>
                <a:cxnLst/>
                <a:rect l="l" t="t" r="r" b="b"/>
                <a:pathLst>
                  <a:path w="1975" h="1300" extrusionOk="0">
                    <a:moveTo>
                      <a:pt x="1118" y="0"/>
                    </a:moveTo>
                    <a:cubicBezTo>
                      <a:pt x="804" y="0"/>
                      <a:pt x="498" y="68"/>
                      <a:pt x="240" y="288"/>
                    </a:cubicBezTo>
                    <a:cubicBezTo>
                      <a:pt x="116" y="390"/>
                      <a:pt x="0" y="571"/>
                      <a:pt x="36" y="789"/>
                    </a:cubicBezTo>
                    <a:cubicBezTo>
                      <a:pt x="66" y="999"/>
                      <a:pt x="225" y="1123"/>
                      <a:pt x="370" y="1188"/>
                    </a:cubicBezTo>
                    <a:cubicBezTo>
                      <a:pt x="549" y="1267"/>
                      <a:pt x="732" y="1299"/>
                      <a:pt x="912" y="1299"/>
                    </a:cubicBezTo>
                    <a:cubicBezTo>
                      <a:pt x="1113" y="1299"/>
                      <a:pt x="1312" y="1260"/>
                      <a:pt x="1503" y="1203"/>
                    </a:cubicBezTo>
                    <a:cubicBezTo>
                      <a:pt x="1612" y="1174"/>
                      <a:pt x="1713" y="1137"/>
                      <a:pt x="1801" y="1058"/>
                    </a:cubicBezTo>
                    <a:cubicBezTo>
                      <a:pt x="1888" y="978"/>
                      <a:pt x="1960" y="847"/>
                      <a:pt x="1968" y="695"/>
                    </a:cubicBezTo>
                    <a:cubicBezTo>
                      <a:pt x="1975" y="477"/>
                      <a:pt x="1859" y="259"/>
                      <a:pt x="1713" y="150"/>
                    </a:cubicBezTo>
                    <a:cubicBezTo>
                      <a:pt x="1576" y="41"/>
                      <a:pt x="1416" y="12"/>
                      <a:pt x="1263" y="5"/>
                    </a:cubicBezTo>
                    <a:cubicBezTo>
                      <a:pt x="1215" y="2"/>
                      <a:pt x="1166" y="0"/>
                      <a:pt x="1118" y="0"/>
                    </a:cubicBezTo>
                    <a:close/>
                  </a:path>
                </a:pathLst>
              </a:custGeom>
              <a:solidFill>
                <a:srgbClr val="FF8A8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70" name="Google Shape;3949;p71"/>
              <p:cNvSpPr/>
              <p:nvPr/>
            </p:nvSpPr>
            <p:spPr>
              <a:xfrm>
                <a:off x="6058088" y="3423201"/>
                <a:ext cx="329710" cy="166181"/>
              </a:xfrm>
              <a:custGeom>
                <a:avLst/>
                <a:gdLst/>
                <a:ahLst/>
                <a:cxnLst/>
                <a:rect l="l" t="t" r="r" b="b"/>
                <a:pathLst>
                  <a:path w="7333" h="3696" extrusionOk="0">
                    <a:moveTo>
                      <a:pt x="1902" y="146"/>
                    </a:moveTo>
                    <a:cubicBezTo>
                      <a:pt x="1982" y="146"/>
                      <a:pt x="2062" y="153"/>
                      <a:pt x="2149" y="168"/>
                    </a:cubicBezTo>
                    <a:cubicBezTo>
                      <a:pt x="2519" y="233"/>
                      <a:pt x="2839" y="436"/>
                      <a:pt x="3057" y="741"/>
                    </a:cubicBezTo>
                    <a:cubicBezTo>
                      <a:pt x="3209" y="959"/>
                      <a:pt x="3289" y="1213"/>
                      <a:pt x="3304" y="1467"/>
                    </a:cubicBezTo>
                    <a:cubicBezTo>
                      <a:pt x="3304" y="1467"/>
                      <a:pt x="3304" y="1467"/>
                      <a:pt x="3304" y="1475"/>
                    </a:cubicBezTo>
                    <a:cubicBezTo>
                      <a:pt x="3304" y="1482"/>
                      <a:pt x="3304" y="1496"/>
                      <a:pt x="3304" y="1504"/>
                    </a:cubicBezTo>
                    <a:cubicBezTo>
                      <a:pt x="3311" y="1598"/>
                      <a:pt x="3304" y="1700"/>
                      <a:pt x="3289" y="1794"/>
                    </a:cubicBezTo>
                    <a:cubicBezTo>
                      <a:pt x="3166" y="2469"/>
                      <a:pt x="2585" y="2956"/>
                      <a:pt x="1902" y="2956"/>
                    </a:cubicBezTo>
                    <a:cubicBezTo>
                      <a:pt x="1823" y="2956"/>
                      <a:pt x="1743" y="2948"/>
                      <a:pt x="1656" y="2934"/>
                    </a:cubicBezTo>
                    <a:cubicBezTo>
                      <a:pt x="1285" y="2868"/>
                      <a:pt x="966" y="2665"/>
                      <a:pt x="748" y="2353"/>
                    </a:cubicBezTo>
                    <a:cubicBezTo>
                      <a:pt x="538" y="2048"/>
                      <a:pt x="451" y="1671"/>
                      <a:pt x="516" y="1308"/>
                    </a:cubicBezTo>
                    <a:cubicBezTo>
                      <a:pt x="639" y="632"/>
                      <a:pt x="1220" y="146"/>
                      <a:pt x="1902" y="146"/>
                    </a:cubicBezTo>
                    <a:close/>
                    <a:moveTo>
                      <a:pt x="5336" y="749"/>
                    </a:moveTo>
                    <a:cubicBezTo>
                      <a:pt x="5416" y="749"/>
                      <a:pt x="5496" y="756"/>
                      <a:pt x="5576" y="770"/>
                    </a:cubicBezTo>
                    <a:cubicBezTo>
                      <a:pt x="5946" y="836"/>
                      <a:pt x="6273" y="1039"/>
                      <a:pt x="6483" y="1351"/>
                    </a:cubicBezTo>
                    <a:cubicBezTo>
                      <a:pt x="6701" y="1656"/>
                      <a:pt x="6781" y="2026"/>
                      <a:pt x="6716" y="2397"/>
                    </a:cubicBezTo>
                    <a:cubicBezTo>
                      <a:pt x="6599" y="3072"/>
                      <a:pt x="6019" y="3558"/>
                      <a:pt x="5336" y="3558"/>
                    </a:cubicBezTo>
                    <a:cubicBezTo>
                      <a:pt x="5256" y="3558"/>
                      <a:pt x="5169" y="3551"/>
                      <a:pt x="5089" y="3536"/>
                    </a:cubicBezTo>
                    <a:cubicBezTo>
                      <a:pt x="4327" y="3406"/>
                      <a:pt x="3819" y="2672"/>
                      <a:pt x="3950" y="1910"/>
                    </a:cubicBezTo>
                    <a:cubicBezTo>
                      <a:pt x="4073" y="1235"/>
                      <a:pt x="4654" y="749"/>
                      <a:pt x="5336" y="749"/>
                    </a:cubicBezTo>
                    <a:close/>
                    <a:moveTo>
                      <a:pt x="1902" y="1"/>
                    </a:moveTo>
                    <a:cubicBezTo>
                      <a:pt x="1220" y="1"/>
                      <a:pt x="625" y="451"/>
                      <a:pt x="429" y="1090"/>
                    </a:cubicBezTo>
                    <a:lnTo>
                      <a:pt x="421" y="1090"/>
                    </a:lnTo>
                    <a:lnTo>
                      <a:pt x="58" y="1155"/>
                    </a:lnTo>
                    <a:cubicBezTo>
                      <a:pt x="22" y="1162"/>
                      <a:pt x="0" y="1199"/>
                      <a:pt x="8" y="1235"/>
                    </a:cubicBezTo>
                    <a:cubicBezTo>
                      <a:pt x="15" y="1271"/>
                      <a:pt x="44" y="1293"/>
                      <a:pt x="73" y="1293"/>
                    </a:cubicBezTo>
                    <a:lnTo>
                      <a:pt x="88" y="1293"/>
                    </a:lnTo>
                    <a:lnTo>
                      <a:pt x="392" y="1235"/>
                    </a:lnTo>
                    <a:lnTo>
                      <a:pt x="392" y="1235"/>
                    </a:lnTo>
                    <a:cubicBezTo>
                      <a:pt x="385" y="1250"/>
                      <a:pt x="385" y="1264"/>
                      <a:pt x="385" y="1279"/>
                    </a:cubicBezTo>
                    <a:cubicBezTo>
                      <a:pt x="313" y="1685"/>
                      <a:pt x="400" y="2099"/>
                      <a:pt x="639" y="2433"/>
                    </a:cubicBezTo>
                    <a:cubicBezTo>
                      <a:pt x="872" y="2774"/>
                      <a:pt x="1227" y="2999"/>
                      <a:pt x="1634" y="3072"/>
                    </a:cubicBezTo>
                    <a:cubicBezTo>
                      <a:pt x="1721" y="3086"/>
                      <a:pt x="1815" y="3093"/>
                      <a:pt x="1902" y="3093"/>
                    </a:cubicBezTo>
                    <a:cubicBezTo>
                      <a:pt x="2650" y="3093"/>
                      <a:pt x="3289" y="2556"/>
                      <a:pt x="3420" y="1816"/>
                    </a:cubicBezTo>
                    <a:cubicBezTo>
                      <a:pt x="3434" y="1736"/>
                      <a:pt x="3441" y="1649"/>
                      <a:pt x="3441" y="1569"/>
                    </a:cubicBezTo>
                    <a:lnTo>
                      <a:pt x="3877" y="1649"/>
                    </a:lnTo>
                    <a:cubicBezTo>
                      <a:pt x="3848" y="1729"/>
                      <a:pt x="3826" y="1801"/>
                      <a:pt x="3812" y="1888"/>
                    </a:cubicBezTo>
                    <a:cubicBezTo>
                      <a:pt x="3739" y="2295"/>
                      <a:pt x="3833" y="2701"/>
                      <a:pt x="4066" y="3043"/>
                    </a:cubicBezTo>
                    <a:cubicBezTo>
                      <a:pt x="4305" y="3377"/>
                      <a:pt x="4661" y="3602"/>
                      <a:pt x="5068" y="3674"/>
                    </a:cubicBezTo>
                    <a:cubicBezTo>
                      <a:pt x="5155" y="3689"/>
                      <a:pt x="5242" y="3696"/>
                      <a:pt x="5336" y="3696"/>
                    </a:cubicBezTo>
                    <a:cubicBezTo>
                      <a:pt x="6069" y="3696"/>
                      <a:pt x="6694" y="3188"/>
                      <a:pt x="6846" y="2469"/>
                    </a:cubicBezTo>
                    <a:lnTo>
                      <a:pt x="7216" y="2680"/>
                    </a:lnTo>
                    <a:cubicBezTo>
                      <a:pt x="7231" y="2687"/>
                      <a:pt x="7246" y="2694"/>
                      <a:pt x="7253" y="2694"/>
                    </a:cubicBezTo>
                    <a:cubicBezTo>
                      <a:pt x="7282" y="2694"/>
                      <a:pt x="7304" y="2680"/>
                      <a:pt x="7318" y="2658"/>
                    </a:cubicBezTo>
                    <a:cubicBezTo>
                      <a:pt x="7333" y="2622"/>
                      <a:pt x="7325" y="2578"/>
                      <a:pt x="7289" y="2564"/>
                    </a:cubicBezTo>
                    <a:lnTo>
                      <a:pt x="6868" y="2324"/>
                    </a:lnTo>
                    <a:cubicBezTo>
                      <a:pt x="6912" y="1946"/>
                      <a:pt x="6817" y="1576"/>
                      <a:pt x="6599" y="1271"/>
                    </a:cubicBezTo>
                    <a:cubicBezTo>
                      <a:pt x="6360" y="930"/>
                      <a:pt x="6011" y="705"/>
                      <a:pt x="5605" y="632"/>
                    </a:cubicBezTo>
                    <a:cubicBezTo>
                      <a:pt x="5510" y="618"/>
                      <a:pt x="5423" y="611"/>
                      <a:pt x="5329" y="611"/>
                    </a:cubicBezTo>
                    <a:cubicBezTo>
                      <a:pt x="4712" y="611"/>
                      <a:pt x="4175" y="974"/>
                      <a:pt x="3928" y="1518"/>
                    </a:cubicBezTo>
                    <a:lnTo>
                      <a:pt x="3441" y="1424"/>
                    </a:lnTo>
                    <a:cubicBezTo>
                      <a:pt x="3420" y="1155"/>
                      <a:pt x="3325" y="894"/>
                      <a:pt x="3166" y="661"/>
                    </a:cubicBezTo>
                    <a:cubicBezTo>
                      <a:pt x="2926" y="328"/>
                      <a:pt x="2578" y="102"/>
                      <a:pt x="2171" y="30"/>
                    </a:cubicBezTo>
                    <a:cubicBezTo>
                      <a:pt x="2084" y="15"/>
                      <a:pt x="1990" y="1"/>
                      <a:pt x="1902" y="1"/>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71" name="Google Shape;3950;p71"/>
              <p:cNvSpPr/>
              <p:nvPr/>
            </p:nvSpPr>
            <p:spPr>
              <a:xfrm>
                <a:off x="6173325" y="3597199"/>
                <a:ext cx="55529" cy="25808"/>
              </a:xfrm>
              <a:custGeom>
                <a:avLst/>
                <a:gdLst/>
                <a:ahLst/>
                <a:cxnLst/>
                <a:rect l="l" t="t" r="r" b="b"/>
                <a:pathLst>
                  <a:path w="1235" h="574" extrusionOk="0">
                    <a:moveTo>
                      <a:pt x="160" y="0"/>
                    </a:moveTo>
                    <a:cubicBezTo>
                      <a:pt x="87" y="7"/>
                      <a:pt x="15" y="51"/>
                      <a:pt x="7" y="116"/>
                    </a:cubicBezTo>
                    <a:cubicBezTo>
                      <a:pt x="0" y="160"/>
                      <a:pt x="22" y="204"/>
                      <a:pt x="44" y="240"/>
                    </a:cubicBezTo>
                    <a:cubicBezTo>
                      <a:pt x="153" y="400"/>
                      <a:pt x="319" y="508"/>
                      <a:pt x="508" y="552"/>
                    </a:cubicBezTo>
                    <a:cubicBezTo>
                      <a:pt x="568" y="566"/>
                      <a:pt x="629" y="573"/>
                      <a:pt x="691" y="573"/>
                    </a:cubicBezTo>
                    <a:cubicBezTo>
                      <a:pt x="819" y="573"/>
                      <a:pt x="948" y="543"/>
                      <a:pt x="1060" y="479"/>
                    </a:cubicBezTo>
                    <a:cubicBezTo>
                      <a:pt x="1111" y="450"/>
                      <a:pt x="1162" y="414"/>
                      <a:pt x="1198" y="363"/>
                    </a:cubicBezTo>
                    <a:cubicBezTo>
                      <a:pt x="1227" y="312"/>
                      <a:pt x="1234" y="247"/>
                      <a:pt x="1212" y="189"/>
                    </a:cubicBezTo>
                    <a:cubicBezTo>
                      <a:pt x="1176" y="131"/>
                      <a:pt x="1111" y="102"/>
                      <a:pt x="1045" y="102"/>
                    </a:cubicBezTo>
                    <a:cubicBezTo>
                      <a:pt x="1032" y="100"/>
                      <a:pt x="1018" y="100"/>
                      <a:pt x="1005" y="100"/>
                    </a:cubicBezTo>
                    <a:cubicBezTo>
                      <a:pt x="948" y="100"/>
                      <a:pt x="895" y="111"/>
                      <a:pt x="842" y="116"/>
                    </a:cubicBezTo>
                    <a:cubicBezTo>
                      <a:pt x="801" y="123"/>
                      <a:pt x="759" y="126"/>
                      <a:pt x="718" y="126"/>
                    </a:cubicBezTo>
                    <a:cubicBezTo>
                      <a:pt x="622" y="126"/>
                      <a:pt x="527" y="108"/>
                      <a:pt x="436" y="73"/>
                    </a:cubicBezTo>
                    <a:cubicBezTo>
                      <a:pt x="341" y="44"/>
                      <a:pt x="254" y="0"/>
                      <a:pt x="160" y="0"/>
                    </a:cubicBezTo>
                    <a:close/>
                  </a:path>
                </a:pathLst>
              </a:custGeom>
              <a:solidFill>
                <a:srgbClr val="E582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72" name="Google Shape;3951;p71"/>
              <p:cNvSpPr/>
              <p:nvPr/>
            </p:nvSpPr>
            <p:spPr>
              <a:xfrm>
                <a:off x="6117168" y="3433407"/>
                <a:ext cx="46042" cy="16276"/>
              </a:xfrm>
              <a:custGeom>
                <a:avLst/>
                <a:gdLst/>
                <a:ahLst/>
                <a:cxnLst/>
                <a:rect l="l" t="t" r="r" b="b"/>
                <a:pathLst>
                  <a:path w="1024" h="362" extrusionOk="0">
                    <a:moveTo>
                      <a:pt x="455" y="1"/>
                    </a:moveTo>
                    <a:cubicBezTo>
                      <a:pt x="308" y="1"/>
                      <a:pt x="157" y="44"/>
                      <a:pt x="37" y="122"/>
                    </a:cubicBezTo>
                    <a:cubicBezTo>
                      <a:pt x="8" y="144"/>
                      <a:pt x="0" y="188"/>
                      <a:pt x="22" y="224"/>
                    </a:cubicBezTo>
                    <a:cubicBezTo>
                      <a:pt x="35" y="242"/>
                      <a:pt x="57" y="251"/>
                      <a:pt x="78" y="251"/>
                    </a:cubicBezTo>
                    <a:cubicBezTo>
                      <a:pt x="91" y="251"/>
                      <a:pt x="105" y="247"/>
                      <a:pt x="117" y="238"/>
                    </a:cubicBezTo>
                    <a:cubicBezTo>
                      <a:pt x="216" y="174"/>
                      <a:pt x="330" y="138"/>
                      <a:pt x="443" y="138"/>
                    </a:cubicBezTo>
                    <a:cubicBezTo>
                      <a:pt x="470" y="138"/>
                      <a:pt x="497" y="140"/>
                      <a:pt x="523" y="144"/>
                    </a:cubicBezTo>
                    <a:cubicBezTo>
                      <a:pt x="668" y="159"/>
                      <a:pt x="806" y="231"/>
                      <a:pt x="893" y="340"/>
                    </a:cubicBezTo>
                    <a:cubicBezTo>
                      <a:pt x="908" y="355"/>
                      <a:pt x="930" y="362"/>
                      <a:pt x="951" y="362"/>
                    </a:cubicBezTo>
                    <a:cubicBezTo>
                      <a:pt x="966" y="362"/>
                      <a:pt x="980" y="355"/>
                      <a:pt x="995" y="347"/>
                    </a:cubicBezTo>
                    <a:cubicBezTo>
                      <a:pt x="1024" y="318"/>
                      <a:pt x="1024" y="275"/>
                      <a:pt x="1002" y="246"/>
                    </a:cubicBezTo>
                    <a:cubicBezTo>
                      <a:pt x="886" y="115"/>
                      <a:pt x="719" y="28"/>
                      <a:pt x="545" y="6"/>
                    </a:cubicBezTo>
                    <a:cubicBezTo>
                      <a:pt x="515" y="2"/>
                      <a:pt x="485" y="1"/>
                      <a:pt x="455" y="1"/>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73" name="Google Shape;3952;p71"/>
              <p:cNvSpPr/>
              <p:nvPr/>
            </p:nvSpPr>
            <p:spPr>
              <a:xfrm>
                <a:off x="6097924" y="3478323"/>
                <a:ext cx="64971" cy="45142"/>
              </a:xfrm>
              <a:custGeom>
                <a:avLst/>
                <a:gdLst/>
                <a:ahLst/>
                <a:cxnLst/>
                <a:rect l="l" t="t" r="r" b="b"/>
                <a:pathLst>
                  <a:path w="1445" h="1004" extrusionOk="0">
                    <a:moveTo>
                      <a:pt x="833" y="1"/>
                    </a:moveTo>
                    <a:cubicBezTo>
                      <a:pt x="829" y="1"/>
                      <a:pt x="825" y="1"/>
                      <a:pt x="820" y="2"/>
                    </a:cubicBezTo>
                    <a:cubicBezTo>
                      <a:pt x="784" y="2"/>
                      <a:pt x="755" y="31"/>
                      <a:pt x="755" y="74"/>
                    </a:cubicBezTo>
                    <a:lnTo>
                      <a:pt x="762" y="183"/>
                    </a:lnTo>
                    <a:cubicBezTo>
                      <a:pt x="752" y="182"/>
                      <a:pt x="742" y="182"/>
                      <a:pt x="731" y="182"/>
                    </a:cubicBezTo>
                    <a:cubicBezTo>
                      <a:pt x="660" y="182"/>
                      <a:pt x="584" y="202"/>
                      <a:pt x="508" y="234"/>
                    </a:cubicBezTo>
                    <a:cubicBezTo>
                      <a:pt x="479" y="205"/>
                      <a:pt x="457" y="169"/>
                      <a:pt x="443" y="125"/>
                    </a:cubicBezTo>
                    <a:cubicBezTo>
                      <a:pt x="431" y="95"/>
                      <a:pt x="399" y="80"/>
                      <a:pt x="367" y="80"/>
                    </a:cubicBezTo>
                    <a:cubicBezTo>
                      <a:pt x="361" y="80"/>
                      <a:pt x="355" y="80"/>
                      <a:pt x="349" y="82"/>
                    </a:cubicBezTo>
                    <a:cubicBezTo>
                      <a:pt x="312" y="96"/>
                      <a:pt x="298" y="132"/>
                      <a:pt x="312" y="169"/>
                    </a:cubicBezTo>
                    <a:cubicBezTo>
                      <a:pt x="327" y="220"/>
                      <a:pt x="356" y="263"/>
                      <a:pt x="385" y="307"/>
                    </a:cubicBezTo>
                    <a:cubicBezTo>
                      <a:pt x="378" y="314"/>
                      <a:pt x="363" y="321"/>
                      <a:pt x="356" y="328"/>
                    </a:cubicBezTo>
                    <a:cubicBezTo>
                      <a:pt x="327" y="350"/>
                      <a:pt x="298" y="379"/>
                      <a:pt x="269" y="401"/>
                    </a:cubicBezTo>
                    <a:lnTo>
                      <a:pt x="145" y="285"/>
                    </a:lnTo>
                    <a:cubicBezTo>
                      <a:pt x="131" y="270"/>
                      <a:pt x="113" y="263"/>
                      <a:pt x="94" y="263"/>
                    </a:cubicBezTo>
                    <a:cubicBezTo>
                      <a:pt x="76" y="263"/>
                      <a:pt x="58" y="270"/>
                      <a:pt x="44" y="285"/>
                    </a:cubicBezTo>
                    <a:cubicBezTo>
                      <a:pt x="22" y="314"/>
                      <a:pt x="22" y="357"/>
                      <a:pt x="44" y="386"/>
                    </a:cubicBezTo>
                    <a:lnTo>
                      <a:pt x="167" y="495"/>
                    </a:lnTo>
                    <a:cubicBezTo>
                      <a:pt x="109" y="546"/>
                      <a:pt x="65" y="604"/>
                      <a:pt x="22" y="670"/>
                    </a:cubicBezTo>
                    <a:cubicBezTo>
                      <a:pt x="0" y="699"/>
                      <a:pt x="7" y="742"/>
                      <a:pt x="36" y="764"/>
                    </a:cubicBezTo>
                    <a:cubicBezTo>
                      <a:pt x="51" y="773"/>
                      <a:pt x="66" y="777"/>
                      <a:pt x="81" y="777"/>
                    </a:cubicBezTo>
                    <a:cubicBezTo>
                      <a:pt x="104" y="777"/>
                      <a:pt x="125" y="767"/>
                      <a:pt x="138" y="749"/>
                    </a:cubicBezTo>
                    <a:cubicBezTo>
                      <a:pt x="189" y="677"/>
                      <a:pt x="247" y="612"/>
                      <a:pt x="312" y="546"/>
                    </a:cubicBezTo>
                    <a:lnTo>
                      <a:pt x="320" y="546"/>
                    </a:lnTo>
                    <a:cubicBezTo>
                      <a:pt x="320" y="546"/>
                      <a:pt x="320" y="539"/>
                      <a:pt x="320" y="539"/>
                    </a:cubicBezTo>
                    <a:cubicBezTo>
                      <a:pt x="356" y="510"/>
                      <a:pt x="392" y="474"/>
                      <a:pt x="436" y="445"/>
                    </a:cubicBezTo>
                    <a:cubicBezTo>
                      <a:pt x="544" y="360"/>
                      <a:pt x="648" y="316"/>
                      <a:pt x="738" y="316"/>
                    </a:cubicBezTo>
                    <a:cubicBezTo>
                      <a:pt x="757" y="316"/>
                      <a:pt x="774" y="317"/>
                      <a:pt x="791" y="321"/>
                    </a:cubicBezTo>
                    <a:cubicBezTo>
                      <a:pt x="864" y="328"/>
                      <a:pt x="915" y="357"/>
                      <a:pt x="973" y="401"/>
                    </a:cubicBezTo>
                    <a:cubicBezTo>
                      <a:pt x="1125" y="517"/>
                      <a:pt x="1234" y="699"/>
                      <a:pt x="1300" y="953"/>
                    </a:cubicBezTo>
                    <a:cubicBezTo>
                      <a:pt x="1307" y="982"/>
                      <a:pt x="1336" y="1004"/>
                      <a:pt x="1365" y="1004"/>
                    </a:cubicBezTo>
                    <a:lnTo>
                      <a:pt x="1387" y="1004"/>
                    </a:lnTo>
                    <a:cubicBezTo>
                      <a:pt x="1423" y="989"/>
                      <a:pt x="1445" y="953"/>
                      <a:pt x="1430" y="916"/>
                    </a:cubicBezTo>
                    <a:cubicBezTo>
                      <a:pt x="1358" y="633"/>
                      <a:pt x="1234" y="430"/>
                      <a:pt x="1060" y="292"/>
                    </a:cubicBezTo>
                    <a:cubicBezTo>
                      <a:pt x="1009" y="249"/>
                      <a:pt x="958" y="227"/>
                      <a:pt x="900" y="205"/>
                    </a:cubicBezTo>
                    <a:lnTo>
                      <a:pt x="893" y="67"/>
                    </a:lnTo>
                    <a:cubicBezTo>
                      <a:pt x="893" y="28"/>
                      <a:pt x="870" y="1"/>
                      <a:pt x="833" y="1"/>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74" name="Google Shape;3953;p71"/>
              <p:cNvSpPr/>
              <p:nvPr/>
            </p:nvSpPr>
            <p:spPr>
              <a:xfrm>
                <a:off x="6292788" y="3461462"/>
                <a:ext cx="45727" cy="18614"/>
              </a:xfrm>
              <a:custGeom>
                <a:avLst/>
                <a:gdLst/>
                <a:ahLst/>
                <a:cxnLst/>
                <a:rect l="l" t="t" r="r" b="b"/>
                <a:pathLst>
                  <a:path w="1017" h="414" extrusionOk="0">
                    <a:moveTo>
                      <a:pt x="399" y="1"/>
                    </a:moveTo>
                    <a:cubicBezTo>
                      <a:pt x="279" y="1"/>
                      <a:pt x="156" y="33"/>
                      <a:pt x="51" y="94"/>
                    </a:cubicBezTo>
                    <a:cubicBezTo>
                      <a:pt x="15" y="108"/>
                      <a:pt x="0" y="152"/>
                      <a:pt x="22" y="188"/>
                    </a:cubicBezTo>
                    <a:cubicBezTo>
                      <a:pt x="38" y="209"/>
                      <a:pt x="62" y="223"/>
                      <a:pt x="87" y="223"/>
                    </a:cubicBezTo>
                    <a:cubicBezTo>
                      <a:pt x="97" y="223"/>
                      <a:pt x="107" y="221"/>
                      <a:pt x="116" y="217"/>
                    </a:cubicBezTo>
                    <a:cubicBezTo>
                      <a:pt x="200" y="168"/>
                      <a:pt x="298" y="142"/>
                      <a:pt x="395" y="142"/>
                    </a:cubicBezTo>
                    <a:cubicBezTo>
                      <a:pt x="441" y="142"/>
                      <a:pt x="486" y="147"/>
                      <a:pt x="530" y="159"/>
                    </a:cubicBezTo>
                    <a:cubicBezTo>
                      <a:pt x="668" y="188"/>
                      <a:pt x="799" y="275"/>
                      <a:pt x="878" y="384"/>
                    </a:cubicBezTo>
                    <a:cubicBezTo>
                      <a:pt x="893" y="406"/>
                      <a:pt x="915" y="413"/>
                      <a:pt x="937" y="413"/>
                    </a:cubicBezTo>
                    <a:cubicBezTo>
                      <a:pt x="951" y="413"/>
                      <a:pt x="966" y="413"/>
                      <a:pt x="980" y="406"/>
                    </a:cubicBezTo>
                    <a:cubicBezTo>
                      <a:pt x="1009" y="377"/>
                      <a:pt x="1016" y="333"/>
                      <a:pt x="995" y="304"/>
                    </a:cubicBezTo>
                    <a:cubicBezTo>
                      <a:pt x="893" y="159"/>
                      <a:pt x="733" y="57"/>
                      <a:pt x="559" y="21"/>
                    </a:cubicBezTo>
                    <a:cubicBezTo>
                      <a:pt x="507" y="8"/>
                      <a:pt x="454" y="1"/>
                      <a:pt x="399" y="1"/>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75" name="Google Shape;3954;p71"/>
              <p:cNvSpPr/>
              <p:nvPr/>
            </p:nvSpPr>
            <p:spPr>
              <a:xfrm>
                <a:off x="6272510" y="3509480"/>
                <a:ext cx="69917" cy="44648"/>
              </a:xfrm>
              <a:custGeom>
                <a:avLst/>
                <a:gdLst/>
                <a:ahLst/>
                <a:cxnLst/>
                <a:rect l="l" t="t" r="r" b="b"/>
                <a:pathLst>
                  <a:path w="1555" h="993" extrusionOk="0">
                    <a:moveTo>
                      <a:pt x="881" y="0"/>
                    </a:moveTo>
                    <a:cubicBezTo>
                      <a:pt x="855" y="0"/>
                      <a:pt x="832" y="15"/>
                      <a:pt x="821" y="42"/>
                    </a:cubicBezTo>
                    <a:lnTo>
                      <a:pt x="763" y="173"/>
                    </a:lnTo>
                    <a:cubicBezTo>
                      <a:pt x="755" y="172"/>
                      <a:pt x="747" y="172"/>
                      <a:pt x="739" y="172"/>
                    </a:cubicBezTo>
                    <a:cubicBezTo>
                      <a:pt x="615" y="172"/>
                      <a:pt x="486" y="223"/>
                      <a:pt x="357" y="318"/>
                    </a:cubicBezTo>
                    <a:cubicBezTo>
                      <a:pt x="226" y="412"/>
                      <a:pt x="117" y="528"/>
                      <a:pt x="23" y="659"/>
                    </a:cubicBezTo>
                    <a:cubicBezTo>
                      <a:pt x="1" y="688"/>
                      <a:pt x="8" y="732"/>
                      <a:pt x="37" y="753"/>
                    </a:cubicBezTo>
                    <a:cubicBezTo>
                      <a:pt x="52" y="762"/>
                      <a:pt x="67" y="766"/>
                      <a:pt x="82" y="766"/>
                    </a:cubicBezTo>
                    <a:cubicBezTo>
                      <a:pt x="105" y="766"/>
                      <a:pt x="126" y="756"/>
                      <a:pt x="139" y="739"/>
                    </a:cubicBezTo>
                    <a:cubicBezTo>
                      <a:pt x="219" y="623"/>
                      <a:pt x="320" y="514"/>
                      <a:pt x="437" y="434"/>
                    </a:cubicBezTo>
                    <a:cubicBezTo>
                      <a:pt x="549" y="347"/>
                      <a:pt x="656" y="307"/>
                      <a:pt x="748" y="307"/>
                    </a:cubicBezTo>
                    <a:cubicBezTo>
                      <a:pt x="763" y="307"/>
                      <a:pt x="778" y="309"/>
                      <a:pt x="792" y="311"/>
                    </a:cubicBezTo>
                    <a:cubicBezTo>
                      <a:pt x="865" y="325"/>
                      <a:pt x="916" y="347"/>
                      <a:pt x="974" y="390"/>
                    </a:cubicBezTo>
                    <a:cubicBezTo>
                      <a:pt x="1061" y="456"/>
                      <a:pt x="1133" y="550"/>
                      <a:pt x="1192" y="659"/>
                    </a:cubicBezTo>
                    <a:cubicBezTo>
                      <a:pt x="1192" y="674"/>
                      <a:pt x="1192" y="681"/>
                      <a:pt x="1199" y="688"/>
                    </a:cubicBezTo>
                    <a:cubicBezTo>
                      <a:pt x="1199" y="703"/>
                      <a:pt x="1206" y="710"/>
                      <a:pt x="1221" y="717"/>
                    </a:cubicBezTo>
                    <a:cubicBezTo>
                      <a:pt x="1250" y="782"/>
                      <a:pt x="1279" y="862"/>
                      <a:pt x="1300" y="942"/>
                    </a:cubicBezTo>
                    <a:cubicBezTo>
                      <a:pt x="1308" y="978"/>
                      <a:pt x="1337" y="993"/>
                      <a:pt x="1366" y="993"/>
                    </a:cubicBezTo>
                    <a:lnTo>
                      <a:pt x="1388" y="993"/>
                    </a:lnTo>
                    <a:cubicBezTo>
                      <a:pt x="1424" y="986"/>
                      <a:pt x="1446" y="942"/>
                      <a:pt x="1438" y="906"/>
                    </a:cubicBezTo>
                    <a:cubicBezTo>
                      <a:pt x="1417" y="833"/>
                      <a:pt x="1388" y="761"/>
                      <a:pt x="1366" y="695"/>
                    </a:cubicBezTo>
                    <a:lnTo>
                      <a:pt x="1504" y="630"/>
                    </a:lnTo>
                    <a:cubicBezTo>
                      <a:pt x="1540" y="615"/>
                      <a:pt x="1555" y="579"/>
                      <a:pt x="1540" y="543"/>
                    </a:cubicBezTo>
                    <a:cubicBezTo>
                      <a:pt x="1529" y="516"/>
                      <a:pt x="1503" y="501"/>
                      <a:pt x="1475" y="501"/>
                    </a:cubicBezTo>
                    <a:cubicBezTo>
                      <a:pt x="1465" y="501"/>
                      <a:pt x="1455" y="503"/>
                      <a:pt x="1446" y="507"/>
                    </a:cubicBezTo>
                    <a:lnTo>
                      <a:pt x="1300" y="572"/>
                    </a:lnTo>
                    <a:cubicBezTo>
                      <a:pt x="1271" y="521"/>
                      <a:pt x="1242" y="478"/>
                      <a:pt x="1213" y="441"/>
                    </a:cubicBezTo>
                    <a:cubicBezTo>
                      <a:pt x="1257" y="412"/>
                      <a:pt x="1300" y="383"/>
                      <a:pt x="1329" y="340"/>
                    </a:cubicBezTo>
                    <a:cubicBezTo>
                      <a:pt x="1359" y="311"/>
                      <a:pt x="1351" y="267"/>
                      <a:pt x="1322" y="245"/>
                    </a:cubicBezTo>
                    <a:cubicBezTo>
                      <a:pt x="1309" y="235"/>
                      <a:pt x="1292" y="230"/>
                      <a:pt x="1276" y="230"/>
                    </a:cubicBezTo>
                    <a:cubicBezTo>
                      <a:pt x="1257" y="230"/>
                      <a:pt x="1240" y="237"/>
                      <a:pt x="1228" y="252"/>
                    </a:cubicBezTo>
                    <a:cubicBezTo>
                      <a:pt x="1199" y="289"/>
                      <a:pt x="1163" y="318"/>
                      <a:pt x="1119" y="340"/>
                    </a:cubicBezTo>
                    <a:cubicBezTo>
                      <a:pt x="1097" y="318"/>
                      <a:pt x="1083" y="296"/>
                      <a:pt x="1061" y="282"/>
                    </a:cubicBezTo>
                    <a:cubicBezTo>
                      <a:pt x="1010" y="238"/>
                      <a:pt x="959" y="216"/>
                      <a:pt x="901" y="194"/>
                    </a:cubicBezTo>
                    <a:lnTo>
                      <a:pt x="945" y="93"/>
                    </a:lnTo>
                    <a:cubicBezTo>
                      <a:pt x="959" y="56"/>
                      <a:pt x="945" y="20"/>
                      <a:pt x="908" y="6"/>
                    </a:cubicBezTo>
                    <a:cubicBezTo>
                      <a:pt x="899" y="2"/>
                      <a:pt x="890" y="0"/>
                      <a:pt x="881" y="0"/>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76" name="Google Shape;3955;p71"/>
              <p:cNvSpPr/>
              <p:nvPr/>
            </p:nvSpPr>
            <p:spPr>
              <a:xfrm>
                <a:off x="6189286" y="3552193"/>
                <a:ext cx="43164" cy="23830"/>
              </a:xfrm>
              <a:custGeom>
                <a:avLst/>
                <a:gdLst/>
                <a:ahLst/>
                <a:cxnLst/>
                <a:rect l="l" t="t" r="r" b="b"/>
                <a:pathLst>
                  <a:path w="960" h="530" extrusionOk="0">
                    <a:moveTo>
                      <a:pt x="583" y="0"/>
                    </a:moveTo>
                    <a:cubicBezTo>
                      <a:pt x="553" y="0"/>
                      <a:pt x="523" y="3"/>
                      <a:pt x="494" y="7"/>
                    </a:cubicBezTo>
                    <a:cubicBezTo>
                      <a:pt x="386" y="21"/>
                      <a:pt x="291" y="65"/>
                      <a:pt x="190" y="116"/>
                    </a:cubicBezTo>
                    <a:cubicBezTo>
                      <a:pt x="146" y="137"/>
                      <a:pt x="102" y="166"/>
                      <a:pt x="66" y="203"/>
                    </a:cubicBezTo>
                    <a:cubicBezTo>
                      <a:pt x="23" y="239"/>
                      <a:pt x="1" y="283"/>
                      <a:pt x="1" y="341"/>
                    </a:cubicBezTo>
                    <a:cubicBezTo>
                      <a:pt x="124" y="253"/>
                      <a:pt x="262" y="195"/>
                      <a:pt x="400" y="166"/>
                    </a:cubicBezTo>
                    <a:cubicBezTo>
                      <a:pt x="451" y="154"/>
                      <a:pt x="499" y="146"/>
                      <a:pt x="547" y="146"/>
                    </a:cubicBezTo>
                    <a:cubicBezTo>
                      <a:pt x="582" y="146"/>
                      <a:pt x="618" y="150"/>
                      <a:pt x="654" y="159"/>
                    </a:cubicBezTo>
                    <a:cubicBezTo>
                      <a:pt x="734" y="181"/>
                      <a:pt x="807" y="239"/>
                      <a:pt x="836" y="319"/>
                    </a:cubicBezTo>
                    <a:cubicBezTo>
                      <a:pt x="857" y="399"/>
                      <a:pt x="821" y="500"/>
                      <a:pt x="741" y="529"/>
                    </a:cubicBezTo>
                    <a:cubicBezTo>
                      <a:pt x="850" y="529"/>
                      <a:pt x="945" y="428"/>
                      <a:pt x="952" y="326"/>
                    </a:cubicBezTo>
                    <a:cubicBezTo>
                      <a:pt x="959" y="217"/>
                      <a:pt x="894" y="108"/>
                      <a:pt x="807" y="57"/>
                    </a:cubicBezTo>
                    <a:cubicBezTo>
                      <a:pt x="739" y="16"/>
                      <a:pt x="660" y="0"/>
                      <a:pt x="583" y="0"/>
                    </a:cubicBezTo>
                    <a:close/>
                  </a:path>
                </a:pathLst>
              </a:custGeom>
              <a:solidFill>
                <a:srgbClr val="E5827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77" name="Google Shape;3956;p71"/>
              <p:cNvSpPr/>
              <p:nvPr/>
            </p:nvSpPr>
            <p:spPr>
              <a:xfrm>
                <a:off x="5927800" y="4455725"/>
                <a:ext cx="56875" cy="27900"/>
              </a:xfrm>
              <a:custGeom>
                <a:avLst/>
                <a:gdLst/>
                <a:ahLst/>
                <a:cxnLst/>
                <a:rect l="l" t="t" r="r" b="b"/>
                <a:pathLst>
                  <a:path w="2275" h="1116" extrusionOk="0">
                    <a:moveTo>
                      <a:pt x="0" y="0"/>
                    </a:moveTo>
                    <a:cubicBezTo>
                      <a:pt x="193" y="71"/>
                      <a:pt x="776" y="240"/>
                      <a:pt x="1155" y="426"/>
                    </a:cubicBezTo>
                    <a:cubicBezTo>
                      <a:pt x="1534" y="612"/>
                      <a:pt x="2088" y="1001"/>
                      <a:pt x="2275" y="1116"/>
                    </a:cubicBezTo>
                  </a:path>
                </a:pathLst>
              </a:custGeom>
              <a:noFill/>
              <a:ln w="9525" cap="flat" cmpd="sng">
                <a:solidFill>
                  <a:schemeClr val="lt2"/>
                </a:solidFill>
                <a:prstDash val="solid"/>
                <a:round/>
                <a:headEnd type="none" w="med" len="med"/>
                <a:tailEnd type="none" w="med" len="med"/>
              </a:ln>
            </p:spPr>
          </p:sp>
        </p:grpSp>
        <p:sp>
          <p:nvSpPr>
            <p:cNvPr id="496" name="Google Shape;3957;p71"/>
            <p:cNvSpPr/>
            <p:nvPr/>
          </p:nvSpPr>
          <p:spPr>
            <a:xfrm>
              <a:off x="5863100" y="4432925"/>
              <a:ext cx="663712" cy="97548"/>
            </a:xfrm>
            <a:custGeom>
              <a:avLst/>
              <a:gdLst/>
              <a:ahLst/>
              <a:cxnLst/>
              <a:rect l="l" t="t" r="r" b="b"/>
              <a:pathLst>
                <a:path w="20212" h="2832" extrusionOk="0">
                  <a:moveTo>
                    <a:pt x="10106" y="1"/>
                  </a:moveTo>
                  <a:cubicBezTo>
                    <a:pt x="4523" y="1"/>
                    <a:pt x="1" y="632"/>
                    <a:pt x="1" y="1416"/>
                  </a:cubicBezTo>
                  <a:cubicBezTo>
                    <a:pt x="1" y="2200"/>
                    <a:pt x="4523" y="2832"/>
                    <a:pt x="10106" y="2832"/>
                  </a:cubicBezTo>
                  <a:cubicBezTo>
                    <a:pt x="15689" y="2832"/>
                    <a:pt x="20211" y="2200"/>
                    <a:pt x="20211" y="1416"/>
                  </a:cubicBezTo>
                  <a:cubicBezTo>
                    <a:pt x="20211" y="632"/>
                    <a:pt x="15689" y="1"/>
                    <a:pt x="10106" y="1"/>
                  </a:cubicBezTo>
                  <a:close/>
                </a:path>
              </a:pathLst>
            </a:custGeom>
            <a:solidFill>
              <a:srgbClr val="171918">
                <a:alpha val="5360"/>
              </a:srgb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grpSp>
      <p:grpSp>
        <p:nvGrpSpPr>
          <p:cNvPr id="578" name="Google Shape;3958;p71"/>
          <p:cNvGrpSpPr/>
          <p:nvPr/>
        </p:nvGrpSpPr>
        <p:grpSpPr>
          <a:xfrm>
            <a:off x="5814689" y="4818435"/>
            <a:ext cx="3348918" cy="4189172"/>
            <a:chOff x="4443668" y="2970300"/>
            <a:chExt cx="1221064" cy="1527569"/>
          </a:xfrm>
        </p:grpSpPr>
        <p:grpSp>
          <p:nvGrpSpPr>
            <p:cNvPr id="579" name="Google Shape;3959;p71"/>
            <p:cNvGrpSpPr/>
            <p:nvPr/>
          </p:nvGrpSpPr>
          <p:grpSpPr>
            <a:xfrm>
              <a:off x="4443668" y="2970300"/>
              <a:ext cx="1221064" cy="1502265"/>
              <a:chOff x="4458406" y="2998800"/>
              <a:chExt cx="1221064" cy="1502265"/>
            </a:xfrm>
          </p:grpSpPr>
          <p:sp>
            <p:nvSpPr>
              <p:cNvPr id="581" name="Google Shape;3960;p71"/>
              <p:cNvSpPr/>
              <p:nvPr/>
            </p:nvSpPr>
            <p:spPr>
              <a:xfrm rot="-552358" flipH="1">
                <a:off x="4640478" y="4200110"/>
                <a:ext cx="232273" cy="124761"/>
              </a:xfrm>
              <a:custGeom>
                <a:avLst/>
                <a:gdLst/>
                <a:ahLst/>
                <a:cxnLst/>
                <a:rect l="l" t="t" r="r" b="b"/>
                <a:pathLst>
                  <a:path w="5301" h="2847" extrusionOk="0">
                    <a:moveTo>
                      <a:pt x="2099" y="1"/>
                    </a:moveTo>
                    <a:cubicBezTo>
                      <a:pt x="1511" y="857"/>
                      <a:pt x="930" y="1416"/>
                      <a:pt x="1" y="1939"/>
                    </a:cubicBezTo>
                    <a:cubicBezTo>
                      <a:pt x="1362" y="2539"/>
                      <a:pt x="2849" y="2847"/>
                      <a:pt x="4335" y="2847"/>
                    </a:cubicBezTo>
                    <a:cubicBezTo>
                      <a:pt x="4521" y="2847"/>
                      <a:pt x="4708" y="2842"/>
                      <a:pt x="4894" y="2832"/>
                    </a:cubicBezTo>
                    <a:cubicBezTo>
                      <a:pt x="5184" y="2375"/>
                      <a:pt x="5300" y="1874"/>
                      <a:pt x="5278" y="1373"/>
                    </a:cubicBezTo>
                    <a:lnTo>
                      <a:pt x="5278" y="1373"/>
                    </a:lnTo>
                    <a:cubicBezTo>
                      <a:pt x="5271" y="1380"/>
                      <a:pt x="5257" y="1387"/>
                      <a:pt x="5249" y="1387"/>
                    </a:cubicBezTo>
                    <a:cubicBezTo>
                      <a:pt x="4110" y="1235"/>
                      <a:pt x="2970" y="625"/>
                      <a:pt x="2099"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82" name="Google Shape;3961;p71"/>
              <p:cNvSpPr/>
              <p:nvPr/>
            </p:nvSpPr>
            <p:spPr>
              <a:xfrm rot="-552358" flipH="1">
                <a:off x="4601271" y="4277098"/>
                <a:ext cx="67478" cy="120422"/>
              </a:xfrm>
              <a:custGeom>
                <a:avLst/>
                <a:gdLst/>
                <a:ahLst/>
                <a:cxnLst/>
                <a:rect l="l" t="t" r="r" b="b"/>
                <a:pathLst>
                  <a:path w="1540" h="2748" extrusionOk="0">
                    <a:moveTo>
                      <a:pt x="711" y="0"/>
                    </a:moveTo>
                    <a:cubicBezTo>
                      <a:pt x="599" y="0"/>
                      <a:pt x="484" y="29"/>
                      <a:pt x="385" y="82"/>
                    </a:cubicBezTo>
                    <a:cubicBezTo>
                      <a:pt x="407" y="583"/>
                      <a:pt x="291" y="1084"/>
                      <a:pt x="1" y="1541"/>
                    </a:cubicBezTo>
                    <a:cubicBezTo>
                      <a:pt x="59" y="1541"/>
                      <a:pt x="124" y="1534"/>
                      <a:pt x="182" y="1534"/>
                    </a:cubicBezTo>
                    <a:cubicBezTo>
                      <a:pt x="269" y="1868"/>
                      <a:pt x="407" y="2194"/>
                      <a:pt x="589" y="2492"/>
                    </a:cubicBezTo>
                    <a:cubicBezTo>
                      <a:pt x="678" y="2642"/>
                      <a:pt x="825" y="2747"/>
                      <a:pt x="977" y="2747"/>
                    </a:cubicBezTo>
                    <a:cubicBezTo>
                      <a:pt x="1060" y="2747"/>
                      <a:pt x="1144" y="2716"/>
                      <a:pt x="1220" y="2644"/>
                    </a:cubicBezTo>
                    <a:cubicBezTo>
                      <a:pt x="1438" y="2441"/>
                      <a:pt x="1511" y="2056"/>
                      <a:pt x="1525" y="1773"/>
                    </a:cubicBezTo>
                    <a:cubicBezTo>
                      <a:pt x="1540" y="1410"/>
                      <a:pt x="1482" y="1026"/>
                      <a:pt x="1380" y="670"/>
                    </a:cubicBezTo>
                    <a:cubicBezTo>
                      <a:pt x="1322" y="474"/>
                      <a:pt x="1242" y="263"/>
                      <a:pt x="1082" y="133"/>
                    </a:cubicBezTo>
                    <a:cubicBezTo>
                      <a:pt x="979" y="42"/>
                      <a:pt x="846" y="0"/>
                      <a:pt x="711"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83" name="Google Shape;3962;p71"/>
              <p:cNvSpPr/>
              <p:nvPr/>
            </p:nvSpPr>
            <p:spPr>
              <a:xfrm rot="-552358" flipH="1">
                <a:off x="4754048" y="4015222"/>
                <a:ext cx="317190" cy="258373"/>
              </a:xfrm>
              <a:custGeom>
                <a:avLst/>
                <a:gdLst/>
                <a:ahLst/>
                <a:cxnLst/>
                <a:rect l="l" t="t" r="r" b="b"/>
                <a:pathLst>
                  <a:path w="7239" h="5896" extrusionOk="0">
                    <a:moveTo>
                      <a:pt x="4698" y="0"/>
                    </a:moveTo>
                    <a:cubicBezTo>
                      <a:pt x="3137" y="356"/>
                      <a:pt x="1569" y="697"/>
                      <a:pt x="1" y="1046"/>
                    </a:cubicBezTo>
                    <a:cubicBezTo>
                      <a:pt x="1039" y="2904"/>
                      <a:pt x="2469" y="4690"/>
                      <a:pt x="4371" y="5641"/>
                    </a:cubicBezTo>
                    <a:cubicBezTo>
                      <a:pt x="4524" y="5721"/>
                      <a:pt x="4720" y="5830"/>
                      <a:pt x="4872" y="5895"/>
                    </a:cubicBezTo>
                    <a:cubicBezTo>
                      <a:pt x="5801" y="5365"/>
                      <a:pt x="6658" y="4429"/>
                      <a:pt x="7239" y="3572"/>
                    </a:cubicBezTo>
                    <a:cubicBezTo>
                      <a:pt x="6963" y="3398"/>
                      <a:pt x="6716" y="3202"/>
                      <a:pt x="6513" y="2977"/>
                    </a:cubicBezTo>
                    <a:cubicBezTo>
                      <a:pt x="5714" y="2091"/>
                      <a:pt x="5184" y="1191"/>
                      <a:pt x="4698" y="0"/>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84" name="Google Shape;3963;p71"/>
              <p:cNvSpPr/>
              <p:nvPr/>
            </p:nvSpPr>
            <p:spPr>
              <a:xfrm rot="-552358" flipH="1">
                <a:off x="4781526" y="4172662"/>
                <a:ext cx="110112" cy="108722"/>
              </a:xfrm>
              <a:custGeom>
                <a:avLst/>
                <a:gdLst/>
                <a:ahLst/>
                <a:cxnLst/>
                <a:rect l="l" t="t" r="r" b="b"/>
                <a:pathLst>
                  <a:path w="2513" h="2481" extrusionOk="0">
                    <a:moveTo>
                      <a:pt x="2434" y="0"/>
                    </a:moveTo>
                    <a:cubicBezTo>
                      <a:pt x="2410" y="0"/>
                      <a:pt x="2388" y="12"/>
                      <a:pt x="2374" y="34"/>
                    </a:cubicBezTo>
                    <a:cubicBezTo>
                      <a:pt x="1765" y="935"/>
                      <a:pt x="951" y="1740"/>
                      <a:pt x="44" y="2350"/>
                    </a:cubicBezTo>
                    <a:cubicBezTo>
                      <a:pt x="15" y="2372"/>
                      <a:pt x="0" y="2416"/>
                      <a:pt x="22" y="2452"/>
                    </a:cubicBezTo>
                    <a:cubicBezTo>
                      <a:pt x="37" y="2466"/>
                      <a:pt x="59" y="2481"/>
                      <a:pt x="80" y="2481"/>
                    </a:cubicBezTo>
                    <a:cubicBezTo>
                      <a:pt x="95" y="2481"/>
                      <a:pt x="109" y="2474"/>
                      <a:pt x="124" y="2466"/>
                    </a:cubicBezTo>
                    <a:cubicBezTo>
                      <a:pt x="1046" y="1842"/>
                      <a:pt x="1866" y="1029"/>
                      <a:pt x="2491" y="107"/>
                    </a:cubicBezTo>
                    <a:cubicBezTo>
                      <a:pt x="2512" y="78"/>
                      <a:pt x="2505" y="34"/>
                      <a:pt x="2476" y="13"/>
                    </a:cubicBezTo>
                    <a:cubicBezTo>
                      <a:pt x="2462" y="4"/>
                      <a:pt x="2448" y="0"/>
                      <a:pt x="2434"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85" name="Google Shape;3964;p71"/>
              <p:cNvSpPr/>
              <p:nvPr/>
            </p:nvSpPr>
            <p:spPr>
              <a:xfrm rot="-552358" flipH="1">
                <a:off x="5005936" y="4271795"/>
                <a:ext cx="166066" cy="153727"/>
              </a:xfrm>
              <a:custGeom>
                <a:avLst/>
                <a:gdLst/>
                <a:ahLst/>
                <a:cxnLst/>
                <a:rect l="l" t="t" r="r" b="b"/>
                <a:pathLst>
                  <a:path w="3790" h="3508" extrusionOk="0">
                    <a:moveTo>
                      <a:pt x="2889" y="1"/>
                    </a:moveTo>
                    <a:cubicBezTo>
                      <a:pt x="2210" y="201"/>
                      <a:pt x="1531" y="333"/>
                      <a:pt x="846" y="333"/>
                    </a:cubicBezTo>
                    <a:cubicBezTo>
                      <a:pt x="565" y="333"/>
                      <a:pt x="283" y="311"/>
                      <a:pt x="0" y="262"/>
                    </a:cubicBezTo>
                    <a:lnTo>
                      <a:pt x="0" y="262"/>
                    </a:lnTo>
                    <a:cubicBezTo>
                      <a:pt x="523" y="1562"/>
                      <a:pt x="1626" y="2810"/>
                      <a:pt x="2708" y="3507"/>
                    </a:cubicBezTo>
                    <a:cubicBezTo>
                      <a:pt x="3107" y="3507"/>
                      <a:pt x="3492" y="3304"/>
                      <a:pt x="3790" y="2999"/>
                    </a:cubicBezTo>
                    <a:cubicBezTo>
                      <a:pt x="3245" y="2135"/>
                      <a:pt x="2998" y="923"/>
                      <a:pt x="2889"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86" name="Google Shape;3965;p71"/>
              <p:cNvSpPr/>
              <p:nvPr/>
            </p:nvSpPr>
            <p:spPr>
              <a:xfrm rot="-552358" flipH="1">
                <a:off x="4998071" y="4410552"/>
                <a:ext cx="106606" cy="82516"/>
              </a:xfrm>
              <a:custGeom>
                <a:avLst/>
                <a:gdLst/>
                <a:ahLst/>
                <a:cxnLst/>
                <a:rect l="l" t="t" r="r" b="b"/>
                <a:pathLst>
                  <a:path w="2433" h="1883" extrusionOk="0">
                    <a:moveTo>
                      <a:pt x="1888" y="0"/>
                    </a:moveTo>
                    <a:cubicBezTo>
                      <a:pt x="1590" y="305"/>
                      <a:pt x="1205" y="508"/>
                      <a:pt x="806" y="508"/>
                    </a:cubicBezTo>
                    <a:cubicBezTo>
                      <a:pt x="813" y="515"/>
                      <a:pt x="821" y="515"/>
                      <a:pt x="828" y="523"/>
                    </a:cubicBezTo>
                    <a:cubicBezTo>
                      <a:pt x="661" y="646"/>
                      <a:pt x="508" y="784"/>
                      <a:pt x="370" y="929"/>
                    </a:cubicBezTo>
                    <a:cubicBezTo>
                      <a:pt x="247" y="1060"/>
                      <a:pt x="124" y="1198"/>
                      <a:pt x="58" y="1365"/>
                    </a:cubicBezTo>
                    <a:cubicBezTo>
                      <a:pt x="22" y="1445"/>
                      <a:pt x="0" y="1525"/>
                      <a:pt x="22" y="1612"/>
                    </a:cubicBezTo>
                    <a:cubicBezTo>
                      <a:pt x="73" y="1771"/>
                      <a:pt x="291" y="1873"/>
                      <a:pt x="465" y="1880"/>
                    </a:cubicBezTo>
                    <a:cubicBezTo>
                      <a:pt x="507" y="1882"/>
                      <a:pt x="548" y="1882"/>
                      <a:pt x="587" y="1882"/>
                    </a:cubicBezTo>
                    <a:cubicBezTo>
                      <a:pt x="960" y="1882"/>
                      <a:pt x="1214" y="1817"/>
                      <a:pt x="1568" y="1633"/>
                    </a:cubicBezTo>
                    <a:cubicBezTo>
                      <a:pt x="1815" y="1495"/>
                      <a:pt x="2200" y="1205"/>
                      <a:pt x="2316" y="944"/>
                    </a:cubicBezTo>
                    <a:cubicBezTo>
                      <a:pt x="2432" y="690"/>
                      <a:pt x="2403" y="385"/>
                      <a:pt x="2193" y="203"/>
                    </a:cubicBezTo>
                    <a:cubicBezTo>
                      <a:pt x="2120" y="145"/>
                      <a:pt x="2033" y="109"/>
                      <a:pt x="1939" y="87"/>
                    </a:cubicBezTo>
                    <a:cubicBezTo>
                      <a:pt x="1924" y="58"/>
                      <a:pt x="1902" y="29"/>
                      <a:pt x="1888" y="0"/>
                    </a:cubicBezTo>
                    <a:close/>
                  </a:path>
                </a:pathLst>
              </a:custGeom>
              <a:solidFill>
                <a:schemeClr val="dk1"/>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87" name="Google Shape;3966;p71"/>
              <p:cNvSpPr/>
              <p:nvPr/>
            </p:nvSpPr>
            <p:spPr>
              <a:xfrm rot="-552358" flipH="1">
                <a:off x="4896208" y="3994860"/>
                <a:ext cx="263734" cy="304255"/>
              </a:xfrm>
              <a:custGeom>
                <a:avLst/>
                <a:gdLst/>
                <a:ahLst/>
                <a:cxnLst/>
                <a:rect l="l" t="t" r="r" b="b"/>
                <a:pathLst>
                  <a:path w="6019" h="6943" extrusionOk="0">
                    <a:moveTo>
                      <a:pt x="6018" y="1"/>
                    </a:moveTo>
                    <a:lnTo>
                      <a:pt x="6018" y="1"/>
                    </a:lnTo>
                    <a:cubicBezTo>
                      <a:pt x="4240" y="393"/>
                      <a:pt x="2461" y="785"/>
                      <a:pt x="690" y="1184"/>
                    </a:cubicBezTo>
                    <a:cubicBezTo>
                      <a:pt x="290" y="2186"/>
                      <a:pt x="102" y="3159"/>
                      <a:pt x="36" y="4538"/>
                    </a:cubicBezTo>
                    <a:cubicBezTo>
                      <a:pt x="0" y="5242"/>
                      <a:pt x="182" y="6063"/>
                      <a:pt x="508" y="6869"/>
                    </a:cubicBezTo>
                    <a:cubicBezTo>
                      <a:pt x="805" y="6919"/>
                      <a:pt x="1126" y="6942"/>
                      <a:pt x="1457" y="6942"/>
                    </a:cubicBezTo>
                    <a:cubicBezTo>
                      <a:pt x="2218" y="6942"/>
                      <a:pt x="3027" y="6819"/>
                      <a:pt x="3695" y="6622"/>
                    </a:cubicBezTo>
                    <a:cubicBezTo>
                      <a:pt x="3521" y="6034"/>
                      <a:pt x="3441" y="5475"/>
                      <a:pt x="3528" y="4879"/>
                    </a:cubicBezTo>
                    <a:cubicBezTo>
                      <a:pt x="3811" y="3050"/>
                      <a:pt x="4762" y="1373"/>
                      <a:pt x="6018" y="1"/>
                    </a:cubicBezTo>
                    <a:close/>
                  </a:path>
                </a:pathLst>
              </a:custGeom>
              <a:solidFill>
                <a:schemeClr val="accent4"/>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88" name="Google Shape;3967;p71"/>
              <p:cNvSpPr/>
              <p:nvPr/>
            </p:nvSpPr>
            <p:spPr>
              <a:xfrm rot="-552358" flipH="1">
                <a:off x="5038487" y="4265338"/>
                <a:ext cx="123476" cy="15206"/>
              </a:xfrm>
              <a:custGeom>
                <a:avLst/>
                <a:gdLst/>
                <a:ahLst/>
                <a:cxnLst/>
                <a:rect l="l" t="t" r="r" b="b"/>
                <a:pathLst>
                  <a:path w="2818" h="347" extrusionOk="0">
                    <a:moveTo>
                      <a:pt x="2745" y="0"/>
                    </a:moveTo>
                    <a:cubicBezTo>
                      <a:pt x="2738" y="0"/>
                      <a:pt x="2731" y="2"/>
                      <a:pt x="2723" y="5"/>
                    </a:cubicBezTo>
                    <a:cubicBezTo>
                      <a:pt x="2194" y="139"/>
                      <a:pt x="1646" y="207"/>
                      <a:pt x="1098" y="207"/>
                    </a:cubicBezTo>
                    <a:cubicBezTo>
                      <a:pt x="757" y="207"/>
                      <a:pt x="417" y="181"/>
                      <a:pt x="80" y="128"/>
                    </a:cubicBezTo>
                    <a:cubicBezTo>
                      <a:pt x="77" y="128"/>
                      <a:pt x="73" y="127"/>
                      <a:pt x="69" y="127"/>
                    </a:cubicBezTo>
                    <a:cubicBezTo>
                      <a:pt x="37" y="127"/>
                      <a:pt x="7" y="154"/>
                      <a:pt x="1" y="186"/>
                    </a:cubicBezTo>
                    <a:cubicBezTo>
                      <a:pt x="1" y="223"/>
                      <a:pt x="22" y="259"/>
                      <a:pt x="59" y="266"/>
                    </a:cubicBezTo>
                    <a:cubicBezTo>
                      <a:pt x="400" y="317"/>
                      <a:pt x="748" y="346"/>
                      <a:pt x="1097" y="346"/>
                    </a:cubicBezTo>
                    <a:cubicBezTo>
                      <a:pt x="1656" y="346"/>
                      <a:pt x="2222" y="274"/>
                      <a:pt x="2759" y="136"/>
                    </a:cubicBezTo>
                    <a:cubicBezTo>
                      <a:pt x="2796" y="128"/>
                      <a:pt x="2817" y="92"/>
                      <a:pt x="2810" y="56"/>
                    </a:cubicBezTo>
                    <a:cubicBezTo>
                      <a:pt x="2799" y="21"/>
                      <a:pt x="2773" y="0"/>
                      <a:pt x="2745"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89" name="Google Shape;3968;p71"/>
              <p:cNvSpPr/>
              <p:nvPr/>
            </p:nvSpPr>
            <p:spPr>
              <a:xfrm rot="-552358" flipH="1">
                <a:off x="4547368" y="3439009"/>
                <a:ext cx="84654" cy="91938"/>
              </a:xfrm>
              <a:custGeom>
                <a:avLst/>
                <a:gdLst/>
                <a:ahLst/>
                <a:cxnLst/>
                <a:rect l="l" t="t" r="r" b="b"/>
                <a:pathLst>
                  <a:path w="1932" h="2098" extrusionOk="0">
                    <a:moveTo>
                      <a:pt x="582" y="1"/>
                    </a:moveTo>
                    <a:cubicBezTo>
                      <a:pt x="299" y="182"/>
                      <a:pt x="132" y="509"/>
                      <a:pt x="66" y="836"/>
                    </a:cubicBezTo>
                    <a:cubicBezTo>
                      <a:pt x="1" y="1170"/>
                      <a:pt x="30" y="1511"/>
                      <a:pt x="73" y="1838"/>
                    </a:cubicBezTo>
                    <a:cubicBezTo>
                      <a:pt x="88" y="1925"/>
                      <a:pt x="110" y="2019"/>
                      <a:pt x="182" y="2070"/>
                    </a:cubicBezTo>
                    <a:cubicBezTo>
                      <a:pt x="212" y="2090"/>
                      <a:pt x="247" y="2097"/>
                      <a:pt x="285" y="2097"/>
                    </a:cubicBezTo>
                    <a:cubicBezTo>
                      <a:pt x="331" y="2097"/>
                      <a:pt x="381" y="2086"/>
                      <a:pt x="429" y="2070"/>
                    </a:cubicBezTo>
                    <a:cubicBezTo>
                      <a:pt x="1032" y="1896"/>
                      <a:pt x="1569" y="1504"/>
                      <a:pt x="1932" y="988"/>
                    </a:cubicBezTo>
                    <a:cubicBezTo>
                      <a:pt x="1453" y="705"/>
                      <a:pt x="995" y="371"/>
                      <a:pt x="582"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90" name="Google Shape;3969;p71"/>
              <p:cNvSpPr/>
              <p:nvPr/>
            </p:nvSpPr>
            <p:spPr>
              <a:xfrm rot="-552358" flipH="1">
                <a:off x="4476399" y="3360803"/>
                <a:ext cx="209357" cy="185804"/>
              </a:xfrm>
              <a:custGeom>
                <a:avLst/>
                <a:gdLst/>
                <a:ahLst/>
                <a:cxnLst/>
                <a:rect l="l" t="t" r="r" b="b"/>
                <a:pathLst>
                  <a:path w="4778" h="4240" extrusionOk="0">
                    <a:moveTo>
                      <a:pt x="1286" y="0"/>
                    </a:moveTo>
                    <a:cubicBezTo>
                      <a:pt x="857" y="690"/>
                      <a:pt x="429" y="1387"/>
                      <a:pt x="1" y="2077"/>
                    </a:cubicBezTo>
                    <a:cubicBezTo>
                      <a:pt x="1351" y="2686"/>
                      <a:pt x="2658" y="3412"/>
                      <a:pt x="3892" y="4240"/>
                    </a:cubicBezTo>
                    <a:cubicBezTo>
                      <a:pt x="4190" y="3841"/>
                      <a:pt x="4480" y="3449"/>
                      <a:pt x="4778" y="3049"/>
                    </a:cubicBezTo>
                    <a:cubicBezTo>
                      <a:pt x="3674" y="2345"/>
                      <a:pt x="2171" y="966"/>
                      <a:pt x="1286" y="0"/>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91" name="Google Shape;3970;p71"/>
              <p:cNvSpPr/>
              <p:nvPr/>
            </p:nvSpPr>
            <p:spPr>
              <a:xfrm rot="-552358" flipH="1">
                <a:off x="4571923" y="3315413"/>
                <a:ext cx="130487" cy="153639"/>
              </a:xfrm>
              <a:custGeom>
                <a:avLst/>
                <a:gdLst/>
                <a:ahLst/>
                <a:cxnLst/>
                <a:rect l="l" t="t" r="r" b="b"/>
                <a:pathLst>
                  <a:path w="2978" h="3506" extrusionOk="0">
                    <a:moveTo>
                      <a:pt x="2128" y="0"/>
                    </a:moveTo>
                    <a:cubicBezTo>
                      <a:pt x="1758" y="7"/>
                      <a:pt x="1416" y="218"/>
                      <a:pt x="1141" y="458"/>
                    </a:cubicBezTo>
                    <a:cubicBezTo>
                      <a:pt x="494" y="1031"/>
                      <a:pt x="88" y="1859"/>
                      <a:pt x="23" y="2723"/>
                    </a:cubicBezTo>
                    <a:cubicBezTo>
                      <a:pt x="1" y="2962"/>
                      <a:pt x="30" y="3238"/>
                      <a:pt x="211" y="3398"/>
                    </a:cubicBezTo>
                    <a:cubicBezTo>
                      <a:pt x="306" y="3472"/>
                      <a:pt x="430" y="3506"/>
                      <a:pt x="553" y="3506"/>
                    </a:cubicBezTo>
                    <a:cubicBezTo>
                      <a:pt x="610" y="3506"/>
                      <a:pt x="667" y="3499"/>
                      <a:pt x="720" y="3485"/>
                    </a:cubicBezTo>
                    <a:cubicBezTo>
                      <a:pt x="894" y="3441"/>
                      <a:pt x="1053" y="3340"/>
                      <a:pt x="1191" y="3231"/>
                    </a:cubicBezTo>
                    <a:cubicBezTo>
                      <a:pt x="1845" y="2744"/>
                      <a:pt x="2375" y="2091"/>
                      <a:pt x="2716" y="1350"/>
                    </a:cubicBezTo>
                    <a:cubicBezTo>
                      <a:pt x="2868" y="1009"/>
                      <a:pt x="2977" y="581"/>
                      <a:pt x="2752" y="276"/>
                    </a:cubicBezTo>
                    <a:cubicBezTo>
                      <a:pt x="2614" y="87"/>
                      <a:pt x="2367" y="0"/>
                      <a:pt x="2128"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92" name="Google Shape;3971;p71"/>
              <p:cNvSpPr/>
              <p:nvPr/>
            </p:nvSpPr>
            <p:spPr>
              <a:xfrm rot="-552358" flipH="1">
                <a:off x="4590056" y="3351628"/>
                <a:ext cx="89124" cy="109467"/>
              </a:xfrm>
              <a:custGeom>
                <a:avLst/>
                <a:gdLst/>
                <a:ahLst/>
                <a:cxnLst/>
                <a:rect l="l" t="t" r="r" b="b"/>
                <a:pathLst>
                  <a:path w="2034" h="2498" extrusionOk="0">
                    <a:moveTo>
                      <a:pt x="1293" y="0"/>
                    </a:moveTo>
                    <a:cubicBezTo>
                      <a:pt x="545" y="458"/>
                      <a:pt x="117" y="1147"/>
                      <a:pt x="1" y="2077"/>
                    </a:cubicBezTo>
                    <a:cubicBezTo>
                      <a:pt x="306" y="2207"/>
                      <a:pt x="603" y="2352"/>
                      <a:pt x="894" y="2498"/>
                    </a:cubicBezTo>
                    <a:cubicBezTo>
                      <a:pt x="1017" y="1786"/>
                      <a:pt x="1394" y="1111"/>
                      <a:pt x="2033" y="763"/>
                    </a:cubicBezTo>
                    <a:cubicBezTo>
                      <a:pt x="1765" y="494"/>
                      <a:pt x="1511" y="233"/>
                      <a:pt x="1293"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93" name="Google Shape;3972;p71"/>
              <p:cNvSpPr/>
              <p:nvPr/>
            </p:nvSpPr>
            <p:spPr>
              <a:xfrm rot="-552358" flipH="1">
                <a:off x="4524996" y="3393407"/>
                <a:ext cx="122205" cy="123139"/>
              </a:xfrm>
              <a:custGeom>
                <a:avLst/>
                <a:gdLst/>
                <a:ahLst/>
                <a:cxnLst/>
                <a:rect l="l" t="t" r="r" b="b"/>
                <a:pathLst>
                  <a:path w="2789" h="2810" extrusionOk="0">
                    <a:moveTo>
                      <a:pt x="1140" y="1"/>
                    </a:moveTo>
                    <a:cubicBezTo>
                      <a:pt x="501" y="349"/>
                      <a:pt x="124" y="1024"/>
                      <a:pt x="1" y="1736"/>
                    </a:cubicBezTo>
                    <a:cubicBezTo>
                      <a:pt x="668" y="2062"/>
                      <a:pt x="1315" y="2425"/>
                      <a:pt x="1953" y="2810"/>
                    </a:cubicBezTo>
                    <a:cubicBezTo>
                      <a:pt x="2077" y="2280"/>
                      <a:pt x="2353" y="1801"/>
                      <a:pt x="2788" y="1481"/>
                    </a:cubicBezTo>
                    <a:cubicBezTo>
                      <a:pt x="2229" y="1024"/>
                      <a:pt x="1648" y="494"/>
                      <a:pt x="1140"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94" name="Google Shape;3973;p71"/>
              <p:cNvSpPr/>
              <p:nvPr/>
            </p:nvSpPr>
            <p:spPr>
              <a:xfrm rot="-552358" flipH="1">
                <a:off x="4485033" y="3468103"/>
                <a:ext cx="84961" cy="87819"/>
              </a:xfrm>
              <a:custGeom>
                <a:avLst/>
                <a:gdLst/>
                <a:ahLst/>
                <a:cxnLst/>
                <a:rect l="l" t="t" r="r" b="b"/>
                <a:pathLst>
                  <a:path w="1939" h="2004" extrusionOk="0">
                    <a:moveTo>
                      <a:pt x="835" y="0"/>
                    </a:moveTo>
                    <a:cubicBezTo>
                      <a:pt x="400" y="327"/>
                      <a:pt x="124" y="806"/>
                      <a:pt x="0" y="1336"/>
                    </a:cubicBezTo>
                    <a:cubicBezTo>
                      <a:pt x="356" y="1547"/>
                      <a:pt x="705" y="1772"/>
                      <a:pt x="1053" y="2004"/>
                    </a:cubicBezTo>
                    <a:cubicBezTo>
                      <a:pt x="1351" y="1605"/>
                      <a:pt x="1641" y="1213"/>
                      <a:pt x="1939" y="813"/>
                    </a:cubicBezTo>
                    <a:cubicBezTo>
                      <a:pt x="1597" y="596"/>
                      <a:pt x="1220" y="320"/>
                      <a:pt x="835"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95" name="Google Shape;3974;p71"/>
              <p:cNvSpPr/>
              <p:nvPr/>
            </p:nvSpPr>
            <p:spPr>
              <a:xfrm rot="-552358" flipH="1">
                <a:off x="4602836" y="3437907"/>
                <a:ext cx="44912" cy="86154"/>
              </a:xfrm>
              <a:custGeom>
                <a:avLst/>
                <a:gdLst/>
                <a:ahLst/>
                <a:cxnLst/>
                <a:rect l="l" t="t" r="r" b="b"/>
                <a:pathLst>
                  <a:path w="1025" h="1966" extrusionOk="0">
                    <a:moveTo>
                      <a:pt x="755" y="0"/>
                    </a:moveTo>
                    <a:cubicBezTo>
                      <a:pt x="738" y="0"/>
                      <a:pt x="722" y="1"/>
                      <a:pt x="705" y="4"/>
                    </a:cubicBezTo>
                    <a:cubicBezTo>
                      <a:pt x="603" y="18"/>
                      <a:pt x="509" y="76"/>
                      <a:pt x="429" y="134"/>
                    </a:cubicBezTo>
                    <a:cubicBezTo>
                      <a:pt x="313" y="222"/>
                      <a:pt x="197" y="316"/>
                      <a:pt x="124" y="439"/>
                    </a:cubicBezTo>
                    <a:cubicBezTo>
                      <a:pt x="44" y="563"/>
                      <a:pt x="1" y="708"/>
                      <a:pt x="30" y="853"/>
                    </a:cubicBezTo>
                    <a:cubicBezTo>
                      <a:pt x="66" y="1006"/>
                      <a:pt x="175" y="1129"/>
                      <a:pt x="211" y="1281"/>
                    </a:cubicBezTo>
                    <a:cubicBezTo>
                      <a:pt x="262" y="1478"/>
                      <a:pt x="197" y="1710"/>
                      <a:pt x="328" y="1862"/>
                    </a:cubicBezTo>
                    <a:cubicBezTo>
                      <a:pt x="384" y="1933"/>
                      <a:pt x="472" y="1966"/>
                      <a:pt x="562" y="1966"/>
                    </a:cubicBezTo>
                    <a:cubicBezTo>
                      <a:pt x="657" y="1966"/>
                      <a:pt x="754" y="1929"/>
                      <a:pt x="821" y="1862"/>
                    </a:cubicBezTo>
                    <a:cubicBezTo>
                      <a:pt x="959" y="1732"/>
                      <a:pt x="995" y="1528"/>
                      <a:pt x="966" y="1340"/>
                    </a:cubicBezTo>
                    <a:cubicBezTo>
                      <a:pt x="923" y="1093"/>
                      <a:pt x="749" y="853"/>
                      <a:pt x="502" y="802"/>
                    </a:cubicBezTo>
                    <a:cubicBezTo>
                      <a:pt x="625" y="730"/>
                      <a:pt x="734" y="643"/>
                      <a:pt x="829" y="548"/>
                    </a:cubicBezTo>
                    <a:cubicBezTo>
                      <a:pt x="894" y="490"/>
                      <a:pt x="952" y="425"/>
                      <a:pt x="988" y="352"/>
                    </a:cubicBezTo>
                    <a:cubicBezTo>
                      <a:pt x="1017" y="272"/>
                      <a:pt x="1025" y="178"/>
                      <a:pt x="981" y="105"/>
                    </a:cubicBezTo>
                    <a:cubicBezTo>
                      <a:pt x="932" y="32"/>
                      <a:pt x="843" y="0"/>
                      <a:pt x="755" y="0"/>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96" name="Google Shape;3975;p71"/>
              <p:cNvSpPr/>
              <p:nvPr/>
            </p:nvSpPr>
            <p:spPr>
              <a:xfrm rot="-552358" flipH="1">
                <a:off x="4614320" y="3480688"/>
                <a:ext cx="316533" cy="354781"/>
              </a:xfrm>
              <a:custGeom>
                <a:avLst/>
                <a:gdLst/>
                <a:ahLst/>
                <a:cxnLst/>
                <a:rect l="l" t="t" r="r" b="b"/>
                <a:pathLst>
                  <a:path w="7224" h="8096" extrusionOk="0">
                    <a:moveTo>
                      <a:pt x="5801" y="1"/>
                    </a:moveTo>
                    <a:cubicBezTo>
                      <a:pt x="5155" y="1692"/>
                      <a:pt x="4051" y="3210"/>
                      <a:pt x="2607" y="4306"/>
                    </a:cubicBezTo>
                    <a:cubicBezTo>
                      <a:pt x="1823" y="4901"/>
                      <a:pt x="937" y="5366"/>
                      <a:pt x="0" y="5678"/>
                    </a:cubicBezTo>
                    <a:cubicBezTo>
                      <a:pt x="843" y="6368"/>
                      <a:pt x="1460" y="7181"/>
                      <a:pt x="1939" y="8096"/>
                    </a:cubicBezTo>
                    <a:cubicBezTo>
                      <a:pt x="3434" y="7319"/>
                      <a:pt x="4792" y="6070"/>
                      <a:pt x="5598" y="4647"/>
                    </a:cubicBezTo>
                    <a:cubicBezTo>
                      <a:pt x="6403" y="3210"/>
                      <a:pt x="6883" y="1939"/>
                      <a:pt x="7224" y="342"/>
                    </a:cubicBezTo>
                    <a:cubicBezTo>
                      <a:pt x="6752" y="241"/>
                      <a:pt x="6273" y="139"/>
                      <a:pt x="5801"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97" name="Google Shape;3976;p71"/>
              <p:cNvSpPr/>
              <p:nvPr/>
            </p:nvSpPr>
            <p:spPr>
              <a:xfrm rot="-552358" flipH="1">
                <a:off x="4465276" y="3490620"/>
                <a:ext cx="87502" cy="92946"/>
              </a:xfrm>
              <a:custGeom>
                <a:avLst/>
                <a:gdLst/>
                <a:ahLst/>
                <a:cxnLst/>
                <a:rect l="l" t="t" r="r" b="b"/>
                <a:pathLst>
                  <a:path w="1997" h="2121" extrusionOk="0">
                    <a:moveTo>
                      <a:pt x="1530" y="0"/>
                    </a:moveTo>
                    <a:cubicBezTo>
                      <a:pt x="1348" y="0"/>
                      <a:pt x="1161" y="103"/>
                      <a:pt x="1010" y="222"/>
                    </a:cubicBezTo>
                    <a:cubicBezTo>
                      <a:pt x="668" y="490"/>
                      <a:pt x="385" y="832"/>
                      <a:pt x="189" y="1224"/>
                    </a:cubicBezTo>
                    <a:cubicBezTo>
                      <a:pt x="80" y="1449"/>
                      <a:pt x="1" y="1725"/>
                      <a:pt x="138" y="1928"/>
                    </a:cubicBezTo>
                    <a:cubicBezTo>
                      <a:pt x="227" y="2055"/>
                      <a:pt x="383" y="2121"/>
                      <a:pt x="537" y="2121"/>
                    </a:cubicBezTo>
                    <a:cubicBezTo>
                      <a:pt x="559" y="2121"/>
                      <a:pt x="581" y="2119"/>
                      <a:pt x="603" y="2117"/>
                    </a:cubicBezTo>
                    <a:cubicBezTo>
                      <a:pt x="785" y="2102"/>
                      <a:pt x="944" y="2015"/>
                      <a:pt x="1089" y="1913"/>
                    </a:cubicBezTo>
                    <a:cubicBezTo>
                      <a:pt x="1431" y="1681"/>
                      <a:pt x="1707" y="1354"/>
                      <a:pt x="1873" y="977"/>
                    </a:cubicBezTo>
                    <a:cubicBezTo>
                      <a:pt x="1946" y="817"/>
                      <a:pt x="1997" y="643"/>
                      <a:pt x="1982" y="469"/>
                    </a:cubicBezTo>
                    <a:cubicBezTo>
                      <a:pt x="1968" y="287"/>
                      <a:pt x="1873" y="113"/>
                      <a:pt x="1714" y="40"/>
                    </a:cubicBezTo>
                    <a:cubicBezTo>
                      <a:pt x="1654" y="12"/>
                      <a:pt x="1592" y="0"/>
                      <a:pt x="1530"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98" name="Google Shape;3977;p71"/>
              <p:cNvSpPr/>
              <p:nvPr/>
            </p:nvSpPr>
            <p:spPr>
              <a:xfrm rot="-552358" flipH="1">
                <a:off x="4591113" y="3514682"/>
                <a:ext cx="69713" cy="24759"/>
              </a:xfrm>
              <a:custGeom>
                <a:avLst/>
                <a:gdLst/>
                <a:ahLst/>
                <a:cxnLst/>
                <a:rect l="l" t="t" r="r" b="b"/>
                <a:pathLst>
                  <a:path w="1591" h="565" extrusionOk="0">
                    <a:moveTo>
                      <a:pt x="78" y="1"/>
                    </a:moveTo>
                    <a:cubicBezTo>
                      <a:pt x="49" y="1"/>
                      <a:pt x="20" y="20"/>
                      <a:pt x="15" y="49"/>
                    </a:cubicBezTo>
                    <a:cubicBezTo>
                      <a:pt x="0" y="85"/>
                      <a:pt x="22" y="129"/>
                      <a:pt x="58" y="136"/>
                    </a:cubicBezTo>
                    <a:lnTo>
                      <a:pt x="1488" y="564"/>
                    </a:lnTo>
                    <a:lnTo>
                      <a:pt x="1510" y="564"/>
                    </a:lnTo>
                    <a:cubicBezTo>
                      <a:pt x="1539" y="564"/>
                      <a:pt x="1568" y="550"/>
                      <a:pt x="1576" y="521"/>
                    </a:cubicBezTo>
                    <a:cubicBezTo>
                      <a:pt x="1590" y="484"/>
                      <a:pt x="1568" y="441"/>
                      <a:pt x="1532" y="433"/>
                    </a:cubicBezTo>
                    <a:lnTo>
                      <a:pt x="102" y="5"/>
                    </a:lnTo>
                    <a:cubicBezTo>
                      <a:pt x="94" y="2"/>
                      <a:pt x="86" y="1"/>
                      <a:pt x="78" y="1"/>
                    </a:cubicBezTo>
                    <a:close/>
                  </a:path>
                </a:pathLst>
              </a:custGeom>
              <a:solidFill>
                <a:srgbClr val="62D0C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599" name="Google Shape;3978;p71"/>
              <p:cNvSpPr/>
              <p:nvPr/>
            </p:nvSpPr>
            <p:spPr>
              <a:xfrm rot="-552358" flipH="1">
                <a:off x="4797123" y="3693649"/>
                <a:ext cx="318461" cy="411355"/>
              </a:xfrm>
              <a:custGeom>
                <a:avLst/>
                <a:gdLst/>
                <a:ahLst/>
                <a:cxnLst/>
                <a:rect l="l" t="t" r="r" b="b"/>
                <a:pathLst>
                  <a:path w="7268" h="9387" extrusionOk="0">
                    <a:moveTo>
                      <a:pt x="2966" y="1"/>
                    </a:moveTo>
                    <a:cubicBezTo>
                      <a:pt x="2146" y="1"/>
                      <a:pt x="1319" y="349"/>
                      <a:pt x="813" y="995"/>
                    </a:cubicBezTo>
                    <a:cubicBezTo>
                      <a:pt x="167" y="1830"/>
                      <a:pt x="73" y="2962"/>
                      <a:pt x="44" y="4022"/>
                    </a:cubicBezTo>
                    <a:cubicBezTo>
                      <a:pt x="0" y="5750"/>
                      <a:pt x="29" y="7492"/>
                      <a:pt x="7" y="9336"/>
                    </a:cubicBezTo>
                    <a:cubicBezTo>
                      <a:pt x="349" y="9370"/>
                      <a:pt x="699" y="9387"/>
                      <a:pt x="1054" y="9387"/>
                    </a:cubicBezTo>
                    <a:cubicBezTo>
                      <a:pt x="3110" y="9387"/>
                      <a:pt x="5355" y="8838"/>
                      <a:pt x="7267" y="8015"/>
                    </a:cubicBezTo>
                    <a:cubicBezTo>
                      <a:pt x="6977" y="6381"/>
                      <a:pt x="6585" y="4763"/>
                      <a:pt x="6076" y="3173"/>
                    </a:cubicBezTo>
                    <a:cubicBezTo>
                      <a:pt x="5757" y="2149"/>
                      <a:pt x="5343" y="1082"/>
                      <a:pt x="4465" y="458"/>
                    </a:cubicBezTo>
                    <a:cubicBezTo>
                      <a:pt x="4030" y="148"/>
                      <a:pt x="3499" y="1"/>
                      <a:pt x="2966" y="1"/>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00" name="Google Shape;3979;p71"/>
              <p:cNvSpPr/>
              <p:nvPr/>
            </p:nvSpPr>
            <p:spPr>
              <a:xfrm rot="-552358" flipH="1">
                <a:off x="4907545" y="3699624"/>
                <a:ext cx="122512" cy="71517"/>
              </a:xfrm>
              <a:custGeom>
                <a:avLst/>
                <a:gdLst/>
                <a:ahLst/>
                <a:cxnLst/>
                <a:rect l="l" t="t" r="r" b="b"/>
                <a:pathLst>
                  <a:path w="2796" h="1632" extrusionOk="0">
                    <a:moveTo>
                      <a:pt x="1362" y="0"/>
                    </a:moveTo>
                    <a:cubicBezTo>
                      <a:pt x="1101" y="0"/>
                      <a:pt x="844" y="38"/>
                      <a:pt x="603" y="133"/>
                    </a:cubicBezTo>
                    <a:cubicBezTo>
                      <a:pt x="349" y="228"/>
                      <a:pt x="95" y="416"/>
                      <a:pt x="44" y="685"/>
                    </a:cubicBezTo>
                    <a:cubicBezTo>
                      <a:pt x="1" y="895"/>
                      <a:pt x="88" y="1121"/>
                      <a:pt x="240" y="1280"/>
                    </a:cubicBezTo>
                    <a:cubicBezTo>
                      <a:pt x="385" y="1433"/>
                      <a:pt x="596" y="1527"/>
                      <a:pt x="807" y="1578"/>
                    </a:cubicBezTo>
                    <a:cubicBezTo>
                      <a:pt x="952" y="1614"/>
                      <a:pt x="1101" y="1632"/>
                      <a:pt x="1250" y="1632"/>
                    </a:cubicBezTo>
                    <a:cubicBezTo>
                      <a:pt x="1668" y="1632"/>
                      <a:pt x="2087" y="1493"/>
                      <a:pt x="2418" y="1237"/>
                    </a:cubicBezTo>
                    <a:cubicBezTo>
                      <a:pt x="2527" y="1150"/>
                      <a:pt x="2629" y="1055"/>
                      <a:pt x="2694" y="932"/>
                    </a:cubicBezTo>
                    <a:cubicBezTo>
                      <a:pt x="2767" y="808"/>
                      <a:pt x="2796" y="656"/>
                      <a:pt x="2752" y="525"/>
                    </a:cubicBezTo>
                    <a:cubicBezTo>
                      <a:pt x="2716" y="387"/>
                      <a:pt x="2600" y="278"/>
                      <a:pt x="2476" y="206"/>
                    </a:cubicBezTo>
                    <a:cubicBezTo>
                      <a:pt x="2346" y="133"/>
                      <a:pt x="2208" y="104"/>
                      <a:pt x="2062" y="75"/>
                    </a:cubicBezTo>
                    <a:cubicBezTo>
                      <a:pt x="1832" y="30"/>
                      <a:pt x="1595" y="0"/>
                      <a:pt x="1362" y="0"/>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01" name="Google Shape;3980;p71"/>
              <p:cNvSpPr/>
              <p:nvPr/>
            </p:nvSpPr>
            <p:spPr>
              <a:xfrm rot="-552358" flipH="1">
                <a:off x="4817790" y="4032806"/>
                <a:ext cx="332439" cy="86066"/>
              </a:xfrm>
              <a:custGeom>
                <a:avLst/>
                <a:gdLst/>
                <a:ahLst/>
                <a:cxnLst/>
                <a:rect l="l" t="t" r="r" b="b"/>
                <a:pathLst>
                  <a:path w="7587" h="1964" extrusionOk="0">
                    <a:moveTo>
                      <a:pt x="7427" y="1"/>
                    </a:moveTo>
                    <a:cubicBezTo>
                      <a:pt x="5350" y="715"/>
                      <a:pt x="2792" y="1230"/>
                      <a:pt x="536" y="1230"/>
                    </a:cubicBezTo>
                    <a:cubicBezTo>
                      <a:pt x="363" y="1230"/>
                      <a:pt x="191" y="1227"/>
                      <a:pt x="22" y="1220"/>
                    </a:cubicBezTo>
                    <a:cubicBezTo>
                      <a:pt x="15" y="1446"/>
                      <a:pt x="7" y="1663"/>
                      <a:pt x="0" y="1888"/>
                    </a:cubicBezTo>
                    <a:cubicBezTo>
                      <a:pt x="487" y="1940"/>
                      <a:pt x="963" y="1964"/>
                      <a:pt x="1434" y="1964"/>
                    </a:cubicBezTo>
                    <a:cubicBezTo>
                      <a:pt x="2226" y="1964"/>
                      <a:pt x="3001" y="1895"/>
                      <a:pt x="3775" y="1772"/>
                    </a:cubicBezTo>
                    <a:cubicBezTo>
                      <a:pt x="4922" y="1591"/>
                      <a:pt x="6440" y="1191"/>
                      <a:pt x="7587" y="647"/>
                    </a:cubicBezTo>
                    <a:lnTo>
                      <a:pt x="7427" y="1"/>
                    </a:lnTo>
                    <a:close/>
                  </a:path>
                </a:pathLst>
              </a:custGeom>
              <a:solidFill>
                <a:srgbClr val="62D0C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02" name="Google Shape;3981;p71"/>
              <p:cNvSpPr/>
              <p:nvPr/>
            </p:nvSpPr>
            <p:spPr>
              <a:xfrm rot="-552358" flipH="1">
                <a:off x="5063404" y="3714077"/>
                <a:ext cx="25151" cy="104778"/>
              </a:xfrm>
              <a:custGeom>
                <a:avLst/>
                <a:gdLst/>
                <a:ahLst/>
                <a:cxnLst/>
                <a:rect l="l" t="t" r="r" b="b"/>
                <a:pathLst>
                  <a:path w="574" h="2391" extrusionOk="0">
                    <a:moveTo>
                      <a:pt x="504" y="0"/>
                    </a:moveTo>
                    <a:cubicBezTo>
                      <a:pt x="473" y="0"/>
                      <a:pt x="441" y="15"/>
                      <a:pt x="428" y="46"/>
                    </a:cubicBezTo>
                    <a:cubicBezTo>
                      <a:pt x="153" y="772"/>
                      <a:pt x="7" y="1541"/>
                      <a:pt x="0" y="2318"/>
                    </a:cubicBezTo>
                    <a:cubicBezTo>
                      <a:pt x="0" y="2354"/>
                      <a:pt x="29" y="2390"/>
                      <a:pt x="73" y="2390"/>
                    </a:cubicBezTo>
                    <a:cubicBezTo>
                      <a:pt x="109" y="2390"/>
                      <a:pt x="138" y="2361"/>
                      <a:pt x="138" y="2318"/>
                    </a:cubicBezTo>
                    <a:cubicBezTo>
                      <a:pt x="145" y="1556"/>
                      <a:pt x="291" y="808"/>
                      <a:pt x="559" y="96"/>
                    </a:cubicBezTo>
                    <a:cubicBezTo>
                      <a:pt x="574" y="60"/>
                      <a:pt x="559" y="17"/>
                      <a:pt x="523" y="2"/>
                    </a:cubicBezTo>
                    <a:cubicBezTo>
                      <a:pt x="517" y="1"/>
                      <a:pt x="511" y="0"/>
                      <a:pt x="504" y="0"/>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03" name="Google Shape;3982;p71"/>
              <p:cNvSpPr/>
              <p:nvPr/>
            </p:nvSpPr>
            <p:spPr>
              <a:xfrm rot="-552358" flipH="1">
                <a:off x="4838491" y="3715277"/>
                <a:ext cx="49031" cy="80895"/>
              </a:xfrm>
              <a:custGeom>
                <a:avLst/>
                <a:gdLst/>
                <a:ahLst/>
                <a:cxnLst/>
                <a:rect l="l" t="t" r="r" b="b"/>
                <a:pathLst>
                  <a:path w="1119" h="1846" extrusionOk="0">
                    <a:moveTo>
                      <a:pt x="80" y="1"/>
                    </a:moveTo>
                    <a:cubicBezTo>
                      <a:pt x="65" y="1"/>
                      <a:pt x="50" y="6"/>
                      <a:pt x="37" y="16"/>
                    </a:cubicBezTo>
                    <a:cubicBezTo>
                      <a:pt x="8" y="38"/>
                      <a:pt x="1" y="81"/>
                      <a:pt x="22" y="117"/>
                    </a:cubicBezTo>
                    <a:cubicBezTo>
                      <a:pt x="429" y="626"/>
                      <a:pt x="748" y="1192"/>
                      <a:pt x="973" y="1802"/>
                    </a:cubicBezTo>
                    <a:cubicBezTo>
                      <a:pt x="988" y="1831"/>
                      <a:pt x="1010" y="1845"/>
                      <a:pt x="1039" y="1845"/>
                    </a:cubicBezTo>
                    <a:lnTo>
                      <a:pt x="1060" y="1845"/>
                    </a:lnTo>
                    <a:cubicBezTo>
                      <a:pt x="1097" y="1831"/>
                      <a:pt x="1119" y="1787"/>
                      <a:pt x="1104" y="1751"/>
                    </a:cubicBezTo>
                    <a:cubicBezTo>
                      <a:pt x="872" y="1127"/>
                      <a:pt x="545" y="553"/>
                      <a:pt x="131" y="30"/>
                    </a:cubicBezTo>
                    <a:cubicBezTo>
                      <a:pt x="119" y="10"/>
                      <a:pt x="100" y="1"/>
                      <a:pt x="80" y="1"/>
                    </a:cubicBezTo>
                    <a:close/>
                  </a:path>
                </a:pathLst>
              </a:custGeom>
              <a:solidFill>
                <a:srgbClr val="62D0C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04" name="Google Shape;3983;p71"/>
              <p:cNvSpPr/>
              <p:nvPr/>
            </p:nvSpPr>
            <p:spPr>
              <a:xfrm rot="-552358" flipH="1">
                <a:off x="4825403" y="4064980"/>
                <a:ext cx="328933" cy="60080"/>
              </a:xfrm>
              <a:custGeom>
                <a:avLst/>
                <a:gdLst/>
                <a:ahLst/>
                <a:cxnLst/>
                <a:rect l="l" t="t" r="r" b="b"/>
                <a:pathLst>
                  <a:path w="7507" h="1371" extrusionOk="0">
                    <a:moveTo>
                      <a:pt x="7427" y="0"/>
                    </a:moveTo>
                    <a:cubicBezTo>
                      <a:pt x="7417" y="0"/>
                      <a:pt x="7407" y="2"/>
                      <a:pt x="7398" y="6"/>
                    </a:cubicBezTo>
                    <a:cubicBezTo>
                      <a:pt x="5619" y="819"/>
                      <a:pt x="3691" y="1233"/>
                      <a:pt x="1746" y="1233"/>
                    </a:cubicBezTo>
                    <a:cubicBezTo>
                      <a:pt x="1191" y="1233"/>
                      <a:pt x="635" y="1199"/>
                      <a:pt x="80" y="1131"/>
                    </a:cubicBezTo>
                    <a:cubicBezTo>
                      <a:pt x="77" y="1130"/>
                      <a:pt x="73" y="1130"/>
                      <a:pt x="69" y="1130"/>
                    </a:cubicBezTo>
                    <a:cubicBezTo>
                      <a:pt x="37" y="1130"/>
                      <a:pt x="8" y="1157"/>
                      <a:pt x="8" y="1189"/>
                    </a:cubicBezTo>
                    <a:cubicBezTo>
                      <a:pt x="0" y="1225"/>
                      <a:pt x="29" y="1262"/>
                      <a:pt x="66" y="1269"/>
                    </a:cubicBezTo>
                    <a:cubicBezTo>
                      <a:pt x="625" y="1334"/>
                      <a:pt x="1191" y="1371"/>
                      <a:pt x="1750" y="1371"/>
                    </a:cubicBezTo>
                    <a:cubicBezTo>
                      <a:pt x="3717" y="1371"/>
                      <a:pt x="5663" y="950"/>
                      <a:pt x="7456" y="129"/>
                    </a:cubicBezTo>
                    <a:cubicBezTo>
                      <a:pt x="7492" y="115"/>
                      <a:pt x="7507" y="71"/>
                      <a:pt x="7492" y="42"/>
                    </a:cubicBezTo>
                    <a:cubicBezTo>
                      <a:pt x="7482" y="15"/>
                      <a:pt x="7455" y="0"/>
                      <a:pt x="7427"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05" name="Google Shape;3984;p71"/>
              <p:cNvSpPr/>
              <p:nvPr/>
            </p:nvSpPr>
            <p:spPr>
              <a:xfrm rot="-552358" flipH="1">
                <a:off x="4917296" y="3672353"/>
                <a:ext cx="103715" cy="84664"/>
              </a:xfrm>
              <a:custGeom>
                <a:avLst/>
                <a:gdLst/>
                <a:ahLst/>
                <a:cxnLst/>
                <a:rect l="l" t="t" r="r" b="b"/>
                <a:pathLst>
                  <a:path w="2367" h="1932" extrusionOk="0">
                    <a:moveTo>
                      <a:pt x="516" y="0"/>
                    </a:moveTo>
                    <a:lnTo>
                      <a:pt x="516" y="770"/>
                    </a:lnTo>
                    <a:cubicBezTo>
                      <a:pt x="204" y="886"/>
                      <a:pt x="0" y="1075"/>
                      <a:pt x="0" y="1300"/>
                    </a:cubicBezTo>
                    <a:cubicBezTo>
                      <a:pt x="0" y="1648"/>
                      <a:pt x="530" y="1932"/>
                      <a:pt x="1184" y="1932"/>
                    </a:cubicBezTo>
                    <a:cubicBezTo>
                      <a:pt x="1837" y="1932"/>
                      <a:pt x="2367" y="1648"/>
                      <a:pt x="2367" y="1300"/>
                    </a:cubicBezTo>
                    <a:cubicBezTo>
                      <a:pt x="2367" y="1060"/>
                      <a:pt x="2127" y="857"/>
                      <a:pt x="1772" y="748"/>
                    </a:cubicBezTo>
                    <a:lnTo>
                      <a:pt x="1772" y="0"/>
                    </a:ln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06" name="Google Shape;3985;p71"/>
              <p:cNvSpPr/>
              <p:nvPr/>
            </p:nvSpPr>
            <p:spPr>
              <a:xfrm rot="-552358" flipH="1">
                <a:off x="4939277" y="3672400"/>
                <a:ext cx="55078" cy="33830"/>
              </a:xfrm>
              <a:custGeom>
                <a:avLst/>
                <a:gdLst/>
                <a:ahLst/>
                <a:cxnLst/>
                <a:rect l="l" t="t" r="r" b="b"/>
                <a:pathLst>
                  <a:path w="1257" h="772" extrusionOk="0">
                    <a:moveTo>
                      <a:pt x="1" y="0"/>
                    </a:moveTo>
                    <a:lnTo>
                      <a:pt x="1" y="741"/>
                    </a:lnTo>
                    <a:cubicBezTo>
                      <a:pt x="102" y="762"/>
                      <a:pt x="202" y="772"/>
                      <a:pt x="299" y="772"/>
                    </a:cubicBezTo>
                    <a:cubicBezTo>
                      <a:pt x="643" y="772"/>
                      <a:pt x="963" y="650"/>
                      <a:pt x="1257" y="458"/>
                    </a:cubicBezTo>
                    <a:lnTo>
                      <a:pt x="1257" y="0"/>
                    </a:ln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07" name="Google Shape;3986;p71"/>
              <p:cNvSpPr/>
              <p:nvPr/>
            </p:nvSpPr>
            <p:spPr>
              <a:xfrm rot="-552358" flipH="1">
                <a:off x="5307503" y="3024281"/>
                <a:ext cx="346460" cy="346806"/>
              </a:xfrm>
              <a:custGeom>
                <a:avLst/>
                <a:gdLst/>
                <a:ahLst/>
                <a:cxnLst/>
                <a:rect l="l" t="t" r="r" b="b"/>
                <a:pathLst>
                  <a:path w="7907" h="7914" extrusionOk="0">
                    <a:moveTo>
                      <a:pt x="3950" y="1"/>
                    </a:moveTo>
                    <a:lnTo>
                      <a:pt x="1" y="2680"/>
                    </a:lnTo>
                    <a:lnTo>
                      <a:pt x="3950" y="7914"/>
                    </a:lnTo>
                    <a:lnTo>
                      <a:pt x="7906" y="2680"/>
                    </a:lnTo>
                    <a:lnTo>
                      <a:pt x="3950" y="1"/>
                    </a:lnTo>
                    <a:close/>
                  </a:path>
                </a:pathLst>
              </a:custGeom>
              <a:solidFill>
                <a:schemeClr val="dk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08" name="Google Shape;3987;p71"/>
              <p:cNvSpPr/>
              <p:nvPr/>
            </p:nvSpPr>
            <p:spPr>
              <a:xfrm rot="-552358" flipH="1">
                <a:off x="5477684" y="3021126"/>
                <a:ext cx="6091" cy="353160"/>
              </a:xfrm>
              <a:custGeom>
                <a:avLst/>
                <a:gdLst/>
                <a:ahLst/>
                <a:cxnLst/>
                <a:rect l="l" t="t" r="r" b="b"/>
                <a:pathLst>
                  <a:path w="139" h="8059" extrusionOk="0">
                    <a:moveTo>
                      <a:pt x="66" y="0"/>
                    </a:moveTo>
                    <a:cubicBezTo>
                      <a:pt x="30" y="0"/>
                      <a:pt x="1" y="29"/>
                      <a:pt x="1" y="65"/>
                    </a:cubicBezTo>
                    <a:lnTo>
                      <a:pt x="1" y="7993"/>
                    </a:lnTo>
                    <a:cubicBezTo>
                      <a:pt x="1" y="8029"/>
                      <a:pt x="30" y="8058"/>
                      <a:pt x="66" y="8058"/>
                    </a:cubicBezTo>
                    <a:cubicBezTo>
                      <a:pt x="109" y="8058"/>
                      <a:pt x="138" y="8029"/>
                      <a:pt x="138" y="7993"/>
                    </a:cubicBezTo>
                    <a:lnTo>
                      <a:pt x="138" y="65"/>
                    </a:lnTo>
                    <a:cubicBezTo>
                      <a:pt x="138" y="29"/>
                      <a:pt x="109" y="0"/>
                      <a:pt x="66"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09" name="Google Shape;3988;p71"/>
              <p:cNvSpPr/>
              <p:nvPr/>
            </p:nvSpPr>
            <p:spPr>
              <a:xfrm rot="-552300" flipH="1">
                <a:off x="5282223" y="3124361"/>
                <a:ext cx="361864" cy="32016"/>
              </a:xfrm>
              <a:custGeom>
                <a:avLst/>
                <a:gdLst/>
                <a:ahLst/>
                <a:cxnLst/>
                <a:rect l="l" t="t" r="r" b="b"/>
                <a:pathLst>
                  <a:path w="8037" h="711" extrusionOk="0">
                    <a:moveTo>
                      <a:pt x="4018" y="1"/>
                    </a:moveTo>
                    <a:cubicBezTo>
                      <a:pt x="2695" y="1"/>
                      <a:pt x="1372" y="191"/>
                      <a:pt x="58" y="572"/>
                    </a:cubicBezTo>
                    <a:cubicBezTo>
                      <a:pt x="22" y="580"/>
                      <a:pt x="0" y="623"/>
                      <a:pt x="15" y="660"/>
                    </a:cubicBezTo>
                    <a:cubicBezTo>
                      <a:pt x="20" y="688"/>
                      <a:pt x="44" y="708"/>
                      <a:pt x="75" y="708"/>
                    </a:cubicBezTo>
                    <a:cubicBezTo>
                      <a:pt x="83" y="708"/>
                      <a:pt x="92" y="706"/>
                      <a:pt x="102" y="703"/>
                    </a:cubicBezTo>
                    <a:cubicBezTo>
                      <a:pt x="1401" y="329"/>
                      <a:pt x="2710" y="142"/>
                      <a:pt x="4019" y="142"/>
                    </a:cubicBezTo>
                    <a:cubicBezTo>
                      <a:pt x="5329" y="142"/>
                      <a:pt x="6639" y="329"/>
                      <a:pt x="7942" y="703"/>
                    </a:cubicBezTo>
                    <a:cubicBezTo>
                      <a:pt x="7942" y="710"/>
                      <a:pt x="7949" y="710"/>
                      <a:pt x="7957" y="710"/>
                    </a:cubicBezTo>
                    <a:cubicBezTo>
                      <a:pt x="7986" y="710"/>
                      <a:pt x="8015" y="689"/>
                      <a:pt x="8022" y="660"/>
                    </a:cubicBezTo>
                    <a:cubicBezTo>
                      <a:pt x="8037" y="623"/>
                      <a:pt x="8015" y="580"/>
                      <a:pt x="7978" y="572"/>
                    </a:cubicBezTo>
                    <a:cubicBezTo>
                      <a:pt x="6664" y="191"/>
                      <a:pt x="5341" y="1"/>
                      <a:pt x="4018" y="1"/>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10" name="Google Shape;3989;p71"/>
              <p:cNvSpPr/>
              <p:nvPr/>
            </p:nvSpPr>
            <p:spPr>
              <a:xfrm rot="-552358" flipH="1">
                <a:off x="5508179" y="3356375"/>
                <a:ext cx="81456" cy="40798"/>
              </a:xfrm>
              <a:custGeom>
                <a:avLst/>
                <a:gdLst/>
                <a:ahLst/>
                <a:cxnLst/>
                <a:rect l="l" t="t" r="r" b="b"/>
                <a:pathLst>
                  <a:path w="1859" h="931" extrusionOk="0">
                    <a:moveTo>
                      <a:pt x="746" y="1"/>
                    </a:moveTo>
                    <a:cubicBezTo>
                      <a:pt x="495" y="1"/>
                      <a:pt x="244" y="30"/>
                      <a:pt x="0" y="88"/>
                    </a:cubicBezTo>
                    <a:cubicBezTo>
                      <a:pt x="109" y="371"/>
                      <a:pt x="218" y="647"/>
                      <a:pt x="327" y="930"/>
                    </a:cubicBezTo>
                    <a:cubicBezTo>
                      <a:pt x="806" y="625"/>
                      <a:pt x="1321" y="386"/>
                      <a:pt x="1859" y="197"/>
                    </a:cubicBezTo>
                    <a:cubicBezTo>
                      <a:pt x="1502" y="66"/>
                      <a:pt x="1123" y="1"/>
                      <a:pt x="746" y="1"/>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11" name="Google Shape;3990;p71"/>
              <p:cNvSpPr/>
              <p:nvPr/>
            </p:nvSpPr>
            <p:spPr>
              <a:xfrm rot="-552358" flipH="1">
                <a:off x="5433435" y="3368488"/>
                <a:ext cx="81456" cy="40798"/>
              </a:xfrm>
              <a:custGeom>
                <a:avLst/>
                <a:gdLst/>
                <a:ahLst/>
                <a:cxnLst/>
                <a:rect l="l" t="t" r="r" b="b"/>
                <a:pathLst>
                  <a:path w="1859" h="931" extrusionOk="0">
                    <a:moveTo>
                      <a:pt x="1112" y="1"/>
                    </a:moveTo>
                    <a:cubicBezTo>
                      <a:pt x="735" y="1"/>
                      <a:pt x="357" y="66"/>
                      <a:pt x="0" y="197"/>
                    </a:cubicBezTo>
                    <a:cubicBezTo>
                      <a:pt x="537" y="386"/>
                      <a:pt x="1053" y="625"/>
                      <a:pt x="1532" y="930"/>
                    </a:cubicBezTo>
                    <a:cubicBezTo>
                      <a:pt x="1641" y="647"/>
                      <a:pt x="1750" y="371"/>
                      <a:pt x="1858" y="88"/>
                    </a:cubicBezTo>
                    <a:cubicBezTo>
                      <a:pt x="1615" y="30"/>
                      <a:pt x="1364" y="1"/>
                      <a:pt x="1112" y="1"/>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12" name="Google Shape;3991;p71"/>
              <p:cNvSpPr/>
              <p:nvPr/>
            </p:nvSpPr>
            <p:spPr>
              <a:xfrm rot="-552358" flipH="1">
                <a:off x="5434433" y="3370722"/>
                <a:ext cx="146042" cy="325552"/>
              </a:xfrm>
              <a:custGeom>
                <a:avLst/>
                <a:gdLst/>
                <a:ahLst/>
                <a:cxnLst/>
                <a:rect l="l" t="t" r="r" b="b"/>
                <a:pathLst>
                  <a:path w="3333" h="7429" extrusionOk="0">
                    <a:moveTo>
                      <a:pt x="1300" y="1"/>
                    </a:moveTo>
                    <a:cubicBezTo>
                      <a:pt x="1095" y="1"/>
                      <a:pt x="911" y="186"/>
                      <a:pt x="872" y="394"/>
                    </a:cubicBezTo>
                    <a:cubicBezTo>
                      <a:pt x="828" y="626"/>
                      <a:pt x="930" y="858"/>
                      <a:pt x="1075" y="1047"/>
                    </a:cubicBezTo>
                    <a:cubicBezTo>
                      <a:pt x="1213" y="1228"/>
                      <a:pt x="1395" y="1381"/>
                      <a:pt x="1554" y="1562"/>
                    </a:cubicBezTo>
                    <a:cubicBezTo>
                      <a:pt x="1707" y="1737"/>
                      <a:pt x="1837" y="1947"/>
                      <a:pt x="1845" y="2179"/>
                    </a:cubicBezTo>
                    <a:cubicBezTo>
                      <a:pt x="1859" y="2513"/>
                      <a:pt x="1620" y="2804"/>
                      <a:pt x="1351" y="3000"/>
                    </a:cubicBezTo>
                    <a:cubicBezTo>
                      <a:pt x="1082" y="3196"/>
                      <a:pt x="770" y="3341"/>
                      <a:pt x="531" y="3566"/>
                    </a:cubicBezTo>
                    <a:cubicBezTo>
                      <a:pt x="182" y="3893"/>
                      <a:pt x="1" y="4394"/>
                      <a:pt x="66" y="4873"/>
                    </a:cubicBezTo>
                    <a:cubicBezTo>
                      <a:pt x="139" y="5345"/>
                      <a:pt x="444" y="5780"/>
                      <a:pt x="872" y="5998"/>
                    </a:cubicBezTo>
                    <a:cubicBezTo>
                      <a:pt x="1278" y="6216"/>
                      <a:pt x="1787" y="6230"/>
                      <a:pt x="2157" y="6513"/>
                    </a:cubicBezTo>
                    <a:cubicBezTo>
                      <a:pt x="2440" y="6724"/>
                      <a:pt x="2614" y="7080"/>
                      <a:pt x="2600" y="7428"/>
                    </a:cubicBezTo>
                    <a:cubicBezTo>
                      <a:pt x="2709" y="7218"/>
                      <a:pt x="2774" y="6985"/>
                      <a:pt x="2788" y="6753"/>
                    </a:cubicBezTo>
                    <a:cubicBezTo>
                      <a:pt x="2948" y="6869"/>
                      <a:pt x="3064" y="7058"/>
                      <a:pt x="3101" y="7261"/>
                    </a:cubicBezTo>
                    <a:cubicBezTo>
                      <a:pt x="3333" y="6847"/>
                      <a:pt x="3180" y="6259"/>
                      <a:pt x="2774" y="6020"/>
                    </a:cubicBezTo>
                    <a:cubicBezTo>
                      <a:pt x="2491" y="5853"/>
                      <a:pt x="2142" y="5846"/>
                      <a:pt x="1816" y="5795"/>
                    </a:cubicBezTo>
                    <a:cubicBezTo>
                      <a:pt x="1518" y="5744"/>
                      <a:pt x="1228" y="5650"/>
                      <a:pt x="988" y="5468"/>
                    </a:cubicBezTo>
                    <a:cubicBezTo>
                      <a:pt x="749" y="5287"/>
                      <a:pt x="574" y="5018"/>
                      <a:pt x="552" y="4720"/>
                    </a:cubicBezTo>
                    <a:cubicBezTo>
                      <a:pt x="531" y="4328"/>
                      <a:pt x="778" y="3965"/>
                      <a:pt x="1061" y="3697"/>
                    </a:cubicBezTo>
                    <a:cubicBezTo>
                      <a:pt x="1344" y="3428"/>
                      <a:pt x="1678" y="3203"/>
                      <a:pt x="1925" y="2898"/>
                    </a:cubicBezTo>
                    <a:cubicBezTo>
                      <a:pt x="2171" y="2593"/>
                      <a:pt x="2302" y="2150"/>
                      <a:pt x="2121" y="1802"/>
                    </a:cubicBezTo>
                    <a:cubicBezTo>
                      <a:pt x="1946" y="1468"/>
                      <a:pt x="1533" y="1323"/>
                      <a:pt x="1322" y="1018"/>
                    </a:cubicBezTo>
                    <a:cubicBezTo>
                      <a:pt x="1119" y="720"/>
                      <a:pt x="1133" y="285"/>
                      <a:pt x="1373" y="9"/>
                    </a:cubicBezTo>
                    <a:cubicBezTo>
                      <a:pt x="1348" y="3"/>
                      <a:pt x="1324" y="1"/>
                      <a:pt x="1300" y="1"/>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13" name="Google Shape;3992;p71"/>
              <p:cNvSpPr/>
              <p:nvPr/>
            </p:nvSpPr>
            <p:spPr>
              <a:xfrm rot="-552358" flipH="1">
                <a:off x="5497243" y="3355137"/>
                <a:ext cx="22610" cy="32516"/>
              </a:xfrm>
              <a:custGeom>
                <a:avLst/>
                <a:gdLst/>
                <a:ahLst/>
                <a:cxnLst/>
                <a:rect l="l" t="t" r="r" b="b"/>
                <a:pathLst>
                  <a:path w="516" h="742" extrusionOk="0">
                    <a:moveTo>
                      <a:pt x="254" y="1"/>
                    </a:moveTo>
                    <a:cubicBezTo>
                      <a:pt x="116" y="1"/>
                      <a:pt x="0" y="168"/>
                      <a:pt x="0" y="371"/>
                    </a:cubicBezTo>
                    <a:cubicBezTo>
                      <a:pt x="0" y="574"/>
                      <a:pt x="116" y="741"/>
                      <a:pt x="254" y="741"/>
                    </a:cubicBezTo>
                    <a:cubicBezTo>
                      <a:pt x="399" y="741"/>
                      <a:pt x="515" y="574"/>
                      <a:pt x="515" y="371"/>
                    </a:cubicBezTo>
                    <a:cubicBezTo>
                      <a:pt x="515" y="168"/>
                      <a:pt x="399" y="1"/>
                      <a:pt x="254" y="1"/>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14" name="Google Shape;3993;p71"/>
              <p:cNvSpPr/>
              <p:nvPr/>
            </p:nvSpPr>
            <p:spPr>
              <a:xfrm rot="-552358" flipH="1">
                <a:off x="4529137" y="3194740"/>
                <a:ext cx="1013528" cy="849442"/>
              </a:xfrm>
              <a:custGeom>
                <a:avLst/>
                <a:gdLst/>
                <a:ahLst/>
                <a:cxnLst/>
                <a:rect l="l" t="t" r="r" b="b"/>
                <a:pathLst>
                  <a:path w="23131" h="19384" extrusionOk="0">
                    <a:moveTo>
                      <a:pt x="139" y="0"/>
                    </a:moveTo>
                    <a:lnTo>
                      <a:pt x="1" y="29"/>
                    </a:lnTo>
                    <a:cubicBezTo>
                      <a:pt x="741" y="3369"/>
                      <a:pt x="1946" y="6127"/>
                      <a:pt x="3594" y="8218"/>
                    </a:cubicBezTo>
                    <a:cubicBezTo>
                      <a:pt x="3616" y="10854"/>
                      <a:pt x="4219" y="13235"/>
                      <a:pt x="5337" y="15100"/>
                    </a:cubicBezTo>
                    <a:cubicBezTo>
                      <a:pt x="6651" y="17286"/>
                      <a:pt x="8756" y="18839"/>
                      <a:pt x="10985" y="19260"/>
                    </a:cubicBezTo>
                    <a:cubicBezTo>
                      <a:pt x="11435" y="19347"/>
                      <a:pt x="11899" y="19384"/>
                      <a:pt x="12364" y="19384"/>
                    </a:cubicBezTo>
                    <a:cubicBezTo>
                      <a:pt x="13889" y="19384"/>
                      <a:pt x="15464" y="18934"/>
                      <a:pt x="16909" y="18070"/>
                    </a:cubicBezTo>
                    <a:cubicBezTo>
                      <a:pt x="18527" y="17111"/>
                      <a:pt x="19972" y="15652"/>
                      <a:pt x="21214" y="13743"/>
                    </a:cubicBezTo>
                    <a:cubicBezTo>
                      <a:pt x="22005" y="12531"/>
                      <a:pt x="22520" y="11405"/>
                      <a:pt x="22796" y="10316"/>
                    </a:cubicBezTo>
                    <a:cubicBezTo>
                      <a:pt x="23101" y="9140"/>
                      <a:pt x="23130" y="8204"/>
                      <a:pt x="22695" y="6962"/>
                    </a:cubicBezTo>
                    <a:lnTo>
                      <a:pt x="22528" y="6955"/>
                    </a:lnTo>
                    <a:lnTo>
                      <a:pt x="22528" y="6955"/>
                    </a:lnTo>
                    <a:cubicBezTo>
                      <a:pt x="22949" y="8167"/>
                      <a:pt x="22956" y="9133"/>
                      <a:pt x="22665" y="10287"/>
                    </a:cubicBezTo>
                    <a:cubicBezTo>
                      <a:pt x="22390" y="11354"/>
                      <a:pt x="21881" y="12465"/>
                      <a:pt x="21097" y="13670"/>
                    </a:cubicBezTo>
                    <a:cubicBezTo>
                      <a:pt x="19871" y="15558"/>
                      <a:pt x="18440" y="17002"/>
                      <a:pt x="16843" y="17953"/>
                    </a:cubicBezTo>
                    <a:cubicBezTo>
                      <a:pt x="15414" y="18805"/>
                      <a:pt x="13864" y="19247"/>
                      <a:pt x="12366" y="19247"/>
                    </a:cubicBezTo>
                    <a:cubicBezTo>
                      <a:pt x="11909" y="19247"/>
                      <a:pt x="11457" y="19205"/>
                      <a:pt x="11014" y="19122"/>
                    </a:cubicBezTo>
                    <a:cubicBezTo>
                      <a:pt x="8821" y="18708"/>
                      <a:pt x="6745" y="17184"/>
                      <a:pt x="5460" y="15028"/>
                    </a:cubicBezTo>
                    <a:cubicBezTo>
                      <a:pt x="4349" y="13177"/>
                      <a:pt x="3754" y="10817"/>
                      <a:pt x="3740" y="8197"/>
                    </a:cubicBezTo>
                    <a:lnTo>
                      <a:pt x="3740" y="8167"/>
                    </a:lnTo>
                    <a:lnTo>
                      <a:pt x="3725" y="8153"/>
                    </a:lnTo>
                    <a:cubicBezTo>
                      <a:pt x="2077" y="6077"/>
                      <a:pt x="872" y="3333"/>
                      <a:pt x="139" y="0"/>
                    </a:cubicBezTo>
                    <a:close/>
                  </a:path>
                </a:pathLst>
              </a:cu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15" name="Google Shape;3994;p71"/>
              <p:cNvSpPr/>
              <p:nvPr/>
            </p:nvSpPr>
            <p:spPr>
              <a:xfrm rot="-552358" flipH="1">
                <a:off x="5297441" y="3501343"/>
                <a:ext cx="91314" cy="104296"/>
              </a:xfrm>
              <a:custGeom>
                <a:avLst/>
                <a:gdLst/>
                <a:ahLst/>
                <a:cxnLst/>
                <a:rect l="l" t="t" r="r" b="b"/>
                <a:pathLst>
                  <a:path w="2084" h="2380" extrusionOk="0">
                    <a:moveTo>
                      <a:pt x="678" y="1"/>
                    </a:moveTo>
                    <a:cubicBezTo>
                      <a:pt x="601" y="1"/>
                      <a:pt x="522" y="19"/>
                      <a:pt x="450" y="51"/>
                    </a:cubicBezTo>
                    <a:cubicBezTo>
                      <a:pt x="182" y="167"/>
                      <a:pt x="22" y="465"/>
                      <a:pt x="15" y="763"/>
                    </a:cubicBezTo>
                    <a:cubicBezTo>
                      <a:pt x="0" y="1053"/>
                      <a:pt x="124" y="1336"/>
                      <a:pt x="298" y="1576"/>
                    </a:cubicBezTo>
                    <a:cubicBezTo>
                      <a:pt x="472" y="1808"/>
                      <a:pt x="697" y="2004"/>
                      <a:pt x="922" y="2193"/>
                    </a:cubicBezTo>
                    <a:cubicBezTo>
                      <a:pt x="1016" y="2273"/>
                      <a:pt x="1111" y="2353"/>
                      <a:pt x="1234" y="2374"/>
                    </a:cubicBezTo>
                    <a:cubicBezTo>
                      <a:pt x="1254" y="2378"/>
                      <a:pt x="1273" y="2379"/>
                      <a:pt x="1292" y="2379"/>
                    </a:cubicBezTo>
                    <a:cubicBezTo>
                      <a:pt x="1444" y="2379"/>
                      <a:pt x="1583" y="2282"/>
                      <a:pt x="1699" y="2178"/>
                    </a:cubicBezTo>
                    <a:cubicBezTo>
                      <a:pt x="1822" y="2055"/>
                      <a:pt x="1931" y="1910"/>
                      <a:pt x="2084" y="1823"/>
                    </a:cubicBezTo>
                    <a:cubicBezTo>
                      <a:pt x="1677" y="1431"/>
                      <a:pt x="1358" y="951"/>
                      <a:pt x="1140" y="429"/>
                    </a:cubicBezTo>
                    <a:cubicBezTo>
                      <a:pt x="1089" y="305"/>
                      <a:pt x="1038" y="175"/>
                      <a:pt x="937" y="88"/>
                    </a:cubicBezTo>
                    <a:cubicBezTo>
                      <a:pt x="865" y="28"/>
                      <a:pt x="773" y="1"/>
                      <a:pt x="678"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16" name="Google Shape;3995;p71"/>
              <p:cNvSpPr/>
              <p:nvPr/>
            </p:nvSpPr>
            <p:spPr>
              <a:xfrm rot="-552358" flipH="1">
                <a:off x="5016029" y="3572597"/>
                <a:ext cx="366178" cy="236725"/>
              </a:xfrm>
              <a:custGeom>
                <a:avLst/>
                <a:gdLst/>
                <a:ahLst/>
                <a:cxnLst/>
                <a:rect l="l" t="t" r="r" b="b"/>
                <a:pathLst>
                  <a:path w="8357" h="5402" extrusionOk="0">
                    <a:moveTo>
                      <a:pt x="1054" y="0"/>
                    </a:moveTo>
                    <a:cubicBezTo>
                      <a:pt x="756" y="320"/>
                      <a:pt x="328" y="813"/>
                      <a:pt x="1" y="1118"/>
                    </a:cubicBezTo>
                    <a:cubicBezTo>
                      <a:pt x="1155" y="2701"/>
                      <a:pt x="2767" y="3855"/>
                      <a:pt x="4538" y="4676"/>
                    </a:cubicBezTo>
                    <a:cubicBezTo>
                      <a:pt x="5511" y="5126"/>
                      <a:pt x="6578" y="5365"/>
                      <a:pt x="7660" y="5402"/>
                    </a:cubicBezTo>
                    <a:cubicBezTo>
                      <a:pt x="7805" y="4407"/>
                      <a:pt x="8052" y="3420"/>
                      <a:pt x="8357" y="2432"/>
                    </a:cubicBezTo>
                    <a:lnTo>
                      <a:pt x="8357" y="2432"/>
                    </a:lnTo>
                    <a:cubicBezTo>
                      <a:pt x="7984" y="2481"/>
                      <a:pt x="7609" y="2506"/>
                      <a:pt x="7232" y="2506"/>
                    </a:cubicBezTo>
                    <a:cubicBezTo>
                      <a:pt x="6993" y="2506"/>
                      <a:pt x="6753" y="2496"/>
                      <a:pt x="6513" y="2476"/>
                    </a:cubicBezTo>
                    <a:cubicBezTo>
                      <a:pt x="4473" y="2302"/>
                      <a:pt x="2433" y="1510"/>
                      <a:pt x="1054" y="0"/>
                    </a:cubicBezTo>
                    <a:close/>
                  </a:path>
                </a:pathLst>
              </a:custGeom>
              <a:solidFill>
                <a:schemeClr val="accent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17" name="Google Shape;3996;p71"/>
              <p:cNvSpPr/>
              <p:nvPr/>
            </p:nvSpPr>
            <p:spPr>
              <a:xfrm rot="-552358" flipH="1">
                <a:off x="5316985" y="3490042"/>
                <a:ext cx="80842" cy="74760"/>
              </a:xfrm>
              <a:custGeom>
                <a:avLst/>
                <a:gdLst/>
                <a:ahLst/>
                <a:cxnLst/>
                <a:rect l="l" t="t" r="r" b="b"/>
                <a:pathLst>
                  <a:path w="1845" h="1706" extrusionOk="0">
                    <a:moveTo>
                      <a:pt x="473" y="1"/>
                    </a:moveTo>
                    <a:cubicBezTo>
                      <a:pt x="321" y="1"/>
                      <a:pt x="157" y="28"/>
                      <a:pt x="88" y="155"/>
                    </a:cubicBezTo>
                    <a:cubicBezTo>
                      <a:pt x="0" y="315"/>
                      <a:pt x="146" y="518"/>
                      <a:pt x="320" y="561"/>
                    </a:cubicBezTo>
                    <a:cubicBezTo>
                      <a:pt x="366" y="575"/>
                      <a:pt x="413" y="581"/>
                      <a:pt x="460" y="581"/>
                    </a:cubicBezTo>
                    <a:cubicBezTo>
                      <a:pt x="590" y="581"/>
                      <a:pt x="720" y="537"/>
                      <a:pt x="843" y="489"/>
                    </a:cubicBezTo>
                    <a:lnTo>
                      <a:pt x="843" y="489"/>
                    </a:lnTo>
                    <a:cubicBezTo>
                      <a:pt x="835" y="707"/>
                      <a:pt x="821" y="932"/>
                      <a:pt x="872" y="1142"/>
                    </a:cubicBezTo>
                    <a:cubicBezTo>
                      <a:pt x="922" y="1353"/>
                      <a:pt x="1031" y="1563"/>
                      <a:pt x="1220" y="1679"/>
                    </a:cubicBezTo>
                    <a:cubicBezTo>
                      <a:pt x="1249" y="1698"/>
                      <a:pt x="1280" y="1706"/>
                      <a:pt x="1312" y="1706"/>
                    </a:cubicBezTo>
                    <a:cubicBezTo>
                      <a:pt x="1487" y="1706"/>
                      <a:pt x="1710" y="1474"/>
                      <a:pt x="1844" y="1345"/>
                    </a:cubicBezTo>
                    <a:cubicBezTo>
                      <a:pt x="1699" y="1099"/>
                      <a:pt x="1786" y="765"/>
                      <a:pt x="1670" y="496"/>
                    </a:cubicBezTo>
                    <a:cubicBezTo>
                      <a:pt x="1583" y="300"/>
                      <a:pt x="1387" y="162"/>
                      <a:pt x="1184" y="90"/>
                    </a:cubicBezTo>
                    <a:cubicBezTo>
                      <a:pt x="981" y="24"/>
                      <a:pt x="755" y="10"/>
                      <a:pt x="538" y="2"/>
                    </a:cubicBezTo>
                    <a:cubicBezTo>
                      <a:pt x="517" y="1"/>
                      <a:pt x="495" y="1"/>
                      <a:pt x="473"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18" name="Google Shape;3997;p71"/>
              <p:cNvSpPr/>
              <p:nvPr/>
            </p:nvSpPr>
            <p:spPr>
              <a:xfrm rot="-552358" flipH="1">
                <a:off x="5367729" y="3522507"/>
                <a:ext cx="38866" cy="26994"/>
              </a:xfrm>
              <a:custGeom>
                <a:avLst/>
                <a:gdLst/>
                <a:ahLst/>
                <a:cxnLst/>
                <a:rect l="l" t="t" r="r" b="b"/>
                <a:pathLst>
                  <a:path w="887" h="616" extrusionOk="0">
                    <a:moveTo>
                      <a:pt x="585" y="0"/>
                    </a:moveTo>
                    <a:cubicBezTo>
                      <a:pt x="519" y="0"/>
                      <a:pt x="448" y="18"/>
                      <a:pt x="386" y="41"/>
                    </a:cubicBezTo>
                    <a:cubicBezTo>
                      <a:pt x="269" y="92"/>
                      <a:pt x="160" y="172"/>
                      <a:pt x="73" y="266"/>
                    </a:cubicBezTo>
                    <a:cubicBezTo>
                      <a:pt x="37" y="317"/>
                      <a:pt x="1" y="382"/>
                      <a:pt x="8" y="440"/>
                    </a:cubicBezTo>
                    <a:cubicBezTo>
                      <a:pt x="15" y="557"/>
                      <a:pt x="160" y="615"/>
                      <a:pt x="277" y="615"/>
                    </a:cubicBezTo>
                    <a:cubicBezTo>
                      <a:pt x="287" y="615"/>
                      <a:pt x="298" y="616"/>
                      <a:pt x="308" y="616"/>
                    </a:cubicBezTo>
                    <a:cubicBezTo>
                      <a:pt x="422" y="616"/>
                      <a:pt x="540" y="581"/>
                      <a:pt x="640" y="527"/>
                    </a:cubicBezTo>
                    <a:cubicBezTo>
                      <a:pt x="770" y="455"/>
                      <a:pt x="886" y="302"/>
                      <a:pt x="836" y="165"/>
                    </a:cubicBezTo>
                    <a:cubicBezTo>
                      <a:pt x="807" y="77"/>
                      <a:pt x="727" y="27"/>
                      <a:pt x="640" y="5"/>
                    </a:cubicBezTo>
                    <a:cubicBezTo>
                      <a:pt x="622" y="2"/>
                      <a:pt x="604" y="0"/>
                      <a:pt x="585" y="0"/>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19" name="Google Shape;3998;p71"/>
              <p:cNvSpPr/>
              <p:nvPr/>
            </p:nvSpPr>
            <p:spPr>
              <a:xfrm rot="-552358" flipH="1">
                <a:off x="5361821" y="3503960"/>
                <a:ext cx="38515" cy="26819"/>
              </a:xfrm>
              <a:custGeom>
                <a:avLst/>
                <a:gdLst/>
                <a:ahLst/>
                <a:cxnLst/>
                <a:rect l="l" t="t" r="r" b="b"/>
                <a:pathLst>
                  <a:path w="879" h="612" extrusionOk="0">
                    <a:moveTo>
                      <a:pt x="565" y="0"/>
                    </a:moveTo>
                    <a:cubicBezTo>
                      <a:pt x="503" y="0"/>
                      <a:pt x="442" y="17"/>
                      <a:pt x="385" y="38"/>
                    </a:cubicBezTo>
                    <a:cubicBezTo>
                      <a:pt x="262" y="89"/>
                      <a:pt x="160" y="169"/>
                      <a:pt x="80" y="263"/>
                    </a:cubicBezTo>
                    <a:cubicBezTo>
                      <a:pt x="37" y="314"/>
                      <a:pt x="0" y="372"/>
                      <a:pt x="8" y="438"/>
                    </a:cubicBezTo>
                    <a:cubicBezTo>
                      <a:pt x="22" y="554"/>
                      <a:pt x="160" y="605"/>
                      <a:pt x="276" y="612"/>
                    </a:cubicBezTo>
                    <a:cubicBezTo>
                      <a:pt x="400" y="612"/>
                      <a:pt x="523" y="583"/>
                      <a:pt x="632" y="517"/>
                    </a:cubicBezTo>
                    <a:cubicBezTo>
                      <a:pt x="763" y="445"/>
                      <a:pt x="879" y="300"/>
                      <a:pt x="828" y="162"/>
                    </a:cubicBezTo>
                    <a:cubicBezTo>
                      <a:pt x="799" y="82"/>
                      <a:pt x="719" y="24"/>
                      <a:pt x="639" y="9"/>
                    </a:cubicBezTo>
                    <a:cubicBezTo>
                      <a:pt x="614" y="3"/>
                      <a:pt x="590" y="0"/>
                      <a:pt x="565" y="0"/>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20" name="Google Shape;3999;p71"/>
              <p:cNvSpPr/>
              <p:nvPr/>
            </p:nvSpPr>
            <p:spPr>
              <a:xfrm rot="-552358" flipH="1">
                <a:off x="5360177" y="3537537"/>
                <a:ext cx="38866" cy="26994"/>
              </a:xfrm>
              <a:custGeom>
                <a:avLst/>
                <a:gdLst/>
                <a:ahLst/>
                <a:cxnLst/>
                <a:rect l="l" t="t" r="r" b="b"/>
                <a:pathLst>
                  <a:path w="887" h="616" extrusionOk="0">
                    <a:moveTo>
                      <a:pt x="572" y="0"/>
                    </a:moveTo>
                    <a:cubicBezTo>
                      <a:pt x="508" y="0"/>
                      <a:pt x="445" y="15"/>
                      <a:pt x="386" y="42"/>
                    </a:cubicBezTo>
                    <a:cubicBezTo>
                      <a:pt x="262" y="86"/>
                      <a:pt x="161" y="166"/>
                      <a:pt x="73" y="267"/>
                    </a:cubicBezTo>
                    <a:cubicBezTo>
                      <a:pt x="37" y="318"/>
                      <a:pt x="1" y="376"/>
                      <a:pt x="8" y="442"/>
                    </a:cubicBezTo>
                    <a:cubicBezTo>
                      <a:pt x="15" y="558"/>
                      <a:pt x="161" y="616"/>
                      <a:pt x="277" y="616"/>
                    </a:cubicBezTo>
                    <a:cubicBezTo>
                      <a:pt x="400" y="616"/>
                      <a:pt x="531" y="587"/>
                      <a:pt x="640" y="529"/>
                    </a:cubicBezTo>
                    <a:cubicBezTo>
                      <a:pt x="770" y="456"/>
                      <a:pt x="886" y="304"/>
                      <a:pt x="836" y="166"/>
                    </a:cubicBezTo>
                    <a:cubicBezTo>
                      <a:pt x="807" y="79"/>
                      <a:pt x="727" y="20"/>
                      <a:pt x="640" y="6"/>
                    </a:cubicBezTo>
                    <a:cubicBezTo>
                      <a:pt x="617" y="2"/>
                      <a:pt x="595" y="0"/>
                      <a:pt x="572" y="0"/>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21" name="Google Shape;4000;p71"/>
              <p:cNvSpPr/>
              <p:nvPr/>
            </p:nvSpPr>
            <p:spPr>
              <a:xfrm rot="-552358" flipH="1">
                <a:off x="5352759" y="3549838"/>
                <a:ext cx="32468" cy="22568"/>
              </a:xfrm>
              <a:custGeom>
                <a:avLst/>
                <a:gdLst/>
                <a:ahLst/>
                <a:cxnLst/>
                <a:rect l="l" t="t" r="r" b="b"/>
                <a:pathLst>
                  <a:path w="741" h="515" extrusionOk="0">
                    <a:moveTo>
                      <a:pt x="475" y="1"/>
                    </a:moveTo>
                    <a:cubicBezTo>
                      <a:pt x="423" y="1"/>
                      <a:pt x="368" y="14"/>
                      <a:pt x="320" y="36"/>
                    </a:cubicBezTo>
                    <a:cubicBezTo>
                      <a:pt x="218" y="72"/>
                      <a:pt x="131" y="137"/>
                      <a:pt x="58" y="224"/>
                    </a:cubicBezTo>
                    <a:cubicBezTo>
                      <a:pt x="29" y="268"/>
                      <a:pt x="0" y="319"/>
                      <a:pt x="0" y="370"/>
                    </a:cubicBezTo>
                    <a:cubicBezTo>
                      <a:pt x="15" y="464"/>
                      <a:pt x="131" y="515"/>
                      <a:pt x="233" y="515"/>
                    </a:cubicBezTo>
                    <a:cubicBezTo>
                      <a:pt x="334" y="515"/>
                      <a:pt x="436" y="493"/>
                      <a:pt x="530" y="442"/>
                    </a:cubicBezTo>
                    <a:cubicBezTo>
                      <a:pt x="639" y="377"/>
                      <a:pt x="741" y="253"/>
                      <a:pt x="697" y="137"/>
                    </a:cubicBezTo>
                    <a:cubicBezTo>
                      <a:pt x="675" y="65"/>
                      <a:pt x="603" y="21"/>
                      <a:pt x="530" y="7"/>
                    </a:cubicBezTo>
                    <a:cubicBezTo>
                      <a:pt x="513" y="3"/>
                      <a:pt x="494" y="1"/>
                      <a:pt x="475"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22" name="Google Shape;4001;p71"/>
              <p:cNvSpPr/>
              <p:nvPr/>
            </p:nvSpPr>
            <p:spPr>
              <a:xfrm rot="-552358" flipH="1">
                <a:off x="5367729" y="3522507"/>
                <a:ext cx="38866" cy="26994"/>
              </a:xfrm>
              <a:custGeom>
                <a:avLst/>
                <a:gdLst/>
                <a:ahLst/>
                <a:cxnLst/>
                <a:rect l="l" t="t" r="r" b="b"/>
                <a:pathLst>
                  <a:path w="887" h="616" extrusionOk="0">
                    <a:moveTo>
                      <a:pt x="585" y="0"/>
                    </a:moveTo>
                    <a:cubicBezTo>
                      <a:pt x="519" y="0"/>
                      <a:pt x="448" y="18"/>
                      <a:pt x="386" y="41"/>
                    </a:cubicBezTo>
                    <a:cubicBezTo>
                      <a:pt x="269" y="92"/>
                      <a:pt x="160" y="172"/>
                      <a:pt x="73" y="266"/>
                    </a:cubicBezTo>
                    <a:cubicBezTo>
                      <a:pt x="37" y="317"/>
                      <a:pt x="1" y="382"/>
                      <a:pt x="8" y="440"/>
                    </a:cubicBezTo>
                    <a:cubicBezTo>
                      <a:pt x="15" y="557"/>
                      <a:pt x="160" y="615"/>
                      <a:pt x="277" y="615"/>
                    </a:cubicBezTo>
                    <a:cubicBezTo>
                      <a:pt x="287" y="615"/>
                      <a:pt x="298" y="616"/>
                      <a:pt x="308" y="616"/>
                    </a:cubicBezTo>
                    <a:cubicBezTo>
                      <a:pt x="422" y="616"/>
                      <a:pt x="540" y="581"/>
                      <a:pt x="640" y="527"/>
                    </a:cubicBezTo>
                    <a:cubicBezTo>
                      <a:pt x="770" y="455"/>
                      <a:pt x="886" y="302"/>
                      <a:pt x="836" y="165"/>
                    </a:cubicBezTo>
                    <a:cubicBezTo>
                      <a:pt x="807" y="77"/>
                      <a:pt x="727" y="27"/>
                      <a:pt x="640" y="5"/>
                    </a:cubicBezTo>
                    <a:cubicBezTo>
                      <a:pt x="622" y="2"/>
                      <a:pt x="604" y="0"/>
                      <a:pt x="585" y="0"/>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23" name="Google Shape;4002;p71"/>
              <p:cNvSpPr/>
              <p:nvPr/>
            </p:nvSpPr>
            <p:spPr>
              <a:xfrm rot="-552358" flipH="1">
                <a:off x="5361821" y="3503960"/>
                <a:ext cx="38515" cy="26819"/>
              </a:xfrm>
              <a:custGeom>
                <a:avLst/>
                <a:gdLst/>
                <a:ahLst/>
                <a:cxnLst/>
                <a:rect l="l" t="t" r="r" b="b"/>
                <a:pathLst>
                  <a:path w="879" h="612" extrusionOk="0">
                    <a:moveTo>
                      <a:pt x="565" y="0"/>
                    </a:moveTo>
                    <a:cubicBezTo>
                      <a:pt x="503" y="0"/>
                      <a:pt x="442" y="17"/>
                      <a:pt x="385" y="38"/>
                    </a:cubicBezTo>
                    <a:cubicBezTo>
                      <a:pt x="262" y="89"/>
                      <a:pt x="160" y="169"/>
                      <a:pt x="80" y="263"/>
                    </a:cubicBezTo>
                    <a:cubicBezTo>
                      <a:pt x="37" y="314"/>
                      <a:pt x="0" y="372"/>
                      <a:pt x="8" y="438"/>
                    </a:cubicBezTo>
                    <a:cubicBezTo>
                      <a:pt x="22" y="554"/>
                      <a:pt x="160" y="605"/>
                      <a:pt x="276" y="612"/>
                    </a:cubicBezTo>
                    <a:cubicBezTo>
                      <a:pt x="400" y="612"/>
                      <a:pt x="523" y="583"/>
                      <a:pt x="632" y="517"/>
                    </a:cubicBezTo>
                    <a:cubicBezTo>
                      <a:pt x="763" y="445"/>
                      <a:pt x="879" y="300"/>
                      <a:pt x="828" y="162"/>
                    </a:cubicBezTo>
                    <a:cubicBezTo>
                      <a:pt x="799" y="82"/>
                      <a:pt x="719" y="24"/>
                      <a:pt x="639" y="9"/>
                    </a:cubicBezTo>
                    <a:cubicBezTo>
                      <a:pt x="614" y="3"/>
                      <a:pt x="590" y="0"/>
                      <a:pt x="565" y="0"/>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24" name="Google Shape;4003;p71"/>
              <p:cNvSpPr/>
              <p:nvPr/>
            </p:nvSpPr>
            <p:spPr>
              <a:xfrm rot="-552358" flipH="1">
                <a:off x="5360177" y="3537537"/>
                <a:ext cx="38866" cy="26994"/>
              </a:xfrm>
              <a:custGeom>
                <a:avLst/>
                <a:gdLst/>
                <a:ahLst/>
                <a:cxnLst/>
                <a:rect l="l" t="t" r="r" b="b"/>
                <a:pathLst>
                  <a:path w="887" h="616" extrusionOk="0">
                    <a:moveTo>
                      <a:pt x="572" y="0"/>
                    </a:moveTo>
                    <a:cubicBezTo>
                      <a:pt x="508" y="0"/>
                      <a:pt x="445" y="15"/>
                      <a:pt x="386" y="42"/>
                    </a:cubicBezTo>
                    <a:cubicBezTo>
                      <a:pt x="262" y="86"/>
                      <a:pt x="161" y="166"/>
                      <a:pt x="73" y="267"/>
                    </a:cubicBezTo>
                    <a:cubicBezTo>
                      <a:pt x="37" y="318"/>
                      <a:pt x="1" y="376"/>
                      <a:pt x="8" y="442"/>
                    </a:cubicBezTo>
                    <a:cubicBezTo>
                      <a:pt x="15" y="558"/>
                      <a:pt x="161" y="616"/>
                      <a:pt x="277" y="616"/>
                    </a:cubicBezTo>
                    <a:cubicBezTo>
                      <a:pt x="400" y="616"/>
                      <a:pt x="531" y="587"/>
                      <a:pt x="640" y="529"/>
                    </a:cubicBezTo>
                    <a:cubicBezTo>
                      <a:pt x="770" y="456"/>
                      <a:pt x="886" y="304"/>
                      <a:pt x="836" y="166"/>
                    </a:cubicBezTo>
                    <a:cubicBezTo>
                      <a:pt x="807" y="79"/>
                      <a:pt x="727" y="20"/>
                      <a:pt x="640" y="6"/>
                    </a:cubicBezTo>
                    <a:cubicBezTo>
                      <a:pt x="617" y="2"/>
                      <a:pt x="595" y="0"/>
                      <a:pt x="572" y="0"/>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25" name="Google Shape;4004;p71"/>
              <p:cNvSpPr/>
              <p:nvPr/>
            </p:nvSpPr>
            <p:spPr>
              <a:xfrm rot="-552358" flipH="1">
                <a:off x="5352759" y="3549838"/>
                <a:ext cx="32468" cy="22568"/>
              </a:xfrm>
              <a:custGeom>
                <a:avLst/>
                <a:gdLst/>
                <a:ahLst/>
                <a:cxnLst/>
                <a:rect l="l" t="t" r="r" b="b"/>
                <a:pathLst>
                  <a:path w="741" h="515" extrusionOk="0">
                    <a:moveTo>
                      <a:pt x="475" y="1"/>
                    </a:moveTo>
                    <a:cubicBezTo>
                      <a:pt x="423" y="1"/>
                      <a:pt x="368" y="14"/>
                      <a:pt x="320" y="36"/>
                    </a:cubicBezTo>
                    <a:cubicBezTo>
                      <a:pt x="218" y="72"/>
                      <a:pt x="131" y="137"/>
                      <a:pt x="58" y="224"/>
                    </a:cubicBezTo>
                    <a:cubicBezTo>
                      <a:pt x="29" y="268"/>
                      <a:pt x="0" y="319"/>
                      <a:pt x="0" y="370"/>
                    </a:cubicBezTo>
                    <a:cubicBezTo>
                      <a:pt x="15" y="464"/>
                      <a:pt x="131" y="515"/>
                      <a:pt x="233" y="515"/>
                    </a:cubicBezTo>
                    <a:cubicBezTo>
                      <a:pt x="334" y="515"/>
                      <a:pt x="436" y="493"/>
                      <a:pt x="530" y="442"/>
                    </a:cubicBezTo>
                    <a:cubicBezTo>
                      <a:pt x="639" y="377"/>
                      <a:pt x="741" y="253"/>
                      <a:pt x="697" y="137"/>
                    </a:cubicBezTo>
                    <a:cubicBezTo>
                      <a:pt x="675" y="65"/>
                      <a:pt x="603" y="21"/>
                      <a:pt x="530" y="7"/>
                    </a:cubicBezTo>
                    <a:cubicBezTo>
                      <a:pt x="513" y="3"/>
                      <a:pt x="494" y="1"/>
                      <a:pt x="475"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26" name="Google Shape;4005;p71"/>
              <p:cNvSpPr/>
              <p:nvPr/>
            </p:nvSpPr>
            <p:spPr>
              <a:xfrm rot="-552358" flipH="1">
                <a:off x="5311111" y="3563314"/>
                <a:ext cx="46183" cy="53550"/>
              </a:xfrm>
              <a:custGeom>
                <a:avLst/>
                <a:gdLst/>
                <a:ahLst/>
                <a:cxnLst/>
                <a:rect l="l" t="t" r="r" b="b"/>
                <a:pathLst>
                  <a:path w="1054" h="1222" extrusionOk="0">
                    <a:moveTo>
                      <a:pt x="970" y="0"/>
                    </a:moveTo>
                    <a:cubicBezTo>
                      <a:pt x="950" y="0"/>
                      <a:pt x="931" y="8"/>
                      <a:pt x="915" y="23"/>
                    </a:cubicBezTo>
                    <a:lnTo>
                      <a:pt x="22" y="1105"/>
                    </a:lnTo>
                    <a:cubicBezTo>
                      <a:pt x="0" y="1134"/>
                      <a:pt x="0" y="1178"/>
                      <a:pt x="30" y="1207"/>
                    </a:cubicBezTo>
                    <a:cubicBezTo>
                      <a:pt x="44" y="1214"/>
                      <a:pt x="59" y="1221"/>
                      <a:pt x="80" y="1221"/>
                    </a:cubicBezTo>
                    <a:cubicBezTo>
                      <a:pt x="95" y="1221"/>
                      <a:pt x="117" y="1214"/>
                      <a:pt x="131" y="1199"/>
                    </a:cubicBezTo>
                    <a:lnTo>
                      <a:pt x="1024" y="110"/>
                    </a:lnTo>
                    <a:cubicBezTo>
                      <a:pt x="1053" y="81"/>
                      <a:pt x="1046" y="38"/>
                      <a:pt x="1017" y="16"/>
                    </a:cubicBezTo>
                    <a:cubicBezTo>
                      <a:pt x="1003" y="6"/>
                      <a:pt x="987" y="0"/>
                      <a:pt x="970" y="0"/>
                    </a:cubicBezTo>
                    <a:close/>
                  </a:path>
                </a:pathLst>
              </a:custGeom>
              <a:solidFill>
                <a:srgbClr val="62D0C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27" name="Google Shape;4006;p71"/>
              <p:cNvSpPr/>
              <p:nvPr/>
            </p:nvSpPr>
            <p:spPr>
              <a:xfrm rot="-552358" flipH="1">
                <a:off x="4795580" y="3286805"/>
                <a:ext cx="365871" cy="315254"/>
              </a:xfrm>
              <a:custGeom>
                <a:avLst/>
                <a:gdLst/>
                <a:ahLst/>
                <a:cxnLst/>
                <a:rect l="l" t="t" r="r" b="b"/>
                <a:pathLst>
                  <a:path w="8350" h="7194" extrusionOk="0">
                    <a:moveTo>
                      <a:pt x="3838" y="1"/>
                    </a:moveTo>
                    <a:cubicBezTo>
                      <a:pt x="3758" y="1"/>
                      <a:pt x="3673" y="22"/>
                      <a:pt x="3594" y="46"/>
                    </a:cubicBezTo>
                    <a:cubicBezTo>
                      <a:pt x="3180" y="177"/>
                      <a:pt x="2810" y="439"/>
                      <a:pt x="2541" y="780"/>
                    </a:cubicBezTo>
                    <a:cubicBezTo>
                      <a:pt x="2569" y="663"/>
                      <a:pt x="2448" y="553"/>
                      <a:pt x="2330" y="553"/>
                    </a:cubicBezTo>
                    <a:cubicBezTo>
                      <a:pt x="2323" y="553"/>
                      <a:pt x="2316" y="554"/>
                      <a:pt x="2309" y="555"/>
                    </a:cubicBezTo>
                    <a:cubicBezTo>
                      <a:pt x="2178" y="569"/>
                      <a:pt x="2084" y="685"/>
                      <a:pt x="2048" y="801"/>
                    </a:cubicBezTo>
                    <a:cubicBezTo>
                      <a:pt x="2004" y="925"/>
                      <a:pt x="2019" y="1056"/>
                      <a:pt x="2026" y="1179"/>
                    </a:cubicBezTo>
                    <a:cubicBezTo>
                      <a:pt x="1969" y="1043"/>
                      <a:pt x="1819" y="964"/>
                      <a:pt x="1670" y="964"/>
                    </a:cubicBezTo>
                    <a:cubicBezTo>
                      <a:pt x="1628" y="964"/>
                      <a:pt x="1586" y="970"/>
                      <a:pt x="1547" y="983"/>
                    </a:cubicBezTo>
                    <a:cubicBezTo>
                      <a:pt x="1358" y="1034"/>
                      <a:pt x="1227" y="1201"/>
                      <a:pt x="1155" y="1375"/>
                    </a:cubicBezTo>
                    <a:cubicBezTo>
                      <a:pt x="1082" y="1557"/>
                      <a:pt x="1060" y="1745"/>
                      <a:pt x="1046" y="1941"/>
                    </a:cubicBezTo>
                    <a:cubicBezTo>
                      <a:pt x="981" y="1849"/>
                      <a:pt x="872" y="1803"/>
                      <a:pt x="761" y="1803"/>
                    </a:cubicBezTo>
                    <a:cubicBezTo>
                      <a:pt x="671" y="1803"/>
                      <a:pt x="580" y="1832"/>
                      <a:pt x="509" y="1890"/>
                    </a:cubicBezTo>
                    <a:cubicBezTo>
                      <a:pt x="356" y="2014"/>
                      <a:pt x="298" y="2239"/>
                      <a:pt x="320" y="2435"/>
                    </a:cubicBezTo>
                    <a:cubicBezTo>
                      <a:pt x="342" y="2638"/>
                      <a:pt x="429" y="2827"/>
                      <a:pt x="516" y="3008"/>
                    </a:cubicBezTo>
                    <a:cubicBezTo>
                      <a:pt x="477" y="2955"/>
                      <a:pt x="419" y="2931"/>
                      <a:pt x="358" y="2931"/>
                    </a:cubicBezTo>
                    <a:cubicBezTo>
                      <a:pt x="239" y="2931"/>
                      <a:pt x="104" y="3021"/>
                      <a:pt x="66" y="3146"/>
                    </a:cubicBezTo>
                    <a:cubicBezTo>
                      <a:pt x="1" y="3328"/>
                      <a:pt x="88" y="3524"/>
                      <a:pt x="189" y="3691"/>
                    </a:cubicBezTo>
                    <a:cubicBezTo>
                      <a:pt x="291" y="3858"/>
                      <a:pt x="414" y="4025"/>
                      <a:pt x="436" y="4214"/>
                    </a:cubicBezTo>
                    <a:cubicBezTo>
                      <a:pt x="335" y="4257"/>
                      <a:pt x="276" y="4373"/>
                      <a:pt x="276" y="4489"/>
                    </a:cubicBezTo>
                    <a:cubicBezTo>
                      <a:pt x="269" y="4598"/>
                      <a:pt x="305" y="4707"/>
                      <a:pt x="342" y="4816"/>
                    </a:cubicBezTo>
                    <a:cubicBezTo>
                      <a:pt x="610" y="5607"/>
                      <a:pt x="930" y="6471"/>
                      <a:pt x="1656" y="6885"/>
                    </a:cubicBezTo>
                    <a:cubicBezTo>
                      <a:pt x="2128" y="7154"/>
                      <a:pt x="2687" y="7183"/>
                      <a:pt x="3224" y="7190"/>
                    </a:cubicBezTo>
                    <a:cubicBezTo>
                      <a:pt x="3354" y="7192"/>
                      <a:pt x="3484" y="7194"/>
                      <a:pt x="3614" y="7194"/>
                    </a:cubicBezTo>
                    <a:cubicBezTo>
                      <a:pt x="4713" y="7194"/>
                      <a:pt x="5817" y="7105"/>
                      <a:pt x="6868" y="6812"/>
                    </a:cubicBezTo>
                    <a:cubicBezTo>
                      <a:pt x="7355" y="6682"/>
                      <a:pt x="7870" y="6479"/>
                      <a:pt x="8131" y="6050"/>
                    </a:cubicBezTo>
                    <a:cubicBezTo>
                      <a:pt x="8349" y="5680"/>
                      <a:pt x="8342" y="5223"/>
                      <a:pt x="8335" y="4794"/>
                    </a:cubicBezTo>
                    <a:cubicBezTo>
                      <a:pt x="8313" y="4250"/>
                      <a:pt x="8298" y="3691"/>
                      <a:pt x="8175" y="3161"/>
                    </a:cubicBezTo>
                    <a:cubicBezTo>
                      <a:pt x="8051" y="2624"/>
                      <a:pt x="7819" y="2101"/>
                      <a:pt x="7434" y="1709"/>
                    </a:cubicBezTo>
                    <a:cubicBezTo>
                      <a:pt x="7536" y="1593"/>
                      <a:pt x="7558" y="1404"/>
                      <a:pt x="7478" y="1266"/>
                    </a:cubicBezTo>
                    <a:cubicBezTo>
                      <a:pt x="7409" y="1147"/>
                      <a:pt x="7270" y="1071"/>
                      <a:pt x="7135" y="1071"/>
                    </a:cubicBezTo>
                    <a:cubicBezTo>
                      <a:pt x="7114" y="1071"/>
                      <a:pt x="7092" y="1073"/>
                      <a:pt x="7071" y="1077"/>
                    </a:cubicBezTo>
                    <a:cubicBezTo>
                      <a:pt x="7231" y="998"/>
                      <a:pt x="7188" y="722"/>
                      <a:pt x="7028" y="627"/>
                    </a:cubicBezTo>
                    <a:cubicBezTo>
                      <a:pt x="6948" y="580"/>
                      <a:pt x="6857" y="564"/>
                      <a:pt x="6764" y="564"/>
                    </a:cubicBezTo>
                    <a:cubicBezTo>
                      <a:pt x="6670" y="564"/>
                      <a:pt x="6574" y="580"/>
                      <a:pt x="6483" y="598"/>
                    </a:cubicBezTo>
                    <a:cubicBezTo>
                      <a:pt x="6592" y="460"/>
                      <a:pt x="6549" y="235"/>
                      <a:pt x="6418" y="119"/>
                    </a:cubicBezTo>
                    <a:cubicBezTo>
                      <a:pt x="6320" y="36"/>
                      <a:pt x="6195" y="1"/>
                      <a:pt x="6069" y="1"/>
                    </a:cubicBezTo>
                    <a:cubicBezTo>
                      <a:pt x="6018" y="1"/>
                      <a:pt x="5967" y="7"/>
                      <a:pt x="5917" y="17"/>
                    </a:cubicBezTo>
                    <a:cubicBezTo>
                      <a:pt x="5743" y="54"/>
                      <a:pt x="5583" y="134"/>
                      <a:pt x="5431" y="221"/>
                    </a:cubicBezTo>
                    <a:cubicBezTo>
                      <a:pt x="5264" y="80"/>
                      <a:pt x="5046" y="11"/>
                      <a:pt x="4827" y="11"/>
                    </a:cubicBezTo>
                    <a:cubicBezTo>
                      <a:pt x="4561" y="11"/>
                      <a:pt x="4293" y="113"/>
                      <a:pt x="4110" y="308"/>
                    </a:cubicBezTo>
                    <a:cubicBezTo>
                      <a:pt x="4160" y="192"/>
                      <a:pt x="4066" y="61"/>
                      <a:pt x="3950" y="17"/>
                    </a:cubicBezTo>
                    <a:cubicBezTo>
                      <a:pt x="3914" y="6"/>
                      <a:pt x="3877" y="1"/>
                      <a:pt x="3838" y="1"/>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28" name="Google Shape;4007;p71"/>
              <p:cNvSpPr/>
              <p:nvPr/>
            </p:nvSpPr>
            <p:spPr>
              <a:xfrm rot="-552358" flipH="1">
                <a:off x="4800608" y="3357885"/>
                <a:ext cx="335988" cy="329058"/>
              </a:xfrm>
              <a:custGeom>
                <a:avLst/>
                <a:gdLst/>
                <a:ahLst/>
                <a:cxnLst/>
                <a:rect l="l" t="t" r="r" b="b"/>
                <a:pathLst>
                  <a:path w="7668" h="7509" extrusionOk="0">
                    <a:moveTo>
                      <a:pt x="5130" y="1"/>
                    </a:moveTo>
                    <a:cubicBezTo>
                      <a:pt x="4483" y="1"/>
                      <a:pt x="3821" y="383"/>
                      <a:pt x="3326" y="574"/>
                    </a:cubicBezTo>
                    <a:cubicBezTo>
                      <a:pt x="3006" y="566"/>
                      <a:pt x="2634" y="506"/>
                      <a:pt x="2260" y="506"/>
                    </a:cubicBezTo>
                    <a:cubicBezTo>
                      <a:pt x="1320" y="506"/>
                      <a:pt x="375" y="889"/>
                      <a:pt x="255" y="3456"/>
                    </a:cubicBezTo>
                    <a:cubicBezTo>
                      <a:pt x="1" y="4640"/>
                      <a:pt x="444" y="5946"/>
                      <a:pt x="1366" y="6730"/>
                    </a:cubicBezTo>
                    <a:cubicBezTo>
                      <a:pt x="1971" y="7240"/>
                      <a:pt x="2766" y="7509"/>
                      <a:pt x="3558" y="7509"/>
                    </a:cubicBezTo>
                    <a:cubicBezTo>
                      <a:pt x="3850" y="7509"/>
                      <a:pt x="4141" y="7473"/>
                      <a:pt x="4422" y="7398"/>
                    </a:cubicBezTo>
                    <a:cubicBezTo>
                      <a:pt x="5496" y="7304"/>
                      <a:pt x="6520" y="6672"/>
                      <a:pt x="7065" y="5729"/>
                    </a:cubicBezTo>
                    <a:cubicBezTo>
                      <a:pt x="7667" y="4683"/>
                      <a:pt x="7638" y="3297"/>
                      <a:pt x="6992" y="2273"/>
                    </a:cubicBezTo>
                    <a:cubicBezTo>
                      <a:pt x="6565" y="485"/>
                      <a:pt x="5857" y="1"/>
                      <a:pt x="5130"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29" name="Google Shape;4008;p71"/>
              <p:cNvSpPr/>
              <p:nvPr/>
            </p:nvSpPr>
            <p:spPr>
              <a:xfrm rot="-552358" flipH="1">
                <a:off x="5100571" y="3524917"/>
                <a:ext cx="56042" cy="76469"/>
              </a:xfrm>
              <a:custGeom>
                <a:avLst/>
                <a:gdLst/>
                <a:ahLst/>
                <a:cxnLst/>
                <a:rect l="l" t="t" r="r" b="b"/>
                <a:pathLst>
                  <a:path w="1279" h="1745" extrusionOk="0">
                    <a:moveTo>
                      <a:pt x="386" y="0"/>
                    </a:moveTo>
                    <a:cubicBezTo>
                      <a:pt x="351" y="0"/>
                      <a:pt x="317" y="5"/>
                      <a:pt x="284" y="16"/>
                    </a:cubicBezTo>
                    <a:cubicBezTo>
                      <a:pt x="95" y="81"/>
                      <a:pt x="22" y="307"/>
                      <a:pt x="15" y="503"/>
                    </a:cubicBezTo>
                    <a:cubicBezTo>
                      <a:pt x="1" y="858"/>
                      <a:pt x="124" y="1221"/>
                      <a:pt x="356" y="1497"/>
                    </a:cubicBezTo>
                    <a:cubicBezTo>
                      <a:pt x="462" y="1631"/>
                      <a:pt x="615" y="1744"/>
                      <a:pt x="784" y="1744"/>
                    </a:cubicBezTo>
                    <a:cubicBezTo>
                      <a:pt x="789" y="1744"/>
                      <a:pt x="794" y="1744"/>
                      <a:pt x="799" y="1744"/>
                    </a:cubicBezTo>
                    <a:cubicBezTo>
                      <a:pt x="1010" y="1737"/>
                      <a:pt x="1184" y="1541"/>
                      <a:pt x="1227" y="1337"/>
                    </a:cubicBezTo>
                    <a:cubicBezTo>
                      <a:pt x="1278" y="1127"/>
                      <a:pt x="1235" y="909"/>
                      <a:pt x="1184" y="699"/>
                    </a:cubicBezTo>
                    <a:lnTo>
                      <a:pt x="872" y="299"/>
                    </a:lnTo>
                    <a:cubicBezTo>
                      <a:pt x="792" y="212"/>
                      <a:pt x="712" y="125"/>
                      <a:pt x="610" y="67"/>
                    </a:cubicBezTo>
                    <a:cubicBezTo>
                      <a:pt x="545" y="26"/>
                      <a:pt x="465" y="0"/>
                      <a:pt x="386" y="0"/>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30" name="Google Shape;4009;p71"/>
              <p:cNvSpPr/>
              <p:nvPr/>
            </p:nvSpPr>
            <p:spPr>
              <a:xfrm rot="-552358" flipH="1">
                <a:off x="4783294" y="3518435"/>
                <a:ext cx="51572" cy="79712"/>
              </a:xfrm>
              <a:custGeom>
                <a:avLst/>
                <a:gdLst/>
                <a:ahLst/>
                <a:cxnLst/>
                <a:rect l="l" t="t" r="r" b="b"/>
                <a:pathLst>
                  <a:path w="1177" h="1819" extrusionOk="0">
                    <a:moveTo>
                      <a:pt x="617" y="1"/>
                    </a:moveTo>
                    <a:cubicBezTo>
                      <a:pt x="501" y="1"/>
                      <a:pt x="392" y="73"/>
                      <a:pt x="320" y="160"/>
                    </a:cubicBezTo>
                    <a:cubicBezTo>
                      <a:pt x="247" y="255"/>
                      <a:pt x="203" y="364"/>
                      <a:pt x="160" y="465"/>
                    </a:cubicBezTo>
                    <a:lnTo>
                      <a:pt x="0" y="952"/>
                    </a:lnTo>
                    <a:cubicBezTo>
                      <a:pt x="29" y="1162"/>
                      <a:pt x="58" y="1380"/>
                      <a:pt x="174" y="1561"/>
                    </a:cubicBezTo>
                    <a:cubicBezTo>
                      <a:pt x="269" y="1709"/>
                      <a:pt x="436" y="1819"/>
                      <a:pt x="605" y="1819"/>
                    </a:cubicBezTo>
                    <a:cubicBezTo>
                      <a:pt x="643" y="1819"/>
                      <a:pt x="681" y="1813"/>
                      <a:pt x="719" y="1801"/>
                    </a:cubicBezTo>
                    <a:cubicBezTo>
                      <a:pt x="886" y="1750"/>
                      <a:pt x="987" y="1583"/>
                      <a:pt x="1053" y="1416"/>
                    </a:cubicBezTo>
                    <a:cubicBezTo>
                      <a:pt x="1176" y="1082"/>
                      <a:pt x="1169" y="698"/>
                      <a:pt x="1031" y="364"/>
                    </a:cubicBezTo>
                    <a:cubicBezTo>
                      <a:pt x="958" y="182"/>
                      <a:pt x="813" y="1"/>
                      <a:pt x="617" y="1"/>
                    </a:cubicBezTo>
                    <a:close/>
                  </a:path>
                </a:pathLst>
              </a:custGeom>
              <a:solidFill>
                <a:srgbClr val="984F36"/>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31" name="Google Shape;4010;p71"/>
              <p:cNvSpPr/>
              <p:nvPr/>
            </p:nvSpPr>
            <p:spPr>
              <a:xfrm rot="-552358" flipH="1">
                <a:off x="5027599" y="3497893"/>
                <a:ext cx="63315" cy="36328"/>
              </a:xfrm>
              <a:custGeom>
                <a:avLst/>
                <a:gdLst/>
                <a:ahLst/>
                <a:cxnLst/>
                <a:rect l="l" t="t" r="r" b="b"/>
                <a:pathLst>
                  <a:path w="1445" h="829" extrusionOk="0">
                    <a:moveTo>
                      <a:pt x="681" y="1"/>
                    </a:moveTo>
                    <a:cubicBezTo>
                      <a:pt x="650" y="1"/>
                      <a:pt x="620" y="3"/>
                      <a:pt x="588" y="8"/>
                    </a:cubicBezTo>
                    <a:cubicBezTo>
                      <a:pt x="450" y="37"/>
                      <a:pt x="320" y="139"/>
                      <a:pt x="204" y="306"/>
                    </a:cubicBezTo>
                    <a:cubicBezTo>
                      <a:pt x="116" y="437"/>
                      <a:pt x="51" y="582"/>
                      <a:pt x="15" y="734"/>
                    </a:cubicBezTo>
                    <a:cubicBezTo>
                      <a:pt x="0" y="778"/>
                      <a:pt x="22" y="814"/>
                      <a:pt x="58" y="821"/>
                    </a:cubicBezTo>
                    <a:cubicBezTo>
                      <a:pt x="66" y="821"/>
                      <a:pt x="73" y="829"/>
                      <a:pt x="80" y="829"/>
                    </a:cubicBezTo>
                    <a:cubicBezTo>
                      <a:pt x="109" y="829"/>
                      <a:pt x="138" y="807"/>
                      <a:pt x="146" y="778"/>
                    </a:cubicBezTo>
                    <a:cubicBezTo>
                      <a:pt x="182" y="633"/>
                      <a:pt x="240" y="502"/>
                      <a:pt x="320" y="386"/>
                    </a:cubicBezTo>
                    <a:cubicBezTo>
                      <a:pt x="414" y="248"/>
                      <a:pt x="516" y="168"/>
                      <a:pt x="617" y="146"/>
                    </a:cubicBezTo>
                    <a:cubicBezTo>
                      <a:pt x="641" y="141"/>
                      <a:pt x="664" y="139"/>
                      <a:pt x="687" y="139"/>
                    </a:cubicBezTo>
                    <a:cubicBezTo>
                      <a:pt x="729" y="139"/>
                      <a:pt x="771" y="147"/>
                      <a:pt x="813" y="161"/>
                    </a:cubicBezTo>
                    <a:cubicBezTo>
                      <a:pt x="995" y="219"/>
                      <a:pt x="1155" y="357"/>
                      <a:pt x="1307" y="567"/>
                    </a:cubicBezTo>
                    <a:cubicBezTo>
                      <a:pt x="1321" y="590"/>
                      <a:pt x="1343" y="601"/>
                      <a:pt x="1365" y="601"/>
                    </a:cubicBezTo>
                    <a:cubicBezTo>
                      <a:pt x="1378" y="601"/>
                      <a:pt x="1391" y="597"/>
                      <a:pt x="1401" y="589"/>
                    </a:cubicBezTo>
                    <a:cubicBezTo>
                      <a:pt x="1438" y="567"/>
                      <a:pt x="1445" y="524"/>
                      <a:pt x="1423" y="487"/>
                    </a:cubicBezTo>
                    <a:cubicBezTo>
                      <a:pt x="1256" y="248"/>
                      <a:pt x="1067" y="95"/>
                      <a:pt x="857" y="30"/>
                    </a:cubicBezTo>
                    <a:cubicBezTo>
                      <a:pt x="799" y="11"/>
                      <a:pt x="741" y="1"/>
                      <a:pt x="681" y="1"/>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32" name="Google Shape;4011;p71"/>
              <p:cNvSpPr/>
              <p:nvPr/>
            </p:nvSpPr>
            <p:spPr>
              <a:xfrm rot="-552358" flipH="1">
                <a:off x="5045479" y="3445258"/>
                <a:ext cx="44562" cy="18098"/>
              </a:xfrm>
              <a:custGeom>
                <a:avLst/>
                <a:gdLst/>
                <a:ahLst/>
                <a:cxnLst/>
                <a:rect l="l" t="t" r="r" b="b"/>
                <a:pathLst>
                  <a:path w="1017" h="413" extrusionOk="0">
                    <a:moveTo>
                      <a:pt x="615" y="0"/>
                    </a:moveTo>
                    <a:cubicBezTo>
                      <a:pt x="559" y="0"/>
                      <a:pt x="504" y="7"/>
                      <a:pt x="450" y="20"/>
                    </a:cubicBezTo>
                    <a:cubicBezTo>
                      <a:pt x="283" y="57"/>
                      <a:pt x="123" y="158"/>
                      <a:pt x="22" y="304"/>
                    </a:cubicBezTo>
                    <a:cubicBezTo>
                      <a:pt x="0" y="333"/>
                      <a:pt x="7" y="376"/>
                      <a:pt x="36" y="398"/>
                    </a:cubicBezTo>
                    <a:cubicBezTo>
                      <a:pt x="51" y="405"/>
                      <a:pt x="65" y="412"/>
                      <a:pt x="80" y="412"/>
                    </a:cubicBezTo>
                    <a:cubicBezTo>
                      <a:pt x="102" y="412"/>
                      <a:pt x="123" y="405"/>
                      <a:pt x="138" y="383"/>
                    </a:cubicBezTo>
                    <a:cubicBezTo>
                      <a:pt x="218" y="267"/>
                      <a:pt x="349" y="180"/>
                      <a:pt x="486" y="151"/>
                    </a:cubicBezTo>
                    <a:cubicBezTo>
                      <a:pt x="527" y="143"/>
                      <a:pt x="568" y="139"/>
                      <a:pt x="610" y="139"/>
                    </a:cubicBezTo>
                    <a:cubicBezTo>
                      <a:pt x="711" y="139"/>
                      <a:pt x="813" y="163"/>
                      <a:pt x="900" y="209"/>
                    </a:cubicBezTo>
                    <a:cubicBezTo>
                      <a:pt x="910" y="216"/>
                      <a:pt x="920" y="219"/>
                      <a:pt x="931" y="219"/>
                    </a:cubicBezTo>
                    <a:cubicBezTo>
                      <a:pt x="955" y="219"/>
                      <a:pt x="980" y="205"/>
                      <a:pt x="995" y="180"/>
                    </a:cubicBezTo>
                    <a:cubicBezTo>
                      <a:pt x="1016" y="151"/>
                      <a:pt x="1002" y="108"/>
                      <a:pt x="966" y="93"/>
                    </a:cubicBezTo>
                    <a:cubicBezTo>
                      <a:pt x="860" y="33"/>
                      <a:pt x="738" y="0"/>
                      <a:pt x="615" y="0"/>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33" name="Google Shape;4012;p71"/>
              <p:cNvSpPr/>
              <p:nvPr/>
            </p:nvSpPr>
            <p:spPr>
              <a:xfrm rot="-552358" flipH="1">
                <a:off x="4843833" y="3495536"/>
                <a:ext cx="63315" cy="36241"/>
              </a:xfrm>
              <a:custGeom>
                <a:avLst/>
                <a:gdLst/>
                <a:ahLst/>
                <a:cxnLst/>
                <a:rect l="l" t="t" r="r" b="b"/>
                <a:pathLst>
                  <a:path w="1445" h="827" extrusionOk="0">
                    <a:moveTo>
                      <a:pt x="695" y="1"/>
                    </a:moveTo>
                    <a:cubicBezTo>
                      <a:pt x="660" y="1"/>
                      <a:pt x="625" y="5"/>
                      <a:pt x="588" y="14"/>
                    </a:cubicBezTo>
                    <a:cubicBezTo>
                      <a:pt x="450" y="35"/>
                      <a:pt x="319" y="137"/>
                      <a:pt x="203" y="304"/>
                    </a:cubicBezTo>
                    <a:cubicBezTo>
                      <a:pt x="116" y="435"/>
                      <a:pt x="51" y="580"/>
                      <a:pt x="7" y="739"/>
                    </a:cubicBezTo>
                    <a:cubicBezTo>
                      <a:pt x="0" y="776"/>
                      <a:pt x="22" y="812"/>
                      <a:pt x="58" y="819"/>
                    </a:cubicBezTo>
                    <a:cubicBezTo>
                      <a:pt x="65" y="827"/>
                      <a:pt x="73" y="827"/>
                      <a:pt x="80" y="827"/>
                    </a:cubicBezTo>
                    <a:cubicBezTo>
                      <a:pt x="109" y="827"/>
                      <a:pt x="138" y="805"/>
                      <a:pt x="145" y="776"/>
                    </a:cubicBezTo>
                    <a:cubicBezTo>
                      <a:pt x="182" y="631"/>
                      <a:pt x="240" y="500"/>
                      <a:pt x="319" y="384"/>
                    </a:cubicBezTo>
                    <a:cubicBezTo>
                      <a:pt x="414" y="246"/>
                      <a:pt x="508" y="166"/>
                      <a:pt x="617" y="144"/>
                    </a:cubicBezTo>
                    <a:cubicBezTo>
                      <a:pt x="641" y="142"/>
                      <a:pt x="664" y="140"/>
                      <a:pt x="687" y="140"/>
                    </a:cubicBezTo>
                    <a:cubicBezTo>
                      <a:pt x="727" y="140"/>
                      <a:pt x="767" y="145"/>
                      <a:pt x="813" y="159"/>
                    </a:cubicBezTo>
                    <a:cubicBezTo>
                      <a:pt x="995" y="217"/>
                      <a:pt x="1154" y="355"/>
                      <a:pt x="1307" y="573"/>
                    </a:cubicBezTo>
                    <a:cubicBezTo>
                      <a:pt x="1320" y="590"/>
                      <a:pt x="1341" y="600"/>
                      <a:pt x="1362" y="600"/>
                    </a:cubicBezTo>
                    <a:cubicBezTo>
                      <a:pt x="1376" y="600"/>
                      <a:pt x="1390" y="596"/>
                      <a:pt x="1401" y="587"/>
                    </a:cubicBezTo>
                    <a:cubicBezTo>
                      <a:pt x="1430" y="565"/>
                      <a:pt x="1445" y="522"/>
                      <a:pt x="1423" y="493"/>
                    </a:cubicBezTo>
                    <a:cubicBezTo>
                      <a:pt x="1249" y="246"/>
                      <a:pt x="1067" y="93"/>
                      <a:pt x="857" y="28"/>
                    </a:cubicBezTo>
                    <a:cubicBezTo>
                      <a:pt x="800" y="10"/>
                      <a:pt x="748" y="1"/>
                      <a:pt x="695" y="1"/>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34" name="Google Shape;4013;p71"/>
              <p:cNvSpPr/>
              <p:nvPr/>
            </p:nvSpPr>
            <p:spPr>
              <a:xfrm rot="-552358" flipH="1">
                <a:off x="4857410" y="3443156"/>
                <a:ext cx="44912" cy="15863"/>
              </a:xfrm>
              <a:custGeom>
                <a:avLst/>
                <a:gdLst/>
                <a:ahLst/>
                <a:cxnLst/>
                <a:rect l="l" t="t" r="r" b="b"/>
                <a:pathLst>
                  <a:path w="1025" h="362" extrusionOk="0">
                    <a:moveTo>
                      <a:pt x="568" y="0"/>
                    </a:moveTo>
                    <a:cubicBezTo>
                      <a:pt x="539" y="0"/>
                      <a:pt x="509" y="2"/>
                      <a:pt x="480" y="6"/>
                    </a:cubicBezTo>
                    <a:cubicBezTo>
                      <a:pt x="306" y="27"/>
                      <a:pt x="139" y="115"/>
                      <a:pt x="23" y="245"/>
                    </a:cubicBezTo>
                    <a:cubicBezTo>
                      <a:pt x="1" y="274"/>
                      <a:pt x="1" y="318"/>
                      <a:pt x="30" y="347"/>
                    </a:cubicBezTo>
                    <a:cubicBezTo>
                      <a:pt x="44" y="354"/>
                      <a:pt x="59" y="361"/>
                      <a:pt x="73" y="361"/>
                    </a:cubicBezTo>
                    <a:cubicBezTo>
                      <a:pt x="95" y="361"/>
                      <a:pt x="117" y="354"/>
                      <a:pt x="132" y="340"/>
                    </a:cubicBezTo>
                    <a:cubicBezTo>
                      <a:pt x="219" y="231"/>
                      <a:pt x="357" y="158"/>
                      <a:pt x="502" y="144"/>
                    </a:cubicBezTo>
                    <a:cubicBezTo>
                      <a:pt x="528" y="139"/>
                      <a:pt x="555" y="137"/>
                      <a:pt x="582" y="137"/>
                    </a:cubicBezTo>
                    <a:cubicBezTo>
                      <a:pt x="695" y="137"/>
                      <a:pt x="809" y="173"/>
                      <a:pt x="908" y="238"/>
                    </a:cubicBezTo>
                    <a:cubicBezTo>
                      <a:pt x="920" y="247"/>
                      <a:pt x="934" y="251"/>
                      <a:pt x="947" y="251"/>
                    </a:cubicBezTo>
                    <a:cubicBezTo>
                      <a:pt x="968" y="251"/>
                      <a:pt x="990" y="241"/>
                      <a:pt x="1003" y="223"/>
                    </a:cubicBezTo>
                    <a:cubicBezTo>
                      <a:pt x="1025" y="187"/>
                      <a:pt x="1017" y="151"/>
                      <a:pt x="981" y="129"/>
                    </a:cubicBezTo>
                    <a:cubicBezTo>
                      <a:pt x="860" y="45"/>
                      <a:pt x="714" y="0"/>
                      <a:pt x="568" y="0"/>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35" name="Google Shape;4014;p71"/>
              <p:cNvSpPr/>
              <p:nvPr/>
            </p:nvSpPr>
            <p:spPr>
              <a:xfrm rot="-552358" flipH="1">
                <a:off x="4915606" y="3570238"/>
                <a:ext cx="106913" cy="73314"/>
              </a:xfrm>
              <a:custGeom>
                <a:avLst/>
                <a:gdLst/>
                <a:ahLst/>
                <a:cxnLst/>
                <a:rect l="l" t="t" r="r" b="b"/>
                <a:pathLst>
                  <a:path w="2440" h="1673" extrusionOk="0">
                    <a:moveTo>
                      <a:pt x="1956" y="0"/>
                    </a:moveTo>
                    <a:cubicBezTo>
                      <a:pt x="1936" y="0"/>
                      <a:pt x="1915" y="2"/>
                      <a:pt x="1895" y="5"/>
                    </a:cubicBezTo>
                    <a:cubicBezTo>
                      <a:pt x="1779" y="27"/>
                      <a:pt x="1677" y="107"/>
                      <a:pt x="1575" y="172"/>
                    </a:cubicBezTo>
                    <a:cubicBezTo>
                      <a:pt x="1348" y="320"/>
                      <a:pt x="1083" y="399"/>
                      <a:pt x="815" y="399"/>
                    </a:cubicBezTo>
                    <a:cubicBezTo>
                      <a:pt x="793" y="399"/>
                      <a:pt x="770" y="399"/>
                      <a:pt x="748" y="397"/>
                    </a:cubicBezTo>
                    <a:cubicBezTo>
                      <a:pt x="677" y="393"/>
                      <a:pt x="604" y="384"/>
                      <a:pt x="531" y="384"/>
                    </a:cubicBezTo>
                    <a:cubicBezTo>
                      <a:pt x="477" y="384"/>
                      <a:pt x="423" y="389"/>
                      <a:pt x="370" y="405"/>
                    </a:cubicBezTo>
                    <a:cubicBezTo>
                      <a:pt x="131" y="477"/>
                      <a:pt x="0" y="775"/>
                      <a:pt x="65" y="1022"/>
                    </a:cubicBezTo>
                    <a:cubicBezTo>
                      <a:pt x="131" y="1269"/>
                      <a:pt x="341" y="1457"/>
                      <a:pt x="574" y="1559"/>
                    </a:cubicBezTo>
                    <a:cubicBezTo>
                      <a:pt x="743" y="1634"/>
                      <a:pt x="929" y="1672"/>
                      <a:pt x="1115" y="1672"/>
                    </a:cubicBezTo>
                    <a:cubicBezTo>
                      <a:pt x="1272" y="1672"/>
                      <a:pt x="1429" y="1645"/>
                      <a:pt x="1575" y="1588"/>
                    </a:cubicBezTo>
                    <a:cubicBezTo>
                      <a:pt x="1895" y="1472"/>
                      <a:pt x="2171" y="1218"/>
                      <a:pt x="2309" y="906"/>
                    </a:cubicBezTo>
                    <a:cubicBezTo>
                      <a:pt x="2396" y="717"/>
                      <a:pt x="2439" y="506"/>
                      <a:pt x="2367" y="310"/>
                    </a:cubicBezTo>
                    <a:cubicBezTo>
                      <a:pt x="2308" y="141"/>
                      <a:pt x="2137" y="0"/>
                      <a:pt x="1956" y="0"/>
                    </a:cubicBezTo>
                    <a:close/>
                  </a:path>
                </a:pathLst>
              </a:custGeom>
              <a:solidFill>
                <a:srgbClr val="FFFFFF"/>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sp>
            <p:nvSpPr>
              <p:cNvPr id="636" name="Google Shape;4015;p71"/>
              <p:cNvSpPr/>
              <p:nvPr/>
            </p:nvSpPr>
            <p:spPr>
              <a:xfrm rot="-552358" flipH="1">
                <a:off x="4950673" y="3526796"/>
                <a:ext cx="42020" cy="25198"/>
              </a:xfrm>
              <a:custGeom>
                <a:avLst/>
                <a:gdLst/>
                <a:ahLst/>
                <a:cxnLst/>
                <a:rect l="l" t="t" r="r" b="b"/>
                <a:pathLst>
                  <a:path w="959" h="575" extrusionOk="0">
                    <a:moveTo>
                      <a:pt x="463" y="0"/>
                    </a:moveTo>
                    <a:cubicBezTo>
                      <a:pt x="444" y="0"/>
                      <a:pt x="426" y="1"/>
                      <a:pt x="407" y="2"/>
                    </a:cubicBezTo>
                    <a:cubicBezTo>
                      <a:pt x="298" y="9"/>
                      <a:pt x="189" y="45"/>
                      <a:pt x="117" y="125"/>
                    </a:cubicBezTo>
                    <a:cubicBezTo>
                      <a:pt x="37" y="198"/>
                      <a:pt x="1" y="314"/>
                      <a:pt x="30" y="416"/>
                    </a:cubicBezTo>
                    <a:cubicBezTo>
                      <a:pt x="61" y="503"/>
                      <a:pt x="151" y="574"/>
                      <a:pt x="240" y="574"/>
                    </a:cubicBezTo>
                    <a:cubicBezTo>
                      <a:pt x="255" y="574"/>
                      <a:pt x="269" y="572"/>
                      <a:pt x="284" y="568"/>
                    </a:cubicBezTo>
                    <a:cubicBezTo>
                      <a:pt x="197" y="554"/>
                      <a:pt x="139" y="467"/>
                      <a:pt x="146" y="387"/>
                    </a:cubicBezTo>
                    <a:cubicBezTo>
                      <a:pt x="153" y="300"/>
                      <a:pt x="211" y="227"/>
                      <a:pt x="284" y="191"/>
                    </a:cubicBezTo>
                    <a:cubicBezTo>
                      <a:pt x="364" y="147"/>
                      <a:pt x="451" y="140"/>
                      <a:pt x="531" y="133"/>
                    </a:cubicBezTo>
                    <a:cubicBezTo>
                      <a:pt x="676" y="133"/>
                      <a:pt x="828" y="154"/>
                      <a:pt x="959" y="212"/>
                    </a:cubicBezTo>
                    <a:cubicBezTo>
                      <a:pt x="952" y="162"/>
                      <a:pt x="915" y="118"/>
                      <a:pt x="872" y="89"/>
                    </a:cubicBezTo>
                    <a:cubicBezTo>
                      <a:pt x="828" y="60"/>
                      <a:pt x="777" y="45"/>
                      <a:pt x="727" y="38"/>
                    </a:cubicBezTo>
                    <a:cubicBezTo>
                      <a:pt x="636" y="14"/>
                      <a:pt x="551" y="0"/>
                      <a:pt x="463" y="0"/>
                    </a:cubicBezTo>
                    <a:close/>
                  </a:path>
                </a:pathLst>
              </a:custGeom>
              <a:solidFill>
                <a:srgbClr val="350A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grpSp>
        <p:sp>
          <p:nvSpPr>
            <p:cNvPr id="580" name="Google Shape;4016;p71"/>
            <p:cNvSpPr/>
            <p:nvPr/>
          </p:nvSpPr>
          <p:spPr>
            <a:xfrm>
              <a:off x="4499800" y="4400314"/>
              <a:ext cx="696253" cy="97555"/>
            </a:xfrm>
            <a:custGeom>
              <a:avLst/>
              <a:gdLst/>
              <a:ahLst/>
              <a:cxnLst/>
              <a:rect l="l" t="t" r="r" b="b"/>
              <a:pathLst>
                <a:path w="20212" h="2832" extrusionOk="0">
                  <a:moveTo>
                    <a:pt x="10106" y="1"/>
                  </a:moveTo>
                  <a:cubicBezTo>
                    <a:pt x="4523" y="1"/>
                    <a:pt x="1" y="632"/>
                    <a:pt x="1" y="1416"/>
                  </a:cubicBezTo>
                  <a:cubicBezTo>
                    <a:pt x="1" y="2200"/>
                    <a:pt x="4523" y="2832"/>
                    <a:pt x="10106" y="2832"/>
                  </a:cubicBezTo>
                  <a:cubicBezTo>
                    <a:pt x="15689" y="2832"/>
                    <a:pt x="20211" y="2200"/>
                    <a:pt x="20211" y="1416"/>
                  </a:cubicBezTo>
                  <a:cubicBezTo>
                    <a:pt x="20211" y="632"/>
                    <a:pt x="15689" y="1"/>
                    <a:pt x="10106" y="1"/>
                  </a:cubicBezTo>
                  <a:close/>
                </a:path>
              </a:pathLst>
            </a:custGeom>
            <a:solidFill>
              <a:srgbClr val="171918">
                <a:alpha val="5360"/>
              </a:srgbClr>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2800"/>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1000" fill="hold"/>
                                        <p:tgtEl>
                                          <p:spTgt spid="8"/>
                                        </p:tgtEl>
                                        <p:attrNameLst>
                                          <p:attrName>ppt_y</p:attrName>
                                        </p:attrNameLst>
                                      </p:cBhvr>
                                      <p:tavLst>
                                        <p:tav tm="0">
                                          <p:val>
                                            <p:strVal val="#ppt_y"/>
                                          </p:val>
                                        </p:tav>
                                        <p:tav tm="100000">
                                          <p:val>
                                            <p:strVal val="#ppt_y"/>
                                          </p:val>
                                        </p:tav>
                                      </p:tavLst>
                                    </p:anim>
                                    <p:anim calcmode="lin" valueType="num">
                                      <p:cBhvr>
                                        <p:cTn id="9" dur="10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10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000" tmFilter="0,0; .5, 1; 1, 1"/>
                                        <p:tgtEl>
                                          <p:spTgt spid="8"/>
                                        </p:tgtEl>
                                      </p:cBhvr>
                                    </p:animEffect>
                                  </p:childTnLst>
                                </p:cTn>
                              </p:par>
                            </p:childTnLst>
                          </p:cTn>
                        </p:par>
                        <p:par>
                          <p:cTn id="12" fill="hold">
                            <p:stCondLst>
                              <p:cond delay="3099"/>
                            </p:stCondLst>
                            <p:childTnLst>
                              <p:par>
                                <p:cTn id="13" presetID="2" presetClass="entr" presetSubtype="9"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1500" fill="hold"/>
                                        <p:tgtEl>
                                          <p:spTgt spid="14"/>
                                        </p:tgtEl>
                                        <p:attrNameLst>
                                          <p:attrName>ppt_x</p:attrName>
                                        </p:attrNameLst>
                                      </p:cBhvr>
                                      <p:tavLst>
                                        <p:tav tm="0">
                                          <p:val>
                                            <p:strVal val="0-#ppt_w/2"/>
                                          </p:val>
                                        </p:tav>
                                        <p:tav tm="100000">
                                          <p:val>
                                            <p:strVal val="#ppt_x"/>
                                          </p:val>
                                        </p:tav>
                                      </p:tavLst>
                                    </p:anim>
                                    <p:anim calcmode="lin" valueType="num">
                                      <p:cBhvr additive="base">
                                        <p:cTn id="16" dur="1500" fill="hold"/>
                                        <p:tgtEl>
                                          <p:spTgt spid="14"/>
                                        </p:tgtEl>
                                        <p:attrNameLst>
                                          <p:attrName>ppt_y</p:attrName>
                                        </p:attrNameLst>
                                      </p:cBhvr>
                                      <p:tavLst>
                                        <p:tav tm="0">
                                          <p:val>
                                            <p:strVal val="0-#ppt_h/2"/>
                                          </p:val>
                                        </p:tav>
                                        <p:tav tm="100000">
                                          <p:val>
                                            <p:strVal val="#ppt_y"/>
                                          </p:val>
                                        </p:tav>
                                      </p:tavLst>
                                    </p:anim>
                                  </p:childTnLst>
                                </p:cTn>
                              </p:par>
                            </p:childTnLst>
                          </p:cTn>
                        </p:par>
                        <p:par>
                          <p:cTn id="17" fill="hold">
                            <p:stCondLst>
                              <p:cond delay="4599"/>
                            </p:stCondLst>
                            <p:childTnLst>
                              <p:par>
                                <p:cTn id="18" presetID="22" presetClass="entr" presetSubtype="8"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500"/>
                                        <p:tgtEl>
                                          <p:spTgt spid="15"/>
                                        </p:tgtEl>
                                      </p:cBhvr>
                                    </p:animEffect>
                                  </p:childTnLst>
                                </p:cTn>
                              </p:par>
                            </p:childTnLst>
                          </p:cTn>
                        </p:par>
                        <p:par>
                          <p:cTn id="21" fill="hold">
                            <p:stCondLst>
                              <p:cond delay="5099"/>
                            </p:stCondLst>
                            <p:childTnLst>
                              <p:par>
                                <p:cTn id="22" presetID="2" presetClass="entr" presetSubtype="6"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1250" fill="hold"/>
                                        <p:tgtEl>
                                          <p:spTgt spid="12"/>
                                        </p:tgtEl>
                                        <p:attrNameLst>
                                          <p:attrName>ppt_x</p:attrName>
                                        </p:attrNameLst>
                                      </p:cBhvr>
                                      <p:tavLst>
                                        <p:tav tm="0">
                                          <p:val>
                                            <p:strVal val="1+#ppt_w/2"/>
                                          </p:val>
                                        </p:tav>
                                        <p:tav tm="100000">
                                          <p:val>
                                            <p:strVal val="#ppt_x"/>
                                          </p:val>
                                        </p:tav>
                                      </p:tavLst>
                                    </p:anim>
                                    <p:anim calcmode="lin" valueType="num">
                                      <p:cBhvr additive="base">
                                        <p:cTn id="25" dur="125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285123" y="3549888"/>
            <a:ext cx="6805001" cy="2031325"/>
          </a:xfrm>
          <a:prstGeom prst="rect">
            <a:avLst/>
          </a:prstGeom>
        </p:spPr>
        <p:txBody>
          <a:bodyPr wrap="square">
            <a:spAutoFit/>
            <a:scene3d>
              <a:camera prst="orthographicFront"/>
              <a:lightRig rig="threePt" dir="t"/>
            </a:scene3d>
            <a:sp3d contourW="12700"/>
          </a:bodyPr>
          <a:lstStyle/>
          <a:p>
            <a:pPr algn="just"/>
            <a:r>
              <a:rPr lang="en-US" sz="4200" b="1">
                <a:latin typeface="Times New Roman" panose="02020603050405020304" pitchFamily="18" charset="0"/>
                <a:cs typeface="Times New Roman" panose="02020603050405020304" pitchFamily="18" charset="0"/>
              </a:rPr>
              <a:t>Nêu một số tình huống có thể dẫn đến nguy cơ bị xâm hại.</a:t>
            </a:r>
            <a:endParaRPr lang="zh-CN" altLang="en-US" sz="4200" b="1" dirty="0">
              <a:solidFill>
                <a:srgbClr val="FF2D4E"/>
              </a:solidFill>
              <a:latin typeface="Times New Roman" panose="02020603050405020304" pitchFamily="18" charset="0"/>
              <a:ea typeface="inpin heiti" charset="-122"/>
              <a:cs typeface="Times New Roman" panose="02020603050405020304" pitchFamily="18" charset="0"/>
            </a:endParaRPr>
          </a:p>
        </p:txBody>
      </p:sp>
      <p:sp>
        <p:nvSpPr>
          <p:cNvPr id="7" name="矩形 6"/>
          <p:cNvSpPr/>
          <p:nvPr/>
        </p:nvSpPr>
        <p:spPr>
          <a:xfrm>
            <a:off x="10550262" y="3716332"/>
            <a:ext cx="6754758" cy="1384995"/>
          </a:xfrm>
          <a:prstGeom prst="rect">
            <a:avLst/>
          </a:prstGeom>
        </p:spPr>
        <p:txBody>
          <a:bodyPr wrap="square">
            <a:spAutoFit/>
            <a:scene3d>
              <a:camera prst="orthographicFront"/>
              <a:lightRig rig="threePt" dir="t"/>
            </a:scene3d>
            <a:sp3d contourW="12700"/>
          </a:bodyPr>
          <a:lstStyle/>
          <a:p>
            <a:pPr algn="just"/>
            <a:r>
              <a:rPr lang="en-US" sz="4200" b="1">
                <a:latin typeface="Times New Roman" panose="02020603050405020304" pitchFamily="18" charset="0"/>
                <a:cs typeface="Times New Roman" panose="02020603050405020304" pitchFamily="18" charset="0"/>
              </a:rPr>
              <a:t>Những điểm cần chú ý để phòng tránh bị xâm hại. </a:t>
            </a:r>
          </a:p>
        </p:txBody>
      </p:sp>
      <p:sp>
        <p:nvSpPr>
          <p:cNvPr id="8" name="矩形 7"/>
          <p:cNvSpPr/>
          <p:nvPr/>
        </p:nvSpPr>
        <p:spPr>
          <a:xfrm>
            <a:off x="5410286" y="6362836"/>
            <a:ext cx="6701292" cy="1384995"/>
          </a:xfrm>
          <a:prstGeom prst="rect">
            <a:avLst/>
          </a:prstGeom>
        </p:spPr>
        <p:txBody>
          <a:bodyPr wrap="square">
            <a:spAutoFit/>
            <a:scene3d>
              <a:camera prst="orthographicFront"/>
              <a:lightRig rig="threePt" dir="t"/>
            </a:scene3d>
            <a:sp3d contourW="12700"/>
          </a:bodyPr>
          <a:lstStyle/>
          <a:p>
            <a:pPr algn="just"/>
            <a:r>
              <a:rPr lang="en-US" sz="4200" b="1">
                <a:latin typeface="Times New Roman" panose="02020603050405020304" pitchFamily="18" charset="0"/>
                <a:cs typeface="Times New Roman" panose="02020603050405020304" pitchFamily="18" charset="0"/>
              </a:rPr>
              <a:t>Rèn luyện kĩ năng ứng phó với nguy cơ bị xâm hại.</a:t>
            </a:r>
            <a:endParaRPr lang="zh-CN" altLang="en-US" sz="4200" b="1" dirty="0">
              <a:solidFill>
                <a:srgbClr val="FF2D4E"/>
              </a:solidFill>
              <a:latin typeface="Times New Roman" panose="02020603050405020304" pitchFamily="18" charset="0"/>
              <a:ea typeface="inpin heiti" charset="-122"/>
              <a:cs typeface="Times New Roman" panose="02020603050405020304" pitchFamily="18" charset="0"/>
            </a:endParaRPr>
          </a:p>
        </p:txBody>
      </p:sp>
      <p:pic>
        <p:nvPicPr>
          <p:cNvPr id="16" name="图片 15"/>
          <p:cNvPicPr>
            <a:picLocks noChangeAspect="1"/>
          </p:cNvPicPr>
          <p:nvPr/>
        </p:nvPicPr>
        <p:blipFill rotWithShape="1">
          <a:blip r:embed="rId3" cstate="screen"/>
          <a:srcRect/>
          <a:stretch>
            <a:fillRect/>
          </a:stretch>
        </p:blipFill>
        <p:spPr>
          <a:xfrm>
            <a:off x="1" y="3503607"/>
            <a:ext cx="1388831" cy="1360326"/>
          </a:xfrm>
          <a:prstGeom prst="rect">
            <a:avLst/>
          </a:prstGeom>
        </p:spPr>
      </p:pic>
      <p:pic>
        <p:nvPicPr>
          <p:cNvPr id="17" name="图片 16"/>
          <p:cNvPicPr>
            <a:picLocks noChangeAspect="1"/>
          </p:cNvPicPr>
          <p:nvPr/>
        </p:nvPicPr>
        <p:blipFill rotWithShape="1">
          <a:blip r:embed="rId4" cstate="screen"/>
          <a:srcRect/>
          <a:stretch>
            <a:fillRect/>
          </a:stretch>
        </p:blipFill>
        <p:spPr>
          <a:xfrm>
            <a:off x="9046127" y="3665408"/>
            <a:ext cx="1501446" cy="1419788"/>
          </a:xfrm>
          <a:prstGeom prst="rect">
            <a:avLst/>
          </a:prstGeom>
        </p:spPr>
      </p:pic>
      <p:pic>
        <p:nvPicPr>
          <p:cNvPr id="19" name="图片 18"/>
          <p:cNvPicPr>
            <a:picLocks noChangeAspect="1"/>
          </p:cNvPicPr>
          <p:nvPr/>
        </p:nvPicPr>
        <p:blipFill rotWithShape="1">
          <a:blip r:embed="rId5" cstate="screen"/>
          <a:srcRect/>
          <a:stretch>
            <a:fillRect/>
          </a:stretch>
        </p:blipFill>
        <p:spPr>
          <a:xfrm>
            <a:off x="3657325" y="6438707"/>
            <a:ext cx="1531346" cy="1315386"/>
          </a:xfrm>
          <a:prstGeom prst="rect">
            <a:avLst/>
          </a:prstGeom>
        </p:spPr>
      </p:pic>
      <p:pic>
        <p:nvPicPr>
          <p:cNvPr id="21" name="图片 20"/>
          <p:cNvPicPr>
            <a:picLocks noChangeAspect="1"/>
          </p:cNvPicPr>
          <p:nvPr/>
        </p:nvPicPr>
        <p:blipFill rotWithShape="1">
          <a:blip r:embed="rId6" cstate="screen"/>
          <a:srcRect/>
          <a:stretch>
            <a:fillRect/>
          </a:stretch>
        </p:blipFill>
        <p:spPr>
          <a:xfrm>
            <a:off x="5427227" y="-287322"/>
            <a:ext cx="6416771" cy="3864108"/>
          </a:xfrm>
          <a:prstGeom prst="rect">
            <a:avLst/>
          </a:prstGeom>
        </p:spPr>
      </p:pic>
      <p:sp>
        <p:nvSpPr>
          <p:cNvPr id="22" name="矩形 21"/>
          <p:cNvSpPr/>
          <p:nvPr/>
        </p:nvSpPr>
        <p:spPr>
          <a:xfrm>
            <a:off x="1981200" y="1930651"/>
            <a:ext cx="12954000" cy="1338828"/>
          </a:xfrm>
          <a:prstGeom prst="rect">
            <a:avLst/>
          </a:prstGeom>
        </p:spPr>
        <p:txBody>
          <a:bodyPr wrap="square">
            <a:spAutoFit/>
          </a:bodyPr>
          <a:lstStyle/>
          <a:p>
            <a:pPr algn="ctr"/>
            <a:r>
              <a:rPr lang="en-US" altLang="zh-CN" sz="8100" b="1" dirty="0">
                <a:ln w="0"/>
                <a:solidFill>
                  <a:srgbClr val="FF2D4E"/>
                </a:solidFill>
                <a:effectLst>
                  <a:outerShdw blurRad="38100" dist="19050" dir="2700000" algn="tl" rotWithShape="0">
                    <a:schemeClr val="dk1">
                      <a:alpha val="40000"/>
                    </a:schemeClr>
                  </a:outerShdw>
                </a:effectLst>
                <a:latin typeface="Times New Roman" panose="02020603050405020304" pitchFamily="18" charset="0"/>
                <a:ea typeface="inpin heiti" charset="-122"/>
                <a:cs typeface="Times New Roman" panose="02020603050405020304" pitchFamily="18" charset="0"/>
              </a:rPr>
              <a:t>YÊU CẦU CẦN ĐẠT</a:t>
            </a:r>
            <a:endParaRPr lang="zh-CN" altLang="en-US" sz="14400" b="1" dirty="0">
              <a:ln w="0"/>
              <a:solidFill>
                <a:srgbClr val="FF2D4E"/>
              </a:solidFill>
              <a:effectLst>
                <a:outerShdw blurRad="38100" dist="19050" dir="2700000" algn="tl" rotWithShape="0">
                  <a:schemeClr val="dk1">
                    <a:alpha val="40000"/>
                  </a:schemeClr>
                </a:outerShdw>
              </a:effectLst>
              <a:latin typeface="Times New Roman" panose="02020603050405020304" pitchFamily="18" charset="0"/>
              <a:ea typeface="inpin heiti" charset="-122"/>
              <a:cs typeface="Times New Roman" panose="02020603050405020304"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26" presetClass="entr" presetSubtype="0" fill="hold" grpId="0" nodeType="withEffect">
                                  <p:stCondLst>
                                    <p:cond delay="30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80">
                                          <p:stCondLst>
                                            <p:cond delay="0"/>
                                          </p:stCondLst>
                                        </p:cTn>
                                        <p:tgtEl>
                                          <p:spTgt spid="22"/>
                                        </p:tgtEl>
                                      </p:cBhvr>
                                    </p:animEffect>
                                    <p:anim calcmode="lin" valueType="num">
                                      <p:cBhvr>
                                        <p:cTn id="13"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8" dur="26">
                                          <p:stCondLst>
                                            <p:cond delay="650"/>
                                          </p:stCondLst>
                                        </p:cTn>
                                        <p:tgtEl>
                                          <p:spTgt spid="22"/>
                                        </p:tgtEl>
                                      </p:cBhvr>
                                      <p:to x="100000" y="60000"/>
                                    </p:animScale>
                                    <p:animScale>
                                      <p:cBhvr>
                                        <p:cTn id="19" dur="166" decel="50000">
                                          <p:stCondLst>
                                            <p:cond delay="676"/>
                                          </p:stCondLst>
                                        </p:cTn>
                                        <p:tgtEl>
                                          <p:spTgt spid="22"/>
                                        </p:tgtEl>
                                      </p:cBhvr>
                                      <p:to x="100000" y="100000"/>
                                    </p:animScale>
                                    <p:animScale>
                                      <p:cBhvr>
                                        <p:cTn id="20" dur="26">
                                          <p:stCondLst>
                                            <p:cond delay="1312"/>
                                          </p:stCondLst>
                                        </p:cTn>
                                        <p:tgtEl>
                                          <p:spTgt spid="22"/>
                                        </p:tgtEl>
                                      </p:cBhvr>
                                      <p:to x="100000" y="80000"/>
                                    </p:animScale>
                                    <p:animScale>
                                      <p:cBhvr>
                                        <p:cTn id="21" dur="166" decel="50000">
                                          <p:stCondLst>
                                            <p:cond delay="1338"/>
                                          </p:stCondLst>
                                        </p:cTn>
                                        <p:tgtEl>
                                          <p:spTgt spid="22"/>
                                        </p:tgtEl>
                                      </p:cBhvr>
                                      <p:to x="100000" y="100000"/>
                                    </p:animScale>
                                    <p:animScale>
                                      <p:cBhvr>
                                        <p:cTn id="22" dur="26">
                                          <p:stCondLst>
                                            <p:cond delay="1642"/>
                                          </p:stCondLst>
                                        </p:cTn>
                                        <p:tgtEl>
                                          <p:spTgt spid="22"/>
                                        </p:tgtEl>
                                      </p:cBhvr>
                                      <p:to x="100000" y="90000"/>
                                    </p:animScale>
                                    <p:animScale>
                                      <p:cBhvr>
                                        <p:cTn id="23" dur="166" decel="50000">
                                          <p:stCondLst>
                                            <p:cond delay="1668"/>
                                          </p:stCondLst>
                                        </p:cTn>
                                        <p:tgtEl>
                                          <p:spTgt spid="22"/>
                                        </p:tgtEl>
                                      </p:cBhvr>
                                      <p:to x="100000" y="100000"/>
                                    </p:animScale>
                                    <p:animScale>
                                      <p:cBhvr>
                                        <p:cTn id="24" dur="26">
                                          <p:stCondLst>
                                            <p:cond delay="1808"/>
                                          </p:stCondLst>
                                        </p:cTn>
                                        <p:tgtEl>
                                          <p:spTgt spid="22"/>
                                        </p:tgtEl>
                                      </p:cBhvr>
                                      <p:to x="100000" y="95000"/>
                                    </p:animScale>
                                    <p:animScale>
                                      <p:cBhvr>
                                        <p:cTn id="25" dur="166" decel="50000">
                                          <p:stCondLst>
                                            <p:cond delay="1834"/>
                                          </p:stCondLst>
                                        </p:cTn>
                                        <p:tgtEl>
                                          <p:spTgt spid="22"/>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 presetClass="entr" presetSubtype="9"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fill="hold"/>
                                        <p:tgtEl>
                                          <p:spTgt spid="16"/>
                                        </p:tgtEl>
                                        <p:attrNameLst>
                                          <p:attrName>ppt_x</p:attrName>
                                        </p:attrNameLst>
                                      </p:cBhvr>
                                      <p:tavLst>
                                        <p:tav tm="0">
                                          <p:val>
                                            <p:strVal val="0-#ppt_w/2"/>
                                          </p:val>
                                        </p:tav>
                                        <p:tav tm="100000">
                                          <p:val>
                                            <p:strVal val="#ppt_x"/>
                                          </p:val>
                                        </p:tav>
                                      </p:tavLst>
                                    </p:anim>
                                    <p:anim calcmode="lin" valueType="num">
                                      <p:cBhvr additive="base">
                                        <p:cTn id="31" dur="500" fill="hold"/>
                                        <p:tgtEl>
                                          <p:spTgt spid="16"/>
                                        </p:tgtEl>
                                        <p:attrNameLst>
                                          <p:attrName>ppt_y</p:attrName>
                                        </p:attrNameLst>
                                      </p:cBhvr>
                                      <p:tavLst>
                                        <p:tav tm="0">
                                          <p:val>
                                            <p:strVal val="0-#ppt_h/2"/>
                                          </p:val>
                                        </p:tav>
                                        <p:tav tm="100000">
                                          <p:val>
                                            <p:strVal val="#ppt_y"/>
                                          </p:val>
                                        </p:tav>
                                      </p:tavLst>
                                    </p:anim>
                                  </p:childTnLst>
                                </p:cTn>
                              </p:par>
                            </p:childTnLst>
                          </p:cTn>
                        </p:par>
                        <p:par>
                          <p:cTn id="32" fill="hold">
                            <p:stCondLst>
                              <p:cond delay="500"/>
                            </p:stCondLst>
                            <p:childTnLst>
                              <p:par>
                                <p:cTn id="33" presetID="42" presetClass="entr" presetSubtype="0"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3"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1+#ppt_w/2"/>
                                          </p:val>
                                        </p:tav>
                                        <p:tav tm="100000">
                                          <p:val>
                                            <p:strVal val="#ppt_x"/>
                                          </p:val>
                                        </p:tav>
                                      </p:tavLst>
                                    </p:anim>
                                    <p:anim calcmode="lin" valueType="num">
                                      <p:cBhvr additive="base">
                                        <p:cTn id="43" dur="500" fill="hold"/>
                                        <p:tgtEl>
                                          <p:spTgt spid="17"/>
                                        </p:tgtEl>
                                        <p:attrNameLst>
                                          <p:attrName>ppt_y</p:attrName>
                                        </p:attrNameLst>
                                      </p:cBhvr>
                                      <p:tavLst>
                                        <p:tav tm="0">
                                          <p:val>
                                            <p:strVal val="0-#ppt_h/2"/>
                                          </p:val>
                                        </p:tav>
                                        <p:tav tm="100000">
                                          <p:val>
                                            <p:strVal val="#ppt_y"/>
                                          </p:val>
                                        </p:tav>
                                      </p:tavLst>
                                    </p:anim>
                                  </p:childTnLst>
                                </p:cTn>
                              </p:par>
                            </p:childTnLst>
                          </p:cTn>
                        </p:par>
                        <p:par>
                          <p:cTn id="44" fill="hold">
                            <p:stCondLst>
                              <p:cond delay="500"/>
                            </p:stCondLst>
                            <p:childTnLst>
                              <p:par>
                                <p:cTn id="45" presetID="42" presetClass="entr" presetSubtype="0"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1000"/>
                                        <p:tgtEl>
                                          <p:spTgt spid="7"/>
                                        </p:tgtEl>
                                      </p:cBhvr>
                                    </p:animEffect>
                                    <p:anim calcmode="lin" valueType="num">
                                      <p:cBhvr>
                                        <p:cTn id="48" dur="1000" fill="hold"/>
                                        <p:tgtEl>
                                          <p:spTgt spid="7"/>
                                        </p:tgtEl>
                                        <p:attrNameLst>
                                          <p:attrName>ppt_x</p:attrName>
                                        </p:attrNameLst>
                                      </p:cBhvr>
                                      <p:tavLst>
                                        <p:tav tm="0">
                                          <p:val>
                                            <p:strVal val="#ppt_x"/>
                                          </p:val>
                                        </p:tav>
                                        <p:tav tm="100000">
                                          <p:val>
                                            <p:strVal val="#ppt_x"/>
                                          </p:val>
                                        </p:tav>
                                      </p:tavLst>
                                    </p:anim>
                                    <p:anim calcmode="lin" valueType="num">
                                      <p:cBhvr>
                                        <p:cTn id="4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12" fill="hold" nodeType="clickEffect">
                                  <p:stCondLst>
                                    <p:cond delay="0"/>
                                  </p:stCondLst>
                                  <p:childTnLst>
                                    <p:set>
                                      <p:cBhvr>
                                        <p:cTn id="53" dur="1" fill="hold">
                                          <p:stCondLst>
                                            <p:cond delay="0"/>
                                          </p:stCondLst>
                                        </p:cTn>
                                        <p:tgtEl>
                                          <p:spTgt spid="19"/>
                                        </p:tgtEl>
                                        <p:attrNameLst>
                                          <p:attrName>style.visibility</p:attrName>
                                        </p:attrNameLst>
                                      </p:cBhvr>
                                      <p:to>
                                        <p:strVal val="visible"/>
                                      </p:to>
                                    </p:set>
                                    <p:anim calcmode="lin" valueType="num">
                                      <p:cBhvr additive="base">
                                        <p:cTn id="54" dur="500" fill="hold"/>
                                        <p:tgtEl>
                                          <p:spTgt spid="19"/>
                                        </p:tgtEl>
                                        <p:attrNameLst>
                                          <p:attrName>ppt_x</p:attrName>
                                        </p:attrNameLst>
                                      </p:cBhvr>
                                      <p:tavLst>
                                        <p:tav tm="0">
                                          <p:val>
                                            <p:strVal val="0-#ppt_w/2"/>
                                          </p:val>
                                        </p:tav>
                                        <p:tav tm="100000">
                                          <p:val>
                                            <p:strVal val="#ppt_x"/>
                                          </p:val>
                                        </p:tav>
                                      </p:tavLst>
                                    </p:anim>
                                    <p:anim calcmode="lin" valueType="num">
                                      <p:cBhvr additive="base">
                                        <p:cTn id="55" dur="500" fill="hold"/>
                                        <p:tgtEl>
                                          <p:spTgt spid="19"/>
                                        </p:tgtEl>
                                        <p:attrNameLst>
                                          <p:attrName>ppt_y</p:attrName>
                                        </p:attrNameLst>
                                      </p:cBhvr>
                                      <p:tavLst>
                                        <p:tav tm="0">
                                          <p:val>
                                            <p:strVal val="1+#ppt_h/2"/>
                                          </p:val>
                                        </p:tav>
                                        <p:tav tm="100000">
                                          <p:val>
                                            <p:strVal val="#ppt_y"/>
                                          </p:val>
                                        </p:tav>
                                      </p:tavLst>
                                    </p:anim>
                                  </p:childTnLst>
                                </p:cTn>
                              </p:par>
                            </p:childTnLst>
                          </p:cTn>
                        </p:par>
                        <p:par>
                          <p:cTn id="56" fill="hold">
                            <p:stCondLst>
                              <p:cond delay="500"/>
                            </p:stCondLst>
                            <p:childTnLst>
                              <p:par>
                                <p:cTn id="57" presetID="42" presetClass="entr" presetSubtype="0" fill="hold" grpId="0" nodeType="after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fade">
                                      <p:cBhvr>
                                        <p:cTn id="59" dur="1000"/>
                                        <p:tgtEl>
                                          <p:spTgt spid="8"/>
                                        </p:tgtEl>
                                      </p:cBhvr>
                                    </p:animEffect>
                                    <p:anim calcmode="lin" valueType="num">
                                      <p:cBhvr>
                                        <p:cTn id="60" dur="1000" fill="hold"/>
                                        <p:tgtEl>
                                          <p:spTgt spid="8"/>
                                        </p:tgtEl>
                                        <p:attrNameLst>
                                          <p:attrName>ppt_x</p:attrName>
                                        </p:attrNameLst>
                                      </p:cBhvr>
                                      <p:tavLst>
                                        <p:tav tm="0">
                                          <p:val>
                                            <p:strVal val="#ppt_x"/>
                                          </p:val>
                                        </p:tav>
                                        <p:tav tm="100000">
                                          <p:val>
                                            <p:strVal val="#ppt_x"/>
                                          </p:val>
                                        </p:tav>
                                      </p:tavLst>
                                    </p:anim>
                                    <p:anim calcmode="lin" valueType="num">
                                      <p:cBhvr>
                                        <p:cTn id="6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p:cNvSpPr/>
          <p:nvPr/>
        </p:nvSpPr>
        <p:spPr>
          <a:xfrm>
            <a:off x="2874291" y="3435759"/>
            <a:ext cx="13116130" cy="276316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矩形 4"/>
          <p:cNvSpPr/>
          <p:nvPr/>
        </p:nvSpPr>
        <p:spPr>
          <a:xfrm>
            <a:off x="3988928" y="3841210"/>
            <a:ext cx="11524871" cy="2123658"/>
          </a:xfrm>
          <a:prstGeom prst="rect">
            <a:avLst/>
          </a:prstGeom>
        </p:spPr>
        <p:txBody>
          <a:bodyPr wrap="square">
            <a:spAutoFit/>
            <a:scene3d>
              <a:camera prst="orthographicFront"/>
              <a:lightRig rig="threePt" dir="t"/>
            </a:scene3d>
            <a:sp3d contourW="12700"/>
          </a:bodyPr>
          <a:lstStyle/>
          <a:p>
            <a:pPr algn="ctr"/>
            <a:r>
              <a:rPr lang="en-US" sz="6600" b="1">
                <a:solidFill>
                  <a:srgbClr val="F48B14"/>
                </a:solidFill>
                <a:latin typeface="Times New Roman" panose="02020603050405020304" pitchFamily="18" charset="0"/>
                <a:cs typeface="Times New Roman" panose="02020603050405020304" pitchFamily="18" charset="0"/>
              </a:rPr>
              <a:t>Một số tình huống có thể dẫn đến nguy cơ bị xâm hại</a:t>
            </a:r>
            <a:endParaRPr lang="zh-CN" altLang="en-US" sz="6600" dirty="0">
              <a:solidFill>
                <a:srgbClr val="F48B14"/>
              </a:solidFill>
              <a:latin typeface="inpin heiti" charset="-122"/>
              <a:ea typeface="inpin heiti" charset="-122"/>
            </a:endParaRPr>
          </a:p>
        </p:txBody>
      </p:sp>
      <p:pic>
        <p:nvPicPr>
          <p:cNvPr id="6" name="图片 5"/>
          <p:cNvPicPr>
            <a:picLocks noChangeAspect="1"/>
          </p:cNvPicPr>
          <p:nvPr/>
        </p:nvPicPr>
        <p:blipFill rotWithShape="1">
          <a:blip r:embed="rId3" cstate="screen"/>
          <a:srcRect/>
          <a:stretch>
            <a:fillRect/>
          </a:stretch>
        </p:blipFill>
        <p:spPr>
          <a:xfrm>
            <a:off x="7202019" y="222624"/>
            <a:ext cx="3455454" cy="3384534"/>
          </a:xfrm>
          <a:prstGeom prst="rect">
            <a:avLst/>
          </a:prstGeom>
        </p:spPr>
      </p:pic>
      <p:pic>
        <p:nvPicPr>
          <p:cNvPr id="8" name="图片 7"/>
          <p:cNvPicPr>
            <a:picLocks noChangeAspect="1"/>
          </p:cNvPicPr>
          <p:nvPr/>
        </p:nvPicPr>
        <p:blipFill rotWithShape="1">
          <a:blip r:embed="rId4" cstate="screen"/>
          <a:srcRect/>
          <a:stretch>
            <a:fillRect/>
          </a:stretch>
        </p:blipFill>
        <p:spPr>
          <a:xfrm>
            <a:off x="-358912" y="6198920"/>
            <a:ext cx="4800600" cy="4558553"/>
          </a:xfrm>
          <a:prstGeom prst="rect">
            <a:avLst/>
          </a:prstGeom>
        </p:spPr>
      </p:pic>
      <p:pic>
        <p:nvPicPr>
          <p:cNvPr id="9" name="图片 8"/>
          <p:cNvPicPr>
            <a:picLocks noChangeAspect="1"/>
          </p:cNvPicPr>
          <p:nvPr/>
        </p:nvPicPr>
        <p:blipFill rotWithShape="1">
          <a:blip r:embed="rId5" cstate="screen"/>
          <a:srcRect/>
          <a:stretch>
            <a:fillRect/>
          </a:stretch>
        </p:blipFill>
        <p:spPr>
          <a:xfrm>
            <a:off x="14109748" y="4849762"/>
            <a:ext cx="3394943" cy="5741894"/>
          </a:xfrm>
          <a:prstGeom prst="rect">
            <a:avLst/>
          </a:prstGeom>
        </p:spPr>
      </p:pic>
      <p:pic>
        <p:nvPicPr>
          <p:cNvPr id="10" name="图片 9"/>
          <p:cNvPicPr>
            <a:picLocks noChangeAspect="1"/>
          </p:cNvPicPr>
          <p:nvPr/>
        </p:nvPicPr>
        <p:blipFill rotWithShape="1">
          <a:blip r:embed="rId6" cstate="screen"/>
          <a:srcRect/>
          <a:stretch>
            <a:fillRect/>
          </a:stretch>
        </p:blipFill>
        <p:spPr>
          <a:xfrm>
            <a:off x="967601" y="2266865"/>
            <a:ext cx="1102659" cy="864654"/>
          </a:xfrm>
          <a:prstGeom prst="rect">
            <a:avLst/>
          </a:prstGeom>
        </p:spPr>
      </p:pic>
      <p:pic>
        <p:nvPicPr>
          <p:cNvPr id="12" name="图片 11"/>
          <p:cNvPicPr>
            <a:picLocks noChangeAspect="1"/>
          </p:cNvPicPr>
          <p:nvPr/>
        </p:nvPicPr>
        <p:blipFill rotWithShape="1">
          <a:blip r:embed="rId7" cstate="screen"/>
          <a:srcRect/>
          <a:stretch>
            <a:fillRect/>
          </a:stretch>
        </p:blipFill>
        <p:spPr>
          <a:xfrm>
            <a:off x="646233" y="14006"/>
            <a:ext cx="2218764" cy="1900886"/>
          </a:xfrm>
          <a:prstGeom prst="rect">
            <a:avLst/>
          </a:prstGeom>
        </p:spPr>
      </p:pic>
      <p:pic>
        <p:nvPicPr>
          <p:cNvPr id="13" name="图片 12"/>
          <p:cNvPicPr>
            <a:picLocks noChangeAspect="1"/>
          </p:cNvPicPr>
          <p:nvPr/>
        </p:nvPicPr>
        <p:blipFill rotWithShape="1">
          <a:blip r:embed="rId6" cstate="screen"/>
          <a:srcRect/>
          <a:stretch>
            <a:fillRect/>
          </a:stretch>
        </p:blipFill>
        <p:spPr>
          <a:xfrm>
            <a:off x="3165296" y="975157"/>
            <a:ext cx="1647266" cy="1291709"/>
          </a:xfrm>
          <a:prstGeom prst="rect">
            <a:avLst/>
          </a:prstGeom>
        </p:spPr>
      </p:pic>
      <p:pic>
        <p:nvPicPr>
          <p:cNvPr id="14" name="图片 13"/>
          <p:cNvPicPr>
            <a:picLocks noChangeAspect="1"/>
          </p:cNvPicPr>
          <p:nvPr/>
        </p:nvPicPr>
        <p:blipFill rotWithShape="1">
          <a:blip r:embed="rId8" cstate="screen"/>
          <a:srcRect/>
          <a:stretch>
            <a:fillRect/>
          </a:stretch>
        </p:blipFill>
        <p:spPr>
          <a:xfrm>
            <a:off x="11672048" y="654681"/>
            <a:ext cx="6790764" cy="2467887"/>
          </a:xfrm>
          <a:prstGeom prst="rect">
            <a:avLst/>
          </a:prstGeom>
        </p:spPr>
      </p:pic>
      <p:pic>
        <p:nvPicPr>
          <p:cNvPr id="4" name="图片 3"/>
          <p:cNvPicPr>
            <a:picLocks noChangeAspect="1"/>
          </p:cNvPicPr>
          <p:nvPr/>
        </p:nvPicPr>
        <p:blipFill>
          <a:blip r:embed="rId9" cstate="screen"/>
          <a:stretch>
            <a:fillRect/>
          </a:stretch>
        </p:blipFill>
        <p:spPr>
          <a:xfrm>
            <a:off x="2297579" y="2985506"/>
            <a:ext cx="13949033" cy="3603519"/>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26"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80">
                                          <p:stCondLst>
                                            <p:cond delay="0"/>
                                          </p:stCondLst>
                                        </p:cTn>
                                        <p:tgtEl>
                                          <p:spTgt spid="10"/>
                                        </p:tgtEl>
                                      </p:cBhvr>
                                    </p:animEffect>
                                    <p:anim calcmode="lin" valueType="num">
                                      <p:cBhvr>
                                        <p:cTn id="2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29" dur="26">
                                          <p:stCondLst>
                                            <p:cond delay="650"/>
                                          </p:stCondLst>
                                        </p:cTn>
                                        <p:tgtEl>
                                          <p:spTgt spid="10"/>
                                        </p:tgtEl>
                                      </p:cBhvr>
                                      <p:to x="100000" y="60000"/>
                                    </p:animScale>
                                    <p:animScale>
                                      <p:cBhvr>
                                        <p:cTn id="30" dur="166" decel="50000">
                                          <p:stCondLst>
                                            <p:cond delay="676"/>
                                          </p:stCondLst>
                                        </p:cTn>
                                        <p:tgtEl>
                                          <p:spTgt spid="10"/>
                                        </p:tgtEl>
                                      </p:cBhvr>
                                      <p:to x="100000" y="100000"/>
                                    </p:animScale>
                                    <p:animScale>
                                      <p:cBhvr>
                                        <p:cTn id="31" dur="26">
                                          <p:stCondLst>
                                            <p:cond delay="1312"/>
                                          </p:stCondLst>
                                        </p:cTn>
                                        <p:tgtEl>
                                          <p:spTgt spid="10"/>
                                        </p:tgtEl>
                                      </p:cBhvr>
                                      <p:to x="100000" y="80000"/>
                                    </p:animScale>
                                    <p:animScale>
                                      <p:cBhvr>
                                        <p:cTn id="32" dur="166" decel="50000">
                                          <p:stCondLst>
                                            <p:cond delay="1338"/>
                                          </p:stCondLst>
                                        </p:cTn>
                                        <p:tgtEl>
                                          <p:spTgt spid="10"/>
                                        </p:tgtEl>
                                      </p:cBhvr>
                                      <p:to x="100000" y="100000"/>
                                    </p:animScale>
                                    <p:animScale>
                                      <p:cBhvr>
                                        <p:cTn id="33" dur="26">
                                          <p:stCondLst>
                                            <p:cond delay="1642"/>
                                          </p:stCondLst>
                                        </p:cTn>
                                        <p:tgtEl>
                                          <p:spTgt spid="10"/>
                                        </p:tgtEl>
                                      </p:cBhvr>
                                      <p:to x="100000" y="90000"/>
                                    </p:animScale>
                                    <p:animScale>
                                      <p:cBhvr>
                                        <p:cTn id="34" dur="166" decel="50000">
                                          <p:stCondLst>
                                            <p:cond delay="1668"/>
                                          </p:stCondLst>
                                        </p:cTn>
                                        <p:tgtEl>
                                          <p:spTgt spid="10"/>
                                        </p:tgtEl>
                                      </p:cBhvr>
                                      <p:to x="100000" y="100000"/>
                                    </p:animScale>
                                    <p:animScale>
                                      <p:cBhvr>
                                        <p:cTn id="35" dur="26">
                                          <p:stCondLst>
                                            <p:cond delay="1808"/>
                                          </p:stCondLst>
                                        </p:cTn>
                                        <p:tgtEl>
                                          <p:spTgt spid="10"/>
                                        </p:tgtEl>
                                      </p:cBhvr>
                                      <p:to x="100000" y="95000"/>
                                    </p:animScale>
                                    <p:animScale>
                                      <p:cBhvr>
                                        <p:cTn id="36" dur="166" decel="50000">
                                          <p:stCondLst>
                                            <p:cond delay="1834"/>
                                          </p:stCondLst>
                                        </p:cTn>
                                        <p:tgtEl>
                                          <p:spTgt spid="10"/>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down)">
                                      <p:cBhvr>
                                        <p:cTn id="39" dur="580">
                                          <p:stCondLst>
                                            <p:cond delay="0"/>
                                          </p:stCondLst>
                                        </p:cTn>
                                        <p:tgtEl>
                                          <p:spTgt spid="12"/>
                                        </p:tgtEl>
                                      </p:cBhvr>
                                    </p:animEffect>
                                    <p:anim calcmode="lin" valueType="num">
                                      <p:cBhvr>
                                        <p:cTn id="4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5" dur="26">
                                          <p:stCondLst>
                                            <p:cond delay="650"/>
                                          </p:stCondLst>
                                        </p:cTn>
                                        <p:tgtEl>
                                          <p:spTgt spid="12"/>
                                        </p:tgtEl>
                                      </p:cBhvr>
                                      <p:to x="100000" y="60000"/>
                                    </p:animScale>
                                    <p:animScale>
                                      <p:cBhvr>
                                        <p:cTn id="46" dur="166" decel="50000">
                                          <p:stCondLst>
                                            <p:cond delay="676"/>
                                          </p:stCondLst>
                                        </p:cTn>
                                        <p:tgtEl>
                                          <p:spTgt spid="12"/>
                                        </p:tgtEl>
                                      </p:cBhvr>
                                      <p:to x="100000" y="100000"/>
                                    </p:animScale>
                                    <p:animScale>
                                      <p:cBhvr>
                                        <p:cTn id="47" dur="26">
                                          <p:stCondLst>
                                            <p:cond delay="1312"/>
                                          </p:stCondLst>
                                        </p:cTn>
                                        <p:tgtEl>
                                          <p:spTgt spid="12"/>
                                        </p:tgtEl>
                                      </p:cBhvr>
                                      <p:to x="100000" y="80000"/>
                                    </p:animScale>
                                    <p:animScale>
                                      <p:cBhvr>
                                        <p:cTn id="48" dur="166" decel="50000">
                                          <p:stCondLst>
                                            <p:cond delay="1338"/>
                                          </p:stCondLst>
                                        </p:cTn>
                                        <p:tgtEl>
                                          <p:spTgt spid="12"/>
                                        </p:tgtEl>
                                      </p:cBhvr>
                                      <p:to x="100000" y="100000"/>
                                    </p:animScale>
                                    <p:animScale>
                                      <p:cBhvr>
                                        <p:cTn id="49" dur="26">
                                          <p:stCondLst>
                                            <p:cond delay="1642"/>
                                          </p:stCondLst>
                                        </p:cTn>
                                        <p:tgtEl>
                                          <p:spTgt spid="12"/>
                                        </p:tgtEl>
                                      </p:cBhvr>
                                      <p:to x="100000" y="90000"/>
                                    </p:animScale>
                                    <p:animScale>
                                      <p:cBhvr>
                                        <p:cTn id="50" dur="166" decel="50000">
                                          <p:stCondLst>
                                            <p:cond delay="1668"/>
                                          </p:stCondLst>
                                        </p:cTn>
                                        <p:tgtEl>
                                          <p:spTgt spid="12"/>
                                        </p:tgtEl>
                                      </p:cBhvr>
                                      <p:to x="100000" y="100000"/>
                                    </p:animScale>
                                    <p:animScale>
                                      <p:cBhvr>
                                        <p:cTn id="51" dur="26">
                                          <p:stCondLst>
                                            <p:cond delay="1808"/>
                                          </p:stCondLst>
                                        </p:cTn>
                                        <p:tgtEl>
                                          <p:spTgt spid="12"/>
                                        </p:tgtEl>
                                      </p:cBhvr>
                                      <p:to x="100000" y="95000"/>
                                    </p:animScale>
                                    <p:animScale>
                                      <p:cBhvr>
                                        <p:cTn id="52" dur="166" decel="50000">
                                          <p:stCondLst>
                                            <p:cond delay="1834"/>
                                          </p:stCondLst>
                                        </p:cTn>
                                        <p:tgtEl>
                                          <p:spTgt spid="12"/>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down)">
                                      <p:cBhvr>
                                        <p:cTn id="55" dur="580">
                                          <p:stCondLst>
                                            <p:cond delay="0"/>
                                          </p:stCondLst>
                                        </p:cTn>
                                        <p:tgtEl>
                                          <p:spTgt spid="13"/>
                                        </p:tgtEl>
                                      </p:cBhvr>
                                    </p:animEffect>
                                    <p:anim calcmode="lin" valueType="num">
                                      <p:cBhvr>
                                        <p:cTn id="5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1" dur="26">
                                          <p:stCondLst>
                                            <p:cond delay="650"/>
                                          </p:stCondLst>
                                        </p:cTn>
                                        <p:tgtEl>
                                          <p:spTgt spid="13"/>
                                        </p:tgtEl>
                                      </p:cBhvr>
                                      <p:to x="100000" y="60000"/>
                                    </p:animScale>
                                    <p:animScale>
                                      <p:cBhvr>
                                        <p:cTn id="62" dur="166" decel="50000">
                                          <p:stCondLst>
                                            <p:cond delay="676"/>
                                          </p:stCondLst>
                                        </p:cTn>
                                        <p:tgtEl>
                                          <p:spTgt spid="13"/>
                                        </p:tgtEl>
                                      </p:cBhvr>
                                      <p:to x="100000" y="100000"/>
                                    </p:animScale>
                                    <p:animScale>
                                      <p:cBhvr>
                                        <p:cTn id="63" dur="26">
                                          <p:stCondLst>
                                            <p:cond delay="1312"/>
                                          </p:stCondLst>
                                        </p:cTn>
                                        <p:tgtEl>
                                          <p:spTgt spid="13"/>
                                        </p:tgtEl>
                                      </p:cBhvr>
                                      <p:to x="100000" y="80000"/>
                                    </p:animScale>
                                    <p:animScale>
                                      <p:cBhvr>
                                        <p:cTn id="64" dur="166" decel="50000">
                                          <p:stCondLst>
                                            <p:cond delay="1338"/>
                                          </p:stCondLst>
                                        </p:cTn>
                                        <p:tgtEl>
                                          <p:spTgt spid="13"/>
                                        </p:tgtEl>
                                      </p:cBhvr>
                                      <p:to x="100000" y="100000"/>
                                    </p:animScale>
                                    <p:animScale>
                                      <p:cBhvr>
                                        <p:cTn id="65" dur="26">
                                          <p:stCondLst>
                                            <p:cond delay="1642"/>
                                          </p:stCondLst>
                                        </p:cTn>
                                        <p:tgtEl>
                                          <p:spTgt spid="13"/>
                                        </p:tgtEl>
                                      </p:cBhvr>
                                      <p:to x="100000" y="90000"/>
                                    </p:animScale>
                                    <p:animScale>
                                      <p:cBhvr>
                                        <p:cTn id="66" dur="166" decel="50000">
                                          <p:stCondLst>
                                            <p:cond delay="1668"/>
                                          </p:stCondLst>
                                        </p:cTn>
                                        <p:tgtEl>
                                          <p:spTgt spid="13"/>
                                        </p:tgtEl>
                                      </p:cBhvr>
                                      <p:to x="100000" y="100000"/>
                                    </p:animScale>
                                    <p:animScale>
                                      <p:cBhvr>
                                        <p:cTn id="67" dur="26">
                                          <p:stCondLst>
                                            <p:cond delay="1808"/>
                                          </p:stCondLst>
                                        </p:cTn>
                                        <p:tgtEl>
                                          <p:spTgt spid="13"/>
                                        </p:tgtEl>
                                      </p:cBhvr>
                                      <p:to x="100000" y="95000"/>
                                    </p:animScale>
                                    <p:animScale>
                                      <p:cBhvr>
                                        <p:cTn id="68" dur="166" decel="50000">
                                          <p:stCondLst>
                                            <p:cond delay="1834"/>
                                          </p:stCondLst>
                                        </p:cTn>
                                        <p:tgtEl>
                                          <p:spTgt spid="13"/>
                                        </p:tgtEl>
                                      </p:cBhvr>
                                      <p:to x="100000" y="100000"/>
                                    </p:animScale>
                                  </p:childTnLst>
                                </p:cTn>
                              </p:par>
                              <p:par>
                                <p:cTn id="69" presetID="26" presetClass="emph" presetSubtype="0" fill="hold" nodeType="withEffect">
                                  <p:stCondLst>
                                    <p:cond delay="0"/>
                                  </p:stCondLst>
                                  <p:childTnLst>
                                    <p:animEffect transition="out" filter="fade">
                                      <p:cBhvr>
                                        <p:cTn id="70" dur="500" tmFilter="0, 0; .2, .5; .8, .5; 1, 0"/>
                                        <p:tgtEl>
                                          <p:spTgt spid="10"/>
                                        </p:tgtEl>
                                      </p:cBhvr>
                                    </p:animEffect>
                                    <p:animScale>
                                      <p:cBhvr>
                                        <p:cTn id="71" dur="250" autoRev="1" fill="hold"/>
                                        <p:tgtEl>
                                          <p:spTgt spid="10"/>
                                        </p:tgtEl>
                                      </p:cBhvr>
                                      <p:by x="105000" y="105000"/>
                                    </p:animScale>
                                  </p:childTnLst>
                                </p:cTn>
                              </p:par>
                              <p:par>
                                <p:cTn id="72" presetID="26" presetClass="emph" presetSubtype="0" fill="hold" nodeType="withEffect">
                                  <p:stCondLst>
                                    <p:cond delay="0"/>
                                  </p:stCondLst>
                                  <p:childTnLst>
                                    <p:animEffect transition="out" filter="fade">
                                      <p:cBhvr>
                                        <p:cTn id="73" dur="500" tmFilter="0, 0; .2, .5; .8, .5; 1, 0"/>
                                        <p:tgtEl>
                                          <p:spTgt spid="12"/>
                                        </p:tgtEl>
                                      </p:cBhvr>
                                    </p:animEffect>
                                    <p:animScale>
                                      <p:cBhvr>
                                        <p:cTn id="74" dur="250" autoRev="1" fill="hold"/>
                                        <p:tgtEl>
                                          <p:spTgt spid="12"/>
                                        </p:tgtEl>
                                      </p:cBhvr>
                                      <p:by x="105000" y="105000"/>
                                    </p:animScale>
                                  </p:childTnLst>
                                </p:cTn>
                              </p:par>
                              <p:par>
                                <p:cTn id="75" presetID="26" presetClass="emph" presetSubtype="0" fill="hold" nodeType="withEffect">
                                  <p:stCondLst>
                                    <p:cond delay="0"/>
                                  </p:stCondLst>
                                  <p:childTnLst>
                                    <p:animEffect transition="out" filter="fade">
                                      <p:cBhvr>
                                        <p:cTn id="76" dur="500" tmFilter="0, 0; .2, .5; .8, .5; 1, 0"/>
                                        <p:tgtEl>
                                          <p:spTgt spid="13"/>
                                        </p:tgtEl>
                                      </p:cBhvr>
                                    </p:animEffect>
                                    <p:animScale>
                                      <p:cBhvr>
                                        <p:cTn id="77" dur="250" autoRev="1" fill="hold"/>
                                        <p:tgtEl>
                                          <p:spTgt spid="13"/>
                                        </p:tgtEl>
                                      </p:cBhvr>
                                      <p:by x="105000" y="105000"/>
                                    </p:animScale>
                                  </p:childTnLst>
                                </p:cTn>
                              </p:par>
                            </p:childTnLst>
                          </p:cTn>
                        </p:par>
                        <p:par>
                          <p:cTn id="78" fill="hold">
                            <p:stCondLst>
                              <p:cond delay="4500"/>
                            </p:stCondLst>
                            <p:childTnLst>
                              <p:par>
                                <p:cTn id="79" presetID="2" presetClass="entr" presetSubtype="12" fill="hold" nodeType="afterEffect">
                                  <p:stCondLst>
                                    <p:cond delay="0"/>
                                  </p:stCondLst>
                                  <p:childTnLst>
                                    <p:set>
                                      <p:cBhvr>
                                        <p:cTn id="80" dur="1" fill="hold">
                                          <p:stCondLst>
                                            <p:cond delay="0"/>
                                          </p:stCondLst>
                                        </p:cTn>
                                        <p:tgtEl>
                                          <p:spTgt spid="14"/>
                                        </p:tgtEl>
                                        <p:attrNameLst>
                                          <p:attrName>style.visibility</p:attrName>
                                        </p:attrNameLst>
                                      </p:cBhvr>
                                      <p:to>
                                        <p:strVal val="visible"/>
                                      </p:to>
                                    </p:set>
                                    <p:anim calcmode="lin" valueType="num">
                                      <p:cBhvr additive="base">
                                        <p:cTn id="81" dur="1750" fill="hold"/>
                                        <p:tgtEl>
                                          <p:spTgt spid="14"/>
                                        </p:tgtEl>
                                        <p:attrNameLst>
                                          <p:attrName>ppt_x</p:attrName>
                                        </p:attrNameLst>
                                      </p:cBhvr>
                                      <p:tavLst>
                                        <p:tav tm="0">
                                          <p:val>
                                            <p:strVal val="0-#ppt_w/2"/>
                                          </p:val>
                                        </p:tav>
                                        <p:tav tm="100000">
                                          <p:val>
                                            <p:strVal val="#ppt_x"/>
                                          </p:val>
                                        </p:tav>
                                      </p:tavLst>
                                    </p:anim>
                                    <p:anim calcmode="lin" valueType="num">
                                      <p:cBhvr additive="base">
                                        <p:cTn id="82" dur="1750" fill="hold"/>
                                        <p:tgtEl>
                                          <p:spTgt spid="14"/>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6"/>
                                        </p:tgtEl>
                                        <p:attrNameLst>
                                          <p:attrName>style.visibility</p:attrName>
                                        </p:attrNameLst>
                                      </p:cBhvr>
                                      <p:to>
                                        <p:strVal val="visible"/>
                                      </p:to>
                                    </p:set>
                                    <p:anim calcmode="lin" valueType="num">
                                      <p:cBhvr additive="base">
                                        <p:cTn id="85" dur="500" fill="hold"/>
                                        <p:tgtEl>
                                          <p:spTgt spid="6"/>
                                        </p:tgtEl>
                                        <p:attrNameLst>
                                          <p:attrName>ppt_x</p:attrName>
                                        </p:attrNameLst>
                                      </p:cBhvr>
                                      <p:tavLst>
                                        <p:tav tm="0">
                                          <p:val>
                                            <p:strVal val="#ppt_x"/>
                                          </p:val>
                                        </p:tav>
                                        <p:tav tm="100000">
                                          <p:val>
                                            <p:strVal val="#ppt_x"/>
                                          </p:val>
                                        </p:tav>
                                      </p:tavLst>
                                    </p:anim>
                                    <p:anim calcmode="lin" valueType="num">
                                      <p:cBhvr additive="base">
                                        <p:cTn id="86" dur="500" fill="hold"/>
                                        <p:tgtEl>
                                          <p:spTgt spid="6"/>
                                        </p:tgtEl>
                                        <p:attrNameLst>
                                          <p:attrName>ppt_y</p:attrName>
                                        </p:attrNameLst>
                                      </p:cBhvr>
                                      <p:tavLst>
                                        <p:tav tm="0">
                                          <p:val>
                                            <p:strVal val="1+#ppt_h/2"/>
                                          </p:val>
                                        </p:tav>
                                        <p:tav tm="100000">
                                          <p:val>
                                            <p:strVal val="#ppt_y"/>
                                          </p:val>
                                        </p:tav>
                                      </p:tavLst>
                                    </p:anim>
                                  </p:childTnLst>
                                </p:cTn>
                              </p:par>
                            </p:childTnLst>
                          </p:cTn>
                        </p:par>
                        <p:par>
                          <p:cTn id="87" fill="hold">
                            <p:stCondLst>
                              <p:cond delay="6500"/>
                            </p:stCondLst>
                            <p:childTnLst>
                              <p:par>
                                <p:cTn id="88" presetID="42" presetClass="entr" presetSubtype="0" fill="hold" nodeType="afterEffect">
                                  <p:stCondLst>
                                    <p:cond delay="0"/>
                                  </p:stCondLst>
                                  <p:childTnLst>
                                    <p:set>
                                      <p:cBhvr>
                                        <p:cTn id="89" dur="1" fill="hold">
                                          <p:stCondLst>
                                            <p:cond delay="0"/>
                                          </p:stCondLst>
                                        </p:cTn>
                                        <p:tgtEl>
                                          <p:spTgt spid="4"/>
                                        </p:tgtEl>
                                        <p:attrNameLst>
                                          <p:attrName>style.visibility</p:attrName>
                                        </p:attrNameLst>
                                      </p:cBhvr>
                                      <p:to>
                                        <p:strVal val="visible"/>
                                      </p:to>
                                    </p:set>
                                    <p:animEffect transition="in" filter="fade">
                                      <p:cBhvr>
                                        <p:cTn id="90" dur="1000"/>
                                        <p:tgtEl>
                                          <p:spTgt spid="4"/>
                                        </p:tgtEl>
                                      </p:cBhvr>
                                    </p:animEffect>
                                    <p:anim calcmode="lin" valueType="num">
                                      <p:cBhvr>
                                        <p:cTn id="91" dur="1000" fill="hold"/>
                                        <p:tgtEl>
                                          <p:spTgt spid="4"/>
                                        </p:tgtEl>
                                        <p:attrNameLst>
                                          <p:attrName>ppt_x</p:attrName>
                                        </p:attrNameLst>
                                      </p:cBhvr>
                                      <p:tavLst>
                                        <p:tav tm="0">
                                          <p:val>
                                            <p:strVal val="#ppt_x"/>
                                          </p:val>
                                        </p:tav>
                                        <p:tav tm="100000">
                                          <p:val>
                                            <p:strVal val="#ppt_x"/>
                                          </p:val>
                                        </p:tav>
                                      </p:tavLst>
                                    </p:anim>
                                    <p:anim calcmode="lin" valueType="num">
                                      <p:cBhvr>
                                        <p:cTn id="9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Take a Walk Today by Slidesgo">
  <a:themeElements>
    <a:clrScheme name="Simple Light">
      <a:dk1>
        <a:srgbClr val="112B55"/>
      </a:dk1>
      <a:lt1>
        <a:srgbClr val="F4FFFE"/>
      </a:lt1>
      <a:dk2>
        <a:srgbClr val="E0CAEA"/>
      </a:dk2>
      <a:lt2>
        <a:srgbClr val="937BCF"/>
      </a:lt2>
      <a:accent1>
        <a:srgbClr val="5A8FDB"/>
      </a:accent1>
      <a:accent2>
        <a:srgbClr val="84AEF1"/>
      </a:accent2>
      <a:accent3>
        <a:srgbClr val="72DBD1"/>
      </a:accent3>
      <a:accent4>
        <a:srgbClr val="FDD866"/>
      </a:accent4>
      <a:accent5>
        <a:srgbClr val="F6C252"/>
      </a:accent5>
      <a:accent6>
        <a:srgbClr val="F96767"/>
      </a:accent6>
      <a:hlink>
        <a:srgbClr val="112B5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3</TotalTime>
  <Words>826</Words>
  <Application>Microsoft Office PowerPoint</Application>
  <PresentationFormat>Custom</PresentationFormat>
  <Paragraphs>93</Paragraphs>
  <Slides>27</Slides>
  <Notes>11</Notes>
  <HiddenSlides>0</HiddenSlides>
  <MMClips>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27</vt:i4>
      </vt:variant>
    </vt:vector>
  </HeadingPairs>
  <TitlesOfParts>
    <vt:vector size="38" baseType="lpstr">
      <vt:lpstr>Chewy</vt:lpstr>
      <vt:lpstr>Roboto Light</vt:lpstr>
      <vt:lpstr>Roboto</vt:lpstr>
      <vt:lpstr>inpin heiti</vt:lpstr>
      <vt:lpstr>UTM Aurora</vt:lpstr>
      <vt:lpstr>Arial</vt:lpstr>
      <vt:lpstr>Wingdings</vt:lpstr>
      <vt:lpstr>SVN-Hole Hearted</vt:lpstr>
      <vt:lpstr>Calibri</vt:lpstr>
      <vt:lpstr>Times New Roman</vt:lpstr>
      <vt:lpstr>Take a Walk Today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Trong trường hợp có nguy cơ bị xâm hại, tùy trường hợp cụ thể các em cần lựa chọn cách ứng xử phù hợp, ví dụ: </vt:lpstr>
      <vt:lpstr>PowerPoint Presentation</vt:lpstr>
      <vt:lpstr>CHÚC CÁC EM  HỌC TỐT</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Phong chong xam hai</dc:title>
  <dc:subject>9Slide.vn</dc:subject>
  <dc:creator>HP</dc:creator>
  <dc:description>9Slide.vn</dc:description>
  <cp:lastModifiedBy>Thắm Nguyễn</cp:lastModifiedBy>
  <cp:revision>33</cp:revision>
  <dcterms:created xsi:type="dcterms:W3CDTF">2006-08-16T00:00:00Z</dcterms:created>
  <dcterms:modified xsi:type="dcterms:W3CDTF">2024-06-29T15:11:49Z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C53A150ADC2842999EA8A6ABD54E382F</vt:lpwstr>
  </property>
  <property fmtid="{D5CDD505-2E9C-101B-9397-08002B2CF9AE}" pid="3" name="KSOProductBuildVer">
    <vt:lpwstr>1033-12.2.0.13266</vt:lpwstr>
  </property>
</Properties>
</file>