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693" r:id="rId2"/>
  </p:sldMasterIdLst>
  <p:notesMasterIdLst>
    <p:notesMasterId r:id="rId24"/>
  </p:notesMasterIdLst>
  <p:sldIdLst>
    <p:sldId id="287" r:id="rId3"/>
    <p:sldId id="266" r:id="rId4"/>
    <p:sldId id="274" r:id="rId5"/>
    <p:sldId id="273" r:id="rId6"/>
    <p:sldId id="263" r:id="rId7"/>
    <p:sldId id="275" r:id="rId8"/>
    <p:sldId id="265" r:id="rId9"/>
    <p:sldId id="276" r:id="rId10"/>
    <p:sldId id="267" r:id="rId11"/>
    <p:sldId id="278" r:id="rId12"/>
    <p:sldId id="268" r:id="rId13"/>
    <p:sldId id="269" r:id="rId14"/>
    <p:sldId id="281" r:id="rId15"/>
    <p:sldId id="282" r:id="rId16"/>
    <p:sldId id="283" r:id="rId17"/>
    <p:sldId id="284" r:id="rId18"/>
    <p:sldId id="285" r:id="rId19"/>
    <p:sldId id="270" r:id="rId20"/>
    <p:sldId id="279" r:id="rId21"/>
    <p:sldId id="280" r:id="rId22"/>
    <p:sldId id="28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892A1-B6F6-4178-B1C0-1F6DF5A16236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12F09-FEFC-497B-A127-BD85AF638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19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89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3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541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86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910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37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820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520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3094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385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5339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12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391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86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5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3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2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4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4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7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34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1C593-65D0-4073-BCC9-577B9352EA9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618960-8005-486C-9A75-10CB2AAC16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92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>
            <a:extLst>
              <a:ext uri="{FF2B5EF4-FFF2-40B4-BE49-F238E27FC236}">
                <a16:creationId xmlns:a16="http://schemas.microsoft.com/office/drawing/2014/main" id="{28D796DE-BF6E-476C-8C64-83A022252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>
            <a:extLst>
              <a:ext uri="{FF2B5EF4-FFF2-40B4-BE49-F238E27FC236}">
                <a16:creationId xmlns:a16="http://schemas.microsoft.com/office/drawing/2014/main" id="{0CF29E30-DC85-43F6-8AF5-58E14E6B13E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81200" y="2514600"/>
            <a:ext cx="8763000" cy="2971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dự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BF5C423-71FF-4D08-9CC4-713232EF2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712" y="1295401"/>
            <a:ext cx="1016417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Nhiệt</a:t>
            </a:r>
            <a:r>
              <a:rPr kumimoji="0" lang="en-US" alt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vi-V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liệt</a:t>
            </a:r>
            <a:r>
              <a:rPr kumimoji="0" lang="en-US" alt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vi-V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chào</a:t>
            </a:r>
            <a:r>
              <a:rPr kumimoji="0" lang="en-US" alt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vi-V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mừng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  <p:sp>
        <p:nvSpPr>
          <p:cNvPr id="5" name="32-Point Star 2">
            <a:extLst>
              <a:ext uri="{FF2B5EF4-FFF2-40B4-BE49-F238E27FC236}">
                <a16:creationId xmlns:a16="http://schemas.microsoft.com/office/drawing/2014/main" id="{D8C79B46-902E-4C53-903B-36A7B74CA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12954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32-Point Star 2">
            <a:extLst>
              <a:ext uri="{FF2B5EF4-FFF2-40B4-BE49-F238E27FC236}">
                <a16:creationId xmlns:a16="http://schemas.microsoft.com/office/drawing/2014/main" id="{B9CE5A4A-A9B1-4981-8DEA-B3DA50922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800" y="457200"/>
            <a:ext cx="609600" cy="4572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32-Point Star 2">
            <a:extLst>
              <a:ext uri="{FF2B5EF4-FFF2-40B4-BE49-F238E27FC236}">
                <a16:creationId xmlns:a16="http://schemas.microsoft.com/office/drawing/2014/main" id="{40D27F75-7AF2-4497-AAF3-E8456C585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066800"/>
            <a:ext cx="838200" cy="6858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32-Point Star 2">
            <a:extLst>
              <a:ext uri="{FF2B5EF4-FFF2-40B4-BE49-F238E27FC236}">
                <a16:creationId xmlns:a16="http://schemas.microsoft.com/office/drawing/2014/main" id="{40B49766-4D1D-4128-87A3-82D9C824C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1000"/>
            <a:ext cx="685800" cy="7620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32-Point Star 2">
            <a:extLst>
              <a:ext uri="{FF2B5EF4-FFF2-40B4-BE49-F238E27FC236}">
                <a16:creationId xmlns:a16="http://schemas.microsoft.com/office/drawing/2014/main" id="{0561A221-9C26-4DCE-B97A-966B00A72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2192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32-Point Star 2">
            <a:extLst>
              <a:ext uri="{FF2B5EF4-FFF2-40B4-BE49-F238E27FC236}">
                <a16:creationId xmlns:a16="http://schemas.microsoft.com/office/drawing/2014/main" id="{FDC05F47-3C14-44B9-9A59-8ABB8693B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6764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WordArt 3">
            <a:extLst>
              <a:ext uri="{FF2B5EF4-FFF2-40B4-BE49-F238E27FC236}">
                <a16:creationId xmlns:a16="http://schemas.microsoft.com/office/drawing/2014/main" id="{EE3B90F4-9922-4A23-87F5-F081FE91289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01514" y="4126536"/>
            <a:ext cx="4486275" cy="10556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" cap="none" spc="0" normalizeH="0" baseline="0" noProof="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M</a:t>
            </a:r>
            <a:r>
              <a:rPr lang="vi-VN" sz="2400" kern="10" noProof="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ôn</a:t>
            </a:r>
            <a:r>
              <a:rPr kumimoji="0" lang="en-US" sz="2400" b="0" i="0" u="none" strike="noStrike" kern="10" cap="none" spc="0" normalizeH="0" baseline="0" noProof="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2400" b="0" i="0" u="none" strike="noStrike" kern="10" cap="none" spc="0" normalizeH="0" noProof="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0" cap="none" spc="0" normalizeH="0" noProof="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US" sz="2400" b="0" i="0" u="none" strike="noStrike" kern="10" cap="none" spc="0" normalizeH="0" noProof="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0" cap="none" spc="0" normalizeH="0" noProof="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đức</a:t>
            </a:r>
            <a:endParaRPr kumimoji="0" lang="en-US" sz="2400" b="0" i="0" u="none" strike="noStrike" kern="10" cap="none" spc="0" normalizeH="0" baseline="0" noProof="0" dirty="0">
              <a:ln w="9525">
                <a:solidFill>
                  <a:srgbClr val="FF3300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WordArt 3">
            <a:extLst>
              <a:ext uri="{FF2B5EF4-FFF2-40B4-BE49-F238E27FC236}">
                <a16:creationId xmlns:a16="http://schemas.microsoft.com/office/drawing/2014/main" id="{DF082432-6E1C-40DD-927D-32D25CC5C7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90800" y="685800"/>
            <a:ext cx="7162800" cy="2438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4352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Trường Tiểu </a:t>
            </a:r>
            <a:r>
              <a:rPr kumimoji="0" lang="vi-VN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học </a:t>
            </a:r>
            <a:r>
              <a:rPr lang="vi-VN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Times New Roman" panose="02020603050405020304" pitchFamily="18" charset="0"/>
              </a:rPr>
              <a:t>Chuyên Mỹ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52773" y="5388114"/>
            <a:ext cx="6505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Giáo viên: Nguyễn Thị Minh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56771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1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4" presetID="23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6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2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8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7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1579"/>
            <a:ext cx="6878865" cy="315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225" y="924605"/>
            <a:ext cx="5739488" cy="302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771" y="4136572"/>
            <a:ext cx="5689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41639" y="145142"/>
            <a:ext cx="642983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 CỦA BẠN MINH</a:t>
            </a:r>
          </a:p>
        </p:txBody>
      </p:sp>
    </p:spTree>
    <p:extLst>
      <p:ext uri="{BB962C8B-B14F-4D97-AF65-F5344CB8AC3E}">
        <p14:creationId xmlns:p14="http://schemas.microsoft.com/office/powerpoint/2010/main" val="2104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8491" y="191070"/>
            <a:ext cx="6864822" cy="1171277"/>
          </a:xfrm>
          <a:prstGeom prst="cloudCallou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luận</a:t>
            </a:r>
            <a:endParaRPr lang="vi-V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2841109" y="1990494"/>
            <a:ext cx="6125506" cy="911498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Vì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sao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Minh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đi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muộn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2363429" y="3636550"/>
            <a:ext cx="7572168" cy="923109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Sống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gọn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gàng,ngăn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nắp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ích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lợi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kern="0" dirty="0" err="1">
                <a:latin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600" kern="0" dirty="0">
                <a:latin typeface="Times New Roman" panose="02020603050405020304" charset="0"/>
                <a:cs typeface="Times New Roman" panose="02020603050405020304" charset="0"/>
              </a:rPr>
              <a:t>? 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0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5679" y="101220"/>
            <a:ext cx="10882225" cy="646986"/>
          </a:xfrm>
          <a:prstGeom prst="round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tranh và nêu những biểu hiện sống gọn gàng, ngăn nắp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3" y="800857"/>
            <a:ext cx="4104762" cy="2952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315" y="718782"/>
            <a:ext cx="3980952" cy="3085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297" y="785448"/>
            <a:ext cx="3828571" cy="3019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3" y="3819905"/>
            <a:ext cx="4132876" cy="2971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99" y="3819905"/>
            <a:ext cx="3985302" cy="29714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297" y="3819905"/>
            <a:ext cx="3764675" cy="2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6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750" y="438750"/>
            <a:ext cx="3890515" cy="1264980"/>
          </a:xfrm>
          <a:prstGeom prst="cloudCallou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4233204" y="1362686"/>
            <a:ext cx="5688777" cy="911498"/>
          </a:xfrm>
          <a:prstGeom prst="round2DiagRect">
            <a:avLst/>
          </a:prstGeom>
          <a:solidFill>
            <a:srgbClr val="92D05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2199652" y="2722134"/>
            <a:ext cx="5948085" cy="923109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862146" y="3958751"/>
            <a:ext cx="10485119" cy="1181463"/>
          </a:xfrm>
          <a:prstGeom prst="round2Diag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3093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94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2" y="837407"/>
            <a:ext cx="9898741" cy="498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4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3093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64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3093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54" y="1100138"/>
            <a:ext cx="9811657" cy="435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696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3093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27" y="754742"/>
            <a:ext cx="8527480" cy="47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865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572782" y="-7254"/>
            <a:ext cx="7906533" cy="10417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Biểu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gọn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gàng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ngăn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B02B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nắp</a:t>
            </a:r>
            <a:endParaRPr kumimoji="0" lang="en-US" altLang="zh-CN" sz="4000" b="1" i="0" u="none" strike="noStrike" kern="0" cap="none" spc="0" normalizeH="0" baseline="0" noProof="0" dirty="0">
              <a:ln>
                <a:noFill/>
              </a:ln>
              <a:solidFill>
                <a:srgbClr val="0B02B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68166" y="1055364"/>
            <a:ext cx="3868231" cy="9433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036395" y="1055364"/>
            <a:ext cx="0" cy="9433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45675" y="1055364"/>
            <a:ext cx="3975019" cy="9150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3093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365" y="2104571"/>
            <a:ext cx="6241144" cy="210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93" y="4349913"/>
            <a:ext cx="5692545" cy="243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4570"/>
            <a:ext cx="6247266" cy="2507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28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0310" y="559544"/>
            <a:ext cx="95261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Những biểu hiện sống gọn gàng, ngăn nắp trong học tập và sinh hoạt là để đồ dùng vào đúng chỗ sau khi dùng; xếp sách, đồ dùng học tập vào cặp sách, giá sách, góc học tập; quần áo sạch gấp và để vào tủ; quần áo bẩn cho vào chậu/túi để giặt; quần áo đang dùng treo lên mắc áo; giày dép xếp vào chỗ quy định; mũ nón treo lên giá.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511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12192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3600" y="4191000"/>
            <a:ext cx="741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8457" y="1456414"/>
            <a:ext cx="11155680" cy="715089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biểu hiện thực hiện đúng nội quy trường, lớp.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9657" y="3085707"/>
            <a:ext cx="10045337" cy="783193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sao phải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đúng nội quy trường, lớp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7326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440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ình nền Powerpoint dễ thương - Tổng hợp những hình nền dễ thương ...">
            <a:extLst>
              <a:ext uri="{FF2B5EF4-FFF2-40B4-BE49-F238E27FC236}">
                <a16:creationId xmlns:a16="http://schemas.microsoft.com/office/drawing/2014/main" id="{73F93A13-68E9-4A33-963A-4643EC326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uble Wave 5"/>
          <p:cNvSpPr/>
          <p:nvPr/>
        </p:nvSpPr>
        <p:spPr>
          <a:xfrm>
            <a:off x="1045027" y="1291436"/>
            <a:ext cx="10450286" cy="1933303"/>
          </a:xfrm>
          <a:prstGeom prst="doubleWav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thi kể về cách sắp xếp góc học tập của mình</a:t>
            </a:r>
            <a:endParaRPr lang="vi-VN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9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345" y="3478530"/>
            <a:ext cx="1044575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5" y="276229"/>
            <a:ext cx="34036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924" y="2941012"/>
            <a:ext cx="2647951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184" y="569599"/>
            <a:ext cx="2079625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900" y="3940179"/>
            <a:ext cx="936752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035" y="6208399"/>
            <a:ext cx="12243435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240973" y="841012"/>
            <a:ext cx="89709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7200" b="1" dirty="0" smtClean="0">
                <a:latin typeface="HP001 4 hàng" pitchFamily="34" charset="0"/>
                <a:cs typeface="+mn-ea"/>
                <a:sym typeface="+mn-lt"/>
              </a:rPr>
              <a:t>Cảm ơn thầy cô và các em đã lắng nghe</a:t>
            </a:r>
            <a:r>
              <a:rPr lang="en-US" altLang="zh-CN" sz="7200" b="1" dirty="0" smtClean="0"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7200" b="1" dirty="0"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716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3029803" y="1528544"/>
            <a:ext cx="6155139" cy="1328023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76486653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119313"/>
            <a:ext cx="5915025" cy="371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999" y="2182813"/>
            <a:ext cx="6455001" cy="365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1393371" y="0"/>
            <a:ext cx="8505372" cy="1756229"/>
          </a:xfrm>
          <a:prstGeom prst="cloudCallou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hơn?Vì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5640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ẢNH LÀM HÌNH NỀN\34613679560_789ee62d44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1090" y="2310505"/>
            <a:ext cx="10077685" cy="2264568"/>
          </a:xfrm>
          <a:prstGeom prst="cloudCallou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đề</a:t>
            </a:r>
          </a:p>
          <a:p>
            <a:pPr algn="ctr"/>
            <a:r>
              <a:rPr lang="en-US" sz="42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HOẠT NỀN NẾP</a:t>
            </a:r>
            <a:endParaRPr lang="vi-VN" sz="42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956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lank template happy kids poster design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" b="9693"/>
          <a:stretch/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19400" y="1905000"/>
            <a:ext cx="51603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KHÁM PHÁ</a:t>
            </a:r>
            <a:endParaRPr lang="en-US" sz="7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27047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2" descr="D:\ẢNH LÀM HÌNH NỀN\34613679560_789ee62d44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12237" y="1293846"/>
            <a:ext cx="9606377" cy="345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26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2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</a:p>
          <a:p>
            <a:pPr algn="ctr">
              <a:lnSpc>
                <a:spcPct val="150000"/>
              </a:lnSpc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GỌN GÀNG, NGĂN NẮP</a:t>
            </a:r>
          </a:p>
          <a:p>
            <a:pPr algn="ctr">
              <a:lnSpc>
                <a:spcPct val="150000"/>
              </a:lnSpc>
            </a:pPr>
            <a:r>
              <a:rPr lang="en-US" sz="37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</a:p>
        </p:txBody>
      </p:sp>
    </p:spTree>
    <p:extLst>
      <p:ext uri="{BB962C8B-B14F-4D97-AF65-F5344CB8AC3E}">
        <p14:creationId xmlns:p14="http://schemas.microsoft.com/office/powerpoint/2010/main" val="7564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340991" y="23063"/>
            <a:ext cx="980922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“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Minh”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1" name="Picture 14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0"/>
            <a:ext cx="14732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1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7326" y="5575301"/>
            <a:ext cx="1104900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02686" y="-181768"/>
            <a:ext cx="1103313" cy="14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18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18800" y="5757864"/>
            <a:ext cx="14732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1579"/>
            <a:ext cx="6878865" cy="315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225" y="924605"/>
            <a:ext cx="5739488" cy="302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771" y="4136572"/>
            <a:ext cx="5689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4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RzM7iWNlRlkn3XPYEDLkYgtI7d2W8R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364" y="191069"/>
            <a:ext cx="11682484" cy="612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3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289</Words>
  <Application>Microsoft Office PowerPoint</Application>
  <PresentationFormat>Widescreen</PresentationFormat>
  <Paragraphs>33</Paragraphs>
  <Slides>21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宋体</vt:lpstr>
      <vt:lpstr>Arial</vt:lpstr>
      <vt:lpstr>Calibri</vt:lpstr>
      <vt:lpstr>Calibri Light</vt:lpstr>
      <vt:lpstr>HP001 4 hàng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</cp:lastModifiedBy>
  <cp:revision>25</cp:revision>
  <dcterms:created xsi:type="dcterms:W3CDTF">2020-08-26T14:53:24Z</dcterms:created>
  <dcterms:modified xsi:type="dcterms:W3CDTF">2024-06-29T04:13:36Z</dcterms:modified>
</cp:coreProperties>
</file>