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70" r:id="rId5"/>
    <p:sldId id="271" r:id="rId6"/>
    <p:sldId id="269" r:id="rId7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48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370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120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328319" y="802202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005541" y="4343401"/>
            <a:ext cx="11706881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30: EM VUI HỌC TOÁN (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30: EM VUI HỌC TOÁN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1)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21888" t="28125" r="22474" b="62500"/>
          <a:stretch/>
        </p:blipFill>
        <p:spPr>
          <a:xfrm>
            <a:off x="1737519" y="2063748"/>
            <a:ext cx="14173200" cy="106045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23243" t="37500" r="22474" b="19792"/>
          <a:stretch/>
        </p:blipFill>
        <p:spPr>
          <a:xfrm>
            <a:off x="2804319" y="3352800"/>
            <a:ext cx="119634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30: EM VUI HỌC TOÁN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1)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23646" t="80208" r="21303" b="8334"/>
          <a:stretch/>
        </p:blipFill>
        <p:spPr>
          <a:xfrm>
            <a:off x="1966119" y="2362200"/>
            <a:ext cx="12649200" cy="21336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937591" y="4363459"/>
            <a:ext cx="105142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0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nhân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cũng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0.</a:t>
            </a:r>
          </a:p>
          <a:p>
            <a:pPr algn="just"/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nhân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0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cũng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0</a:t>
            </a:r>
          </a:p>
          <a:p>
            <a:pPr algn="just"/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0 chia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cho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khác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0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cũng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66119" y="6364718"/>
            <a:ext cx="105142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nhân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cũng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chính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đó</a:t>
            </a: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nhân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cũng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chính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đó</a:t>
            </a: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chia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cho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cũng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chính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đó</a:t>
            </a: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64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30: EM VUI HỌC TOÁN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1)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17789" t="26042" r="20132" b="10416"/>
          <a:stretch/>
        </p:blipFill>
        <p:spPr>
          <a:xfrm>
            <a:off x="1966119" y="1962530"/>
            <a:ext cx="12496800" cy="61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21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1168</TotalTime>
  <Words>174</Words>
  <Application>Microsoft Office PowerPoint</Application>
  <PresentationFormat>Custom</PresentationFormat>
  <Paragraphs>26</Paragraphs>
  <Slides>6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171</cp:revision>
  <dcterms:created xsi:type="dcterms:W3CDTF">2022-07-10T01:37:20Z</dcterms:created>
  <dcterms:modified xsi:type="dcterms:W3CDTF">2024-07-02T05:15:07Z</dcterms:modified>
</cp:coreProperties>
</file>