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76" r:id="rId4"/>
    <p:sldId id="277" r:id="rId5"/>
    <p:sldId id="272" r:id="rId6"/>
    <p:sldId id="273" r:id="rId7"/>
    <p:sldId id="275" r:id="rId8"/>
    <p:sldId id="269" r:id="rId9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00FF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936" y="6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2836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2836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2836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0605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3774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4519852" y="663422"/>
            <a:ext cx="1003726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CHUYÊN MỸ- KHỐI 3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783822" y="4343401"/>
            <a:ext cx="10928600" cy="2653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31: NHÂN SỐ TRÒN CHỤC VỚI SỐ CÓ MỘT CHỮ SỐ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ntitled Projec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19" y="25399"/>
            <a:ext cx="16002000" cy="899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1966119" y="1041400"/>
            <a:ext cx="103990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31: NHÂN SỐ TRÒN CHỤC VỚI  SỐ CÓ MỘT CHỮ SỐ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64393" y="6641353"/>
            <a:ext cx="21291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20 x 3 =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33319" y="6641353"/>
            <a:ext cx="4700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?</a:t>
            </a:r>
          </a:p>
        </p:txBody>
      </p:sp>
      <p:pic>
        <p:nvPicPr>
          <p:cNvPr id="20" name="Picture 1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119" y="2286000"/>
            <a:ext cx="12039600" cy="3733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93129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1966119" y="1041400"/>
            <a:ext cx="103990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31: NHÂN SỐ TRÒN CHỤC VỚI  SỐ CÓ MỘT CHỮ SỐ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99519" y="6641353"/>
            <a:ext cx="7696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/>
              <a:t>Tính</a:t>
            </a:r>
            <a:r>
              <a:rPr lang="en-US" sz="4800" dirty="0"/>
              <a:t> </a:t>
            </a:r>
            <a:r>
              <a:rPr lang="en-US" sz="4800" dirty="0" err="1"/>
              <a:t>nhẩm</a:t>
            </a:r>
            <a:r>
              <a:rPr lang="en-US" sz="4800" dirty="0"/>
              <a:t>:</a:t>
            </a:r>
          </a:p>
          <a:p>
            <a:r>
              <a:rPr lang="en-US" sz="4800" dirty="0"/>
              <a:t>2 </a:t>
            </a:r>
            <a:r>
              <a:rPr lang="en-US" sz="4800" dirty="0" err="1"/>
              <a:t>chục</a:t>
            </a:r>
            <a:r>
              <a:rPr lang="en-US" sz="4800" dirty="0"/>
              <a:t> x 3 = 6 </a:t>
            </a:r>
            <a:r>
              <a:rPr lang="en-US" sz="4800" dirty="0" err="1"/>
              <a:t>chục</a:t>
            </a:r>
            <a:endParaRPr lang="en-US" sz="4800" dirty="0"/>
          </a:p>
          <a:p>
            <a:r>
              <a:rPr lang="en-US" sz="4800" dirty="0" err="1"/>
              <a:t>Vậy</a:t>
            </a:r>
            <a:r>
              <a:rPr lang="en-US" sz="4800" dirty="0"/>
              <a:t> 20 x 3 = 60. </a:t>
            </a:r>
          </a:p>
        </p:txBody>
      </p:sp>
      <p:pic>
        <p:nvPicPr>
          <p:cNvPr id="11" name="Picture 10"/>
          <p:cNvPicPr/>
          <p:nvPr/>
        </p:nvPicPr>
        <p:blipFill>
          <a:blip r:embed="rId3"/>
          <a:stretch>
            <a:fillRect/>
          </a:stretch>
        </p:blipFill>
        <p:spPr>
          <a:xfrm>
            <a:off x="1813719" y="2133600"/>
            <a:ext cx="1333500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29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1966119" y="1041400"/>
            <a:ext cx="103990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31: NHÂN SỐ TRÒN CHỤC VỚI  SỐ CÓ MỘT CHỮ SỐ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4079" t="28404" r="18571" b="25763"/>
          <a:stretch/>
        </p:blipFill>
        <p:spPr>
          <a:xfrm>
            <a:off x="1966118" y="2209800"/>
            <a:ext cx="12290195" cy="37338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064393" y="6641353"/>
            <a:ext cx="21291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30 x 3 =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33319" y="6641353"/>
            <a:ext cx="8098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90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99719" y="7551003"/>
            <a:ext cx="21291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20 x 2 =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814719" y="6553200"/>
            <a:ext cx="21291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40 x 2 =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890919" y="7543800"/>
            <a:ext cx="21291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30 x 2 =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33319" y="7551003"/>
            <a:ext cx="8098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40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976682" y="6560403"/>
            <a:ext cx="8098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80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129082" y="7551003"/>
            <a:ext cx="8098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60</a:t>
            </a:r>
          </a:p>
        </p:txBody>
      </p:sp>
    </p:spTree>
    <p:extLst>
      <p:ext uri="{BB962C8B-B14F-4D97-AF65-F5344CB8AC3E}">
        <p14:creationId xmlns:p14="http://schemas.microsoft.com/office/powerpoint/2010/main" val="653133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1966119" y="1041400"/>
            <a:ext cx="103990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31: NHÂN SỐ TRÒN CHỤC VỚI  SỐ CÓ MỘT CHỮ SỐ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2728119" y="5754468"/>
            <a:ext cx="935518" cy="835463"/>
            <a:chOff x="219324" y="3657600"/>
            <a:chExt cx="935518" cy="914400"/>
          </a:xfrm>
        </p:grpSpPr>
        <p:sp>
          <p:nvSpPr>
            <p:cNvPr id="33" name="Rounded Rectangle 32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69401" y="3791634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/>
                <a:t>20</a:t>
              </a: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24232" t="27083" r="41214" b="64438"/>
          <a:stretch/>
        </p:blipFill>
        <p:spPr>
          <a:xfrm>
            <a:off x="1051718" y="1665758"/>
            <a:ext cx="9697847" cy="107744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27651" t="63798" r="25497" b="16462"/>
          <a:stretch/>
        </p:blipFill>
        <p:spPr>
          <a:xfrm>
            <a:off x="8900319" y="2743200"/>
            <a:ext cx="6096000" cy="25908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/>
          <a:srcRect l="25163" t="34755" r="24471" b="45430"/>
          <a:stretch/>
        </p:blipFill>
        <p:spPr>
          <a:xfrm>
            <a:off x="1737519" y="2971800"/>
            <a:ext cx="6553200" cy="2362200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8580753" y="2743200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8" name="Group 17"/>
          <p:cNvGrpSpPr/>
          <p:nvPr/>
        </p:nvGrpSpPr>
        <p:grpSpPr>
          <a:xfrm>
            <a:off x="3794919" y="5791200"/>
            <a:ext cx="935518" cy="798731"/>
            <a:chOff x="219324" y="3657600"/>
            <a:chExt cx="935518" cy="914400"/>
          </a:xfrm>
        </p:grpSpPr>
        <p:sp>
          <p:nvSpPr>
            <p:cNvPr id="19" name="Rounded Rectangle 18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97640" y="3744835"/>
              <a:ext cx="396263" cy="7399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/>
                <a:t>x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840601" y="5791200"/>
            <a:ext cx="935518" cy="798731"/>
            <a:chOff x="219324" y="3657600"/>
            <a:chExt cx="935518" cy="914400"/>
          </a:xfrm>
        </p:grpSpPr>
        <p:sp>
          <p:nvSpPr>
            <p:cNvPr id="22" name="Rounded Rectangle 21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86419" y="3744835"/>
              <a:ext cx="418704" cy="7399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/>
                <a:t>4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852319" y="5791200"/>
            <a:ext cx="935518" cy="798731"/>
            <a:chOff x="219324" y="3657600"/>
            <a:chExt cx="935518" cy="914400"/>
          </a:xfrm>
        </p:grpSpPr>
        <p:sp>
          <p:nvSpPr>
            <p:cNvPr id="25" name="Rounded Rectangle 24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88823" y="3744835"/>
              <a:ext cx="413896" cy="7399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/>
                <a:t>=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6919119" y="5791200"/>
            <a:ext cx="935518" cy="798731"/>
            <a:chOff x="219324" y="3657600"/>
            <a:chExt cx="935518" cy="914400"/>
          </a:xfrm>
        </p:grpSpPr>
        <p:sp>
          <p:nvSpPr>
            <p:cNvPr id="28" name="Rounded Rectangle 27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69400" y="3744835"/>
              <a:ext cx="652743" cy="7399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/>
                <a:t>80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9260201" y="5715000"/>
            <a:ext cx="935518" cy="835463"/>
            <a:chOff x="219324" y="3657600"/>
            <a:chExt cx="935518" cy="914400"/>
          </a:xfrm>
        </p:grpSpPr>
        <p:sp>
          <p:nvSpPr>
            <p:cNvPr id="31" name="Rounded Rectangle 30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69401" y="3791634"/>
              <a:ext cx="652743" cy="7073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/>
                <a:t>40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10327001" y="5751732"/>
            <a:ext cx="935518" cy="798731"/>
            <a:chOff x="219324" y="3657600"/>
            <a:chExt cx="935518" cy="914400"/>
          </a:xfrm>
        </p:grpSpPr>
        <p:sp>
          <p:nvSpPr>
            <p:cNvPr id="37" name="Rounded Rectangle 36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97640" y="3744835"/>
              <a:ext cx="396263" cy="7399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/>
                <a:t>x</a:t>
              </a: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11372683" y="5751732"/>
            <a:ext cx="935518" cy="798731"/>
            <a:chOff x="219324" y="3657600"/>
            <a:chExt cx="935518" cy="914400"/>
          </a:xfrm>
        </p:grpSpPr>
        <p:sp>
          <p:nvSpPr>
            <p:cNvPr id="40" name="Rounded Rectangle 39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486419" y="3744835"/>
              <a:ext cx="418704" cy="7399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/>
                <a:t>2</a:t>
              </a: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12384401" y="5751732"/>
            <a:ext cx="935518" cy="798731"/>
            <a:chOff x="219324" y="3657600"/>
            <a:chExt cx="935518" cy="914400"/>
          </a:xfrm>
        </p:grpSpPr>
        <p:sp>
          <p:nvSpPr>
            <p:cNvPr id="43" name="Rounded Rectangle 42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488823" y="3744835"/>
              <a:ext cx="413896" cy="7399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/>
                <a:t>=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13451201" y="5751732"/>
            <a:ext cx="935518" cy="798731"/>
            <a:chOff x="219324" y="3657600"/>
            <a:chExt cx="935518" cy="914400"/>
          </a:xfrm>
        </p:grpSpPr>
        <p:sp>
          <p:nvSpPr>
            <p:cNvPr id="46" name="Rounded Rectangle 45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69400" y="3744835"/>
              <a:ext cx="652743" cy="7399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/>
                <a:t>80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32025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1966119" y="1041400"/>
            <a:ext cx="103990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31: NHÂN SỐ TRÒN CHỤC VỚI  SỐ CÓ MỘT CHỮ SỐ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21883" t="28152" r="20723" b="59794"/>
          <a:stretch/>
        </p:blipFill>
        <p:spPr>
          <a:xfrm>
            <a:off x="1141615" y="1937647"/>
            <a:ext cx="10120904" cy="210095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24895" t="40908" r="24739" b="11431"/>
          <a:stretch/>
        </p:blipFill>
        <p:spPr>
          <a:xfrm>
            <a:off x="11033918" y="1640603"/>
            <a:ext cx="4724401" cy="323619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009930" y="4382869"/>
            <a:ext cx="18517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u="sng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Tóm</a:t>
            </a:r>
            <a:r>
              <a:rPr lang="en-US" sz="3600" b="1" u="sng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u="sng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tắt</a:t>
            </a:r>
            <a:endParaRPr lang="en-US" sz="3600" b="1" u="sng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055378" y="4419600"/>
            <a:ext cx="18261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3600" b="1" u="sng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u="sng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giải</a:t>
            </a:r>
            <a:endParaRPr lang="en-US" sz="3600" b="1" u="sng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6919119" y="4572000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432720" y="4648200"/>
            <a:ext cx="6019799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sọt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: 20 kg 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5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sọt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: … kg?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42919" y="5459631"/>
            <a:ext cx="92964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5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sọt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như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thế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tất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cả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ki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lô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-gam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      20 x 5 = 100 (kg)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              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Đáp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 100 kg</a:t>
            </a:r>
          </a:p>
        </p:txBody>
      </p:sp>
    </p:spTree>
    <p:extLst>
      <p:ext uri="{BB962C8B-B14F-4D97-AF65-F5344CB8AC3E}">
        <p14:creationId xmlns:p14="http://schemas.microsoft.com/office/powerpoint/2010/main" val="239298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1189</TotalTime>
  <Words>257</Words>
  <Application>Microsoft Office PowerPoint</Application>
  <PresentationFormat>Custom</PresentationFormat>
  <Paragraphs>59</Paragraphs>
  <Slides>8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173</cp:revision>
  <dcterms:created xsi:type="dcterms:W3CDTF">2022-07-10T01:37:20Z</dcterms:created>
  <dcterms:modified xsi:type="dcterms:W3CDTF">2024-07-02T05:15:53Z</dcterms:modified>
</cp:coreProperties>
</file>