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3" r:id="rId4"/>
    <p:sldId id="258" r:id="rId5"/>
    <p:sldId id="270" r:id="rId6"/>
    <p:sldId id="272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60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487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75919" y="716756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85119" y="4343401"/>
            <a:ext cx="13716000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32: NHÂN VỚI SỐ CÓ MỘT CHỮ SỐ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KHÔNG NHỚ)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32: NHÂN VỚI SỐ CÓ MỘT CHỮ SỐ ( KHÔNG NHỚ)</a:t>
            </a:r>
          </a:p>
        </p:txBody>
      </p:sp>
      <p:pic>
        <p:nvPicPr>
          <p:cNvPr id="25" name="Picture 2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16" y="1617378"/>
            <a:ext cx="14020800" cy="358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16" y="5105400"/>
            <a:ext cx="13715999" cy="3733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036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32: NHÂN VỚI SỐ CÓ MỘT CHỮ SỐ ( KHÔNG NHỚ)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17203" t="30209" r="18375" b="37500"/>
          <a:stretch/>
        </p:blipFill>
        <p:spPr>
          <a:xfrm>
            <a:off x="2728119" y="2133600"/>
            <a:ext cx="11430000" cy="441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539521" y="5715000"/>
            <a:ext cx="935518" cy="914400"/>
            <a:chOff x="219324" y="3657600"/>
            <a:chExt cx="935518" cy="914400"/>
          </a:xfrm>
        </p:grpSpPr>
        <p:sp>
          <p:nvSpPr>
            <p:cNvPr id="13" name="Rounded Rectangle 1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69401" y="37916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</a:rPr>
                <a:t>69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286441" y="5715000"/>
            <a:ext cx="935518" cy="914400"/>
            <a:chOff x="219324" y="3657600"/>
            <a:chExt cx="935518" cy="914400"/>
          </a:xfrm>
        </p:grpSpPr>
        <p:sp>
          <p:nvSpPr>
            <p:cNvPr id="17" name="Rounded Rectangle 16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18459" y="37916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</a:rPr>
                <a:t>68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0033361" y="5715000"/>
            <a:ext cx="935518" cy="914400"/>
            <a:chOff x="219324" y="3657600"/>
            <a:chExt cx="935518" cy="914400"/>
          </a:xfrm>
        </p:grpSpPr>
        <p:sp>
          <p:nvSpPr>
            <p:cNvPr id="20" name="Rounded Rectangle 19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17304" y="3733800"/>
              <a:ext cx="7569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</a:rPr>
                <a:t> 84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2928360" y="5715000"/>
            <a:ext cx="935518" cy="914400"/>
            <a:chOff x="219324" y="3657600"/>
            <a:chExt cx="935518" cy="914400"/>
          </a:xfrm>
        </p:grpSpPr>
        <p:sp>
          <p:nvSpPr>
            <p:cNvPr id="23" name="Rounded Rectangle 2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9401" y="37916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</a:rPr>
                <a:t>55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32: NHÂN VỚI SỐ CÓ MỘT CHỮ SỐ ( KHÔNG NHỚ)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2474" t="28125" r="23060" b="11458"/>
          <a:stretch/>
        </p:blipFill>
        <p:spPr>
          <a:xfrm>
            <a:off x="2042319" y="1828800"/>
            <a:ext cx="12954000" cy="4419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198167" y="69553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88811" y="67597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2923739" y="7610529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938480" y="640080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24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28119" y="7597914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  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88811" y="7597914"/>
            <a:ext cx="921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03167" y="69553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93811" y="67597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4828739" y="7610529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43480" y="640080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43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26280" y="7597914"/>
            <a:ext cx="114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86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2967" y="69553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03611" y="67597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7038539" y="7610529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053280" y="640080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12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36080" y="7597914"/>
            <a:ext cx="114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48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370367" y="69553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861011" y="67597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9095939" y="7610529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110680" y="640080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31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893480" y="7597914"/>
            <a:ext cx="114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93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427767" y="691211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918411" y="66835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45" name="Straight Connector 44"/>
          <p:cNvCxnSpPr/>
          <p:nvPr/>
        </p:nvCxnSpPr>
        <p:spPr>
          <a:xfrm>
            <a:off x="11153339" y="7620000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1168080" y="637871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22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950880" y="7597914"/>
            <a:ext cx="114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66</a:t>
            </a:r>
          </a:p>
        </p:txBody>
      </p:sp>
    </p:spTree>
    <p:extLst>
      <p:ext uri="{BB962C8B-B14F-4D97-AF65-F5344CB8AC3E}">
        <p14:creationId xmlns:p14="http://schemas.microsoft.com/office/powerpoint/2010/main" val="127950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  <p:bldP spid="17" grpId="0"/>
      <p:bldP spid="21" grpId="0"/>
      <p:bldP spid="22" grpId="0"/>
      <p:bldP spid="24" grpId="0"/>
      <p:bldP spid="25" grpId="0"/>
      <p:bldP spid="30" grpId="0"/>
      <p:bldP spid="31" grpId="0"/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32: NHÂN VỚI SỐ CÓ MỘT CHỮ SỐ ( KHÔNG NHỚ)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5403" t="27773" r="25402" b="62501"/>
          <a:stretch/>
        </p:blipFill>
        <p:spPr>
          <a:xfrm>
            <a:off x="137319" y="2133600"/>
            <a:ext cx="10515600" cy="2133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8733" t="36457" r="29686" b="9120"/>
          <a:stretch/>
        </p:blipFill>
        <p:spPr>
          <a:xfrm>
            <a:off x="11262519" y="1962530"/>
            <a:ext cx="5014119" cy="268567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7909719" y="4001869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80519" y="4001869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27919" y="4792920"/>
            <a:ext cx="6542176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3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hàng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ghế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hàng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ghế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13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ngồi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….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60990" y="3944034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16268" y="5172432"/>
            <a:ext cx="776105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ngồi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13 x 3 = 39 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39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người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00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220</Words>
  <Application>Microsoft Office PowerPoint</Application>
  <PresentationFormat>Custom</PresentationFormat>
  <Paragraphs>58</Paragraphs>
  <Slides>7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176</cp:revision>
  <dcterms:created xsi:type="dcterms:W3CDTF">2022-07-10T01:37:20Z</dcterms:created>
  <dcterms:modified xsi:type="dcterms:W3CDTF">2024-07-02T05:16:10Z</dcterms:modified>
</cp:coreProperties>
</file>