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4" r:id="rId3"/>
    <p:sldId id="271" r:id="rId4"/>
    <p:sldId id="258" r:id="rId5"/>
    <p:sldId id="272" r:id="rId6"/>
    <p:sldId id="268" r:id="rId7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0000FF"/>
    <a:srgbClr val="1818E8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16" autoAdjust="0"/>
    <p:restoredTop sz="94660"/>
  </p:normalViewPr>
  <p:slideViewPr>
    <p:cSldViewPr>
      <p:cViewPr varScale="1">
        <p:scale>
          <a:sx n="48" d="100"/>
          <a:sy n="48" d="100"/>
        </p:scale>
        <p:origin x="1074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879185" y="748711"/>
            <a:ext cx="10037260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  <a:endParaRPr lang="en-US" sz="3600" dirty="0"/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739304" y="4343401"/>
            <a:ext cx="14714215" cy="242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45: ÔN TẬP VỀ SỐ VÀ PHÉP TÍNH</a:t>
            </a:r>
          </a:p>
          <a:p>
            <a:pPr algn="ctr" eaLnBrk="1" hangingPunct="1"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TRONG PHẠM VI 100 000 (TIẾP THEO) (T1)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91953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1889918" y="1881940"/>
            <a:ext cx="13030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nhẩm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 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82B67A7-9D73-4096-B745-0B597A78C212}"/>
              </a:ext>
            </a:extLst>
          </p:cNvPr>
          <p:cNvSpPr/>
          <p:nvPr/>
        </p:nvSpPr>
        <p:spPr>
          <a:xfrm>
            <a:off x="919864" y="1828800"/>
            <a:ext cx="873326" cy="752609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38100">
            <a:solidFill>
              <a:schemeClr val="accent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UTM Avo" panose="02040603050506020204" pitchFamily="18" charset="0"/>
              </a:rPr>
              <a:t>1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03386F2-7978-442F-928A-96F538355369}"/>
              </a:ext>
            </a:extLst>
          </p:cNvPr>
          <p:cNvGrpSpPr/>
          <p:nvPr/>
        </p:nvGrpSpPr>
        <p:grpSpPr>
          <a:xfrm>
            <a:off x="749757" y="3477857"/>
            <a:ext cx="7146833" cy="4980342"/>
            <a:chOff x="1132551" y="1888870"/>
            <a:chExt cx="4592186" cy="1641656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974201D5-DE38-46C0-83ED-B4D43F00604F}"/>
                </a:ext>
              </a:extLst>
            </p:cNvPr>
            <p:cNvGrpSpPr/>
            <p:nvPr/>
          </p:nvGrpSpPr>
          <p:grpSpPr>
            <a:xfrm>
              <a:off x="1132551" y="1888870"/>
              <a:ext cx="4592186" cy="1431885"/>
              <a:chOff x="441493" y="4586905"/>
              <a:chExt cx="3447591" cy="1090540"/>
            </a:xfrm>
          </p:grpSpPr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2418B299-C201-47C6-B449-446D00B0D6A1}"/>
                  </a:ext>
                </a:extLst>
              </p:cNvPr>
              <p:cNvSpPr/>
              <p:nvPr/>
            </p:nvSpPr>
            <p:spPr>
              <a:xfrm>
                <a:off x="441493" y="4586905"/>
                <a:ext cx="3447591" cy="1090540"/>
              </a:xfrm>
              <a:prstGeom prst="roundRect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B02F875-F850-4E01-A0AE-83592F566D57}"/>
                  </a:ext>
                </a:extLst>
              </p:cNvPr>
              <p:cNvSpPr txBox="1"/>
              <p:nvPr/>
            </p:nvSpPr>
            <p:spPr>
              <a:xfrm>
                <a:off x="785258" y="4776486"/>
                <a:ext cx="2669058" cy="339973"/>
              </a:xfrm>
              <a:prstGeom prst="rect">
                <a:avLst/>
              </a:prstGeom>
              <a:noFill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US" sz="3600" dirty="0"/>
                  <a:t>50 000 + 30 000 =</a:t>
                </a:r>
              </a:p>
              <a:p>
                <a:pPr>
                  <a:spcAft>
                    <a:spcPts val="1200"/>
                  </a:spcAft>
                </a:pPr>
                <a:r>
                  <a:rPr lang="en-US" sz="3600" dirty="0"/>
                  <a:t>70 000 – 50 000 =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DEAB03A-4B89-490E-9F74-F6B46746E572}"/>
                  </a:ext>
                </a:extLst>
              </p:cNvPr>
              <p:cNvSpPr txBox="1"/>
              <p:nvPr/>
            </p:nvSpPr>
            <p:spPr>
              <a:xfrm>
                <a:off x="785258" y="5133769"/>
                <a:ext cx="2669058" cy="339973"/>
              </a:xfrm>
              <a:prstGeom prst="rect">
                <a:avLst/>
              </a:prstGeom>
              <a:noFill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US" sz="3600" dirty="0"/>
                  <a:t>16 000 + 50 000 =</a:t>
                </a:r>
              </a:p>
              <a:p>
                <a:pPr>
                  <a:spcAft>
                    <a:spcPts val="1200"/>
                  </a:spcAft>
                </a:pPr>
                <a:r>
                  <a:rPr lang="en-US" sz="3600" dirty="0"/>
                  <a:t>34 000 – 4 000 = </a:t>
                </a:r>
              </a:p>
            </p:txBody>
          </p: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451C89BA-37DD-460C-B6A1-AE34F415E2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 flipH="1">
              <a:off x="1152074" y="2993064"/>
              <a:ext cx="770750" cy="537462"/>
            </a:xfrm>
            <a:prstGeom prst="rect">
              <a:avLst/>
            </a:prstGeom>
          </p:spPr>
        </p:pic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A4FD1AAD-A2AF-4910-8F43-2E233D38A8E3}"/>
              </a:ext>
            </a:extLst>
          </p:cNvPr>
          <p:cNvSpPr txBox="1"/>
          <p:nvPr/>
        </p:nvSpPr>
        <p:spPr>
          <a:xfrm>
            <a:off x="5090319" y="4191000"/>
            <a:ext cx="20403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</a:rPr>
              <a:t>80 000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C2F9A9F-5538-4E0B-98BB-5932AA7546A5}"/>
              </a:ext>
            </a:extLst>
          </p:cNvPr>
          <p:cNvSpPr txBox="1"/>
          <p:nvPr/>
        </p:nvSpPr>
        <p:spPr>
          <a:xfrm>
            <a:off x="5090319" y="5649833"/>
            <a:ext cx="2244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</a:rPr>
              <a:t>66 000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3AE0698-0EA1-41C9-8860-E4E90D05D9B3}"/>
              </a:ext>
            </a:extLst>
          </p:cNvPr>
          <p:cNvGrpSpPr/>
          <p:nvPr/>
        </p:nvGrpSpPr>
        <p:grpSpPr>
          <a:xfrm>
            <a:off x="8522303" y="3477858"/>
            <a:ext cx="7146833" cy="4980342"/>
            <a:chOff x="1132551" y="1888870"/>
            <a:chExt cx="4592186" cy="1641656"/>
          </a:xfrm>
        </p:grpSpPr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74B0F825-BE4F-44A2-9EA1-D4C4B00A6448}"/>
                </a:ext>
              </a:extLst>
            </p:cNvPr>
            <p:cNvSpPr/>
            <p:nvPr/>
          </p:nvSpPr>
          <p:spPr>
            <a:xfrm>
              <a:off x="1132551" y="1888870"/>
              <a:ext cx="4592186" cy="1431885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BFFA7E75-54FE-4028-876A-B45267112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 flipH="1">
              <a:off x="1152074" y="2993064"/>
              <a:ext cx="770750" cy="537462"/>
            </a:xfrm>
            <a:prstGeom prst="rect">
              <a:avLst/>
            </a:prstGeom>
          </p:spPr>
        </p:pic>
      </p:grpSp>
      <p:sp>
        <p:nvSpPr>
          <p:cNvPr id="26" name="Text Box 14">
            <a:extLst>
              <a:ext uri="{FF2B5EF4-FFF2-40B4-BE49-F238E27FC236}">
                <a16:creationId xmlns:a16="http://schemas.microsoft.com/office/drawing/2014/main" id="{5AAF6085-5CE3-4FF6-BC42-EE877284B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319" y="911668"/>
            <a:ext cx="14173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45: ÔN TẬP VỀ SỐ  VÀ PHÉP TÍNH TRONG PHẠM VI 100 000 (TIẾP THEO) (T1)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162B9CC-CFD0-443D-A564-73514018633A}"/>
              </a:ext>
            </a:extLst>
          </p:cNvPr>
          <p:cNvSpPr txBox="1"/>
          <p:nvPr/>
        </p:nvSpPr>
        <p:spPr>
          <a:xfrm>
            <a:off x="5063374" y="4980084"/>
            <a:ext cx="2244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</a:rPr>
              <a:t>20 000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593BFC5-04A2-4ECF-B2AC-7500BF26D60A}"/>
              </a:ext>
            </a:extLst>
          </p:cNvPr>
          <p:cNvSpPr txBox="1"/>
          <p:nvPr/>
        </p:nvSpPr>
        <p:spPr>
          <a:xfrm>
            <a:off x="5055317" y="6364069"/>
            <a:ext cx="2244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</a:rPr>
              <a:t>30 000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8D7096D-9C50-4FAA-AFDD-637B76E201CF}"/>
              </a:ext>
            </a:extLst>
          </p:cNvPr>
          <p:cNvSpPr txBox="1"/>
          <p:nvPr/>
        </p:nvSpPr>
        <p:spPr>
          <a:xfrm>
            <a:off x="9768180" y="4267200"/>
            <a:ext cx="5532939" cy="1354216"/>
          </a:xfrm>
          <a:prstGeom prst="rect">
            <a:avLst/>
          </a:prstGeom>
          <a:noFill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600" dirty="0"/>
              <a:t>30 000 × 2 =</a:t>
            </a:r>
          </a:p>
          <a:p>
            <a:pPr>
              <a:spcAft>
                <a:spcPts val="1200"/>
              </a:spcAft>
            </a:pPr>
            <a:r>
              <a:rPr lang="en-US" sz="3600" dirty="0"/>
              <a:t>13 000 × 3 =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5990FB3-9234-41B7-9797-D157A0163003}"/>
              </a:ext>
            </a:extLst>
          </p:cNvPr>
          <p:cNvSpPr txBox="1"/>
          <p:nvPr/>
        </p:nvSpPr>
        <p:spPr>
          <a:xfrm>
            <a:off x="9768180" y="5690367"/>
            <a:ext cx="5532939" cy="1354217"/>
          </a:xfrm>
          <a:prstGeom prst="rect">
            <a:avLst/>
          </a:prstGeom>
          <a:noFill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600" dirty="0"/>
              <a:t> 80 000 : 4 =</a:t>
            </a:r>
          </a:p>
          <a:p>
            <a:pPr>
              <a:spcAft>
                <a:spcPts val="1200"/>
              </a:spcAft>
            </a:pPr>
            <a:r>
              <a:rPr lang="en-US" sz="3600" dirty="0"/>
              <a:t> 28 000 : 7 =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D1626B1-D8D0-4F55-993B-3E60F27D6F00}"/>
              </a:ext>
            </a:extLst>
          </p:cNvPr>
          <p:cNvSpPr txBox="1"/>
          <p:nvPr/>
        </p:nvSpPr>
        <p:spPr>
          <a:xfrm>
            <a:off x="12370517" y="4267200"/>
            <a:ext cx="20403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</a:rPr>
              <a:t>60 000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6DB592A-09A9-423A-ABC9-29E2F130D744}"/>
              </a:ext>
            </a:extLst>
          </p:cNvPr>
          <p:cNvSpPr txBox="1"/>
          <p:nvPr/>
        </p:nvSpPr>
        <p:spPr>
          <a:xfrm>
            <a:off x="12370517" y="5726033"/>
            <a:ext cx="2244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</a:rPr>
              <a:t>20 000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CB64F3E-B54C-4E4D-AF55-BD42A8503FAF}"/>
              </a:ext>
            </a:extLst>
          </p:cNvPr>
          <p:cNvSpPr txBox="1"/>
          <p:nvPr/>
        </p:nvSpPr>
        <p:spPr>
          <a:xfrm>
            <a:off x="12343572" y="4992469"/>
            <a:ext cx="2244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</a:rPr>
              <a:t>29 000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403950D-0DE7-46F0-89BF-0D69ACE51F05}"/>
              </a:ext>
            </a:extLst>
          </p:cNvPr>
          <p:cNvSpPr txBox="1"/>
          <p:nvPr/>
        </p:nvSpPr>
        <p:spPr>
          <a:xfrm>
            <a:off x="12335515" y="6400800"/>
            <a:ext cx="2244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</a:rPr>
              <a:t>4 000</a:t>
            </a:r>
          </a:p>
        </p:txBody>
      </p:sp>
    </p:spTree>
    <p:extLst>
      <p:ext uri="{BB962C8B-B14F-4D97-AF65-F5344CB8AC3E}">
        <p14:creationId xmlns:p14="http://schemas.microsoft.com/office/powerpoint/2010/main" val="54421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 animBg="1"/>
      <p:bldP spid="32" grpId="0"/>
      <p:bldP spid="33" grpId="0"/>
      <p:bldP spid="36" grpId="0"/>
      <p:bldP spid="37" grpId="0"/>
      <p:bldP spid="40" grpId="0"/>
      <p:bldP spid="41" grpId="0"/>
      <p:bldP spid="50" grpId="0"/>
      <p:bldP spid="51" grpId="0"/>
      <p:bldP spid="52" grpId="0"/>
      <p:bldP spid="5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Text Box 14">
            <a:extLst>
              <a:ext uri="{FF2B5EF4-FFF2-40B4-BE49-F238E27FC236}">
                <a16:creationId xmlns:a16="http://schemas.microsoft.com/office/drawing/2014/main" id="{11CF4BC9-38EE-45E7-9D2C-5123B5D2A4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319" y="911668"/>
            <a:ext cx="14173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45: ÔN TẬP VỀ SỐ  VÀ PHÉP TÍNH TRONG PHẠM VI 100 000 (TIẾP THEO) (T1)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A5BDD80-D631-4655-A663-51F89D39DDAA}"/>
              </a:ext>
            </a:extLst>
          </p:cNvPr>
          <p:cNvSpPr/>
          <p:nvPr/>
        </p:nvSpPr>
        <p:spPr>
          <a:xfrm>
            <a:off x="823119" y="1447800"/>
            <a:ext cx="873326" cy="752609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38100">
            <a:solidFill>
              <a:schemeClr val="accent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7FB269-8C09-43A3-8DB4-6215A2FA271D}"/>
              </a:ext>
            </a:extLst>
          </p:cNvPr>
          <p:cNvSpPr txBox="1"/>
          <p:nvPr/>
        </p:nvSpPr>
        <p:spPr>
          <a:xfrm>
            <a:off x="1793173" y="1500940"/>
            <a:ext cx="13030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Đặt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rồi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332C6D-C50D-4715-ACC0-A676E3C91387}"/>
              </a:ext>
            </a:extLst>
          </p:cNvPr>
          <p:cNvSpPr txBox="1"/>
          <p:nvPr/>
        </p:nvSpPr>
        <p:spPr>
          <a:xfrm>
            <a:off x="518319" y="2286000"/>
            <a:ext cx="4337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47 516 + 25 348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BE4E43-85FD-4405-9CD6-A80EFAC5DFC3}"/>
              </a:ext>
            </a:extLst>
          </p:cNvPr>
          <p:cNvSpPr txBox="1"/>
          <p:nvPr/>
        </p:nvSpPr>
        <p:spPr>
          <a:xfrm>
            <a:off x="4638928" y="2286000"/>
            <a:ext cx="4337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52 375 – 28 167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F6EFA15-BD41-48B4-ACE0-2072E0E81FED}"/>
              </a:ext>
            </a:extLst>
          </p:cNvPr>
          <p:cNvSpPr txBox="1"/>
          <p:nvPr/>
        </p:nvSpPr>
        <p:spPr>
          <a:xfrm>
            <a:off x="8982328" y="2286000"/>
            <a:ext cx="4337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314 × 6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CA844B1-DA7B-4C61-8408-F65BC390BE56}"/>
              </a:ext>
            </a:extLst>
          </p:cNvPr>
          <p:cNvSpPr txBox="1"/>
          <p:nvPr/>
        </p:nvSpPr>
        <p:spPr>
          <a:xfrm>
            <a:off x="12176919" y="2286000"/>
            <a:ext cx="4337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19 276 : 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4FD0BD3-C6F4-4CE0-917D-6BEBD183410D}"/>
              </a:ext>
            </a:extLst>
          </p:cNvPr>
          <p:cNvSpPr txBox="1"/>
          <p:nvPr/>
        </p:nvSpPr>
        <p:spPr>
          <a:xfrm>
            <a:off x="518319" y="5782233"/>
            <a:ext cx="4337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24 835 + 32 446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668D444-CFCA-4880-9E4E-0889EB1D431F}"/>
              </a:ext>
            </a:extLst>
          </p:cNvPr>
          <p:cNvSpPr txBox="1"/>
          <p:nvPr/>
        </p:nvSpPr>
        <p:spPr>
          <a:xfrm>
            <a:off x="4638928" y="5782233"/>
            <a:ext cx="4337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96 253 – 35 846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49EB218-07B6-4230-AB0E-E68A148639D4}"/>
              </a:ext>
            </a:extLst>
          </p:cNvPr>
          <p:cNvSpPr txBox="1"/>
          <p:nvPr/>
        </p:nvSpPr>
        <p:spPr>
          <a:xfrm>
            <a:off x="8982328" y="5782233"/>
            <a:ext cx="4337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5 218 × 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91C6E3F-5D34-4322-A3D8-09EFCDCC1F75}"/>
              </a:ext>
            </a:extLst>
          </p:cNvPr>
          <p:cNvSpPr txBox="1"/>
          <p:nvPr/>
        </p:nvSpPr>
        <p:spPr>
          <a:xfrm>
            <a:off x="12176919" y="5782233"/>
            <a:ext cx="4337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47 635 : 7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4204148-7412-41BC-8623-FDB2970F4AFC}"/>
              </a:ext>
            </a:extLst>
          </p:cNvPr>
          <p:cNvGrpSpPr/>
          <p:nvPr/>
        </p:nvGrpSpPr>
        <p:grpSpPr>
          <a:xfrm>
            <a:off x="8824119" y="2971800"/>
            <a:ext cx="3232414" cy="2004020"/>
            <a:chOff x="984510" y="3110779"/>
            <a:chExt cx="3232414" cy="200402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CE0B464-E2E8-4D5F-B00A-B33610917800}"/>
                </a:ext>
              </a:extLst>
            </p:cNvPr>
            <p:cNvSpPr txBox="1"/>
            <p:nvPr/>
          </p:nvSpPr>
          <p:spPr>
            <a:xfrm>
              <a:off x="1473724" y="3110779"/>
              <a:ext cx="2743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314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B6DA279-B131-48A8-808F-C85A9B56E67E}"/>
                </a:ext>
              </a:extLst>
            </p:cNvPr>
            <p:cNvSpPr txBox="1"/>
            <p:nvPr/>
          </p:nvSpPr>
          <p:spPr>
            <a:xfrm>
              <a:off x="1473724" y="3706036"/>
              <a:ext cx="2743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6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A21922E-2D9E-4117-A131-95149D47BD49}"/>
                </a:ext>
              </a:extLst>
            </p:cNvPr>
            <p:cNvSpPr txBox="1"/>
            <p:nvPr/>
          </p:nvSpPr>
          <p:spPr>
            <a:xfrm>
              <a:off x="1473724" y="4468468"/>
              <a:ext cx="2743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FF33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1 884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147E1A6-BDB3-493E-8736-8422B79BE862}"/>
                </a:ext>
              </a:extLst>
            </p:cNvPr>
            <p:cNvSpPr txBox="1"/>
            <p:nvPr/>
          </p:nvSpPr>
          <p:spPr>
            <a:xfrm>
              <a:off x="984510" y="3337389"/>
              <a:ext cx="7971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dirty="0">
                  <a:solidFill>
                    <a:srgbClr val="1818E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×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4A2F3CF-1EB1-4142-A759-3FB73668D588}"/>
              </a:ext>
            </a:extLst>
          </p:cNvPr>
          <p:cNvGrpSpPr/>
          <p:nvPr/>
        </p:nvGrpSpPr>
        <p:grpSpPr>
          <a:xfrm>
            <a:off x="5571066" y="2971800"/>
            <a:ext cx="3232414" cy="2004020"/>
            <a:chOff x="984510" y="3110779"/>
            <a:chExt cx="3232414" cy="200402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B10D689-991D-47D1-993C-3EAAD552B388}"/>
                </a:ext>
              </a:extLst>
            </p:cNvPr>
            <p:cNvSpPr txBox="1"/>
            <p:nvPr/>
          </p:nvSpPr>
          <p:spPr>
            <a:xfrm>
              <a:off x="1473724" y="3110779"/>
              <a:ext cx="2743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52 375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42C5B07-8282-41C7-8CE0-B51E23FD04CF}"/>
                </a:ext>
              </a:extLst>
            </p:cNvPr>
            <p:cNvSpPr txBox="1"/>
            <p:nvPr/>
          </p:nvSpPr>
          <p:spPr>
            <a:xfrm>
              <a:off x="1473724" y="3706036"/>
              <a:ext cx="2743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28 167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D4FEA86-1529-43A9-8951-8D8130D073EE}"/>
                </a:ext>
              </a:extLst>
            </p:cNvPr>
            <p:cNvSpPr txBox="1"/>
            <p:nvPr/>
          </p:nvSpPr>
          <p:spPr>
            <a:xfrm>
              <a:off x="1473724" y="4468468"/>
              <a:ext cx="2743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FF33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24 208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08F6FDB-DC60-47EC-8CB1-8F4EACC567CD}"/>
                </a:ext>
              </a:extLst>
            </p:cNvPr>
            <p:cNvSpPr txBox="1"/>
            <p:nvPr/>
          </p:nvSpPr>
          <p:spPr>
            <a:xfrm>
              <a:off x="984510" y="3337389"/>
              <a:ext cx="7971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1818E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55BB13B-4408-41B5-BFD6-047FC32E36D8}"/>
              </a:ext>
            </a:extLst>
          </p:cNvPr>
          <p:cNvGrpSpPr/>
          <p:nvPr/>
        </p:nvGrpSpPr>
        <p:grpSpPr>
          <a:xfrm>
            <a:off x="1265687" y="2971800"/>
            <a:ext cx="3232414" cy="2004020"/>
            <a:chOff x="984510" y="3110779"/>
            <a:chExt cx="3232414" cy="200402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78B6FF2-671E-4506-BA08-33D593657FD6}"/>
                </a:ext>
              </a:extLst>
            </p:cNvPr>
            <p:cNvSpPr txBox="1"/>
            <p:nvPr/>
          </p:nvSpPr>
          <p:spPr>
            <a:xfrm>
              <a:off x="1473724" y="3110779"/>
              <a:ext cx="2743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47 516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E3BCC32-65C6-432E-9D4A-F2407EF4C069}"/>
                </a:ext>
              </a:extLst>
            </p:cNvPr>
            <p:cNvSpPr txBox="1"/>
            <p:nvPr/>
          </p:nvSpPr>
          <p:spPr>
            <a:xfrm>
              <a:off x="1473724" y="3706036"/>
              <a:ext cx="2743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25 348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6057826-15D8-4F35-B818-70FBB078575E}"/>
                </a:ext>
              </a:extLst>
            </p:cNvPr>
            <p:cNvSpPr txBox="1"/>
            <p:nvPr/>
          </p:nvSpPr>
          <p:spPr>
            <a:xfrm>
              <a:off x="1473724" y="4468468"/>
              <a:ext cx="2743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FF33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72 864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0FE7384-6B15-4256-A82E-FAB7606B05C9}"/>
                </a:ext>
              </a:extLst>
            </p:cNvPr>
            <p:cNvSpPr txBox="1"/>
            <p:nvPr/>
          </p:nvSpPr>
          <p:spPr>
            <a:xfrm>
              <a:off x="984510" y="3337389"/>
              <a:ext cx="7971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1818E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D3753CD-F148-47CA-AD99-163D802B91C3}"/>
              </a:ext>
            </a:extLst>
          </p:cNvPr>
          <p:cNvCxnSpPr/>
          <p:nvPr/>
        </p:nvCxnSpPr>
        <p:spPr>
          <a:xfrm>
            <a:off x="1754901" y="4204421"/>
            <a:ext cx="163539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98F7AD9F-71A7-4961-B9D8-23E4C4E09F7F}"/>
              </a:ext>
            </a:extLst>
          </p:cNvPr>
          <p:cNvCxnSpPr/>
          <p:nvPr/>
        </p:nvCxnSpPr>
        <p:spPr>
          <a:xfrm>
            <a:off x="6060280" y="4204421"/>
            <a:ext cx="163539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3F9624F-77F7-4776-8A04-59FD9C8243F2}"/>
              </a:ext>
            </a:extLst>
          </p:cNvPr>
          <p:cNvCxnSpPr>
            <a:cxnSpLocks/>
          </p:cNvCxnSpPr>
          <p:nvPr/>
        </p:nvCxnSpPr>
        <p:spPr>
          <a:xfrm flipV="1">
            <a:off x="9409778" y="4204421"/>
            <a:ext cx="1483313" cy="896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Group 71">
            <a:extLst>
              <a:ext uri="{FF2B5EF4-FFF2-40B4-BE49-F238E27FC236}">
                <a16:creationId xmlns:a16="http://schemas.microsoft.com/office/drawing/2014/main" id="{7A89865B-567C-4295-9F5A-5C6BD620C5E9}"/>
              </a:ext>
            </a:extLst>
          </p:cNvPr>
          <p:cNvGrpSpPr/>
          <p:nvPr/>
        </p:nvGrpSpPr>
        <p:grpSpPr>
          <a:xfrm>
            <a:off x="5571066" y="6605122"/>
            <a:ext cx="3232414" cy="2004020"/>
            <a:chOff x="984510" y="3110779"/>
            <a:chExt cx="3232414" cy="2004020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C423BBC-3583-44C1-A267-97AF38B930D5}"/>
                </a:ext>
              </a:extLst>
            </p:cNvPr>
            <p:cNvSpPr txBox="1"/>
            <p:nvPr/>
          </p:nvSpPr>
          <p:spPr>
            <a:xfrm>
              <a:off x="1473724" y="3110779"/>
              <a:ext cx="2743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96 253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5EB0E805-FDD5-44FE-A4AB-398CF0C50411}"/>
                </a:ext>
              </a:extLst>
            </p:cNvPr>
            <p:cNvSpPr txBox="1"/>
            <p:nvPr/>
          </p:nvSpPr>
          <p:spPr>
            <a:xfrm>
              <a:off x="1473724" y="3706036"/>
              <a:ext cx="2743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35 846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466C1C7D-6D2C-468C-9744-C0AF288BF1BB}"/>
                </a:ext>
              </a:extLst>
            </p:cNvPr>
            <p:cNvSpPr txBox="1"/>
            <p:nvPr/>
          </p:nvSpPr>
          <p:spPr>
            <a:xfrm>
              <a:off x="1473724" y="4468468"/>
              <a:ext cx="2743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FF33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60 407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AA6435E2-3876-424A-BA79-87F05B0ECCC9}"/>
                </a:ext>
              </a:extLst>
            </p:cNvPr>
            <p:cNvSpPr txBox="1"/>
            <p:nvPr/>
          </p:nvSpPr>
          <p:spPr>
            <a:xfrm>
              <a:off x="984510" y="3337389"/>
              <a:ext cx="7971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1818E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923B1599-1300-4469-9983-D89D48BA3636}"/>
              </a:ext>
            </a:extLst>
          </p:cNvPr>
          <p:cNvGrpSpPr/>
          <p:nvPr/>
        </p:nvGrpSpPr>
        <p:grpSpPr>
          <a:xfrm>
            <a:off x="1265687" y="6605122"/>
            <a:ext cx="3232414" cy="2004020"/>
            <a:chOff x="984510" y="3110779"/>
            <a:chExt cx="3232414" cy="2004020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615192BA-D37E-4A3A-B600-1CBFB0DF0DB6}"/>
                </a:ext>
              </a:extLst>
            </p:cNvPr>
            <p:cNvSpPr txBox="1"/>
            <p:nvPr/>
          </p:nvSpPr>
          <p:spPr>
            <a:xfrm>
              <a:off x="1473724" y="3110779"/>
              <a:ext cx="2743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24 835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06B54B5-064C-41A6-A4E7-764269F9BBA7}"/>
                </a:ext>
              </a:extLst>
            </p:cNvPr>
            <p:cNvSpPr txBox="1"/>
            <p:nvPr/>
          </p:nvSpPr>
          <p:spPr>
            <a:xfrm>
              <a:off x="1473724" y="3706036"/>
              <a:ext cx="2743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32 446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7BD13231-7A8A-41B4-8483-360EE8366136}"/>
                </a:ext>
              </a:extLst>
            </p:cNvPr>
            <p:cNvSpPr txBox="1"/>
            <p:nvPr/>
          </p:nvSpPr>
          <p:spPr>
            <a:xfrm>
              <a:off x="1473724" y="4468468"/>
              <a:ext cx="2743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FF33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57 281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F6138549-D9C4-41A5-89E0-C38E50A38F0E}"/>
                </a:ext>
              </a:extLst>
            </p:cNvPr>
            <p:cNvSpPr txBox="1"/>
            <p:nvPr/>
          </p:nvSpPr>
          <p:spPr>
            <a:xfrm>
              <a:off x="984510" y="3337389"/>
              <a:ext cx="7971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1818E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</a:p>
          </p:txBody>
        </p:sp>
      </p:grp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8710B2AF-C16B-41CE-994E-59B0CE4799D7}"/>
              </a:ext>
            </a:extLst>
          </p:cNvPr>
          <p:cNvCxnSpPr/>
          <p:nvPr/>
        </p:nvCxnSpPr>
        <p:spPr>
          <a:xfrm>
            <a:off x="1754901" y="7837743"/>
            <a:ext cx="163539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A7FB3BA8-7DBD-43F1-A202-6E74E18A6DE9}"/>
              </a:ext>
            </a:extLst>
          </p:cNvPr>
          <p:cNvCxnSpPr/>
          <p:nvPr/>
        </p:nvCxnSpPr>
        <p:spPr>
          <a:xfrm>
            <a:off x="6060280" y="7837743"/>
            <a:ext cx="163539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D14DCA26-C235-4B7B-8710-7F65862F1A6D}"/>
              </a:ext>
            </a:extLst>
          </p:cNvPr>
          <p:cNvGrpSpPr/>
          <p:nvPr/>
        </p:nvGrpSpPr>
        <p:grpSpPr>
          <a:xfrm>
            <a:off x="8824119" y="6605122"/>
            <a:ext cx="3232414" cy="2004020"/>
            <a:chOff x="8824119" y="6605122"/>
            <a:chExt cx="3232414" cy="2004020"/>
          </a:xfrm>
        </p:grpSpPr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14CCF374-2028-4FFD-B741-823F5E8FC8FA}"/>
                </a:ext>
              </a:extLst>
            </p:cNvPr>
            <p:cNvGrpSpPr/>
            <p:nvPr/>
          </p:nvGrpSpPr>
          <p:grpSpPr>
            <a:xfrm>
              <a:off x="9313333" y="6605122"/>
              <a:ext cx="2743200" cy="2004020"/>
              <a:chOff x="9313333" y="6605122"/>
              <a:chExt cx="2743200" cy="2004020"/>
            </a:xfrm>
          </p:grpSpPr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BB78CFB8-326C-46DB-A536-E924611E6869}"/>
                  </a:ext>
                </a:extLst>
              </p:cNvPr>
              <p:cNvSpPr txBox="1"/>
              <p:nvPr/>
            </p:nvSpPr>
            <p:spPr>
              <a:xfrm>
                <a:off x="9313333" y="6605122"/>
                <a:ext cx="2743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5 218</a:t>
                </a: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F7ACEF98-4A7D-42D6-94A4-522CB51F13DD}"/>
                  </a:ext>
                </a:extLst>
              </p:cNvPr>
              <p:cNvSpPr txBox="1"/>
              <p:nvPr/>
            </p:nvSpPr>
            <p:spPr>
              <a:xfrm>
                <a:off x="9313333" y="7200379"/>
                <a:ext cx="2743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3</a:t>
                </a: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421AD652-5FF5-450B-A2B2-B686B7BD2302}"/>
                  </a:ext>
                </a:extLst>
              </p:cNvPr>
              <p:cNvSpPr txBox="1"/>
              <p:nvPr/>
            </p:nvSpPr>
            <p:spPr>
              <a:xfrm>
                <a:off x="9313333" y="7962811"/>
                <a:ext cx="2743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>
                    <a:solidFill>
                      <a:srgbClr val="FF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15 654</a:t>
                </a:r>
              </a:p>
            </p:txBody>
          </p:sp>
        </p:grp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B2EABA96-D214-44AB-BF81-8BADCF70046C}"/>
                </a:ext>
              </a:extLst>
            </p:cNvPr>
            <p:cNvSpPr txBox="1"/>
            <p:nvPr/>
          </p:nvSpPr>
          <p:spPr>
            <a:xfrm>
              <a:off x="8824119" y="6831732"/>
              <a:ext cx="7971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dirty="0">
                  <a:solidFill>
                    <a:srgbClr val="1818E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×</a:t>
              </a:r>
            </a:p>
          </p:txBody>
        </p: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0DEEB4D6-AFBA-4DD4-BE08-507583A9F4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09778" y="7837743"/>
              <a:ext cx="1483313" cy="8967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717C137D-1528-46D9-A280-D4F9053094E2}"/>
              </a:ext>
            </a:extLst>
          </p:cNvPr>
          <p:cNvGrpSpPr/>
          <p:nvPr/>
        </p:nvGrpSpPr>
        <p:grpSpPr>
          <a:xfrm>
            <a:off x="11795919" y="2819400"/>
            <a:ext cx="4648200" cy="2779931"/>
            <a:chOff x="11795919" y="2819400"/>
            <a:chExt cx="4648200" cy="2779931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3BD1FFF3-F9A8-435C-8498-FE51F1671437}"/>
                </a:ext>
              </a:extLst>
            </p:cNvPr>
            <p:cNvSpPr txBox="1"/>
            <p:nvPr/>
          </p:nvSpPr>
          <p:spPr>
            <a:xfrm>
              <a:off x="13677372" y="3581400"/>
              <a:ext cx="2743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FF33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4 819</a:t>
              </a:r>
            </a:p>
          </p:txBody>
        </p: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FDDE40CC-C030-4C0B-92E2-92075B36FB13}"/>
                </a:ext>
              </a:extLst>
            </p:cNvPr>
            <p:cNvGrpSpPr/>
            <p:nvPr/>
          </p:nvGrpSpPr>
          <p:grpSpPr>
            <a:xfrm>
              <a:off x="11795919" y="2819400"/>
              <a:ext cx="4648200" cy="2779931"/>
              <a:chOff x="11795919" y="2819400"/>
              <a:chExt cx="4648200" cy="2779931"/>
            </a:xfrm>
          </p:grpSpPr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2D590429-19C9-4C99-B48C-5C40664DC901}"/>
                  </a:ext>
                </a:extLst>
              </p:cNvPr>
              <p:cNvGrpSpPr/>
              <p:nvPr/>
            </p:nvGrpSpPr>
            <p:grpSpPr>
              <a:xfrm>
                <a:off x="13853319" y="2895600"/>
                <a:ext cx="1752600" cy="1343987"/>
                <a:chOff x="13853319" y="3059706"/>
                <a:chExt cx="1752600" cy="1343987"/>
              </a:xfrm>
            </p:grpSpPr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8263636F-B379-4F61-8831-47F02CE697D4}"/>
                    </a:ext>
                  </a:extLst>
                </p:cNvPr>
                <p:cNvCxnSpPr/>
                <p:nvPr/>
              </p:nvCxnSpPr>
              <p:spPr>
                <a:xfrm flipV="1">
                  <a:off x="13853319" y="3720847"/>
                  <a:ext cx="1752600" cy="1085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>
                  <a:extLst>
                    <a:ext uri="{FF2B5EF4-FFF2-40B4-BE49-F238E27FC236}">
                      <a16:creationId xmlns:a16="http://schemas.microsoft.com/office/drawing/2014/main" id="{286BAF05-E939-4CB4-BA5C-0ADDFCC00DF5}"/>
                    </a:ext>
                  </a:extLst>
                </p:cNvPr>
                <p:cNvCxnSpPr/>
                <p:nvPr/>
              </p:nvCxnSpPr>
              <p:spPr>
                <a:xfrm>
                  <a:off x="13853319" y="3059706"/>
                  <a:ext cx="0" cy="1343987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5844391C-0997-4552-9E19-26EC233B5F53}"/>
                  </a:ext>
                </a:extLst>
              </p:cNvPr>
              <p:cNvGrpSpPr/>
              <p:nvPr/>
            </p:nvGrpSpPr>
            <p:grpSpPr>
              <a:xfrm>
                <a:off x="11795919" y="2819400"/>
                <a:ext cx="4648200" cy="2779931"/>
                <a:chOff x="11795919" y="2819400"/>
                <a:chExt cx="4648200" cy="2779931"/>
              </a:xfrm>
            </p:grpSpPr>
            <p:sp>
              <p:nvSpPr>
                <p:cNvPr id="94" name="TextBox 93">
                  <a:extLst>
                    <a:ext uri="{FF2B5EF4-FFF2-40B4-BE49-F238E27FC236}">
                      <a16:creationId xmlns:a16="http://schemas.microsoft.com/office/drawing/2014/main" id="{93F8BFFE-B224-46CB-83C6-71D5272D45E2}"/>
                    </a:ext>
                  </a:extLst>
                </p:cNvPr>
                <p:cNvSpPr txBox="1"/>
                <p:nvPr/>
              </p:nvSpPr>
              <p:spPr>
                <a:xfrm>
                  <a:off x="11795919" y="2900507"/>
                  <a:ext cx="274320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  19 276</a:t>
                  </a:r>
                </a:p>
              </p:txBody>
            </p:sp>
            <p:sp>
              <p:nvSpPr>
                <p:cNvPr id="98" name="TextBox 97">
                  <a:extLst>
                    <a:ext uri="{FF2B5EF4-FFF2-40B4-BE49-F238E27FC236}">
                      <a16:creationId xmlns:a16="http://schemas.microsoft.com/office/drawing/2014/main" id="{F5149B0D-9999-47F2-9301-FCE1874DAA45}"/>
                    </a:ext>
                  </a:extLst>
                </p:cNvPr>
                <p:cNvSpPr txBox="1"/>
                <p:nvPr/>
              </p:nvSpPr>
              <p:spPr>
                <a:xfrm>
                  <a:off x="13700919" y="2819400"/>
                  <a:ext cx="274320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   4</a:t>
                  </a:r>
                </a:p>
              </p:txBody>
            </p:sp>
            <p:sp>
              <p:nvSpPr>
                <p:cNvPr id="99" name="TextBox 98">
                  <a:extLst>
                    <a:ext uri="{FF2B5EF4-FFF2-40B4-BE49-F238E27FC236}">
                      <a16:creationId xmlns:a16="http://schemas.microsoft.com/office/drawing/2014/main" id="{F6B06EDE-DFA3-4959-87A9-3297CAF6539A}"/>
                    </a:ext>
                  </a:extLst>
                </p:cNvPr>
                <p:cNvSpPr txBox="1"/>
                <p:nvPr/>
              </p:nvSpPr>
              <p:spPr>
                <a:xfrm>
                  <a:off x="11795919" y="3429000"/>
                  <a:ext cx="274320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    3 2</a:t>
                  </a:r>
                </a:p>
              </p:txBody>
            </p:sp>
            <p:sp>
              <p:nvSpPr>
                <p:cNvPr id="100" name="TextBox 99">
                  <a:extLst>
                    <a:ext uri="{FF2B5EF4-FFF2-40B4-BE49-F238E27FC236}">
                      <a16:creationId xmlns:a16="http://schemas.microsoft.com/office/drawing/2014/main" id="{6FC575FB-0AA0-4FEB-B671-2A0D5210C44A}"/>
                    </a:ext>
                  </a:extLst>
                </p:cNvPr>
                <p:cNvSpPr txBox="1"/>
                <p:nvPr/>
              </p:nvSpPr>
              <p:spPr>
                <a:xfrm>
                  <a:off x="11795919" y="3886200"/>
                  <a:ext cx="274320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       07</a:t>
                  </a:r>
                </a:p>
              </p:txBody>
            </p:sp>
            <p:sp>
              <p:nvSpPr>
                <p:cNvPr id="101" name="TextBox 100">
                  <a:extLst>
                    <a:ext uri="{FF2B5EF4-FFF2-40B4-BE49-F238E27FC236}">
                      <a16:creationId xmlns:a16="http://schemas.microsoft.com/office/drawing/2014/main" id="{882DE6BE-5ED5-4351-804C-50F41857DD96}"/>
                    </a:ext>
                  </a:extLst>
                </p:cNvPr>
                <p:cNvSpPr txBox="1"/>
                <p:nvPr/>
              </p:nvSpPr>
              <p:spPr>
                <a:xfrm>
                  <a:off x="11795919" y="4419600"/>
                  <a:ext cx="274320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         36</a:t>
                  </a:r>
                </a:p>
              </p:txBody>
            </p:sp>
            <p:sp>
              <p:nvSpPr>
                <p:cNvPr id="102" name="TextBox 101">
                  <a:extLst>
                    <a:ext uri="{FF2B5EF4-FFF2-40B4-BE49-F238E27FC236}">
                      <a16:creationId xmlns:a16="http://schemas.microsoft.com/office/drawing/2014/main" id="{65924EC2-5BC8-4B6F-ACB4-975809385442}"/>
                    </a:ext>
                  </a:extLst>
                </p:cNvPr>
                <p:cNvSpPr txBox="1"/>
                <p:nvPr/>
              </p:nvSpPr>
              <p:spPr>
                <a:xfrm>
                  <a:off x="11795919" y="4953000"/>
                  <a:ext cx="274320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           0</a:t>
                  </a:r>
                </a:p>
              </p:txBody>
            </p:sp>
          </p:grpSp>
        </p:grp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4E0A63AD-48CF-474A-A4C3-73775688608F}"/>
              </a:ext>
            </a:extLst>
          </p:cNvPr>
          <p:cNvGrpSpPr/>
          <p:nvPr/>
        </p:nvGrpSpPr>
        <p:grpSpPr>
          <a:xfrm>
            <a:off x="11795919" y="6287869"/>
            <a:ext cx="4648200" cy="2779931"/>
            <a:chOff x="11795919" y="2819400"/>
            <a:chExt cx="4648200" cy="2779931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0BE61333-097F-4619-A507-038F7612EBC1}"/>
                </a:ext>
              </a:extLst>
            </p:cNvPr>
            <p:cNvSpPr txBox="1"/>
            <p:nvPr/>
          </p:nvSpPr>
          <p:spPr>
            <a:xfrm>
              <a:off x="13677372" y="3581400"/>
              <a:ext cx="2743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FF33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6 805</a:t>
              </a:r>
            </a:p>
          </p:txBody>
        </p: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C78E34D7-0424-4CB2-894F-653BF6CF63D8}"/>
                </a:ext>
              </a:extLst>
            </p:cNvPr>
            <p:cNvGrpSpPr/>
            <p:nvPr/>
          </p:nvGrpSpPr>
          <p:grpSpPr>
            <a:xfrm>
              <a:off x="11795919" y="2819400"/>
              <a:ext cx="4648200" cy="2779931"/>
              <a:chOff x="11795919" y="2819400"/>
              <a:chExt cx="4648200" cy="2779931"/>
            </a:xfrm>
          </p:grpSpPr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7AE361AE-0ADA-4DF2-AB7B-8FBD2E125282}"/>
                  </a:ext>
                </a:extLst>
              </p:cNvPr>
              <p:cNvGrpSpPr/>
              <p:nvPr/>
            </p:nvGrpSpPr>
            <p:grpSpPr>
              <a:xfrm>
                <a:off x="13853319" y="2895600"/>
                <a:ext cx="1752600" cy="1343987"/>
                <a:chOff x="13853319" y="3059706"/>
                <a:chExt cx="1752600" cy="1343987"/>
              </a:xfrm>
            </p:grpSpPr>
            <p:cxnSp>
              <p:nvCxnSpPr>
                <p:cNvPr id="117" name="Straight Connector 116">
                  <a:extLst>
                    <a:ext uri="{FF2B5EF4-FFF2-40B4-BE49-F238E27FC236}">
                      <a16:creationId xmlns:a16="http://schemas.microsoft.com/office/drawing/2014/main" id="{218BCC48-4EC9-4E56-9C92-C56F7B25D1BD}"/>
                    </a:ext>
                  </a:extLst>
                </p:cNvPr>
                <p:cNvCxnSpPr/>
                <p:nvPr/>
              </p:nvCxnSpPr>
              <p:spPr>
                <a:xfrm flipV="1">
                  <a:off x="13853319" y="3720847"/>
                  <a:ext cx="1752600" cy="1085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Straight Connector 117">
                  <a:extLst>
                    <a:ext uri="{FF2B5EF4-FFF2-40B4-BE49-F238E27FC236}">
                      <a16:creationId xmlns:a16="http://schemas.microsoft.com/office/drawing/2014/main" id="{C80D16C7-B02B-48EA-A0E4-7A080EF78654}"/>
                    </a:ext>
                  </a:extLst>
                </p:cNvPr>
                <p:cNvCxnSpPr/>
                <p:nvPr/>
              </p:nvCxnSpPr>
              <p:spPr>
                <a:xfrm>
                  <a:off x="13853319" y="3059706"/>
                  <a:ext cx="0" cy="1343987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9946BECB-95BE-44AC-8F7C-A4AB87E5C26F}"/>
                  </a:ext>
                </a:extLst>
              </p:cNvPr>
              <p:cNvGrpSpPr/>
              <p:nvPr/>
            </p:nvGrpSpPr>
            <p:grpSpPr>
              <a:xfrm>
                <a:off x="11795919" y="2819400"/>
                <a:ext cx="4648200" cy="2779931"/>
                <a:chOff x="11795919" y="2819400"/>
                <a:chExt cx="4648200" cy="2779931"/>
              </a:xfrm>
            </p:grpSpPr>
            <p:sp>
              <p:nvSpPr>
                <p:cNvPr id="111" name="TextBox 110">
                  <a:extLst>
                    <a:ext uri="{FF2B5EF4-FFF2-40B4-BE49-F238E27FC236}">
                      <a16:creationId xmlns:a16="http://schemas.microsoft.com/office/drawing/2014/main" id="{1328F654-F963-4CD8-9A5B-8C32A339E2B9}"/>
                    </a:ext>
                  </a:extLst>
                </p:cNvPr>
                <p:cNvSpPr txBox="1"/>
                <p:nvPr/>
              </p:nvSpPr>
              <p:spPr>
                <a:xfrm>
                  <a:off x="11795919" y="2900507"/>
                  <a:ext cx="274320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  47 635</a:t>
                  </a:r>
                </a:p>
              </p:txBody>
            </p:sp>
            <p:sp>
              <p:nvSpPr>
                <p:cNvPr id="112" name="TextBox 111">
                  <a:extLst>
                    <a:ext uri="{FF2B5EF4-FFF2-40B4-BE49-F238E27FC236}">
                      <a16:creationId xmlns:a16="http://schemas.microsoft.com/office/drawing/2014/main" id="{87149CF5-924F-46DE-84DA-4D684FEC44F5}"/>
                    </a:ext>
                  </a:extLst>
                </p:cNvPr>
                <p:cNvSpPr txBox="1"/>
                <p:nvPr/>
              </p:nvSpPr>
              <p:spPr>
                <a:xfrm>
                  <a:off x="13700919" y="2819400"/>
                  <a:ext cx="274320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   7</a:t>
                  </a:r>
                </a:p>
              </p:txBody>
            </p:sp>
            <p:sp>
              <p:nvSpPr>
                <p:cNvPr id="113" name="TextBox 112">
                  <a:extLst>
                    <a:ext uri="{FF2B5EF4-FFF2-40B4-BE49-F238E27FC236}">
                      <a16:creationId xmlns:a16="http://schemas.microsoft.com/office/drawing/2014/main" id="{6B345694-961C-4C80-970F-3FC95695CC26}"/>
                    </a:ext>
                  </a:extLst>
                </p:cNvPr>
                <p:cNvSpPr txBox="1"/>
                <p:nvPr/>
              </p:nvSpPr>
              <p:spPr>
                <a:xfrm>
                  <a:off x="11795919" y="3429000"/>
                  <a:ext cx="274320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    5 6</a:t>
                  </a:r>
                </a:p>
              </p:txBody>
            </p:sp>
            <p:sp>
              <p:nvSpPr>
                <p:cNvPr id="114" name="TextBox 113">
                  <a:extLst>
                    <a:ext uri="{FF2B5EF4-FFF2-40B4-BE49-F238E27FC236}">
                      <a16:creationId xmlns:a16="http://schemas.microsoft.com/office/drawing/2014/main" id="{214D04C1-5F61-4CF2-A3CE-062D3B37F650}"/>
                    </a:ext>
                  </a:extLst>
                </p:cNvPr>
                <p:cNvSpPr txBox="1"/>
                <p:nvPr/>
              </p:nvSpPr>
              <p:spPr>
                <a:xfrm>
                  <a:off x="11795919" y="3886200"/>
                  <a:ext cx="274320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       03</a:t>
                  </a:r>
                </a:p>
              </p:txBody>
            </p:sp>
            <p:sp>
              <p:nvSpPr>
                <p:cNvPr id="115" name="TextBox 114">
                  <a:extLst>
                    <a:ext uri="{FF2B5EF4-FFF2-40B4-BE49-F238E27FC236}">
                      <a16:creationId xmlns:a16="http://schemas.microsoft.com/office/drawing/2014/main" id="{69433BC6-A98F-4493-83A4-08768EE5CAA8}"/>
                    </a:ext>
                  </a:extLst>
                </p:cNvPr>
                <p:cNvSpPr txBox="1"/>
                <p:nvPr/>
              </p:nvSpPr>
              <p:spPr>
                <a:xfrm>
                  <a:off x="11795919" y="4419600"/>
                  <a:ext cx="274320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         35</a:t>
                  </a:r>
                </a:p>
              </p:txBody>
            </p:sp>
            <p:sp>
              <p:nvSpPr>
                <p:cNvPr id="116" name="TextBox 115">
                  <a:extLst>
                    <a:ext uri="{FF2B5EF4-FFF2-40B4-BE49-F238E27FC236}">
                      <a16:creationId xmlns:a16="http://schemas.microsoft.com/office/drawing/2014/main" id="{B849B254-DA2C-4B47-AE08-9DFF829E8954}"/>
                    </a:ext>
                  </a:extLst>
                </p:cNvPr>
                <p:cNvSpPr txBox="1"/>
                <p:nvPr/>
              </p:nvSpPr>
              <p:spPr>
                <a:xfrm>
                  <a:off x="11795919" y="4953000"/>
                  <a:ext cx="274320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           0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416615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9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899319" y="911668"/>
            <a:ext cx="14173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45: ÔN TẬP VỀ SỐ  VÀ PHÉP TÍNH TRONG PHẠM VI 100 000 (TIẾP THEO) (T1)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4DA2AE2-708F-45C6-BAB5-15066AA2A8E6}"/>
              </a:ext>
            </a:extLst>
          </p:cNvPr>
          <p:cNvSpPr/>
          <p:nvPr/>
        </p:nvSpPr>
        <p:spPr>
          <a:xfrm>
            <a:off x="919864" y="2196130"/>
            <a:ext cx="873326" cy="752609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38100">
            <a:solidFill>
              <a:schemeClr val="accent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UTM Avo" panose="02040603050506020204" pitchFamily="18" charset="0"/>
              </a:rPr>
              <a:t>3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F6E7A7B-3A26-4E9E-A8F7-AA696AD7A03C}"/>
              </a:ext>
            </a:extLst>
          </p:cNvPr>
          <p:cNvSpPr txBox="1"/>
          <p:nvPr/>
        </p:nvSpPr>
        <p:spPr>
          <a:xfrm>
            <a:off x="2107449" y="2096869"/>
            <a:ext cx="13346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Chọn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chữ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đặt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trước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trả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lời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đúng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53EFC99-0BDD-4A2B-942B-585B98A6113C}"/>
              </a:ext>
            </a:extLst>
          </p:cNvPr>
          <p:cNvSpPr txBox="1"/>
          <p:nvPr/>
        </p:nvSpPr>
        <p:spPr>
          <a:xfrm>
            <a:off x="2107449" y="3318753"/>
            <a:ext cx="13346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a)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Giá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trị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biểu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thức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(20 354 – 2 338) × 4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800F11D-94BC-461D-825D-AB0BDB889D44}"/>
              </a:ext>
            </a:extLst>
          </p:cNvPr>
          <p:cNvSpPr txBox="1"/>
          <p:nvPr/>
        </p:nvSpPr>
        <p:spPr>
          <a:xfrm>
            <a:off x="2107449" y="5943600"/>
            <a:ext cx="13346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b)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Giá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trị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biểu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thức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56 037 – (35 154 – 1 725)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82188ED-63A7-406F-8F81-ABA42EA5789F}"/>
              </a:ext>
            </a:extLst>
          </p:cNvPr>
          <p:cNvSpPr txBox="1"/>
          <p:nvPr/>
        </p:nvSpPr>
        <p:spPr>
          <a:xfrm>
            <a:off x="2107449" y="4611469"/>
            <a:ext cx="2297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A. 9 802.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1C910A6-2366-4A1A-BC9E-E453EDDBCEE0}"/>
              </a:ext>
            </a:extLst>
          </p:cNvPr>
          <p:cNvSpPr txBox="1"/>
          <p:nvPr/>
        </p:nvSpPr>
        <p:spPr>
          <a:xfrm>
            <a:off x="5384049" y="4611469"/>
            <a:ext cx="2297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B. 78 778.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B1497F8-67DB-4E24-B707-7AA79733662E}"/>
              </a:ext>
            </a:extLst>
          </p:cNvPr>
          <p:cNvSpPr txBox="1"/>
          <p:nvPr/>
        </p:nvSpPr>
        <p:spPr>
          <a:xfrm>
            <a:off x="8889249" y="4611469"/>
            <a:ext cx="2297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C. 72 904.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19764327-E383-4308-9E64-7BB7F6C872D8}"/>
              </a:ext>
            </a:extLst>
          </p:cNvPr>
          <p:cNvSpPr txBox="1"/>
          <p:nvPr/>
        </p:nvSpPr>
        <p:spPr>
          <a:xfrm>
            <a:off x="12557919" y="4611469"/>
            <a:ext cx="2297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D. 72 064.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62105801-79CA-4CB5-BF9B-45BA3482FA93}"/>
              </a:ext>
            </a:extLst>
          </p:cNvPr>
          <p:cNvSpPr txBox="1"/>
          <p:nvPr/>
        </p:nvSpPr>
        <p:spPr>
          <a:xfrm>
            <a:off x="2107449" y="7047131"/>
            <a:ext cx="2297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A. 19 158.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A52E85A-9561-439D-8786-9B8DAC0EFFCA}"/>
              </a:ext>
            </a:extLst>
          </p:cNvPr>
          <p:cNvSpPr txBox="1"/>
          <p:nvPr/>
        </p:nvSpPr>
        <p:spPr>
          <a:xfrm>
            <a:off x="5384049" y="7047131"/>
            <a:ext cx="2297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B. 22 608.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CA2B0BE8-516D-4498-B586-2F6978520FC4}"/>
              </a:ext>
            </a:extLst>
          </p:cNvPr>
          <p:cNvSpPr txBox="1"/>
          <p:nvPr/>
        </p:nvSpPr>
        <p:spPr>
          <a:xfrm>
            <a:off x="8889249" y="7047131"/>
            <a:ext cx="2297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C. 38 133.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7746A91-1481-43E6-9B3E-79B9CFAF1A59}"/>
              </a:ext>
            </a:extLst>
          </p:cNvPr>
          <p:cNvSpPr txBox="1"/>
          <p:nvPr/>
        </p:nvSpPr>
        <p:spPr>
          <a:xfrm>
            <a:off x="12557919" y="7047131"/>
            <a:ext cx="2297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D. 3 633.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A70D085-3772-44BA-9DDE-DC465F4BB7B1}"/>
              </a:ext>
            </a:extLst>
          </p:cNvPr>
          <p:cNvSpPr/>
          <p:nvPr/>
        </p:nvSpPr>
        <p:spPr>
          <a:xfrm>
            <a:off x="5119934" y="6913096"/>
            <a:ext cx="838200" cy="914400"/>
          </a:xfrm>
          <a:prstGeom prst="ellipse">
            <a:avLst/>
          </a:prstGeom>
          <a:noFill/>
          <a:ln w="381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19E740D-C51D-4BA7-83DA-BDBC74B5F854}"/>
              </a:ext>
            </a:extLst>
          </p:cNvPr>
          <p:cNvSpPr/>
          <p:nvPr/>
        </p:nvSpPr>
        <p:spPr>
          <a:xfrm>
            <a:off x="12394449" y="4419600"/>
            <a:ext cx="838200" cy="914400"/>
          </a:xfrm>
          <a:prstGeom prst="ellipse">
            <a:avLst/>
          </a:prstGeom>
          <a:noFill/>
          <a:ln w="381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5" grpId="0"/>
      <p:bldP spid="46" grpId="0"/>
      <p:bldP spid="47" grpId="0"/>
      <p:bldP spid="49" grpId="0"/>
      <p:bldP spid="53" grpId="0"/>
      <p:bldP spid="71" grpId="0"/>
      <p:bldP spid="72" grpId="0"/>
      <p:bldP spid="73" grpId="0"/>
      <p:bldP spid="74" grpId="0"/>
      <p:bldP spid="75" grpId="0"/>
      <p:bldP spid="76" grpId="0"/>
      <p:bldP spid="9" grpId="0" animBg="1"/>
      <p:bldP spid="7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3152470" y="3505200"/>
            <a:ext cx="1887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Tóm</a:t>
            </a:r>
            <a:r>
              <a:rPr lang="en-US" sz="3600" b="1" u="sng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tắt</a:t>
            </a:r>
            <a:endParaRPr lang="en-US" sz="3600" b="1" u="sng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7919" y="4419600"/>
            <a:ext cx="6564547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Mẹ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mang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100 000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đồng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Mua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thịt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57 000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đồng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Mua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rau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15 000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đồng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Còn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?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Đồng</a:t>
            </a:r>
            <a:endParaRPr lang="en-US" sz="36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7681119" y="4191000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24319" y="3505200"/>
            <a:ext cx="1861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3600" b="1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giải</a:t>
            </a:r>
            <a:endParaRPr lang="en-US" sz="3600" b="1" u="sng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09725" y="4267200"/>
            <a:ext cx="807719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Mẹ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mua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rau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thịt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hết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tiền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57 000+ 15 000 = 72 000 (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đồng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Mẹ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còn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tiền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100 000 – 72 000 = 28 000 (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đồng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Đáp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 28 000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đồng</a:t>
            </a:r>
            <a:endParaRPr lang="en-US" sz="3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4519" y="1903274"/>
            <a:ext cx="150875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Mẹ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mang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100 000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đồng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đi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chợ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mẹ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mua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thịt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hết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57 000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đồng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mua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rau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hết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15 000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đồng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Hỏi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mẹ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còn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bao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nhiêu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tiền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cxnSp>
        <p:nvCxnSpPr>
          <p:cNvPr id="17" name="Straight Connector 16"/>
          <p:cNvCxnSpPr>
            <a:cxnSpLocks/>
          </p:cNvCxnSpPr>
          <p:nvPr/>
        </p:nvCxnSpPr>
        <p:spPr>
          <a:xfrm>
            <a:off x="2651919" y="2514600"/>
            <a:ext cx="4495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9814719" y="2514600"/>
            <a:ext cx="577789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 Box 14">
            <a:extLst>
              <a:ext uri="{FF2B5EF4-FFF2-40B4-BE49-F238E27FC236}">
                <a16:creationId xmlns:a16="http://schemas.microsoft.com/office/drawing/2014/main" id="{42B112FA-ECA3-4373-9B5B-06F50DEFF7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1719" y="911668"/>
            <a:ext cx="13944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45: ÔN TẬP VỀ SỐ  VÀ PHÉP TÍNH TRONG PHẠM VI 100 000 (TIẾP THEO) (T1)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6BBCB93-2D0F-4DA1-8C1C-5D0CECE616F0}"/>
              </a:ext>
            </a:extLst>
          </p:cNvPr>
          <p:cNvSpPr/>
          <p:nvPr/>
        </p:nvSpPr>
        <p:spPr>
          <a:xfrm>
            <a:off x="746919" y="1685791"/>
            <a:ext cx="873326" cy="752609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38100">
            <a:solidFill>
              <a:schemeClr val="accent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UTM Avo" panose="02040603050506020204" pitchFamily="18" charset="0"/>
              </a:rPr>
              <a:t>4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93A554C-122B-49FD-862C-18937A2A70C4}"/>
              </a:ext>
            </a:extLst>
          </p:cNvPr>
          <p:cNvCxnSpPr>
            <a:cxnSpLocks/>
          </p:cNvCxnSpPr>
          <p:nvPr/>
        </p:nvCxnSpPr>
        <p:spPr>
          <a:xfrm>
            <a:off x="7071519" y="3124200"/>
            <a:ext cx="5562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06120E1-73EE-443B-BF32-3EABE5FD66BC}"/>
              </a:ext>
            </a:extLst>
          </p:cNvPr>
          <p:cNvCxnSpPr>
            <a:cxnSpLocks/>
          </p:cNvCxnSpPr>
          <p:nvPr/>
        </p:nvCxnSpPr>
        <p:spPr>
          <a:xfrm>
            <a:off x="594519" y="3103603"/>
            <a:ext cx="544689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42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6" grpId="0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1813</TotalTime>
  <Words>564</Words>
  <Application>Microsoft Office PowerPoint</Application>
  <PresentationFormat>Custom</PresentationFormat>
  <Paragraphs>112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226</cp:revision>
  <dcterms:created xsi:type="dcterms:W3CDTF">2022-07-10T01:37:20Z</dcterms:created>
  <dcterms:modified xsi:type="dcterms:W3CDTF">2024-07-03T06:01:11Z</dcterms:modified>
</cp:coreProperties>
</file>