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72" r:id="rId3"/>
    <p:sldId id="273" r:id="rId4"/>
    <p:sldId id="268" r:id="rId5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99"/>
    <a:srgbClr val="1818E8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16" autoAdjust="0"/>
    <p:restoredTop sz="94660"/>
  </p:normalViewPr>
  <p:slideViewPr>
    <p:cSldViewPr>
      <p:cViewPr varScale="1">
        <p:scale>
          <a:sx n="48" d="100"/>
          <a:sy n="48" d="100"/>
        </p:scale>
        <p:origin x="1074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925567" y="748711"/>
            <a:ext cx="10037260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600" dirty="0"/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739304" y="4343401"/>
            <a:ext cx="14714215" cy="242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45: ÔN TẬP VỀ SỐ VÀ PHÉP TÍNH</a:t>
            </a:r>
          </a:p>
          <a:p>
            <a:pPr algn="ctr" eaLnBrk="1" hangingPunct="1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TRONG PHẠM VI 100 000 (TIẾP THEO) (T2)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3152470" y="4495800"/>
            <a:ext cx="1887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600" b="1" u="sng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tắt</a:t>
            </a:r>
            <a:endParaRPr lang="en-US" sz="3600" b="1" u="sng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2128" y="5410200"/>
            <a:ext cx="670559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Sách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tiếng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Việt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2 638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quyển</a:t>
            </a: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Sách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tiếng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Việt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nhiều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hơn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sách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viết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tiếng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ngoài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705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quyển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tất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?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quyển</a:t>
            </a: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147719" y="4895167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24319" y="4343400"/>
            <a:ext cx="1861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6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giải</a:t>
            </a:r>
            <a:endParaRPr lang="en-US" sz="36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23920" y="4953000"/>
            <a:ext cx="878158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quyển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sách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tiếng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ngoài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    2 638 – 705 = 1 933 (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quyển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thư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viện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tất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quyển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sách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viết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tiếng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Việt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tiếng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ngoài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2 638 + 1 933= 4 571 (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quyển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/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Đáp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4 571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quyển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sách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17913" y="1882677"/>
            <a:ext cx="150875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thư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viện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2 638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quyển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sách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viết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tiếng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Việt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sách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viết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tiếng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Việt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nhiều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hơn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sách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viết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tiếng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ngoài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705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quyển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Hỏi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thư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viện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tất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bao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nhiêu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quyển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sách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viết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tiếng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Việt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tiếng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ngoài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cxnSp>
        <p:nvCxnSpPr>
          <p:cNvPr id="17" name="Straight Connector 16"/>
          <p:cNvCxnSpPr>
            <a:cxnSpLocks/>
          </p:cNvCxnSpPr>
          <p:nvPr/>
        </p:nvCxnSpPr>
        <p:spPr>
          <a:xfrm>
            <a:off x="6274403" y="2438400"/>
            <a:ext cx="872191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51719" y="3036839"/>
            <a:ext cx="14782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 Box 14">
            <a:extLst>
              <a:ext uri="{FF2B5EF4-FFF2-40B4-BE49-F238E27FC236}">
                <a16:creationId xmlns:a16="http://schemas.microsoft.com/office/drawing/2014/main" id="{42B112FA-ECA3-4373-9B5B-06F50DEFF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1719" y="911668"/>
            <a:ext cx="13944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45: ÔN TẬP VỀ SỐ  VÀ PHÉP TÍNH TRONG PHẠM VI 100 000 (TIẾP THEO) (T2)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6BBCB93-2D0F-4DA1-8C1C-5D0CECE616F0}"/>
              </a:ext>
            </a:extLst>
          </p:cNvPr>
          <p:cNvSpPr/>
          <p:nvPr/>
        </p:nvSpPr>
        <p:spPr>
          <a:xfrm>
            <a:off x="746919" y="1685791"/>
            <a:ext cx="873326" cy="75260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UTM Avo" panose="02040603050506020204" pitchFamily="18" charset="0"/>
              </a:rPr>
              <a:t>4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93A554C-122B-49FD-862C-18937A2A70C4}"/>
              </a:ext>
            </a:extLst>
          </p:cNvPr>
          <p:cNvCxnSpPr>
            <a:cxnSpLocks/>
          </p:cNvCxnSpPr>
          <p:nvPr/>
        </p:nvCxnSpPr>
        <p:spPr>
          <a:xfrm>
            <a:off x="9967119" y="3581400"/>
            <a:ext cx="6019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06120E1-73EE-443B-BF32-3EABE5FD66BC}"/>
              </a:ext>
            </a:extLst>
          </p:cNvPr>
          <p:cNvCxnSpPr>
            <a:cxnSpLocks/>
          </p:cNvCxnSpPr>
          <p:nvPr/>
        </p:nvCxnSpPr>
        <p:spPr>
          <a:xfrm>
            <a:off x="917913" y="3581400"/>
            <a:ext cx="431899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96CE546-8E91-4E72-A9DC-058943A66E60}"/>
              </a:ext>
            </a:extLst>
          </p:cNvPr>
          <p:cNvCxnSpPr>
            <a:cxnSpLocks/>
          </p:cNvCxnSpPr>
          <p:nvPr/>
        </p:nvCxnSpPr>
        <p:spPr>
          <a:xfrm>
            <a:off x="917913" y="4191001"/>
            <a:ext cx="1003980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6" grpId="0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3264149" y="4230469"/>
            <a:ext cx="1887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600" b="1" u="sng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tắt</a:t>
            </a:r>
            <a:endParaRPr lang="en-US" sz="3600" b="1" u="sng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3582" y="5154811"/>
            <a:ext cx="656454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- 3 m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vải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1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bộ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quần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áo</a:t>
            </a: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- 10 250 m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vải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?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bộ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quần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áo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thừa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? m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vải</a:t>
            </a: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731276" y="4435865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348119" y="4112700"/>
            <a:ext cx="1861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6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giải</a:t>
            </a:r>
            <a:endParaRPr lang="en-US" sz="36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48129" y="5045465"/>
            <a:ext cx="8366913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vi-VN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có: 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10 250 : 3 = 3 416 </a:t>
            </a:r>
            <a:r>
              <a:rPr lang="en-US" sz="36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vi-VN" sz="3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vi-VN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 </a:t>
            </a:r>
            <a:r>
              <a:rPr lang="en-US" sz="36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ty may 10 </a:t>
            </a:r>
            <a:r>
              <a:rPr lang="vi-VN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vải may được nhiều nhất 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3 416</a:t>
            </a:r>
            <a:r>
              <a:rPr lang="vi-VN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bộ quần áo còn thừa 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vải.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vi-VN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số: 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3 416</a:t>
            </a:r>
            <a:r>
              <a:rPr lang="vi-VN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bộ quần áo; </a:t>
            </a:r>
            <a:r>
              <a:rPr lang="en-US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vải dư.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519" y="1903274"/>
            <a:ext cx="150875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May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mỗi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bộ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quần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áo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vừa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hết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3 m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vải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Hỏi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nếu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công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ty may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10 250 m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vải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thì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may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nhiều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nhất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bao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nhiêu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bộ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quần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áo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như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thế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còn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thừa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mấy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mét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vải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cxnSp>
        <p:nvCxnSpPr>
          <p:cNvPr id="17" name="Straight Connector 16"/>
          <p:cNvCxnSpPr>
            <a:cxnSpLocks/>
          </p:cNvCxnSpPr>
          <p:nvPr/>
        </p:nvCxnSpPr>
        <p:spPr>
          <a:xfrm>
            <a:off x="2651919" y="2514600"/>
            <a:ext cx="7162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881519" y="2514600"/>
            <a:ext cx="471109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 Box 14">
            <a:extLst>
              <a:ext uri="{FF2B5EF4-FFF2-40B4-BE49-F238E27FC236}">
                <a16:creationId xmlns:a16="http://schemas.microsoft.com/office/drawing/2014/main" id="{42B112FA-ECA3-4373-9B5B-06F50DEFF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1719" y="911668"/>
            <a:ext cx="13944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45: ÔN TẬP VỀ SỐ  VÀ PHÉP TÍNH TRONG PHẠM VI 100 000 (TIẾP THEO) (T2)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6BBCB93-2D0F-4DA1-8C1C-5D0CECE616F0}"/>
              </a:ext>
            </a:extLst>
          </p:cNvPr>
          <p:cNvSpPr/>
          <p:nvPr/>
        </p:nvSpPr>
        <p:spPr>
          <a:xfrm>
            <a:off x="746919" y="1685791"/>
            <a:ext cx="873326" cy="75260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UTM Avo" panose="02040603050506020204" pitchFamily="18" charset="0"/>
              </a:rPr>
              <a:t>5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93A554C-122B-49FD-862C-18937A2A70C4}"/>
              </a:ext>
            </a:extLst>
          </p:cNvPr>
          <p:cNvCxnSpPr>
            <a:cxnSpLocks/>
          </p:cNvCxnSpPr>
          <p:nvPr/>
        </p:nvCxnSpPr>
        <p:spPr>
          <a:xfrm>
            <a:off x="594519" y="3657600"/>
            <a:ext cx="6477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06120E1-73EE-443B-BF32-3EABE5FD66BC}"/>
              </a:ext>
            </a:extLst>
          </p:cNvPr>
          <p:cNvCxnSpPr>
            <a:cxnSpLocks/>
          </p:cNvCxnSpPr>
          <p:nvPr/>
        </p:nvCxnSpPr>
        <p:spPr>
          <a:xfrm>
            <a:off x="746919" y="3048000"/>
            <a:ext cx="1484569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893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6" grpId="0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1838</TotalTime>
  <Words>390</Words>
  <Application>Microsoft Office PowerPoint</Application>
  <PresentationFormat>Custom</PresentationFormat>
  <Paragraphs>35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229</cp:revision>
  <dcterms:created xsi:type="dcterms:W3CDTF">2022-07-10T01:37:20Z</dcterms:created>
  <dcterms:modified xsi:type="dcterms:W3CDTF">2024-07-03T06:01:33Z</dcterms:modified>
</cp:coreProperties>
</file>