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7" r:id="rId2"/>
    <p:sldId id="291" r:id="rId3"/>
    <p:sldId id="260" r:id="rId4"/>
    <p:sldId id="263" r:id="rId5"/>
    <p:sldId id="264" r:id="rId6"/>
    <p:sldId id="265" r:id="rId7"/>
    <p:sldId id="266" r:id="rId8"/>
    <p:sldId id="271" r:id="rId9"/>
    <p:sldId id="270" r:id="rId10"/>
    <p:sldId id="286" r:id="rId11"/>
    <p:sldId id="278" r:id="rId12"/>
    <p:sldId id="285" r:id="rId13"/>
    <p:sldId id="29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00"/>
    <a:srgbClr val="33CC33"/>
    <a:srgbClr val="3333CC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744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962F4-E656-4AA0-BB3E-CD2B8DC24A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29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31F2B-5364-4D46-A919-F8F4E0FA71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1676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394098-2CF7-4237-AAC7-A6C965A33B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9096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88EADD-78C0-4749-8511-D73297A34B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469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ADCF8-183A-4913-906B-8E89D23A7E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593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32BE64-60CC-44C9-98F6-121F335331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6738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05563A-1315-4EFC-98B1-6610920A65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1809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222389-D859-4FC8-8F3B-564127BB8D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553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4BC51C-0E3E-4D3A-9DC4-47D8CB287D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7199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AF2D8-57C4-4C0B-958E-0F0D5F8ABA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5151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CA3037-AA0C-4317-99AF-76C12FA797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6383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9E17F9D-063E-4088-991C-D21B381448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6423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705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00" y="639869"/>
            <a:ext cx="11207261" cy="686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150653" y="2944327"/>
            <a:ext cx="5726568" cy="923330"/>
          </a:xfrm>
          <a:prstGeom prst="rect">
            <a:avLst/>
          </a:prstGeom>
          <a:solidFill>
            <a:srgbClr val="00B0F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Mĩ</a:t>
            </a:r>
            <a:r>
              <a:rPr lang="en-GB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GB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thuật</a:t>
            </a:r>
            <a:r>
              <a:rPr lang="en-GB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GB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lớp</a:t>
            </a:r>
            <a:r>
              <a:rPr lang="en-GB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1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948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Ĩ THUẬT CÁNH DIỀU LỚP 1- CHỦ ĐỀ 3- BÀI 5: NÉT GẤP KHÚC, NÉT XOẮN ỐC - 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4" r="12028"/>
          <a:stretch/>
        </p:blipFill>
        <p:spPr bwMode="auto">
          <a:xfrm>
            <a:off x="274443" y="1195753"/>
            <a:ext cx="5165065" cy="499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3744" b="12512"/>
          <a:stretch/>
        </p:blipFill>
        <p:spPr bwMode="auto">
          <a:xfrm>
            <a:off x="5955323" y="1195753"/>
            <a:ext cx="5310554" cy="50045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6301" y="494376"/>
            <a:ext cx="8778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nét</a:t>
            </a:r>
            <a:r>
              <a:rPr lang="en-US" sz="28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 khúc , nét xoắn </a:t>
            </a:r>
            <a:r>
              <a:rPr 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ốc</a:t>
            </a:r>
            <a:r>
              <a:rPr 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 giấy màu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99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46" r="50000"/>
          <a:stretch/>
        </p:blipFill>
        <p:spPr bwMode="auto">
          <a:xfrm>
            <a:off x="1221101" y="2356338"/>
            <a:ext cx="4206684" cy="35821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21101" y="1537730"/>
            <a:ext cx="8778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bài vẽ bằng nét gấp khúc, nét xoắn ốc.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NÉT GẤP KHÚC VÀ NÉT XOẮN Ố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NÉT GẤP KHÚC VÀ NÉT XOẮN Ố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8" name="Picture 6" descr="tạo hình từ nét xoắn - Bài giảng - Lê Thị Thanh Vân - trường mầm non An  Thái- Phú Giá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713" y="2356339"/>
            <a:ext cx="4762500" cy="36550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64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ĩ Thuật 1+3| Nét Gấp Khúc, Nét Xoắn Ốc| Tạo Hình Tự Do Trang Trí Bằng Nét|  Sự Kì Diệu Của Đường Nét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70" y="859080"/>
            <a:ext cx="5392615" cy="50610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NÉT GẤP KHÚC VÀ NÉT XOẮN Ố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3" t="4764" r="11602" b="13935"/>
          <a:stretch/>
        </p:blipFill>
        <p:spPr bwMode="auto">
          <a:xfrm>
            <a:off x="6168702" y="859080"/>
            <a:ext cx="4956497" cy="506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03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557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50389"/>
            <a:ext cx="9659816" cy="4175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228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770238" y="284206"/>
            <a:ext cx="4085968" cy="1482811"/>
            <a:chOff x="1824" y="144"/>
            <a:chExt cx="2208" cy="864"/>
          </a:xfrm>
        </p:grpSpPr>
        <p:sp>
          <p:nvSpPr>
            <p:cNvPr id="6" name="AutoShape 11"/>
            <p:cNvSpPr>
              <a:spLocks noChangeArrowheads="1"/>
            </p:cNvSpPr>
            <p:nvPr/>
          </p:nvSpPr>
          <p:spPr bwMode="auto">
            <a:xfrm>
              <a:off x="1824" y="144"/>
              <a:ext cx="2208" cy="864"/>
            </a:xfrm>
            <a:prstGeom prst="irregularSeal1">
              <a:avLst/>
            </a:prstGeom>
            <a:solidFill>
              <a:srgbClr val="0000FF"/>
            </a:solidFill>
            <a:ln w="57150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Text Box 12"/>
            <p:cNvSpPr txBox="1">
              <a:spLocks noChangeArrowheads="1"/>
            </p:cNvSpPr>
            <p:nvPr/>
          </p:nvSpPr>
          <p:spPr bwMode="auto">
            <a:xfrm>
              <a:off x="2304" y="384"/>
              <a:ext cx="1488" cy="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2800" b="1" kern="0" noProof="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KHỞI ĐỘNG</a:t>
              </a:r>
              <a:endParaRPr kumimoji="0" lang="en-US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877330" y="1927654"/>
            <a:ext cx="48562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hãyquan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4" r="4157" b="73609"/>
          <a:stretch/>
        </p:blipFill>
        <p:spPr bwMode="auto">
          <a:xfrm>
            <a:off x="6404792" y="112212"/>
            <a:ext cx="3795010" cy="5082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411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3418" y="2163734"/>
            <a:ext cx="7589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CC"/>
                </a:solidFill>
              </a:rPr>
              <a:t>- </a:t>
            </a:r>
            <a:r>
              <a:rPr lang="en-US" dirty="0" err="1" smtClean="0">
                <a:solidFill>
                  <a:srgbClr val="0000CC"/>
                </a:solidFill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16179" y="5867596"/>
            <a:ext cx="2561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 gấp khúc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49309" y="5867596"/>
            <a:ext cx="2731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 xoắn ốc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552" y="1713719"/>
            <a:ext cx="5995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 : QUAN SÁT NHẬN BIẾT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96956" y="74136"/>
            <a:ext cx="5609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42720" y="518976"/>
            <a:ext cx="4497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u="sng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u="sng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u="sng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29508" y="1037965"/>
            <a:ext cx="7811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CC"/>
                </a:solidFill>
                <a:latin typeface="Times New Roman" pitchFamily="18" charset="0"/>
                <a:cs typeface="Times New Roman" panose="02020603050405020304" pitchFamily="18" charset="0"/>
              </a:rPr>
              <a:t>Bài </a:t>
            </a:r>
            <a:r>
              <a:rPr lang="en-US" sz="32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: NÉT GẤP KHÚC, NÉT XOẮN ỐC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63" r="40135" b="31066"/>
          <a:stretch/>
        </p:blipFill>
        <p:spPr bwMode="auto">
          <a:xfrm>
            <a:off x="877331" y="2766647"/>
            <a:ext cx="4657712" cy="29073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25" r="45923" b="9918"/>
          <a:stretch/>
        </p:blipFill>
        <p:spPr bwMode="auto">
          <a:xfrm>
            <a:off x="6094219" y="2686954"/>
            <a:ext cx="5241995" cy="29092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15290" y="5816777"/>
            <a:ext cx="462898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85360" y="5816777"/>
            <a:ext cx="506289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683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3127" y="160637"/>
            <a:ext cx="47079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4616" y="961510"/>
            <a:ext cx="73880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8" r="48457" b="55128"/>
          <a:stretch/>
        </p:blipFill>
        <p:spPr bwMode="auto">
          <a:xfrm>
            <a:off x="5841297" y="2237068"/>
            <a:ext cx="4736124" cy="28340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12" r="75464" b="7509"/>
          <a:stretch/>
        </p:blipFill>
        <p:spPr bwMode="auto">
          <a:xfrm>
            <a:off x="644616" y="2237069"/>
            <a:ext cx="4780484" cy="28340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12" descr="Digit 6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572" y="118707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803409" y="5332712"/>
            <a:ext cx="462898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09359" y="5255768"/>
            <a:ext cx="506289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78405" y="5409656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dirty="0">
                <a:solidFill>
                  <a:srgbClr val="00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290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3127" y="160637"/>
            <a:ext cx="8968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05" r="48457" b="27197"/>
          <a:stretch/>
        </p:blipFill>
        <p:spPr bwMode="auto">
          <a:xfrm>
            <a:off x="1515289" y="1289537"/>
            <a:ext cx="5598807" cy="25556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74097" r="50000" b="4858"/>
          <a:stretch/>
        </p:blipFill>
        <p:spPr bwMode="auto">
          <a:xfrm>
            <a:off x="1515289" y="4029899"/>
            <a:ext cx="5598807" cy="25115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43" t="7509" r="5824" b="35215"/>
          <a:stretch/>
        </p:blipFill>
        <p:spPr bwMode="auto">
          <a:xfrm>
            <a:off x="7584830" y="1272389"/>
            <a:ext cx="3601701" cy="46892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12" descr="Digit 6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015" y="72540"/>
            <a:ext cx="20574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593127" y="2459428"/>
            <a:ext cx="462898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3865" y="5024078"/>
            <a:ext cx="506289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32535" y="6145469"/>
            <a:ext cx="506289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8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5378" y="291265"/>
            <a:ext cx="8968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xoắn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44" t="65584" r="22002"/>
          <a:stretch/>
        </p:blipFill>
        <p:spPr bwMode="auto">
          <a:xfrm>
            <a:off x="2584321" y="1230924"/>
            <a:ext cx="6043863" cy="47587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83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6845" y="534906"/>
            <a:ext cx="9875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gấp khúc,nét xoắn ốc có 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38679" y="2317982"/>
            <a:ext cx="8347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11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60389" y="718121"/>
            <a:ext cx="59958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 : THỰC HÀNH SÁNG TẠO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21101" y="1537730"/>
            <a:ext cx="8778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nét</a:t>
            </a:r>
            <a:r>
              <a:rPr lang="en-US" sz="28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 khúc , nét xoắn </a:t>
            </a:r>
            <a:r>
              <a:rPr 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ốc</a:t>
            </a:r>
            <a:r>
              <a:rPr 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 giấy màu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60389" y="2998452"/>
            <a:ext cx="3262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nét gấp khúc: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60389" y="4741789"/>
            <a:ext cx="3262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nét xoắn ốc: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7043351" y="4710553"/>
            <a:ext cx="74141" cy="14565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6975987" y="4880919"/>
            <a:ext cx="67364" cy="5666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9" t="17736" r="64849" b="67870"/>
          <a:stretch/>
        </p:blipFill>
        <p:spPr bwMode="auto">
          <a:xfrm>
            <a:off x="5498123" y="2516153"/>
            <a:ext cx="3979955" cy="11790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10" r="50000" b="40729"/>
          <a:stretch/>
        </p:blipFill>
        <p:spPr bwMode="auto">
          <a:xfrm>
            <a:off x="5498123" y="4097660"/>
            <a:ext cx="4266328" cy="1400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9195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6" grpId="0"/>
      <p:bldP spid="1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203</Words>
  <Application>Microsoft Office PowerPoint</Application>
  <PresentationFormat>Custom</PresentationFormat>
  <Paragraphs>29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 AN PC</dc:creator>
  <cp:lastModifiedBy>HH</cp:lastModifiedBy>
  <cp:revision>136</cp:revision>
  <dcterms:created xsi:type="dcterms:W3CDTF">2020-10-25T14:06:31Z</dcterms:created>
  <dcterms:modified xsi:type="dcterms:W3CDTF">2023-11-07T01:25:02Z</dcterms:modified>
</cp:coreProperties>
</file>