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0" r:id="rId2"/>
    <p:sldId id="297" r:id="rId3"/>
    <p:sldId id="291" r:id="rId4"/>
    <p:sldId id="285" r:id="rId5"/>
    <p:sldId id="267" r:id="rId6"/>
    <p:sldId id="299" r:id="rId7"/>
    <p:sldId id="300" r:id="rId8"/>
    <p:sldId id="298" r:id="rId9"/>
    <p:sldId id="304" r:id="rId10"/>
    <p:sldId id="302" r:id="rId11"/>
    <p:sldId id="270" r:id="rId12"/>
    <p:sldId id="303" r:id="rId13"/>
    <p:sldId id="294" r:id="rId14"/>
    <p:sldId id="271" r:id="rId15"/>
    <p:sldId id="273" r:id="rId16"/>
    <p:sldId id="28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EE7989"/>
    <a:srgbClr val="FEFBB1"/>
    <a:srgbClr val="8ABD00"/>
    <a:srgbClr val="F0BA06"/>
    <a:srgbClr val="FFE0A9"/>
    <a:srgbClr val="FE7371"/>
    <a:srgbClr val="A5DA03"/>
    <a:srgbClr val="FFF8AB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6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n Thế Việt THCS Xuất Hóa" userId="ca9664af-674b-4bc5-8623-dbadc288eb27" providerId="ADAL" clId="{48DFCFF1-F2A4-4080-865C-53224668A085}"/>
    <pc:docChg chg="undo redo custSel addSld delSld modSld sldOrd delMainMaster">
      <pc:chgData name="Phan Thế Việt THCS Xuất Hóa" userId="ca9664af-674b-4bc5-8623-dbadc288eb27" providerId="ADAL" clId="{48DFCFF1-F2A4-4080-865C-53224668A085}" dt="2022-07-14T00:32:37.710" v="1693" actId="21"/>
      <pc:docMkLst>
        <pc:docMk/>
      </pc:docMkLst>
      <pc:sldChg chg="addSp delSp modSp mod addAnim delAnim modAnim">
        <pc:chgData name="Phan Thế Việt THCS Xuất Hóa" userId="ca9664af-674b-4bc5-8623-dbadc288eb27" providerId="ADAL" clId="{48DFCFF1-F2A4-4080-865C-53224668A085}" dt="2022-07-13T15:28:14.995" v="1669" actId="207"/>
        <pc:sldMkLst>
          <pc:docMk/>
          <pc:sldMk cId="795178405" sldId="256"/>
        </pc:sldMkLst>
        <pc:spChg chg="add del">
          <ac:chgData name="Phan Thế Việt THCS Xuất Hóa" userId="ca9664af-674b-4bc5-8623-dbadc288eb27" providerId="ADAL" clId="{48DFCFF1-F2A4-4080-865C-53224668A085}" dt="2022-07-13T13:01:45.760" v="57" actId="11529"/>
          <ac:spMkLst>
            <pc:docMk/>
            <pc:sldMk cId="795178405" sldId="256"/>
            <ac:spMk id="8" creationId="{CD2A6100-5F6A-FA65-2BBC-608D7DFC9EA7}"/>
          </ac:spMkLst>
        </pc:spChg>
        <pc:spChg chg="add del mod">
          <ac:chgData name="Phan Thế Việt THCS Xuất Hóa" userId="ca9664af-674b-4bc5-8623-dbadc288eb27" providerId="ADAL" clId="{48DFCFF1-F2A4-4080-865C-53224668A085}" dt="2022-07-13T13:04:33.321" v="159" actId="21"/>
          <ac:spMkLst>
            <pc:docMk/>
            <pc:sldMk cId="795178405" sldId="256"/>
            <ac:spMk id="9" creationId="{A4C21093-6255-1BAB-B93A-710DB7C5DBD7}"/>
          </ac:spMkLst>
        </pc:spChg>
        <pc:spChg chg="add del mod">
          <ac:chgData name="Phan Thế Việt THCS Xuất Hóa" userId="ca9664af-674b-4bc5-8623-dbadc288eb27" providerId="ADAL" clId="{48DFCFF1-F2A4-4080-865C-53224668A085}" dt="2022-07-13T12:59:17.531" v="36" actId="21"/>
          <ac:spMkLst>
            <pc:docMk/>
            <pc:sldMk cId="795178405" sldId="256"/>
            <ac:spMk id="10" creationId="{81218AF9-0A50-4351-BBA7-C593718F63A1}"/>
          </ac:spMkLst>
        </pc:spChg>
        <pc:spChg chg="add del">
          <ac:chgData name="Phan Thế Việt THCS Xuất Hóa" userId="ca9664af-674b-4bc5-8623-dbadc288eb27" providerId="ADAL" clId="{48DFCFF1-F2A4-4080-865C-53224668A085}" dt="2022-07-13T12:59:24.800" v="37" actId="21"/>
          <ac:spMkLst>
            <pc:docMk/>
            <pc:sldMk cId="795178405" sldId="256"/>
            <ac:spMk id="11" creationId="{2BBD6D68-FD5F-4C10-8964-28133DEA85B8}"/>
          </ac:spMkLst>
        </pc:spChg>
        <pc:spChg chg="add del">
          <ac:chgData name="Phan Thế Việt THCS Xuất Hóa" userId="ca9664af-674b-4bc5-8623-dbadc288eb27" providerId="ADAL" clId="{48DFCFF1-F2A4-4080-865C-53224668A085}" dt="2022-07-13T13:04:59.654" v="161" actId="11529"/>
          <ac:spMkLst>
            <pc:docMk/>
            <pc:sldMk cId="795178405" sldId="256"/>
            <ac:spMk id="12" creationId="{A8372080-F8C5-B8CB-452F-6234E040978C}"/>
          </ac:spMkLst>
        </pc:spChg>
        <pc:spChg chg="add mod">
          <ac:chgData name="Phan Thế Việt THCS Xuất Hóa" userId="ca9664af-674b-4bc5-8623-dbadc288eb27" providerId="ADAL" clId="{48DFCFF1-F2A4-4080-865C-53224668A085}" dt="2022-07-13T15:28:14.995" v="1669" actId="207"/>
          <ac:spMkLst>
            <pc:docMk/>
            <pc:sldMk cId="795178405" sldId="256"/>
            <ac:spMk id="13" creationId="{40044F88-DECA-7823-B8D2-540A1E49DBE8}"/>
          </ac:spMkLst>
        </pc:spChg>
        <pc:picChg chg="add del mod">
          <ac:chgData name="Phan Thế Việt THCS Xuất Hóa" userId="ca9664af-674b-4bc5-8623-dbadc288eb27" providerId="ADAL" clId="{48DFCFF1-F2A4-4080-865C-53224668A085}" dt="2022-07-13T12:56:25.028" v="27"/>
          <ac:picMkLst>
            <pc:docMk/>
            <pc:sldMk cId="795178405" sldId="256"/>
            <ac:picMk id="3" creationId="{7CE603CA-A400-8CC4-BA5D-8E09EE954C83}"/>
          </ac:picMkLst>
        </pc:picChg>
        <pc:picChg chg="add mod">
          <ac:chgData name="Phan Thế Việt THCS Xuất Hóa" userId="ca9664af-674b-4bc5-8623-dbadc288eb27" providerId="ADAL" clId="{48DFCFF1-F2A4-4080-865C-53224668A085}" dt="2022-07-13T14:48:01.044" v="1427" actId="1076"/>
          <ac:picMkLst>
            <pc:docMk/>
            <pc:sldMk cId="795178405" sldId="256"/>
            <ac:picMk id="5" creationId="{6628C88B-8DBB-D0BA-68A9-274A03800EDB}"/>
          </ac:picMkLst>
        </pc:picChg>
        <pc:picChg chg="add del mod">
          <ac:chgData name="Phan Thế Việt THCS Xuất Hóa" userId="ca9664af-674b-4bc5-8623-dbadc288eb27" providerId="ADAL" clId="{48DFCFF1-F2A4-4080-865C-53224668A085}" dt="2022-07-13T12:59:07.285" v="34" actId="21"/>
          <ac:picMkLst>
            <pc:docMk/>
            <pc:sldMk cId="795178405" sldId="256"/>
            <ac:picMk id="7" creationId="{CD0B78B2-6A28-4FCD-8059-AEE8C0C18564}"/>
          </ac:picMkLst>
        </pc:picChg>
      </pc:sldChg>
      <pc:sldChg chg="addSp delSp modSp del mod delAnim modAnim">
        <pc:chgData name="Phan Thế Việt THCS Xuất Hóa" userId="ca9664af-674b-4bc5-8623-dbadc288eb27" providerId="ADAL" clId="{48DFCFF1-F2A4-4080-865C-53224668A085}" dt="2022-07-13T13:22:28.135" v="450" actId="2696"/>
        <pc:sldMkLst>
          <pc:docMk/>
          <pc:sldMk cId="2915356294" sldId="266"/>
        </pc:sldMkLst>
        <pc:spChg chg="add mod">
          <ac:chgData name="Phan Thế Việt THCS Xuất Hóa" userId="ca9664af-674b-4bc5-8623-dbadc288eb27" providerId="ADAL" clId="{48DFCFF1-F2A4-4080-865C-53224668A085}" dt="2022-07-13T13:22:05.981" v="446" actId="14100"/>
          <ac:spMkLst>
            <pc:docMk/>
            <pc:sldMk cId="2915356294" sldId="266"/>
            <ac:spMk id="4" creationId="{D8A3CF4D-5887-462B-8C3E-6CA4D343B6AF}"/>
          </ac:spMkLst>
        </pc:spChg>
        <pc:spChg chg="add mod">
          <ac:chgData name="Phan Thế Việt THCS Xuất Hóa" userId="ca9664af-674b-4bc5-8623-dbadc288eb27" providerId="ADAL" clId="{48DFCFF1-F2A4-4080-865C-53224668A085}" dt="2022-07-13T13:22:08.341" v="447" actId="1076"/>
          <ac:spMkLst>
            <pc:docMk/>
            <pc:sldMk cId="2915356294" sldId="266"/>
            <ac:spMk id="5" creationId="{067DF322-193B-8D4D-5E6D-47040D496BC9}"/>
          </ac:spMkLst>
        </pc:spChg>
        <pc:spChg chg="add mod">
          <ac:chgData name="Phan Thế Việt THCS Xuất Hóa" userId="ca9664af-674b-4bc5-8623-dbadc288eb27" providerId="ADAL" clId="{48DFCFF1-F2A4-4080-865C-53224668A085}" dt="2022-07-13T13:22:00.883" v="445" actId="20577"/>
          <ac:spMkLst>
            <pc:docMk/>
            <pc:sldMk cId="2915356294" sldId="266"/>
            <ac:spMk id="6" creationId="{18DF123D-C8C3-72E9-71F6-A5422769C559}"/>
          </ac:spMkLst>
        </pc:spChg>
        <pc:spChg chg="add del">
          <ac:chgData name="Phan Thế Việt THCS Xuất Hóa" userId="ca9664af-674b-4bc5-8623-dbadc288eb27" providerId="ADAL" clId="{48DFCFF1-F2A4-4080-865C-53224668A085}" dt="2022-07-13T13:19:43.777" v="336" actId="21"/>
          <ac:spMkLst>
            <pc:docMk/>
            <pc:sldMk cId="2915356294" sldId="266"/>
            <ac:spMk id="7" creationId="{00000000-0000-0000-0000-000000000000}"/>
          </ac:spMkLst>
        </pc:spChg>
        <pc:spChg chg="del mod">
          <ac:chgData name="Phan Thế Việt THCS Xuất Hóa" userId="ca9664af-674b-4bc5-8623-dbadc288eb27" providerId="ADAL" clId="{48DFCFF1-F2A4-4080-865C-53224668A085}" dt="2022-07-13T13:17:04.570" v="324" actId="21"/>
          <ac:spMkLst>
            <pc:docMk/>
            <pc:sldMk cId="2915356294" sldId="266"/>
            <ac:spMk id="8" creationId="{CE87966F-27DF-4E30-B983-4B6A1468B127}"/>
          </ac:spMkLst>
        </pc:spChg>
        <pc:picChg chg="add del mod">
          <ac:chgData name="Phan Thế Việt THCS Xuất Hóa" userId="ca9664af-674b-4bc5-8623-dbadc288eb27" providerId="ADAL" clId="{48DFCFF1-F2A4-4080-865C-53224668A085}" dt="2022-07-13T13:22:21.153" v="448" actId="21"/>
          <ac:picMkLst>
            <pc:docMk/>
            <pc:sldMk cId="2915356294" sldId="266"/>
            <ac:picMk id="3" creationId="{32D44BFE-0AF4-5799-9565-64228B5E7A38}"/>
          </ac:picMkLst>
        </pc:picChg>
        <pc:picChg chg="del">
          <ac:chgData name="Phan Thế Việt THCS Xuất Hóa" userId="ca9664af-674b-4bc5-8623-dbadc288eb27" providerId="ADAL" clId="{48DFCFF1-F2A4-4080-865C-53224668A085}" dt="2022-07-13T13:17:09.524" v="325" actId="21"/>
          <ac:picMkLst>
            <pc:docMk/>
            <pc:sldMk cId="2915356294" sldId="266"/>
            <ac:picMk id="9" creationId="{00000000-0000-0000-0000-000000000000}"/>
          </ac:picMkLst>
        </pc:picChg>
      </pc:sldChg>
      <pc:sldChg chg="addSp delSp modSp mod delAnim modAnim">
        <pc:chgData name="Phan Thế Việt THCS Xuất Hóa" userId="ca9664af-674b-4bc5-8623-dbadc288eb27" providerId="ADAL" clId="{48DFCFF1-F2A4-4080-865C-53224668A085}" dt="2022-07-13T15:29:27.472" v="1676" actId="2085"/>
        <pc:sldMkLst>
          <pc:docMk/>
          <pc:sldMk cId="3051760142" sldId="267"/>
        </pc:sldMkLst>
        <pc:spChg chg="mod">
          <ac:chgData name="Phan Thế Việt THCS Xuất Hóa" userId="ca9664af-674b-4bc5-8623-dbadc288eb27" providerId="ADAL" clId="{48DFCFF1-F2A4-4080-865C-53224668A085}" dt="2022-07-13T13:44:04.354" v="645" actId="20577"/>
          <ac:spMkLst>
            <pc:docMk/>
            <pc:sldMk cId="3051760142" sldId="267"/>
            <ac:spMk id="4" creationId="{00000000-0000-0000-0000-000000000000}"/>
          </ac:spMkLst>
        </pc:spChg>
        <pc:spChg chg="add mod">
          <ac:chgData name="Phan Thế Việt THCS Xuất Hóa" userId="ca9664af-674b-4bc5-8623-dbadc288eb27" providerId="ADAL" clId="{48DFCFF1-F2A4-4080-865C-53224668A085}" dt="2022-07-13T15:29:15.327" v="1675" actId="2085"/>
          <ac:spMkLst>
            <pc:docMk/>
            <pc:sldMk cId="3051760142" sldId="267"/>
            <ac:spMk id="8" creationId="{549B370B-4943-36A5-4CD4-2E54245FEE00}"/>
          </ac:spMkLst>
        </pc:spChg>
        <pc:spChg chg="add mod">
          <ac:chgData name="Phan Thế Việt THCS Xuất Hóa" userId="ca9664af-674b-4bc5-8623-dbadc288eb27" providerId="ADAL" clId="{48DFCFF1-F2A4-4080-865C-53224668A085}" dt="2022-07-13T15:29:27.472" v="1676" actId="2085"/>
          <ac:spMkLst>
            <pc:docMk/>
            <pc:sldMk cId="3051760142" sldId="267"/>
            <ac:spMk id="9" creationId="{EE3E4152-DE4F-E73C-838A-92DC66155F56}"/>
          </ac:spMkLst>
        </pc:spChg>
        <pc:grpChg chg="del">
          <ac:chgData name="Phan Thế Việt THCS Xuất Hóa" userId="ca9664af-674b-4bc5-8623-dbadc288eb27" providerId="ADAL" clId="{48DFCFF1-F2A4-4080-865C-53224668A085}" dt="2022-07-13T13:45:51.438" v="647" actId="21"/>
          <ac:grpSpMkLst>
            <pc:docMk/>
            <pc:sldMk cId="3051760142" sldId="267"/>
            <ac:grpSpMk id="2" creationId="{00000000-0000-0000-0000-000000000000}"/>
          </ac:grpSpMkLst>
        </pc:grpChg>
        <pc:picChg chg="del">
          <ac:chgData name="Phan Thế Việt THCS Xuất Hóa" userId="ca9664af-674b-4bc5-8623-dbadc288eb27" providerId="ADAL" clId="{48DFCFF1-F2A4-4080-865C-53224668A085}" dt="2022-07-13T13:44:13.059" v="646" actId="21"/>
          <ac:picMkLst>
            <pc:docMk/>
            <pc:sldMk cId="3051760142" sldId="267"/>
            <ac:picMk id="5" creationId="{00000000-0000-0000-0000-000000000000}"/>
          </ac:picMkLst>
        </pc:picChg>
        <pc:picChg chg="add mod">
          <ac:chgData name="Phan Thế Việt THCS Xuất Hóa" userId="ca9664af-674b-4bc5-8623-dbadc288eb27" providerId="ADAL" clId="{48DFCFF1-F2A4-4080-865C-53224668A085}" dt="2022-07-13T14:06:25.997" v="798" actId="1076"/>
          <ac:picMkLst>
            <pc:docMk/>
            <pc:sldMk cId="3051760142" sldId="267"/>
            <ac:picMk id="7" creationId="{642AC998-EAD0-5119-CCC2-76C9AC38D93B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04:26.571" v="789" actId="21"/>
          <ac:picMkLst>
            <pc:docMk/>
            <pc:sldMk cId="3051760142" sldId="267"/>
            <ac:picMk id="11" creationId="{D586BC55-D41E-135B-E820-9A0DF038F03E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25:04.977" v="1626" actId="1440"/>
          <ac:picMkLst>
            <pc:docMk/>
            <pc:sldMk cId="3051760142" sldId="267"/>
            <ac:picMk id="13" creationId="{76FB0A7E-F514-3C0B-7D52-010D2F62B7BB}"/>
          </ac:picMkLst>
        </pc:picChg>
        <pc:picChg chg="del">
          <ac:chgData name="Phan Thế Việt THCS Xuất Hóa" userId="ca9664af-674b-4bc5-8623-dbadc288eb27" providerId="ADAL" clId="{48DFCFF1-F2A4-4080-865C-53224668A085}" dt="2022-07-13T13:45:54.677" v="648" actId="21"/>
          <ac:picMkLst>
            <pc:docMk/>
            <pc:sldMk cId="3051760142" sldId="267"/>
            <ac:picMk id="1026" creationId="{00000000-0000-0000-0000-000000000000}"/>
          </ac:picMkLst>
        </pc:picChg>
      </pc:sldChg>
      <pc:sldChg chg="delSp modSp del mod">
        <pc:chgData name="Phan Thế Việt THCS Xuất Hóa" userId="ca9664af-674b-4bc5-8623-dbadc288eb27" providerId="ADAL" clId="{48DFCFF1-F2A4-4080-865C-53224668A085}" dt="2022-07-13T14:14:43.098" v="918" actId="2696"/>
        <pc:sldMkLst>
          <pc:docMk/>
          <pc:sldMk cId="841650600" sldId="268"/>
        </pc:sldMkLst>
        <pc:spChg chg="mod">
          <ac:chgData name="Phan Thế Việt THCS Xuất Hóa" userId="ca9664af-674b-4bc5-8623-dbadc288eb27" providerId="ADAL" clId="{48DFCFF1-F2A4-4080-865C-53224668A085}" dt="2022-07-13T14:14:14.314" v="917" actId="14100"/>
          <ac:spMkLst>
            <pc:docMk/>
            <pc:sldMk cId="841650600" sldId="268"/>
            <ac:spMk id="2" creationId="{00000000-0000-0000-0000-000000000000}"/>
          </ac:spMkLst>
        </pc:spChg>
        <pc:grpChg chg="del">
          <ac:chgData name="Phan Thế Việt THCS Xuất Hóa" userId="ca9664af-674b-4bc5-8623-dbadc288eb27" providerId="ADAL" clId="{48DFCFF1-F2A4-4080-865C-53224668A085}" dt="2022-07-13T14:13:41.286" v="863" actId="21"/>
          <ac:grpSpMkLst>
            <pc:docMk/>
            <pc:sldMk cId="841650600" sldId="268"/>
            <ac:grpSpMk id="11" creationId="{00000000-0000-0000-0000-000000000000}"/>
          </ac:grpSpMkLst>
        </pc:grpChg>
      </pc:sldChg>
      <pc:sldChg chg="delSp modSp del mod delAnim">
        <pc:chgData name="Phan Thế Việt THCS Xuất Hóa" userId="ca9664af-674b-4bc5-8623-dbadc288eb27" providerId="ADAL" clId="{48DFCFF1-F2A4-4080-865C-53224668A085}" dt="2022-07-13T14:13:15.250" v="862" actId="2696"/>
        <pc:sldMkLst>
          <pc:docMk/>
          <pc:sldMk cId="3653488461" sldId="269"/>
        </pc:sldMkLst>
        <pc:spChg chg="del">
          <ac:chgData name="Phan Thế Việt THCS Xuất Hóa" userId="ca9664af-674b-4bc5-8623-dbadc288eb27" providerId="ADAL" clId="{48DFCFF1-F2A4-4080-865C-53224668A085}" dt="2022-07-13T14:07:22.411" v="814" actId="21"/>
          <ac:spMkLst>
            <pc:docMk/>
            <pc:sldMk cId="3653488461" sldId="269"/>
            <ac:spMk id="4" creationId="{00000000-0000-0000-0000-000000000000}"/>
          </ac:spMkLst>
        </pc:spChg>
        <pc:grpChg chg="del">
          <ac:chgData name="Phan Thế Việt THCS Xuất Hóa" userId="ca9664af-674b-4bc5-8623-dbadc288eb27" providerId="ADAL" clId="{48DFCFF1-F2A4-4080-865C-53224668A085}" dt="2022-07-13T14:07:17.875" v="813" actId="21"/>
          <ac:grpSpMkLst>
            <pc:docMk/>
            <pc:sldMk cId="3653488461" sldId="269"/>
            <ac:grpSpMk id="8" creationId="{00000000-0000-0000-0000-000000000000}"/>
          </ac:grpSpMkLst>
        </pc:grpChg>
        <pc:picChg chg="del">
          <ac:chgData name="Phan Thế Việt THCS Xuất Hóa" userId="ca9664af-674b-4bc5-8623-dbadc288eb27" providerId="ADAL" clId="{48DFCFF1-F2A4-4080-865C-53224668A085}" dt="2022-07-13T14:07:13.011" v="812" actId="21"/>
          <ac:picMkLst>
            <pc:docMk/>
            <pc:sldMk cId="3653488461" sldId="269"/>
            <ac:picMk id="2" creationId="{C263B181-9672-4031-AC76-83F94A29E954}"/>
          </ac:picMkLst>
        </pc:picChg>
        <pc:cxnChg chg="mod">
          <ac:chgData name="Phan Thế Việt THCS Xuất Hóa" userId="ca9664af-674b-4bc5-8623-dbadc288eb27" providerId="ADAL" clId="{48DFCFF1-F2A4-4080-865C-53224668A085}" dt="2022-07-13T14:07:17.875" v="813" actId="21"/>
          <ac:cxnSpMkLst>
            <pc:docMk/>
            <pc:sldMk cId="3653488461" sldId="269"/>
            <ac:cxnSpMk id="9" creationId="{00000000-0000-0000-0000-000000000000}"/>
          </ac:cxnSpMkLst>
        </pc:cxnChg>
        <pc:cxnChg chg="mod">
          <ac:chgData name="Phan Thế Việt THCS Xuất Hóa" userId="ca9664af-674b-4bc5-8623-dbadc288eb27" providerId="ADAL" clId="{48DFCFF1-F2A4-4080-865C-53224668A085}" dt="2022-07-13T14:07:17.875" v="813" actId="21"/>
          <ac:cxnSpMkLst>
            <pc:docMk/>
            <pc:sldMk cId="3653488461" sldId="269"/>
            <ac:cxnSpMk id="11" creationId="{00000000-0000-0000-0000-000000000000}"/>
          </ac:cxnSpMkLst>
        </pc:cxnChg>
      </pc:sldChg>
      <pc:sldChg chg="addSp delSp modSp mod delAnim modAnim">
        <pc:chgData name="Phan Thế Việt THCS Xuất Hóa" userId="ca9664af-674b-4bc5-8623-dbadc288eb27" providerId="ADAL" clId="{48DFCFF1-F2A4-4080-865C-53224668A085}" dt="2022-07-13T15:30:09.967" v="1678"/>
        <pc:sldMkLst>
          <pc:docMk/>
          <pc:sldMk cId="3905743352" sldId="270"/>
        </pc:sldMkLst>
        <pc:spChg chg="mod">
          <ac:chgData name="Phan Thế Việt THCS Xuất Hóa" userId="ca9664af-674b-4bc5-8623-dbadc288eb27" providerId="ADAL" clId="{48DFCFF1-F2A4-4080-865C-53224668A085}" dt="2022-07-13T14:15:32.564" v="986" actId="20577"/>
          <ac:spMkLst>
            <pc:docMk/>
            <pc:sldMk cId="3905743352" sldId="270"/>
            <ac:spMk id="4" creationId="{00000000-0000-0000-0000-000000000000}"/>
          </ac:spMkLst>
        </pc:spChg>
        <pc:grpChg chg="mod">
          <ac:chgData name="Phan Thế Việt THCS Xuất Hóa" userId="ca9664af-674b-4bc5-8623-dbadc288eb27" providerId="ADAL" clId="{48DFCFF1-F2A4-4080-865C-53224668A085}" dt="2022-07-13T14:22:49.470" v="1093" actId="1076"/>
          <ac:grpSpMkLst>
            <pc:docMk/>
            <pc:sldMk cId="3905743352" sldId="270"/>
            <ac:grpSpMk id="2" creationId="{00000000-0000-0000-0000-000000000000}"/>
          </ac:grpSpMkLst>
        </pc:grpChg>
        <pc:grpChg chg="del">
          <ac:chgData name="Phan Thế Việt THCS Xuất Hóa" userId="ca9664af-674b-4bc5-8623-dbadc288eb27" providerId="ADAL" clId="{48DFCFF1-F2A4-4080-865C-53224668A085}" dt="2022-07-13T14:14:51.332" v="920" actId="21"/>
          <ac:grpSpMkLst>
            <pc:docMk/>
            <pc:sldMk cId="3905743352" sldId="270"/>
            <ac:grpSpMk id="7" creationId="{00000000-0000-0000-0000-000000000000}"/>
          </ac:grpSpMkLst>
        </pc:grpChg>
        <pc:picChg chg="del">
          <ac:chgData name="Phan Thế Việt THCS Xuất Hóa" userId="ca9664af-674b-4bc5-8623-dbadc288eb27" providerId="ADAL" clId="{48DFCFF1-F2A4-4080-865C-53224668A085}" dt="2022-07-13T14:14:48.235" v="919" actId="21"/>
          <ac:picMkLst>
            <pc:docMk/>
            <pc:sldMk cId="3905743352" sldId="270"/>
            <ac:picMk id="5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4:15:00.479" v="921" actId="21"/>
          <ac:picMkLst>
            <pc:docMk/>
            <pc:sldMk cId="3905743352" sldId="270"/>
            <ac:picMk id="10" creationId="{00000000-0000-0000-0000-000000000000}"/>
          </ac:picMkLst>
        </pc:picChg>
        <pc:picChg chg="add del mod modCrop">
          <ac:chgData name="Phan Thế Việt THCS Xuất Hóa" userId="ca9664af-674b-4bc5-8623-dbadc288eb27" providerId="ADAL" clId="{48DFCFF1-F2A4-4080-865C-53224668A085}" dt="2022-07-13T14:16:38.329" v="991" actId="21"/>
          <ac:picMkLst>
            <pc:docMk/>
            <pc:sldMk cId="3905743352" sldId="270"/>
            <ac:picMk id="11" creationId="{C916B4DB-B74B-66CE-6D42-462A4BAEECEA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17:03.814" v="993" actId="21"/>
          <ac:picMkLst>
            <pc:docMk/>
            <pc:sldMk cId="3905743352" sldId="270"/>
            <ac:picMk id="12" creationId="{2929CF4F-9B33-972D-ED93-7941444A405A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29:57.545" v="1677"/>
          <ac:picMkLst>
            <pc:docMk/>
            <pc:sldMk cId="3905743352" sldId="270"/>
            <ac:picMk id="14" creationId="{9441E961-0A6C-702E-3A45-1CDFDEE042DF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30:09.967" v="1678"/>
          <ac:picMkLst>
            <pc:docMk/>
            <pc:sldMk cId="3905743352" sldId="270"/>
            <ac:picMk id="16" creationId="{02BD6002-2A41-500D-D168-56F731BA2849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4:49:25.375" v="1430" actId="1076"/>
          <ac:picMkLst>
            <pc:docMk/>
            <pc:sldMk cId="3905743352" sldId="270"/>
            <ac:picMk id="18" creationId="{4DBF25C3-A528-B4BB-AD04-16D4AD1EA36D}"/>
          </ac:picMkLst>
        </pc:picChg>
        <pc:picChg chg="add del mod modCrop">
          <ac:chgData name="Phan Thế Việt THCS Xuất Hóa" userId="ca9664af-674b-4bc5-8623-dbadc288eb27" providerId="ADAL" clId="{48DFCFF1-F2A4-4080-865C-53224668A085}" dt="2022-07-13T14:22:11.045" v="1072" actId="21"/>
          <ac:picMkLst>
            <pc:docMk/>
            <pc:sldMk cId="3905743352" sldId="270"/>
            <ac:picMk id="20" creationId="{2C5FAB7C-B371-3240-E2DC-E95E3E727116}"/>
          </ac:picMkLst>
        </pc:picChg>
      </pc:sldChg>
      <pc:sldChg chg="addSp delSp modSp mod modTransition delAnim modAnim">
        <pc:chgData name="Phan Thế Việt THCS Xuất Hóa" userId="ca9664af-674b-4bc5-8623-dbadc288eb27" providerId="ADAL" clId="{48DFCFF1-F2A4-4080-865C-53224668A085}" dt="2022-07-13T15:34:58.733" v="1692"/>
        <pc:sldMkLst>
          <pc:docMk/>
          <pc:sldMk cId="2879923790" sldId="271"/>
        </pc:sldMkLst>
        <pc:spChg chg="mod">
          <ac:chgData name="Phan Thế Việt THCS Xuất Hóa" userId="ca9664af-674b-4bc5-8623-dbadc288eb27" providerId="ADAL" clId="{48DFCFF1-F2A4-4080-865C-53224668A085}" dt="2022-07-13T14:28:29.624" v="1244" actId="1076"/>
          <ac:spMkLst>
            <pc:docMk/>
            <pc:sldMk cId="2879923790" sldId="271"/>
            <ac:spMk id="4" creationId="{00000000-0000-0000-0000-000000000000}"/>
          </ac:spMkLst>
        </pc:spChg>
        <pc:grpChg chg="mod">
          <ac:chgData name="Phan Thế Việt THCS Xuất Hóa" userId="ca9664af-674b-4bc5-8623-dbadc288eb27" providerId="ADAL" clId="{48DFCFF1-F2A4-4080-865C-53224668A085}" dt="2022-07-13T14:28:51.869" v="1252" actId="14100"/>
          <ac:grpSpMkLst>
            <pc:docMk/>
            <pc:sldMk cId="2879923790" sldId="271"/>
            <ac:grpSpMk id="2" creationId="{00000000-0000-0000-0000-000000000000}"/>
          </ac:grpSpMkLst>
        </pc:grpChg>
        <pc:grpChg chg="del">
          <ac:chgData name="Phan Thế Việt THCS Xuất Hóa" userId="ca9664af-674b-4bc5-8623-dbadc288eb27" providerId="ADAL" clId="{48DFCFF1-F2A4-4080-865C-53224668A085}" dt="2022-07-13T14:24:49.776" v="1188" actId="21"/>
          <ac:grpSpMkLst>
            <pc:docMk/>
            <pc:sldMk cId="2879923790" sldId="271"/>
            <ac:grpSpMk id="5" creationId="{00000000-0000-0000-0000-000000000000}"/>
          </ac:grpSpMkLst>
        </pc:grpChg>
        <pc:picChg chg="add mod">
          <ac:chgData name="Phan Thế Việt THCS Xuất Hóa" userId="ca9664af-674b-4bc5-8623-dbadc288eb27" providerId="ADAL" clId="{48DFCFF1-F2A4-4080-865C-53224668A085}" dt="2022-07-13T15:18:28.915" v="1492" actId="1076"/>
          <ac:picMkLst>
            <pc:docMk/>
            <pc:sldMk cId="2879923790" sldId="271"/>
            <ac:picMk id="5" creationId="{BE16C3F3-DA7E-309B-A779-ADD96AD64AA0}"/>
          </ac:picMkLst>
        </pc:picChg>
        <pc:picChg chg="del">
          <ac:chgData name="Phan Thế Việt THCS Xuất Hóa" userId="ca9664af-674b-4bc5-8623-dbadc288eb27" providerId="ADAL" clId="{48DFCFF1-F2A4-4080-865C-53224668A085}" dt="2022-07-13T14:23:59.438" v="1097" actId="21"/>
          <ac:picMkLst>
            <pc:docMk/>
            <pc:sldMk cId="2879923790" sldId="271"/>
            <ac:picMk id="13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4:27:24.173" v="1220" actId="21"/>
          <ac:picMkLst>
            <pc:docMk/>
            <pc:sldMk cId="2879923790" sldId="271"/>
            <ac:picMk id="14" creationId="{00000000-0000-0000-0000-000000000000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25:32.848" v="1190" actId="21"/>
          <ac:picMkLst>
            <pc:docMk/>
            <pc:sldMk cId="2879923790" sldId="271"/>
            <ac:picMk id="16" creationId="{740288BF-4CFB-9380-9741-A187823848D8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22:31.088" v="1591" actId="1037"/>
          <ac:picMkLst>
            <pc:docMk/>
            <pc:sldMk cId="2879923790" sldId="271"/>
            <ac:picMk id="18" creationId="{41278C59-3AC8-08E6-0B31-1BFEB27710A4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22:31.088" v="1591" actId="1037"/>
          <ac:picMkLst>
            <pc:docMk/>
            <pc:sldMk cId="2879923790" sldId="271"/>
            <ac:picMk id="20" creationId="{65918B48-A81C-CB7E-A572-28BE0072E25D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22:34.076" v="1593" actId="1037"/>
          <ac:picMkLst>
            <pc:docMk/>
            <pc:sldMk cId="2879923790" sldId="271"/>
            <ac:picMk id="22" creationId="{A2044CDB-0151-0DE9-29E5-F1549C6B23B3}"/>
          </ac:picMkLst>
        </pc:picChg>
      </pc:sldChg>
      <pc:sldChg chg="addSp delSp modSp mod ord addAnim delAnim modAnim">
        <pc:chgData name="Phan Thế Việt THCS Xuất Hóa" userId="ca9664af-674b-4bc5-8623-dbadc288eb27" providerId="ADAL" clId="{48DFCFF1-F2A4-4080-865C-53224668A085}" dt="2022-07-13T15:31:31.701" v="1683" actId="113"/>
        <pc:sldMkLst>
          <pc:docMk/>
          <pc:sldMk cId="2485929957" sldId="272"/>
        </pc:sldMkLst>
        <pc:spChg chg="add del">
          <ac:chgData name="Phan Thế Việt THCS Xuất Hóa" userId="ca9664af-674b-4bc5-8623-dbadc288eb27" providerId="ADAL" clId="{48DFCFF1-F2A4-4080-865C-53224668A085}" dt="2022-07-13T14:31:52.323" v="1288" actId="21"/>
          <ac:spMkLst>
            <pc:docMk/>
            <pc:sldMk cId="2485929957" sldId="272"/>
            <ac:spMk id="5" creationId="{00000000-0000-0000-0000-000000000000}"/>
          </ac:spMkLst>
        </pc:spChg>
        <pc:spChg chg="add del">
          <ac:chgData name="Phan Thế Việt THCS Xuất Hóa" userId="ca9664af-674b-4bc5-8623-dbadc288eb27" providerId="ADAL" clId="{48DFCFF1-F2A4-4080-865C-53224668A085}" dt="2022-07-13T14:31:39.030" v="1280" actId="11529"/>
          <ac:spMkLst>
            <pc:docMk/>
            <pc:sldMk cId="2485929957" sldId="272"/>
            <ac:spMk id="11" creationId="{81F4DE36-1578-F91E-890E-33B8D28734DE}"/>
          </ac:spMkLst>
        </pc:spChg>
        <pc:spChg chg="add del mod">
          <ac:chgData name="Phan Thế Việt THCS Xuất Hóa" userId="ca9664af-674b-4bc5-8623-dbadc288eb27" providerId="ADAL" clId="{48DFCFF1-F2A4-4080-865C-53224668A085}" dt="2022-07-13T14:31:38.811" v="1279" actId="11529"/>
          <ac:spMkLst>
            <pc:docMk/>
            <pc:sldMk cId="2485929957" sldId="272"/>
            <ac:spMk id="12" creationId="{6A8BA67D-C7A2-2576-2784-5C2B1BC99108}"/>
          </ac:spMkLst>
        </pc:spChg>
        <pc:spChg chg="add mod">
          <ac:chgData name="Phan Thế Việt THCS Xuất Hóa" userId="ca9664af-674b-4bc5-8623-dbadc288eb27" providerId="ADAL" clId="{48DFCFF1-F2A4-4080-865C-53224668A085}" dt="2022-07-13T15:31:31.701" v="1683" actId="113"/>
          <ac:spMkLst>
            <pc:docMk/>
            <pc:sldMk cId="2485929957" sldId="272"/>
            <ac:spMk id="15" creationId="{092D6B03-CF9B-6B09-57C8-FB3B259198FE}"/>
          </ac:spMkLst>
        </pc:spChg>
        <pc:spChg chg="add mod">
          <ac:chgData name="Phan Thế Việt THCS Xuất Hóa" userId="ca9664af-674b-4bc5-8623-dbadc288eb27" providerId="ADAL" clId="{48DFCFF1-F2A4-4080-865C-53224668A085}" dt="2022-07-13T15:30:57.134" v="1680" actId="1076"/>
          <ac:spMkLst>
            <pc:docMk/>
            <pc:sldMk cId="2485929957" sldId="272"/>
            <ac:spMk id="16" creationId="{5239168B-5401-C92E-EBE6-67A1B4274317}"/>
          </ac:spMkLst>
        </pc:spChg>
        <pc:grpChg chg="del">
          <ac:chgData name="Phan Thế Việt THCS Xuất Hóa" userId="ca9664af-674b-4bc5-8623-dbadc288eb27" providerId="ADAL" clId="{48DFCFF1-F2A4-4080-865C-53224668A085}" dt="2022-07-13T14:30:05.244" v="1255" actId="21"/>
          <ac:grpSpMkLst>
            <pc:docMk/>
            <pc:sldMk cId="2485929957" sldId="272"/>
            <ac:grpSpMk id="2" creationId="{00000000-0000-0000-0000-000000000000}"/>
          </ac:grpSpMkLst>
        </pc:grpChg>
        <pc:picChg chg="add del mod">
          <ac:chgData name="Phan Thế Việt THCS Xuất Hóa" userId="ca9664af-674b-4bc5-8623-dbadc288eb27" providerId="ADAL" clId="{48DFCFF1-F2A4-4080-865C-53224668A085}" dt="2022-07-13T15:07:50.279" v="1452" actId="21"/>
          <ac:picMkLst>
            <pc:docMk/>
            <pc:sldMk cId="2485929957" sldId="272"/>
            <ac:picMk id="2" creationId="{EA8CEB3D-BDAA-8546-8FD8-1DF979FBD2C9}"/>
          </ac:picMkLst>
        </pc:picChg>
        <pc:picChg chg="add del">
          <ac:chgData name="Phan Thế Việt THCS Xuất Hóa" userId="ca9664af-674b-4bc5-8623-dbadc288eb27" providerId="ADAL" clId="{48DFCFF1-F2A4-4080-865C-53224668A085}" dt="2022-07-13T14:51:53.011" v="1440" actId="21"/>
          <ac:picMkLst>
            <pc:docMk/>
            <pc:sldMk cId="2485929957" sldId="272"/>
            <ac:picMk id="6" creationId="{00000000-0000-0000-0000-000000000000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30:00.701" v="1254" actId="21"/>
          <ac:picMkLst>
            <pc:docMk/>
            <pc:sldMk cId="2485929957" sldId="272"/>
            <ac:picMk id="8" creationId="{CF73ED69-BBA2-329A-7DD8-B59DBD80FA44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31:41.126" v="1285"/>
          <ac:picMkLst>
            <pc:docMk/>
            <pc:sldMk cId="2485929957" sldId="272"/>
            <ac:picMk id="10" creationId="{52BE8ECC-DD33-2039-93FE-675E9F703B98}"/>
          </ac:picMkLst>
        </pc:picChg>
        <pc:picChg chg="add mod">
          <ac:chgData name="Phan Thế Việt THCS Xuất Hóa" userId="ca9664af-674b-4bc5-8623-dbadc288eb27" providerId="ADAL" clId="{48DFCFF1-F2A4-4080-865C-53224668A085}" dt="2022-07-13T14:51:58.585" v="1441" actId="1076"/>
          <ac:picMkLst>
            <pc:docMk/>
            <pc:sldMk cId="2485929957" sldId="272"/>
            <ac:picMk id="14" creationId="{6E3AFAB7-89A7-CF0D-B6B0-11A4D6EF4DDE}"/>
          </ac:picMkLst>
        </pc:picChg>
      </pc:sldChg>
      <pc:sldChg chg="addSp delSp modSp mod delAnim">
        <pc:chgData name="Phan Thế Việt THCS Xuất Hóa" userId="ca9664af-674b-4bc5-8623-dbadc288eb27" providerId="ADAL" clId="{48DFCFF1-F2A4-4080-865C-53224668A085}" dt="2022-07-13T15:32:11.154" v="1684" actId="1440"/>
        <pc:sldMkLst>
          <pc:docMk/>
          <pc:sldMk cId="2960681039" sldId="273"/>
        </pc:sldMkLst>
        <pc:spChg chg="del mod">
          <ac:chgData name="Phan Thế Việt THCS Xuất Hóa" userId="ca9664af-674b-4bc5-8623-dbadc288eb27" providerId="ADAL" clId="{48DFCFF1-F2A4-4080-865C-53224668A085}" dt="2022-07-13T14:37:43.487" v="1340" actId="21"/>
          <ac:spMkLst>
            <pc:docMk/>
            <pc:sldMk cId="2960681039" sldId="273"/>
            <ac:spMk id="5" creationId="{00000000-0000-0000-0000-000000000000}"/>
          </ac:spMkLst>
        </pc:spChg>
        <pc:spChg chg="add mod">
          <ac:chgData name="Phan Thế Việt THCS Xuất Hóa" userId="ca9664af-674b-4bc5-8623-dbadc288eb27" providerId="ADAL" clId="{48DFCFF1-F2A4-4080-865C-53224668A085}" dt="2022-07-13T14:43:41.385" v="1366" actId="1076"/>
          <ac:spMkLst>
            <pc:docMk/>
            <pc:sldMk cId="2960681039" sldId="273"/>
            <ac:spMk id="9" creationId="{0B503973-A8AD-BF6D-3FA4-98F4603E66BC}"/>
          </ac:spMkLst>
        </pc:spChg>
        <pc:grpChg chg="mod">
          <ac:chgData name="Phan Thế Việt THCS Xuất Hóa" userId="ca9664af-674b-4bc5-8623-dbadc288eb27" providerId="ADAL" clId="{48DFCFF1-F2A4-4080-865C-53224668A085}" dt="2022-07-13T14:43:35.063" v="1365" actId="1076"/>
          <ac:grpSpMkLst>
            <pc:docMk/>
            <pc:sldMk cId="2960681039" sldId="273"/>
            <ac:grpSpMk id="2" creationId="{00000000-0000-0000-0000-000000000000}"/>
          </ac:grpSpMkLst>
        </pc:grpChg>
        <pc:picChg chg="del">
          <ac:chgData name="Phan Thế Việt THCS Xuất Hóa" userId="ca9664af-674b-4bc5-8623-dbadc288eb27" providerId="ADAL" clId="{48DFCFF1-F2A4-4080-865C-53224668A085}" dt="2022-07-13T14:38:26.484" v="1341" actId="21"/>
          <ac:picMkLst>
            <pc:docMk/>
            <pc:sldMk cId="2960681039" sldId="273"/>
            <ac:picMk id="7" creationId="{00000000-0000-0000-0000-000000000000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32:11.154" v="1684" actId="1440"/>
          <ac:picMkLst>
            <pc:docMk/>
            <pc:sldMk cId="2960681039" sldId="273"/>
            <ac:picMk id="10" creationId="{9139025E-5E56-CB28-45B1-1D3B549D4F86}"/>
          </ac:picMkLst>
        </pc:picChg>
        <pc:picChg chg="del">
          <ac:chgData name="Phan Thế Việt THCS Xuất Hóa" userId="ca9664af-674b-4bc5-8623-dbadc288eb27" providerId="ADAL" clId="{48DFCFF1-F2A4-4080-865C-53224668A085}" dt="2022-07-13T14:37:38.014" v="1338" actId="21"/>
          <ac:picMkLst>
            <pc:docMk/>
            <pc:sldMk cId="2960681039" sldId="273"/>
            <ac:picMk id="12" creationId="{00000000-0000-0000-0000-000000000000}"/>
          </ac:picMkLst>
        </pc:picChg>
      </pc:sldChg>
      <pc:sldChg chg="addSp delSp modSp mod addAnim delAnim modAnim">
        <pc:chgData name="Phan Thế Việt THCS Xuất Hóa" userId="ca9664af-674b-4bc5-8623-dbadc288eb27" providerId="ADAL" clId="{48DFCFF1-F2A4-4080-865C-53224668A085}" dt="2022-07-13T14:57:25.973" v="1447"/>
        <pc:sldMkLst>
          <pc:docMk/>
          <pc:sldMk cId="2606842120" sldId="276"/>
        </pc:sldMkLst>
        <pc:spChg chg="add del">
          <ac:chgData name="Phan Thế Việt THCS Xuất Hóa" userId="ca9664af-674b-4bc5-8623-dbadc288eb27" providerId="ADAL" clId="{48DFCFF1-F2A4-4080-865C-53224668A085}" dt="2022-07-13T13:10:25.525" v="220" actId="478"/>
          <ac:spMkLst>
            <pc:docMk/>
            <pc:sldMk cId="2606842120" sldId="276"/>
            <ac:spMk id="3" creationId="{00000000-0000-0000-0000-000000000000}"/>
          </ac:spMkLst>
        </pc:spChg>
        <pc:spChg chg="add del mod">
          <ac:chgData name="Phan Thế Việt THCS Xuất Hóa" userId="ca9664af-674b-4bc5-8623-dbadc288eb27" providerId="ADAL" clId="{48DFCFF1-F2A4-4080-865C-53224668A085}" dt="2022-07-13T13:12:43.957" v="239" actId="1076"/>
          <ac:spMkLst>
            <pc:docMk/>
            <pc:sldMk cId="2606842120" sldId="276"/>
            <ac:spMk id="18" creationId="{00000000-0000-0000-0000-000000000000}"/>
          </ac:spMkLst>
        </pc:spChg>
        <pc:picChg chg="add del">
          <ac:chgData name="Phan Thế Việt THCS Xuất Hóa" userId="ca9664af-674b-4bc5-8623-dbadc288eb27" providerId="ADAL" clId="{48DFCFF1-F2A4-4080-865C-53224668A085}" dt="2022-07-13T13:10:22.450" v="219" actId="21"/>
          <ac:picMkLst>
            <pc:docMk/>
            <pc:sldMk cId="2606842120" sldId="276"/>
            <ac:picMk id="2" creationId="{00000000-0000-0000-0000-000000000000}"/>
          </ac:picMkLst>
        </pc:picChg>
        <pc:picChg chg="add mod">
          <ac:chgData name="Phan Thế Việt THCS Xuất Hóa" userId="ca9664af-674b-4bc5-8623-dbadc288eb27" providerId="ADAL" clId="{48DFCFF1-F2A4-4080-865C-53224668A085}" dt="2022-07-13T14:57:06.685" v="1446"/>
          <ac:picMkLst>
            <pc:docMk/>
            <pc:sldMk cId="2606842120" sldId="276"/>
            <ac:picMk id="2" creationId="{586C97A5-F460-3A51-F107-C3DF12962C24}"/>
          </ac:picMkLst>
        </pc:picChg>
        <pc:picChg chg="add del mod">
          <ac:chgData name="Phan Thế Việt THCS Xuất Hóa" userId="ca9664af-674b-4bc5-8623-dbadc288eb27" providerId="ADAL" clId="{48DFCFF1-F2A4-4080-865C-53224668A085}" dt="2022-07-13T13:10:16.582" v="213"/>
          <ac:picMkLst>
            <pc:docMk/>
            <pc:sldMk cId="2606842120" sldId="276"/>
            <ac:picMk id="5" creationId="{6213D759-697D-1468-65AA-2499725A4C71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56:31.668" v="1445" actId="21"/>
          <ac:picMkLst>
            <pc:docMk/>
            <pc:sldMk cId="2606842120" sldId="276"/>
            <ac:picMk id="6" creationId="{9EBA680C-823F-B085-D9FF-E5064196FC3A}"/>
          </ac:picMkLst>
        </pc:picChg>
        <pc:picChg chg="add del mod">
          <ac:chgData name="Phan Thế Việt THCS Xuất Hóa" userId="ca9664af-674b-4bc5-8623-dbadc288eb27" providerId="ADAL" clId="{48DFCFF1-F2A4-4080-865C-53224668A085}" dt="2022-07-13T13:10:43.549" v="223" actId="21"/>
          <ac:picMkLst>
            <pc:docMk/>
            <pc:sldMk cId="2606842120" sldId="276"/>
            <ac:picMk id="14" creationId="{00000000-0000-0000-0000-000000000000}"/>
          </ac:picMkLst>
        </pc:picChg>
        <pc:picChg chg="del mod">
          <ac:chgData name="Phan Thế Việt THCS Xuất Hóa" userId="ca9664af-674b-4bc5-8623-dbadc288eb27" providerId="ADAL" clId="{48DFCFF1-F2A4-4080-865C-53224668A085}" dt="2022-07-13T13:08:08.870" v="203" actId="21"/>
          <ac:picMkLst>
            <pc:docMk/>
            <pc:sldMk cId="2606842120" sldId="276"/>
            <ac:picMk id="15" creationId="{00000000-0000-0000-0000-000000000000}"/>
          </ac:picMkLst>
        </pc:picChg>
        <pc:picChg chg="add del">
          <ac:chgData name="Phan Thế Việt THCS Xuất Hóa" userId="ca9664af-674b-4bc5-8623-dbadc288eb27" providerId="ADAL" clId="{48DFCFF1-F2A4-4080-865C-53224668A085}" dt="2022-07-13T13:10:29.069" v="221" actId="21"/>
          <ac:picMkLst>
            <pc:docMk/>
            <pc:sldMk cId="2606842120" sldId="276"/>
            <ac:picMk id="16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3:08:11.091" v="204" actId="21"/>
          <ac:picMkLst>
            <pc:docMk/>
            <pc:sldMk cId="2606842120" sldId="276"/>
            <ac:picMk id="17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3:08:14.470" v="205" actId="21"/>
          <ac:picMkLst>
            <pc:docMk/>
            <pc:sldMk cId="2606842120" sldId="276"/>
            <ac:picMk id="19" creationId="{00000000-0000-0000-0000-000000000000}"/>
          </ac:picMkLst>
        </pc:picChg>
      </pc:sldChg>
      <pc:sldChg chg="del">
        <pc:chgData name="Phan Thế Việt THCS Xuất Hóa" userId="ca9664af-674b-4bc5-8623-dbadc288eb27" providerId="ADAL" clId="{48DFCFF1-F2A4-4080-865C-53224668A085}" dt="2022-07-13T14:47:06.636" v="1419" actId="2696"/>
        <pc:sldMkLst>
          <pc:docMk/>
          <pc:sldMk cId="2613783728" sldId="281"/>
        </pc:sldMkLst>
      </pc:sldChg>
      <pc:sldChg chg="addSp delSp modSp mod delAnim">
        <pc:chgData name="Phan Thế Việt THCS Xuất Hóa" userId="ca9664af-674b-4bc5-8623-dbadc288eb27" providerId="ADAL" clId="{48DFCFF1-F2A4-4080-865C-53224668A085}" dt="2022-07-13T15:26:17.318" v="1663" actId="12788"/>
        <pc:sldMkLst>
          <pc:docMk/>
          <pc:sldMk cId="64142442" sldId="283"/>
        </pc:sldMkLst>
        <pc:spChg chg="mod">
          <ac:chgData name="Phan Thế Việt THCS Xuất Hóa" userId="ca9664af-674b-4bc5-8623-dbadc288eb27" providerId="ADAL" clId="{48DFCFF1-F2A4-4080-865C-53224668A085}" dt="2022-07-13T15:25:36.772" v="1644" actId="1035"/>
          <ac:spMkLst>
            <pc:docMk/>
            <pc:sldMk cId="64142442" sldId="283"/>
            <ac:spMk id="2" creationId="{00000000-0000-0000-0000-000000000000}"/>
          </ac:spMkLst>
        </pc:spChg>
        <pc:picChg chg="del">
          <ac:chgData name="Phan Thế Việt THCS Xuất Hóa" userId="ca9664af-674b-4bc5-8623-dbadc288eb27" providerId="ADAL" clId="{48DFCFF1-F2A4-4080-865C-53224668A085}" dt="2022-07-13T14:44:29.950" v="1373" actId="21"/>
          <ac:picMkLst>
            <pc:docMk/>
            <pc:sldMk cId="64142442" sldId="283"/>
            <ac:picMk id="3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4:43:53.848" v="1369" actId="21"/>
          <ac:picMkLst>
            <pc:docMk/>
            <pc:sldMk cId="64142442" sldId="283"/>
            <ac:picMk id="4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4:43:50.281" v="1367" actId="21"/>
          <ac:picMkLst>
            <pc:docMk/>
            <pc:sldMk cId="64142442" sldId="283"/>
            <ac:picMk id="5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4:43:52.252" v="1368" actId="21"/>
          <ac:picMkLst>
            <pc:docMk/>
            <pc:sldMk cId="64142442" sldId="283"/>
            <ac:picMk id="6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4:43:55.460" v="1370" actId="21"/>
          <ac:picMkLst>
            <pc:docMk/>
            <pc:sldMk cId="64142442" sldId="283"/>
            <ac:picMk id="7" creationId="{00000000-0000-0000-0000-000000000000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44:27.355" v="1372" actId="21"/>
          <ac:picMkLst>
            <pc:docMk/>
            <pc:sldMk cId="64142442" sldId="283"/>
            <ac:picMk id="8" creationId="{EB17EAFB-9AA1-04D9-3130-9C6709187376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26:17.318" v="1663" actId="12788"/>
          <ac:picMkLst>
            <pc:docMk/>
            <pc:sldMk cId="64142442" sldId="283"/>
            <ac:picMk id="10" creationId="{1830F617-F5D7-A577-F93F-9492A118A972}"/>
          </ac:picMkLst>
        </pc:picChg>
      </pc:sldChg>
      <pc:sldChg chg="delSp mod delAnim">
        <pc:chgData name="Phan Thế Việt THCS Xuất Hóa" userId="ca9664af-674b-4bc5-8623-dbadc288eb27" providerId="ADAL" clId="{48DFCFF1-F2A4-4080-865C-53224668A085}" dt="2022-07-14T00:32:37.710" v="1693" actId="21"/>
        <pc:sldMkLst>
          <pc:docMk/>
          <pc:sldMk cId="2163797655" sldId="284"/>
        </pc:sldMkLst>
        <pc:picChg chg="del">
          <ac:chgData name="Phan Thế Việt THCS Xuất Hóa" userId="ca9664af-674b-4bc5-8623-dbadc288eb27" providerId="ADAL" clId="{48DFCFF1-F2A4-4080-865C-53224668A085}" dt="2022-07-14T00:32:37.710" v="1693" actId="21"/>
          <ac:picMkLst>
            <pc:docMk/>
            <pc:sldMk cId="2163797655" sldId="284"/>
            <ac:picMk id="4" creationId="{00000000-0000-0000-0000-000000000000}"/>
          </ac:picMkLst>
        </pc:picChg>
      </pc:sldChg>
      <pc:sldChg chg="addSp delSp modSp new mod">
        <pc:chgData name="Phan Thế Việt THCS Xuất Hóa" userId="ca9664af-674b-4bc5-8623-dbadc288eb27" providerId="ADAL" clId="{48DFCFF1-F2A4-4080-865C-53224668A085}" dt="2022-07-13T15:24:42.478" v="1625" actId="1035"/>
        <pc:sldMkLst>
          <pc:docMk/>
          <pc:sldMk cId="759631947" sldId="285"/>
        </pc:sldMkLst>
        <pc:spChg chg="del">
          <ac:chgData name="Phan Thế Việt THCS Xuất Hóa" userId="ca9664af-674b-4bc5-8623-dbadc288eb27" providerId="ADAL" clId="{48DFCFF1-F2A4-4080-865C-53224668A085}" dt="2022-07-13T13:22:36.677" v="452" actId="21"/>
          <ac:spMkLst>
            <pc:docMk/>
            <pc:sldMk cId="759631947" sldId="285"/>
            <ac:spMk id="2" creationId="{616BBEEC-F30B-7849-4E2E-D5B475BDFD00}"/>
          </ac:spMkLst>
        </pc:spChg>
        <pc:spChg chg="del">
          <ac:chgData name="Phan Thế Việt THCS Xuất Hóa" userId="ca9664af-674b-4bc5-8623-dbadc288eb27" providerId="ADAL" clId="{48DFCFF1-F2A4-4080-865C-53224668A085}" dt="2022-07-13T13:22:33.968" v="451" actId="21"/>
          <ac:spMkLst>
            <pc:docMk/>
            <pc:sldMk cId="759631947" sldId="285"/>
            <ac:spMk id="3" creationId="{02620FBE-948D-7952-9966-7A20E16B71EF}"/>
          </ac:spMkLst>
        </pc:spChg>
        <pc:spChg chg="add mod">
          <ac:chgData name="Phan Thế Việt THCS Xuất Hóa" userId="ca9664af-674b-4bc5-8623-dbadc288eb27" providerId="ADAL" clId="{48DFCFF1-F2A4-4080-865C-53224668A085}" dt="2022-07-13T15:23:50.495" v="1603" actId="113"/>
          <ac:spMkLst>
            <pc:docMk/>
            <pc:sldMk cId="759631947" sldId="285"/>
            <ac:spMk id="6" creationId="{53A32E4F-E1C0-58F4-649B-611546DB3578}"/>
          </ac:spMkLst>
        </pc:spChg>
        <pc:spChg chg="add mod">
          <ac:chgData name="Phan Thế Việt THCS Xuất Hóa" userId="ca9664af-674b-4bc5-8623-dbadc288eb27" providerId="ADAL" clId="{48DFCFF1-F2A4-4080-865C-53224668A085}" dt="2022-07-13T15:24:28.486" v="1609" actId="3062"/>
          <ac:spMkLst>
            <pc:docMk/>
            <pc:sldMk cId="759631947" sldId="285"/>
            <ac:spMk id="7" creationId="{9B8229A3-963C-7154-886E-F5D533D38553}"/>
          </ac:spMkLst>
        </pc:spChg>
        <pc:spChg chg="add mod">
          <ac:chgData name="Phan Thế Việt THCS Xuất Hóa" userId="ca9664af-674b-4bc5-8623-dbadc288eb27" providerId="ADAL" clId="{48DFCFF1-F2A4-4080-865C-53224668A085}" dt="2022-07-13T15:24:42.478" v="1625" actId="1035"/>
          <ac:spMkLst>
            <pc:docMk/>
            <pc:sldMk cId="759631947" sldId="285"/>
            <ac:spMk id="8" creationId="{3924DE2A-09F3-D1E0-6539-6A172255004D}"/>
          </ac:spMkLst>
        </pc:spChg>
        <pc:picChg chg="add del mod">
          <ac:chgData name="Phan Thế Việt THCS Xuất Hóa" userId="ca9664af-674b-4bc5-8623-dbadc288eb27" providerId="ADAL" clId="{48DFCFF1-F2A4-4080-865C-53224668A085}" dt="2022-07-13T13:36:56.606" v="614" actId="21"/>
          <ac:picMkLst>
            <pc:docMk/>
            <pc:sldMk cId="759631947" sldId="285"/>
            <ac:picMk id="5" creationId="{2860D6E7-9F6E-BFCF-3C5C-DFC5A3B906A3}"/>
          </ac:picMkLst>
        </pc:picChg>
        <pc:picChg chg="add mod">
          <ac:chgData name="Phan Thế Việt THCS Xuất Hóa" userId="ca9664af-674b-4bc5-8623-dbadc288eb27" providerId="ADAL" clId="{48DFCFF1-F2A4-4080-865C-53224668A085}" dt="2022-07-13T15:24:38.958" v="1619" actId="12788"/>
          <ac:picMkLst>
            <pc:docMk/>
            <pc:sldMk cId="759631947" sldId="285"/>
            <ac:picMk id="10" creationId="{99B6BF4F-2137-7FDA-C2CD-7A8866177AF3}"/>
          </ac:picMkLst>
        </pc:picChg>
      </pc:sldChg>
      <pc:sldChg chg="addSp delSp modSp new mod">
        <pc:chgData name="Phan Thế Việt THCS Xuất Hóa" userId="ca9664af-674b-4bc5-8623-dbadc288eb27" providerId="ADAL" clId="{48DFCFF1-F2A4-4080-865C-53224668A085}" dt="2022-07-13T14:12:05.340" v="861" actId="1076"/>
        <pc:sldMkLst>
          <pc:docMk/>
          <pc:sldMk cId="2553849305" sldId="286"/>
        </pc:sldMkLst>
        <pc:spChg chg="del">
          <ac:chgData name="Phan Thế Việt THCS Xuất Hóa" userId="ca9664af-674b-4bc5-8623-dbadc288eb27" providerId="ADAL" clId="{48DFCFF1-F2A4-4080-865C-53224668A085}" dt="2022-07-13T14:07:36.950" v="816" actId="21"/>
          <ac:spMkLst>
            <pc:docMk/>
            <pc:sldMk cId="2553849305" sldId="286"/>
            <ac:spMk id="2" creationId="{91393862-FD62-5724-186B-AC821BB9A0A3}"/>
          </ac:spMkLst>
        </pc:spChg>
        <pc:spChg chg="del">
          <ac:chgData name="Phan Thế Việt THCS Xuất Hóa" userId="ca9664af-674b-4bc5-8623-dbadc288eb27" providerId="ADAL" clId="{48DFCFF1-F2A4-4080-865C-53224668A085}" dt="2022-07-13T14:07:44.465" v="817" actId="21"/>
          <ac:spMkLst>
            <pc:docMk/>
            <pc:sldMk cId="2553849305" sldId="286"/>
            <ac:spMk id="3" creationId="{E3315A5F-B28E-D863-5A23-E922992321B9}"/>
          </ac:spMkLst>
        </pc:spChg>
        <pc:picChg chg="add del mod">
          <ac:chgData name="Phan Thế Việt THCS Xuất Hóa" userId="ca9664af-674b-4bc5-8623-dbadc288eb27" providerId="ADAL" clId="{48DFCFF1-F2A4-4080-865C-53224668A085}" dt="2022-07-13T14:09:29.452" v="825" actId="21"/>
          <ac:picMkLst>
            <pc:docMk/>
            <pc:sldMk cId="2553849305" sldId="286"/>
            <ac:picMk id="5" creationId="{30C4A693-371C-3EDF-E290-5EFDBF7E9369}"/>
          </ac:picMkLst>
        </pc:picChg>
        <pc:picChg chg="add mod">
          <ac:chgData name="Phan Thế Việt THCS Xuất Hóa" userId="ca9664af-674b-4bc5-8623-dbadc288eb27" providerId="ADAL" clId="{48DFCFF1-F2A4-4080-865C-53224668A085}" dt="2022-07-13T14:11:40.465" v="855" actId="1076"/>
          <ac:picMkLst>
            <pc:docMk/>
            <pc:sldMk cId="2553849305" sldId="286"/>
            <ac:picMk id="7" creationId="{716E6885-740E-A7CB-FBDD-9C952CE7346A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4:12:05.340" v="861" actId="1076"/>
          <ac:picMkLst>
            <pc:docMk/>
            <pc:sldMk cId="2553849305" sldId="286"/>
            <ac:picMk id="9" creationId="{2F589277-E637-33DB-9F2F-B16AC05684F7}"/>
          </ac:picMkLst>
        </pc:picChg>
      </pc:sldChg>
      <pc:sldMasterChg chg="del delSldLayout">
        <pc:chgData name="Phan Thế Việt THCS Xuất Hóa" userId="ca9664af-674b-4bc5-8623-dbadc288eb27" providerId="ADAL" clId="{48DFCFF1-F2A4-4080-865C-53224668A085}" dt="2022-07-13T14:47:06.636" v="1419" actId="2696"/>
        <pc:sldMasterMkLst>
          <pc:docMk/>
          <pc:sldMasterMk cId="875220584" sldId="2147483720"/>
        </pc:sldMasterMkLst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1562541320" sldId="2147483721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1097633349" sldId="2147483722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2883258357" sldId="2147483723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615220806" sldId="2147483724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1210158785" sldId="2147483725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1913446936" sldId="2147483726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1826205946" sldId="2147483727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3371181453" sldId="2147483728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2399313611" sldId="2147483729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2487796250" sldId="2147483730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274574590" sldId="214748373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0479E-448B-48D3-A380-186B87390514}" type="datetimeFigureOut">
              <a:rPr lang="vi-VN" smtClean="0"/>
              <a:pPr/>
              <a:t>07/12/2022</a:t>
            </a:fld>
            <a:endParaRPr lang="vi-VN"/>
          </a:p>
        </p:txBody>
      </p:sp>
      <p:sp>
        <p:nvSpPr>
          <p:cNvPr id="4" name="Chỗ dành sẵn cho Hình ảnh của Bản chiế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CC181-9938-46DC-B77A-F090E76AF24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04951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59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660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85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24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6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8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16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94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00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23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322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38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46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6E98C-B24F-43C4-B12D-E8D3E12CB9C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641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hyperlink" Target="Phong%20c&#7843;nh%20m&#249;a%20thu(%20L&#225;%20c&#226;y).&#127803;&#127803;.webm" TargetMode="Externa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.mp3"/><Relationship Id="rId7" Type="http://schemas.openxmlformats.org/officeDocument/2006/relationships/image" Target="../media/image23.png"/><Relationship Id="rId2" Type="http://schemas.microsoft.com/office/2007/relationships/media" Target="../media/media3.mp3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1.xml"/><Relationship Id="rId5" Type="http://schemas.openxmlformats.org/officeDocument/2006/relationships/audio" Target="../media/media4.mp3"/><Relationship Id="rId4" Type="http://schemas.microsoft.com/office/2007/relationships/media" Target="../media/media4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a.mp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2_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8941" y="-83819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2133601" y="228601"/>
            <a:ext cx="8086725" cy="466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2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>
                    <a:alpha val="98822"/>
                  </a:srgb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</a:t>
            </a:r>
            <a:r>
              <a:rPr lang="en-US" sz="3200" b="1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>
                    <a:alpha val="98822"/>
                  </a:srgb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TIỂU HỌC CHUYÊN MỸ</a:t>
            </a:r>
            <a:endParaRPr lang="en-US" sz="3200" b="1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>
                  <a:alpha val="98822"/>
                </a:srgbClr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3124200" y="4724400"/>
            <a:ext cx="6076950" cy="762000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4800" b="1" i="1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GV: </a:t>
            </a:r>
            <a:r>
              <a:rPr lang="en-US" sz="4800" b="1" i="1" kern="10" dirty="0" err="1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4800" b="1" i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kern="10" dirty="0" err="1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4800" b="1" i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kern="10" dirty="0" err="1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endParaRPr lang="en-US" sz="4800" b="1" i="1" kern="10" dirty="0">
              <a:ln w="19050">
                <a:solidFill>
                  <a:schemeClr val="bg1"/>
                </a:solidFill>
                <a:round/>
                <a:headEnd/>
                <a:tailEnd/>
              </a:ln>
              <a:solidFill>
                <a:srgbClr val="00008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124200" y="2436255"/>
            <a:ext cx="601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MĨ THUẬT LỚP 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  <a:endParaRPr lang="en-US" altLang="en-US" sz="4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5625" name="Picture 25" descr="News_S_85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486400"/>
            <a:ext cx="144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5" descr="News_S_85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486400"/>
            <a:ext cx="144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1763333" y="1068946"/>
            <a:ext cx="8565524" cy="113870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4800" b="1" i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800" b="1" i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4800" b="1" i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i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4800" b="1" i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i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800" b="1" i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kern="10" dirty="0" err="1" smtClean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800" b="1" i="1" kern="10" dirty="0" smtClean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kern="10" dirty="0" err="1" smtClean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800" b="1" i="1" kern="10" dirty="0" smtClean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4800" b="1" i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kern="10" dirty="0" err="1" smtClean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4800" b="1" i="1" kern="10" dirty="0" smtClean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kern="10" dirty="0" err="1" smtClean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endParaRPr lang="en-US" sz="4800" b="1" i="1" kern="10" dirty="0">
              <a:ln w="19050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y2mate.com - Món Quà Tặng Cô  Bé Tú Anh  NHẠC THIẾU NHI VUI NHỘ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58575" y="62716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8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4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9.24855E-7 L -0.00417 -0.349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748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34953 L 3.33333E-6 0.0111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803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111 L 0.30416 -0.5271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-2691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9.24855E-7 L -0.00417 -0.349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748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34959 L 3.33333E-6 0.011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803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111 L 0.30416 -0.5271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-2691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111 L 0.3125 0.0166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25" y="27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25 0.01664 L 0.0625 0.0055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-55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111 L 0.3125 0.0166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25" y="27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3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25 0.01664 L 0.0625 0.0055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-5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683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90152"/>
            <a:ext cx="12192000" cy="6948152"/>
          </a:xfrm>
          <a:prstGeom prst="rect">
            <a:avLst/>
          </a:prstGeom>
        </p:spPr>
      </p:pic>
      <p:pic>
        <p:nvPicPr>
          <p:cNvPr id="5" name="Picture 6" descr="Digit 9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454" y="4250027"/>
            <a:ext cx="3470857" cy="1751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732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2000" t="-17000" r="-3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33671" y="490085"/>
            <a:ext cx="3114259" cy="2332628"/>
            <a:chOff x="201880" y="202107"/>
            <a:chExt cx="5403273" cy="733020"/>
          </a:xfrm>
          <a:noFill/>
        </p:grpSpPr>
        <p:sp>
          <p:nvSpPr>
            <p:cNvPr id="3" name="Rounded Rectangle 2"/>
            <p:cNvSpPr/>
            <p:nvPr/>
          </p:nvSpPr>
          <p:spPr>
            <a:xfrm>
              <a:off x="201880" y="202108"/>
              <a:ext cx="5403273" cy="73301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53419" y="202107"/>
              <a:ext cx="5251734" cy="415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0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HĐ 2. KIẾN TẠO KIẾN THỨC – KĨ NĂNG :</a:t>
              </a:r>
            </a:p>
            <a:p>
              <a:pPr algn="ctr"/>
              <a:r>
                <a:rPr lang="nl-NL" sz="2000" b="1" dirty="0">
                  <a:solidFill>
                    <a:schemeClr val="accent6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GB" sz="2000" b="1" i="1" dirty="0" err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GB" sz="20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000" b="1" i="1" dirty="0" err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tạo</a:t>
              </a:r>
              <a:r>
                <a:rPr lang="en-GB" sz="20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000" b="1" i="1" dirty="0" err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lang="en-GB" sz="20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000" b="1" i="1" dirty="0" err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lang="en-GB" sz="20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000" b="1" i="1" dirty="0" err="1" smtClean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mĩ</a:t>
              </a:r>
              <a:r>
                <a:rPr lang="en-GB" sz="2000" b="1" i="1" dirty="0" smtClean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000" b="1" i="1" dirty="0" err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thuật</a:t>
              </a:r>
              <a:r>
                <a:rPr lang="en-GB" sz="20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000" b="1" i="1" dirty="0" err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GB" sz="20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000" b="1" i="1" dirty="0" err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lá</a:t>
              </a:r>
              <a:r>
                <a:rPr lang="en-GB" sz="20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000" b="1" i="1" dirty="0" err="1" smtClean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r>
                <a:rPr lang="en-GB" sz="2000" b="1" i="1" dirty="0" smtClean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074" name="Picture 2" descr="Giải mĩ thuật 3 CTST chủ đề 2 bài 3 Phong cảnh mùa thu | Học cùng  hocthoi.net">
            <a:extLst>
              <a:ext uri="{FF2B5EF4-FFF2-40B4-BE49-F238E27FC236}">
                <a16:creationId xmlns:a16="http://schemas.microsoft.com/office/drawing/2014/main" xmlns="" id="{E4350C4B-7315-CC8D-C2AC-13BCFEA9E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721" y="318053"/>
            <a:ext cx="7156175" cy="622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5743352"/>
      </p:ext>
    </p:extLst>
  </p:cSld>
  <p:clrMapOvr>
    <a:masterClrMapping/>
  </p:clrMapOvr>
  <p:transition spd="slow" advTm="7248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hong cảnh mùa thu( Lá cây).🌻🌻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21217"/>
            <a:ext cx="11797048" cy="6027313"/>
          </a:xfrm>
        </p:spPr>
      </p:pic>
      <p:sp>
        <p:nvSpPr>
          <p:cNvPr id="3" name="Oval 2">
            <a:hlinkClick r:id="rId5" action="ppaction://hlinkfile"/>
          </p:cNvPr>
          <p:cNvSpPr/>
          <p:nvPr/>
        </p:nvSpPr>
        <p:spPr>
          <a:xfrm>
            <a:off x="11397797" y="206062"/>
            <a:ext cx="669702" cy="3863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4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546" y="197859"/>
            <a:ext cx="5299364" cy="31480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3501736"/>
            <a:ext cx="5250873" cy="32211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546" y="3501736"/>
            <a:ext cx="5299364" cy="32211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99" y="197860"/>
            <a:ext cx="5250873" cy="31480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550" y="197859"/>
            <a:ext cx="5117522" cy="314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19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0381" y="216525"/>
            <a:ext cx="3617843" cy="3478340"/>
            <a:chOff x="201880" y="202108"/>
            <a:chExt cx="5500226" cy="733019"/>
          </a:xfrm>
        </p:grpSpPr>
        <p:sp>
          <p:nvSpPr>
            <p:cNvPr id="3" name="Rounded Rectangle 2"/>
            <p:cNvSpPr/>
            <p:nvPr/>
          </p:nvSpPr>
          <p:spPr>
            <a:xfrm>
              <a:off x="201880" y="202108"/>
              <a:ext cx="5403273" cy="73301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8831" y="202108"/>
              <a:ext cx="5403275" cy="278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0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HĐ 3. LUYỆN TẬP – SÁNG TẠO:</a:t>
              </a:r>
            </a:p>
            <a:p>
              <a:pPr algn="ctr"/>
              <a:r>
                <a:rPr lang="nl-NL" sz="2000" b="1" i="1" dirty="0">
                  <a:solidFill>
                    <a:schemeClr val="accent6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Tạo sản phẩm mĩ </a:t>
              </a:r>
              <a:r>
                <a:rPr lang="nl-NL" sz="2000" b="1" i="1" dirty="0" smtClean="0">
                  <a:solidFill>
                    <a:schemeClr val="accent6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thuật theo ý thích </a:t>
              </a:r>
              <a:r>
                <a:rPr lang="nl-NL" sz="2000" b="1" i="1" dirty="0">
                  <a:solidFill>
                    <a:schemeClr val="accent6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từ lá </a:t>
              </a:r>
              <a:r>
                <a:rPr lang="nl-NL" sz="2000" b="1" i="1" dirty="0" smtClean="0">
                  <a:solidFill>
                    <a:schemeClr val="accent6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cây đã rụng.</a:t>
              </a:r>
              <a:endParaRPr lang="nl-NL" sz="2000" b="1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9BB1761-85EE-12E2-E6DD-2F4C652C8D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2974" y="136642"/>
            <a:ext cx="7682044" cy="6721357"/>
          </a:xfrm>
          <a:prstGeom prst="rect">
            <a:avLst/>
          </a:prstGeom>
        </p:spPr>
      </p:pic>
      <p:pic>
        <p:nvPicPr>
          <p:cNvPr id="6" name="RuocDenThangTamBeatInstrumental-V.A-275384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366052" y="6203489"/>
            <a:ext cx="609600" cy="609600"/>
          </a:xfrm>
          <a:prstGeom prst="rect">
            <a:avLst/>
          </a:prstGeom>
        </p:spPr>
      </p:pic>
      <p:pic>
        <p:nvPicPr>
          <p:cNvPr id="8" name="MuaThuNgayKhaiTruong-Beat_3zavm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375291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992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0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03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21000" r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91162" y="90915"/>
            <a:ext cx="5726023" cy="1200331"/>
            <a:chOff x="1199405" y="219452"/>
            <a:chExt cx="4765339" cy="1480538"/>
          </a:xfrm>
        </p:grpSpPr>
        <p:sp>
          <p:nvSpPr>
            <p:cNvPr id="3" name="Rounded Rectangle 2"/>
            <p:cNvSpPr/>
            <p:nvPr/>
          </p:nvSpPr>
          <p:spPr>
            <a:xfrm>
              <a:off x="1199405" y="219452"/>
              <a:ext cx="4765339" cy="1025326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345210" y="219452"/>
              <a:ext cx="4473728" cy="1480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HĐ </a:t>
              </a:r>
              <a:r>
                <a:rPr lang="nl-NL" sz="3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4</a:t>
              </a:r>
              <a:r>
                <a:rPr lang="nl-NL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 </a:t>
              </a:r>
              <a:r>
                <a:rPr lang="nl-NL" sz="36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trưng bày sản phẩm và chia sẻ.</a:t>
              </a:r>
              <a:endParaRPr lang="nl-NL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592281" y="1423555"/>
            <a:ext cx="11159837" cy="2286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sz="3900" b="1" dirty="0" smtClean="0">
                <a:solidFill>
                  <a:srgbClr val="7030A0"/>
                </a:solidFill>
              </a:rPr>
              <a:t>+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Em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hãy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giới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thiệu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với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cô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và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các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bạn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về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sản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phẩm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của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mình</a:t>
            </a:r>
            <a:r>
              <a:rPr lang="en-US" sz="3600" b="1" dirty="0" smtClean="0">
                <a:solidFill>
                  <a:srgbClr val="7030A0"/>
                </a:solidFill>
              </a:rPr>
              <a:t> ?</a:t>
            </a:r>
          </a:p>
          <a:p>
            <a:pPr algn="l"/>
            <a:r>
              <a:rPr lang="en-US" sz="3600" b="1" dirty="0" smtClean="0">
                <a:solidFill>
                  <a:srgbClr val="7030A0"/>
                </a:solidFill>
              </a:rPr>
              <a:t/>
            </a:r>
            <a:br>
              <a:rPr lang="en-US" sz="3600" b="1" dirty="0" smtClean="0">
                <a:solidFill>
                  <a:srgbClr val="7030A0"/>
                </a:solidFill>
              </a:rPr>
            </a:br>
            <a:r>
              <a:rPr lang="en-US" sz="3600" b="1" dirty="0" smtClean="0">
                <a:solidFill>
                  <a:srgbClr val="7030A0"/>
                </a:solidFill>
              </a:rPr>
              <a:t>+  </a:t>
            </a:r>
            <a:r>
              <a:rPr lang="en-US" sz="3600" b="1" dirty="0" err="1">
                <a:solidFill>
                  <a:srgbClr val="7030A0"/>
                </a:solidFill>
              </a:rPr>
              <a:t>E</a:t>
            </a:r>
            <a:r>
              <a:rPr lang="en-US" sz="3600" b="1" dirty="0" err="1" smtClean="0">
                <a:solidFill>
                  <a:srgbClr val="7030A0"/>
                </a:solidFill>
              </a:rPr>
              <a:t>m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đã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làm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sản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phẩm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này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như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thế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nào</a:t>
            </a:r>
            <a:r>
              <a:rPr lang="en-US" sz="3600" b="1" dirty="0" smtClean="0">
                <a:solidFill>
                  <a:srgbClr val="7030A0"/>
                </a:solidFill>
              </a:rPr>
              <a:t> ?</a:t>
            </a:r>
          </a:p>
          <a:p>
            <a:pPr algn="l"/>
            <a:r>
              <a:rPr lang="en-US" sz="3600" b="1" dirty="0" smtClean="0">
                <a:solidFill>
                  <a:srgbClr val="7030A0"/>
                </a:solidFill>
              </a:rPr>
              <a:t/>
            </a:r>
            <a:br>
              <a:rPr lang="en-US" sz="3600" b="1" dirty="0" smtClean="0">
                <a:solidFill>
                  <a:srgbClr val="7030A0"/>
                </a:solidFill>
              </a:rPr>
            </a:br>
            <a:r>
              <a:rPr lang="en-US" sz="3600" b="1" dirty="0" smtClean="0">
                <a:solidFill>
                  <a:srgbClr val="7030A0"/>
                </a:solidFill>
              </a:rPr>
              <a:t>+ </a:t>
            </a:r>
            <a:r>
              <a:rPr lang="en-US" sz="3600" b="1" dirty="0" err="1" smtClean="0">
                <a:solidFill>
                  <a:srgbClr val="7030A0"/>
                </a:solidFill>
              </a:rPr>
              <a:t>Em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có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nhận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xét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gì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về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sản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phẩm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của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bạn</a:t>
            </a:r>
            <a:r>
              <a:rPr lang="en-US" sz="3600" b="1" dirty="0" smtClean="0">
                <a:solidFill>
                  <a:srgbClr val="7030A0"/>
                </a:solidFill>
              </a:rPr>
              <a:t> ?</a:t>
            </a:r>
            <a:br>
              <a:rPr lang="en-US" sz="3600" b="1" dirty="0" smtClean="0">
                <a:solidFill>
                  <a:srgbClr val="7030A0"/>
                </a:solidFill>
              </a:rPr>
            </a:br>
            <a:endParaRPr lang="en-US" sz="3600" b="1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068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885">
        <p14:doors/>
      </p:transition>
    </mc:Choice>
    <mc:Fallback xmlns="">
      <p:transition spd="slow" advTm="38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0" descr="Picture1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2514601"/>
            <a:ext cx="4887913" cy="366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21" descr="Frame13 (52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8914"/>
            <a:ext cx="9144000" cy="666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WordArt 21"/>
          <p:cNvSpPr>
            <a:spLocks noChangeArrowheads="1" noChangeShapeType="1" noTextEdit="1"/>
          </p:cNvSpPr>
          <p:nvPr/>
        </p:nvSpPr>
        <p:spPr bwMode="auto">
          <a:xfrm>
            <a:off x="2347914" y="419101"/>
            <a:ext cx="7496175" cy="247491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en-US" sz="3600" b="1" kern="10">
                <a:solidFill>
                  <a:srgbClr val="0000CC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 CHÚC CÁC THẦY, CÔ GIÁO</a:t>
            </a:r>
          </a:p>
        </p:txBody>
      </p:sp>
      <p:sp>
        <p:nvSpPr>
          <p:cNvPr id="8" name="Rectangle 7"/>
          <p:cNvSpPr/>
          <p:nvPr/>
        </p:nvSpPr>
        <p:spPr>
          <a:xfrm>
            <a:off x="1524000" y="2971800"/>
            <a:ext cx="931537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vi-VN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MẠNH KHỎE, HẠNH PHÚC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91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Bo-hinh-nen-tuyet-dep-mung-ngay-nha-giao-Viet-Nam-2011_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51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024035" y="642918"/>
            <a:ext cx="6340197" cy="923330"/>
          </a:xfrm>
          <a:prstGeom prst="rect">
            <a:avLst/>
          </a:prstGeom>
          <a:noFill/>
        </p:spPr>
        <p:txBody>
          <a:bodyPr wrap="none">
            <a:prstTxWarp prst="textCurveDown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5400" b="1" cap="all" dirty="0" err="1">
                <a:ln w="0"/>
                <a:blipFill>
                  <a:blip r:embed="rId3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  <a:cs typeface="Times New Roman" pitchFamily="18" charset="0"/>
              </a:rPr>
              <a:t>Kiểm</a:t>
            </a:r>
            <a:r>
              <a:rPr lang="en-US" sz="5400" b="1" cap="all" dirty="0">
                <a:ln w="0"/>
                <a:blipFill>
                  <a:blip r:embed="rId3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  <a:cs typeface="Times New Roman" pitchFamily="18" charset="0"/>
              </a:rPr>
              <a:t> </a:t>
            </a:r>
            <a:r>
              <a:rPr lang="en-US" sz="5400" b="1" cap="all" dirty="0" err="1">
                <a:ln w="0"/>
                <a:blipFill>
                  <a:blip r:embed="rId3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  <a:cs typeface="Times New Roman" pitchFamily="18" charset="0"/>
              </a:rPr>
              <a:t>tra</a:t>
            </a:r>
            <a:r>
              <a:rPr lang="en-US" sz="5400" b="1" cap="all" dirty="0">
                <a:ln w="0"/>
                <a:blipFill>
                  <a:blip r:embed="rId3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  <a:cs typeface="Times New Roman" pitchFamily="18" charset="0"/>
              </a:rPr>
              <a:t> </a:t>
            </a:r>
            <a:r>
              <a:rPr lang="en-US" sz="5400" b="1" cap="all" dirty="0" err="1">
                <a:ln w="0"/>
                <a:blipFill>
                  <a:blip r:embed="rId3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  <a:cs typeface="Times New Roman" pitchFamily="18" charset="0"/>
              </a:rPr>
              <a:t>đồ</a:t>
            </a:r>
            <a:r>
              <a:rPr lang="en-US" sz="5400" b="1" cap="all" dirty="0">
                <a:ln w="0"/>
                <a:blipFill>
                  <a:blip r:embed="rId3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  <a:cs typeface="Times New Roman" pitchFamily="18" charset="0"/>
              </a:rPr>
              <a:t> </a:t>
            </a:r>
            <a:r>
              <a:rPr lang="en-US" sz="5400" b="1" cap="all" dirty="0" err="1">
                <a:ln w="0"/>
                <a:blipFill>
                  <a:blip r:embed="rId3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  <a:cs typeface="Times New Roman" pitchFamily="18" charset="0"/>
              </a:rPr>
              <a:t>dùng</a:t>
            </a:r>
            <a:endParaRPr lang="en-US" sz="5400" b="1" cap="all" dirty="0">
              <a:ln w="0"/>
              <a:blipFill>
                <a:blip r:embed="rId3"/>
                <a:tile tx="0" ty="0" sx="100000" sy="100000" flip="none" algn="tl"/>
              </a:blipFill>
              <a:effectLst>
                <a:reflection blurRad="12700" stA="50000" endPos="50000" dist="5000" dir="5400000" sy="-100000" rotWithShape="0"/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hlinkClick r:id="rId2" action="ppaction://hlinkfile"/>
          </p:cNvPr>
          <p:cNvSpPr/>
          <p:nvPr/>
        </p:nvSpPr>
        <p:spPr>
          <a:xfrm>
            <a:off x="11500833" y="218941"/>
            <a:ext cx="463640" cy="309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17" y="218941"/>
            <a:ext cx="10560677" cy="627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51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xmlns="" id="{53A32E4F-E1C0-58F4-649B-611546DB3578}"/>
              </a:ext>
            </a:extLst>
          </p:cNvPr>
          <p:cNvSpPr/>
          <p:nvPr/>
        </p:nvSpPr>
        <p:spPr>
          <a:xfrm>
            <a:off x="3154016" y="258417"/>
            <a:ext cx="5804453" cy="9806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2">
                    <a:lumMod val="75000"/>
                  </a:schemeClr>
                </a:solidFill>
              </a:rPr>
              <a:t>Mĩ thuật</a:t>
            </a:r>
            <a:endParaRPr lang="vi-VN" sz="54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xmlns="" id="{9B8229A3-963C-7154-886E-F5D533D38553}"/>
              </a:ext>
            </a:extLst>
          </p:cNvPr>
          <p:cNvSpPr/>
          <p:nvPr/>
        </p:nvSpPr>
        <p:spPr>
          <a:xfrm>
            <a:off x="2179982" y="1199321"/>
            <a:ext cx="8057322" cy="901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CHỦ ĐỀ 2: MÙA THU QUÊ EM</a:t>
            </a:r>
            <a:endParaRPr lang="vi-VN" sz="48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xmlns="" id="{3924DE2A-09F3-D1E0-6539-6A172255004D}"/>
              </a:ext>
            </a:extLst>
          </p:cNvPr>
          <p:cNvSpPr/>
          <p:nvPr/>
        </p:nvSpPr>
        <p:spPr>
          <a:xfrm>
            <a:off x="2179983" y="2122832"/>
            <a:ext cx="8222974" cy="1046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3: PHONG CẢNH MÙA THU </a:t>
            </a:r>
            <a:endParaRPr lang="vi-VN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xmlns="" id="{99B6BF4F-2137-7FDA-C2CD-7A8866177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5" y="3584154"/>
            <a:ext cx="12072730" cy="318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3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17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642AC998-EAD0-5119-CCC2-76C9AC38D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1635" cy="7129670"/>
          </a:xfrm>
          <a:prstGeom prst="rect">
            <a:avLst/>
          </a:prstGeom>
        </p:spPr>
      </p:pic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xmlns="" id="{549B370B-4943-36A5-4CD4-2E54245FEE00}"/>
              </a:ext>
            </a:extLst>
          </p:cNvPr>
          <p:cNvSpPr/>
          <p:nvPr/>
        </p:nvSpPr>
        <p:spPr>
          <a:xfrm>
            <a:off x="1338468" y="438459"/>
            <a:ext cx="5410350" cy="713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CC3300"/>
                </a:solidFill>
              </a:rPr>
              <a:t>HĐ1. </a:t>
            </a:r>
            <a:r>
              <a:rPr lang="en-US" sz="5400" dirty="0" err="1">
                <a:solidFill>
                  <a:srgbClr val="CC3300"/>
                </a:solidFill>
              </a:rPr>
              <a:t>Khám</a:t>
            </a:r>
            <a:r>
              <a:rPr lang="en-US" sz="5400" dirty="0">
                <a:solidFill>
                  <a:srgbClr val="CC3300"/>
                </a:solidFill>
              </a:rPr>
              <a:t> </a:t>
            </a:r>
            <a:r>
              <a:rPr lang="en-US" sz="5400" dirty="0" err="1">
                <a:solidFill>
                  <a:srgbClr val="CC3300"/>
                </a:solidFill>
              </a:rPr>
              <a:t>phá</a:t>
            </a:r>
            <a:endParaRPr lang="vi-VN" sz="5400" dirty="0">
              <a:solidFill>
                <a:srgbClr val="CC3300"/>
              </a:solidFill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xmlns="" id="{EE3E4152-DE4F-E73C-838A-92DC66155F56}"/>
              </a:ext>
            </a:extLst>
          </p:cNvPr>
          <p:cNvSpPr/>
          <p:nvPr/>
        </p:nvSpPr>
        <p:spPr>
          <a:xfrm>
            <a:off x="1086678" y="1229140"/>
            <a:ext cx="4837044" cy="399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chemeClr val="accent6">
                    <a:lumMod val="50000"/>
                  </a:schemeClr>
                </a:solidFill>
              </a:rPr>
              <a:t>   </a:t>
            </a:r>
          </a:p>
          <a:p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n-US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Em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en-US" sz="2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ảnh,màu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vi-VN" sz="32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Giải mĩ thuật 3 CTST chủ đề 2 bài 3 Phong cảnh mùa thu | Học cùng  hocthoi.net">
            <a:extLst>
              <a:ext uri="{FF2B5EF4-FFF2-40B4-BE49-F238E27FC236}">
                <a16:creationId xmlns:a16="http://schemas.microsoft.com/office/drawing/2014/main" xmlns="" id="{0B7398CD-6660-6A27-A704-73BE4E0C6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280" y="569844"/>
            <a:ext cx="5592416" cy="597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760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64" y="2317173"/>
            <a:ext cx="1489363" cy="914401"/>
          </a:xfrm>
        </p:spPr>
        <p:txBody>
          <a:bodyPr>
            <a:normAutofit fontScale="90000"/>
          </a:bodyPr>
          <a:lstStyle/>
          <a:p>
            <a:r>
              <a:rPr lang="en-US" sz="3600" dirty="0" err="1" smtClean="0"/>
              <a:t>Tranh</a:t>
            </a:r>
            <a:r>
              <a:rPr lang="en-US" sz="3600" dirty="0" smtClean="0"/>
              <a:t> 1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8034" y="36368"/>
            <a:ext cx="10629901" cy="67852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60868" y="5983172"/>
            <a:ext cx="59800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ảnh,màu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4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96391"/>
            <a:ext cx="1153391" cy="807465"/>
          </a:xfrm>
        </p:spPr>
        <p:txBody>
          <a:bodyPr>
            <a:norm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Tranh</a:t>
            </a:r>
            <a:r>
              <a:rPr lang="en-US" sz="2400" b="1" dirty="0" smtClean="0">
                <a:solidFill>
                  <a:srgbClr val="C00000"/>
                </a:solidFill>
              </a:rPr>
              <a:t> 2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3391" y="0"/>
            <a:ext cx="1103860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44958" y="602180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ảnh,màu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sắctrong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0059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27" y="3148445"/>
            <a:ext cx="1811482" cy="374074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3946" y="14885"/>
            <a:ext cx="10758054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79809" y="5918778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ảnh,màu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7794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Giải mĩ thuật 3 CTST chủ đề 2 bài 3 Phong cảnh mùa thu | Học cùng  hocthoi.net">
            <a:extLst>
              <a:ext uri="{FF2B5EF4-FFF2-40B4-BE49-F238E27FC236}">
                <a16:creationId xmlns:a16="http://schemas.microsoft.com/office/drawing/2014/main" xmlns="" id="{0B7398CD-6660-6A27-A704-73BE4E0C6D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685" y="785611"/>
            <a:ext cx="7130515" cy="505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1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6.1|45.1|6.2|1.4|0.9|7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3|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</TotalTime>
  <Words>206</Words>
  <Application>Microsoft Office PowerPoint</Application>
  <PresentationFormat>Custom</PresentationFormat>
  <Paragraphs>36</Paragraphs>
  <Slides>16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Tranh 1</vt:lpstr>
      <vt:lpstr>Tranh 2</vt:lpstr>
      <vt:lpstr>Tranh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HH</cp:lastModifiedBy>
  <cp:revision>170</cp:revision>
  <dcterms:created xsi:type="dcterms:W3CDTF">2021-10-24T01:19:49Z</dcterms:created>
  <dcterms:modified xsi:type="dcterms:W3CDTF">2022-12-07T04:00:56Z</dcterms:modified>
</cp:coreProperties>
</file>