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78" r:id="rId2"/>
    <p:sldId id="285" r:id="rId3"/>
    <p:sldId id="293" r:id="rId4"/>
    <p:sldId id="300" r:id="rId5"/>
    <p:sldId id="294" r:id="rId6"/>
    <p:sldId id="302" r:id="rId7"/>
    <p:sldId id="341" r:id="rId8"/>
    <p:sldId id="342" r:id="rId9"/>
    <p:sldId id="715" r:id="rId10"/>
    <p:sldId id="716" r:id="rId11"/>
    <p:sldId id="717" r:id="rId12"/>
    <p:sldId id="720" r:id="rId13"/>
    <p:sldId id="718" r:id="rId14"/>
    <p:sldId id="719" r:id="rId15"/>
    <p:sldId id="714" r:id="rId16"/>
    <p:sldId id="349" r:id="rId17"/>
    <p:sldId id="295" r:id="rId18"/>
    <p:sldId id="289" r:id="rId19"/>
    <p:sldId id="296" r:id="rId20"/>
    <p:sldId id="298" r:id="rId21"/>
    <p:sldId id="303" r:id="rId22"/>
    <p:sldId id="304" r:id="rId23"/>
    <p:sldId id="305" r:id="rId24"/>
    <p:sldId id="301" r:id="rId25"/>
    <p:sldId id="339" r:id="rId26"/>
    <p:sldId id="337" r:id="rId27"/>
    <p:sldId id="338" r:id="rId28"/>
    <p:sldId id="311" r:id="rId29"/>
    <p:sldId id="297" r:id="rId30"/>
    <p:sldId id="72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3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2EE24-B151-4B89-90E0-92BD77E98D60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EC0E8-9237-465E-9F73-09B2E7F08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08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833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05471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4496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047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5392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6621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1824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15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44740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45246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482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6322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6787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6311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478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6260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8801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036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ECC46-6824-4010-83A2-4664F165479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360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B8FCD-91EF-4AC6-C367-1B3E5309E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6B981-21DE-63A5-F0A2-AB72C3DDFC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1E8E-8F17-0233-1A0F-3A42F436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CF9B5-0860-F473-E669-8B6418108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4461-6CE8-4B33-7D23-8160F1026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8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5F33C-D458-D927-72AC-1D8CF6F7E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AB208D-C0DF-F4BE-3D37-3C28F71D4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02464-2BAF-4666-5DB8-99702BC37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AD2CC-D95D-8208-319F-B531A14CE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EF9A7B-2037-D5C3-8F7A-F0F0882FC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79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5C75CA-32D4-40BC-C015-DD36754DD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EF751-BA4C-3C19-9E6E-7438C38012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D7C5C-5AB6-7042-BB15-A3BA8095C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2CC63-663F-62A7-D733-A03057E8F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5746A-8405-3B25-FECB-BF8421AE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73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userDrawn="1">
  <p:cSld name="标题和内容">
    <p:bg>
      <p:bgRef idx="1001">
        <a:schemeClr val="bg1"/>
      </p:bgRef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17BF4A10-E7D8-9A55-4C61-C34418DEA8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97753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0619572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AAAF83-29E8-403F-8C93-73C421A275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0DD0F4-FFDB-47E3-BA89-CC68418D1609}" type="datetimeFigureOut">
              <a:rPr lang="zh-CN" altLang="en-US" smtClean="0"/>
              <a:t>2023/8/26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1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9E568-E771-EB4A-E15E-0EC6BE074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C0A2D-FC6C-B2E0-02DA-3911EB943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AC20C-188D-EB1D-AA4C-2EF8007CA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20BF91-6363-14C6-7248-C27C2EFFE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351D4-9EDE-E49F-65F9-5B60882BD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71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44FDC-D60B-C7E1-C809-A49261CAE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67BC7-7732-E66D-97C2-CB71440D6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FA79D-32A9-4543-186F-4B112B192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2EBAC-300F-42A4-1903-FEB0D1B70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50C23-8FE8-D1A0-6EE8-9445F5AD9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73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B4A42-D482-CBF1-B1EB-D095ABB22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BF05C-6EC8-FEF1-913A-EF0677404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7A72FD-41D1-335B-3621-42BF69D2C3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AC1BA8-FD5A-86AD-727A-7167E9161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612129-D79E-9565-D523-BA7A35E29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9861FE-3B42-2056-6322-981B1F1E6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29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96B68-AF64-F958-46A7-9C32E75A4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62847E-D380-793C-6F01-C7FBD8C11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46843F-8A40-E787-33ED-54A2E747B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9FA96A-1D0C-6DAF-F948-DF2B92C775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A77ABF-46AE-420A-2F66-30E4170434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7461C7-A3FC-50D1-750F-4A1DA4C5C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5CAD00-7A8B-800A-F18B-18CD95ACA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2FD8FC-456B-6463-9977-4AAC99A53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28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E1306-BE3E-A004-A4AD-C26D37064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72EEAC-D1C8-AB12-5723-1FCA08B85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363577-5E30-92B5-C664-1546A09A8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D17B6E-3771-0F9E-2340-7C1A17DAB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09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460B66-71E2-3D67-6E21-369D40FE3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01EEAB-757E-2F2D-B4D6-18706B2F7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F176E-2632-3997-C0B0-9751FA6E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93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F742B-C86F-9F44-6B46-981709637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0AE1B-A445-AC9F-B5EC-33F834366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41FDDA-A54F-3115-C0F7-C81B0786D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18FBAD-4F9F-7C9F-4673-5E923B71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1E6B9B-7D01-5911-B8B6-1BDB8157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4573C9-55A9-D3E8-471A-56364EB7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18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74B34-E044-876F-8B1A-AF64C52BB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FA53DF-A29A-A724-E14C-355853173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FB2395-6364-CC03-DEF2-7A32A711C0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53F891-34DC-BE45-2BE7-55FC23E2A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E4BB9-72D6-57FF-BE47-A662130C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2B0BF9-349E-011A-A922-7D8270D1E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7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3E90CE-083C-5BE1-D4BE-5BD96B67E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5549A-C94C-E348-A4F6-A6C6C8908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7C818-E9C3-3B02-FC4F-0BE73551AB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5DD26-792B-40F7-8B8A-A32AA300727A}" type="datetimeFigureOut">
              <a:rPr lang="en-US" smtClean="0"/>
              <a:t>8/26/2023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1A61D-8FF6-7B7D-1B98-F523BE4C8E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9CE79-3ED0-15A3-4C89-F7DD73487E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2852A-B360-464C-B442-CBC83E90CDB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D5872416-0CA8-5B34-AE41-2738DCC516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997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hyperlink" Target="https://www.facebook.com/msphampowerpoint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10" Type="http://schemas.openxmlformats.org/officeDocument/2006/relationships/image" Target="../media/image9.svg"/><Relationship Id="rId19" Type="http://schemas.openxmlformats.org/officeDocument/2006/relationships/image" Target="../media/image17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audio" Target="../media/audio6.wav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audio" Target="NUL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24.png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media12.wav"/><Relationship Id="rId11" Type="http://schemas.openxmlformats.org/officeDocument/2006/relationships/slideLayout" Target="../slideLayouts/slideLayout12.xml"/><Relationship Id="rId5" Type="http://schemas.microsoft.com/office/2007/relationships/media" Target="../media/media12.wav"/><Relationship Id="rId15" Type="http://schemas.openxmlformats.org/officeDocument/2006/relationships/image" Target="../media/image46.png"/><Relationship Id="rId10" Type="http://schemas.openxmlformats.org/officeDocument/2006/relationships/audio" Target="../media/media14.wav"/><Relationship Id="rId4" Type="http://schemas.openxmlformats.org/officeDocument/2006/relationships/audio" Target="../media/media11.wav"/><Relationship Id="rId9" Type="http://schemas.microsoft.com/office/2007/relationships/media" Target="../media/media14.wav"/><Relationship Id="rId1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oF_d5sgGgc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Relationship Id="rId9" Type="http://schemas.openxmlformats.org/officeDocument/2006/relationships/audio" Target="NUL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17" Type="http://schemas.openxmlformats.org/officeDocument/2006/relationships/image" Target="../media/image61.png"/><Relationship Id="rId2" Type="http://schemas.openxmlformats.org/officeDocument/2006/relationships/audio" Target="../media/media15.mp3"/><Relationship Id="rId16" Type="http://schemas.openxmlformats.org/officeDocument/2006/relationships/image" Target="../media/image26.png"/><Relationship Id="rId1" Type="http://schemas.microsoft.com/office/2007/relationships/media" Target="../media/media15.mp3"/><Relationship Id="rId6" Type="http://schemas.openxmlformats.org/officeDocument/2006/relationships/image" Target="../media/image52.png"/><Relationship Id="rId11" Type="http://schemas.openxmlformats.org/officeDocument/2006/relationships/image" Target="../media/image56.png"/><Relationship Id="rId5" Type="http://schemas.openxmlformats.org/officeDocument/2006/relationships/image" Target="../media/image51.png"/><Relationship Id="rId15" Type="http://schemas.openxmlformats.org/officeDocument/2006/relationships/image" Target="../media/image60.png"/><Relationship Id="rId10" Type="http://schemas.microsoft.com/office/2007/relationships/hdphoto" Target="../media/hdphoto1.wdp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55.png"/><Relationship Id="rId1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46.png"/><Relationship Id="rId3" Type="http://schemas.openxmlformats.org/officeDocument/2006/relationships/audio" Target="../media/audio7.wav"/><Relationship Id="rId7" Type="http://schemas.openxmlformats.org/officeDocument/2006/relationships/image" Target="../media/image63.pn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png"/><Relationship Id="rId11" Type="http://schemas.openxmlformats.org/officeDocument/2006/relationships/image" Target="../media/image66.png"/><Relationship Id="rId5" Type="http://schemas.openxmlformats.org/officeDocument/2006/relationships/image" Target="../media/image51.png"/><Relationship Id="rId10" Type="http://schemas.openxmlformats.org/officeDocument/2006/relationships/image" Target="../media/image60.png"/><Relationship Id="rId4" Type="http://schemas.openxmlformats.org/officeDocument/2006/relationships/audio" Target="../media/audio8.wav"/><Relationship Id="rId9" Type="http://schemas.openxmlformats.org/officeDocument/2006/relationships/image" Target="../media/image6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46.png"/><Relationship Id="rId3" Type="http://schemas.openxmlformats.org/officeDocument/2006/relationships/audio" Target="../media/audio8.wav"/><Relationship Id="rId7" Type="http://schemas.openxmlformats.org/officeDocument/2006/relationships/image" Target="../media/image63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51.png"/><Relationship Id="rId10" Type="http://schemas.openxmlformats.org/officeDocument/2006/relationships/image" Target="../media/image64.png"/><Relationship Id="rId4" Type="http://schemas.openxmlformats.org/officeDocument/2006/relationships/audio" Target="../media/audio7.wav"/><Relationship Id="rId9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46.png"/><Relationship Id="rId3" Type="http://schemas.openxmlformats.org/officeDocument/2006/relationships/audio" Target="../media/audio8.wav"/><Relationship Id="rId7" Type="http://schemas.openxmlformats.org/officeDocument/2006/relationships/image" Target="../media/image64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51.png"/><Relationship Id="rId10" Type="http://schemas.openxmlformats.org/officeDocument/2006/relationships/image" Target="../media/image63.png"/><Relationship Id="rId4" Type="http://schemas.openxmlformats.org/officeDocument/2006/relationships/audio" Target="../media/audio7.wav"/><Relationship Id="rId9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46.png"/><Relationship Id="rId3" Type="http://schemas.openxmlformats.org/officeDocument/2006/relationships/audio" Target="../media/audio8.wav"/><Relationship Id="rId7" Type="http://schemas.openxmlformats.org/officeDocument/2006/relationships/image" Target="../media/image63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51.png"/><Relationship Id="rId10" Type="http://schemas.openxmlformats.org/officeDocument/2006/relationships/image" Target="../media/image60.png"/><Relationship Id="rId4" Type="http://schemas.openxmlformats.org/officeDocument/2006/relationships/audio" Target="../media/audio7.wav"/><Relationship Id="rId9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29.png"/><Relationship Id="rId3" Type="http://schemas.openxmlformats.org/officeDocument/2006/relationships/audio" Target="../media/audio8.wav"/><Relationship Id="rId7" Type="http://schemas.openxmlformats.org/officeDocument/2006/relationships/image" Target="../media/image64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51.png"/><Relationship Id="rId10" Type="http://schemas.openxmlformats.org/officeDocument/2006/relationships/image" Target="../media/image63.png"/><Relationship Id="rId4" Type="http://schemas.openxmlformats.org/officeDocument/2006/relationships/audio" Target="../media/audio7.wav"/><Relationship Id="rId9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27.png"/><Relationship Id="rId3" Type="http://schemas.openxmlformats.org/officeDocument/2006/relationships/audio" Target="../media/audio8.wav"/><Relationship Id="rId7" Type="http://schemas.openxmlformats.org/officeDocument/2006/relationships/image" Target="../media/image63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51.png"/><Relationship Id="rId10" Type="http://schemas.openxmlformats.org/officeDocument/2006/relationships/image" Target="../media/image64.png"/><Relationship Id="rId4" Type="http://schemas.openxmlformats.org/officeDocument/2006/relationships/audio" Target="../media/audio7.wav"/><Relationship Id="rId9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19.png"/><Relationship Id="rId3" Type="http://schemas.openxmlformats.org/officeDocument/2006/relationships/audio" Target="../media/audio8.wav"/><Relationship Id="rId7" Type="http://schemas.openxmlformats.org/officeDocument/2006/relationships/image" Target="../media/image63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51.png"/><Relationship Id="rId10" Type="http://schemas.openxmlformats.org/officeDocument/2006/relationships/image" Target="../media/image60.png"/><Relationship Id="rId4" Type="http://schemas.openxmlformats.org/officeDocument/2006/relationships/audio" Target="../media/audio7.wav"/><Relationship Id="rId9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0.png"/><Relationship Id="rId3" Type="http://schemas.openxmlformats.org/officeDocument/2006/relationships/image" Target="../media/image51.png"/><Relationship Id="rId7" Type="http://schemas.openxmlformats.org/officeDocument/2006/relationships/image" Target="../media/image71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0.png"/><Relationship Id="rId11" Type="http://schemas.openxmlformats.org/officeDocument/2006/relationships/image" Target="../media/image74.png"/><Relationship Id="rId5" Type="http://schemas.openxmlformats.org/officeDocument/2006/relationships/image" Target="../media/image69.png"/><Relationship Id="rId10" Type="http://schemas.openxmlformats.org/officeDocument/2006/relationships/image" Target="../media/image73.png"/><Relationship Id="rId4" Type="http://schemas.openxmlformats.org/officeDocument/2006/relationships/image" Target="../media/image68.png"/><Relationship Id="rId9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24.png"/><Relationship Id="rId3" Type="http://schemas.microsoft.com/office/2007/relationships/media" Target="../media/media2.wav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audio" Target="../media/audio5.wav"/><Relationship Id="rId5" Type="http://schemas.microsoft.com/office/2007/relationships/media" Target="../media/media3.mp3"/><Relationship Id="rId15" Type="http://schemas.openxmlformats.org/officeDocument/2006/relationships/image" Target="../media/image26.png"/><Relationship Id="rId10" Type="http://schemas.openxmlformats.org/officeDocument/2006/relationships/audio" Target="../media/audio4.wav"/><Relationship Id="rId4" Type="http://schemas.openxmlformats.org/officeDocument/2006/relationships/audio" Target="../media/media2.wav"/><Relationship Id="rId9" Type="http://schemas.openxmlformats.org/officeDocument/2006/relationships/audio" Target="../media/audio3.wav"/><Relationship Id="rId1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svg"/><Relationship Id="rId13" Type="http://schemas.openxmlformats.org/officeDocument/2006/relationships/image" Target="../media/image84.png"/><Relationship Id="rId18" Type="http://schemas.openxmlformats.org/officeDocument/2006/relationships/image" Target="../media/image88.sv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83.svg"/><Relationship Id="rId17" Type="http://schemas.openxmlformats.org/officeDocument/2006/relationships/image" Target="../media/image87.png"/><Relationship Id="rId2" Type="http://schemas.openxmlformats.org/officeDocument/2006/relationships/image" Target="../media/image1.png"/><Relationship Id="rId16" Type="http://schemas.openxmlformats.org/officeDocument/2006/relationships/image" Target="../media/image86.svg"/><Relationship Id="rId20" Type="http://schemas.openxmlformats.org/officeDocument/2006/relationships/image" Target="../media/image9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svg"/><Relationship Id="rId11" Type="http://schemas.openxmlformats.org/officeDocument/2006/relationships/image" Target="../media/image82.png"/><Relationship Id="rId5" Type="http://schemas.openxmlformats.org/officeDocument/2006/relationships/image" Target="../media/image4.png"/><Relationship Id="rId15" Type="http://schemas.openxmlformats.org/officeDocument/2006/relationships/image" Target="../media/image10.png"/><Relationship Id="rId10" Type="http://schemas.openxmlformats.org/officeDocument/2006/relationships/image" Target="../media/image81.svg"/><Relationship Id="rId19" Type="http://schemas.openxmlformats.org/officeDocument/2006/relationships/image" Target="../media/image89.png"/><Relationship Id="rId4" Type="http://schemas.openxmlformats.org/officeDocument/2006/relationships/image" Target="../media/image77.svg"/><Relationship Id="rId9" Type="http://schemas.openxmlformats.org/officeDocument/2006/relationships/image" Target="../media/image80.png"/><Relationship Id="rId14" Type="http://schemas.openxmlformats.org/officeDocument/2006/relationships/image" Target="../media/image8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wav"/><Relationship Id="rId13" Type="http://schemas.openxmlformats.org/officeDocument/2006/relationships/image" Target="../media/image19.png"/><Relationship Id="rId3" Type="http://schemas.microsoft.com/office/2007/relationships/media" Target="../media/media5.wav"/><Relationship Id="rId7" Type="http://schemas.microsoft.com/office/2007/relationships/media" Target="../media/media7.wav"/><Relationship Id="rId12" Type="http://schemas.openxmlformats.org/officeDocument/2006/relationships/image" Target="../media/image1.png"/><Relationship Id="rId17" Type="http://schemas.openxmlformats.org/officeDocument/2006/relationships/image" Target="../media/image29.png"/><Relationship Id="rId2" Type="http://schemas.openxmlformats.org/officeDocument/2006/relationships/audio" Target="../media/media4.wav"/><Relationship Id="rId16" Type="http://schemas.openxmlformats.org/officeDocument/2006/relationships/image" Target="../media/image26.png"/><Relationship Id="rId1" Type="http://schemas.microsoft.com/office/2007/relationships/media" Target="../media/media4.wav"/><Relationship Id="rId6" Type="http://schemas.openxmlformats.org/officeDocument/2006/relationships/audio" Target="../media/media6.wav"/><Relationship Id="rId11" Type="http://schemas.openxmlformats.org/officeDocument/2006/relationships/slideLayout" Target="../slideLayouts/slideLayout12.xml"/><Relationship Id="rId5" Type="http://schemas.microsoft.com/office/2007/relationships/media" Target="../media/media6.wav"/><Relationship Id="rId15" Type="http://schemas.openxmlformats.org/officeDocument/2006/relationships/image" Target="../media/image28.png"/><Relationship Id="rId10" Type="http://schemas.openxmlformats.org/officeDocument/2006/relationships/audio" Target="../media/media8.wav"/><Relationship Id="rId4" Type="http://schemas.openxmlformats.org/officeDocument/2006/relationships/audio" Target="../media/media5.wav"/><Relationship Id="rId9" Type="http://schemas.microsoft.com/office/2007/relationships/media" Target="../media/media8.wav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8.png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0.png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4569E373-AA50-1464-D6A5-98CAC46BAA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125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0113C39E-FF61-3F39-A1F3-6226FB31C5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EB9A99A2-D5D2-7691-2850-507AEECA80B7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FF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2">
            <a:extLst>
              <a:ext uri="{FF2B5EF4-FFF2-40B4-BE49-F238E27FC236}">
                <a16:creationId xmlns:a16="http://schemas.microsoft.com/office/drawing/2014/main" id="{62F4953B-C2AA-179B-69FE-4F449A5C1B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9682"/>
          <a:stretch>
            <a:fillRect/>
          </a:stretch>
        </p:blipFill>
        <p:spPr>
          <a:xfrm>
            <a:off x="0" y="5892882"/>
            <a:ext cx="12192000" cy="125794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2C941FE-F2E0-EFDC-6363-19A772328A21}"/>
              </a:ext>
            </a:extLst>
          </p:cNvPr>
          <p:cNvGrpSpPr/>
          <p:nvPr/>
        </p:nvGrpSpPr>
        <p:grpSpPr>
          <a:xfrm>
            <a:off x="1426866" y="784605"/>
            <a:ext cx="10765133" cy="4717404"/>
            <a:chOff x="2967426" y="386461"/>
            <a:chExt cx="6364308" cy="6170805"/>
          </a:xfrm>
        </p:grpSpPr>
        <p:pic>
          <p:nvPicPr>
            <p:cNvPr id="76" name="Picture 3">
              <a:extLst>
                <a:ext uri="{FF2B5EF4-FFF2-40B4-BE49-F238E27FC236}">
                  <a16:creationId xmlns:a16="http://schemas.microsoft.com/office/drawing/2014/main" id="{C43511FD-1F15-3670-3462-CF9E17503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074584" y="472188"/>
              <a:ext cx="6257150" cy="6085078"/>
            </a:xfrm>
            <a:prstGeom prst="rect">
              <a:avLst/>
            </a:prstGeom>
          </p:spPr>
        </p:pic>
        <p:pic>
          <p:nvPicPr>
            <p:cNvPr id="77" name="Picture 4">
              <a:extLst>
                <a:ext uri="{FF2B5EF4-FFF2-40B4-BE49-F238E27FC236}">
                  <a16:creationId xmlns:a16="http://schemas.microsoft.com/office/drawing/2014/main" id="{BDA04D01-14BE-9BE0-3D38-343154C07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967426" y="386461"/>
              <a:ext cx="6257150" cy="6085078"/>
            </a:xfrm>
            <a:prstGeom prst="rect">
              <a:avLst/>
            </a:prstGeom>
          </p:spPr>
        </p:pic>
      </p:grpSp>
      <p:pic>
        <p:nvPicPr>
          <p:cNvPr id="78" name="Picture 9">
            <a:extLst>
              <a:ext uri="{FF2B5EF4-FFF2-40B4-BE49-F238E27FC236}">
                <a16:creationId xmlns:a16="http://schemas.microsoft.com/office/drawing/2014/main" id="{B75B595F-6A21-02F3-CE04-769D82F101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311481" y="1766226"/>
            <a:ext cx="619749" cy="841765"/>
          </a:xfrm>
          <a:prstGeom prst="rect">
            <a:avLst/>
          </a:prstGeom>
        </p:spPr>
      </p:pic>
      <p:pic>
        <p:nvPicPr>
          <p:cNvPr id="79" name="Picture 10">
            <a:extLst>
              <a:ext uri="{FF2B5EF4-FFF2-40B4-BE49-F238E27FC236}">
                <a16:creationId xmlns:a16="http://schemas.microsoft.com/office/drawing/2014/main" id="{0F776A7D-A290-1651-29AB-73A66D7F96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158216" y="1819183"/>
            <a:ext cx="714307" cy="1083652"/>
          </a:xfrm>
          <a:prstGeom prst="rect">
            <a:avLst/>
          </a:prstGeom>
        </p:spPr>
      </p:pic>
      <p:pic>
        <p:nvPicPr>
          <p:cNvPr id="80" name="Picture 11">
            <a:extLst>
              <a:ext uri="{FF2B5EF4-FFF2-40B4-BE49-F238E27FC236}">
                <a16:creationId xmlns:a16="http://schemas.microsoft.com/office/drawing/2014/main" id="{A49AB9AD-2605-1612-534D-AE1EEF0F93C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676249" y="924822"/>
            <a:ext cx="1139427" cy="663717"/>
          </a:xfrm>
          <a:prstGeom prst="rect">
            <a:avLst/>
          </a:prstGeom>
        </p:spPr>
      </p:pic>
      <p:pic>
        <p:nvPicPr>
          <p:cNvPr id="81" name="Picture 12">
            <a:extLst>
              <a:ext uri="{FF2B5EF4-FFF2-40B4-BE49-F238E27FC236}">
                <a16:creationId xmlns:a16="http://schemas.microsoft.com/office/drawing/2014/main" id="{EB942D09-E0B9-2827-22A0-86837416511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961162" y="-382191"/>
            <a:ext cx="2914422" cy="2743200"/>
          </a:xfrm>
          <a:prstGeom prst="rect">
            <a:avLst/>
          </a:prstGeom>
        </p:spPr>
      </p:pic>
      <p:pic>
        <p:nvPicPr>
          <p:cNvPr id="82" name="Picture 13">
            <a:extLst>
              <a:ext uri="{FF2B5EF4-FFF2-40B4-BE49-F238E27FC236}">
                <a16:creationId xmlns:a16="http://schemas.microsoft.com/office/drawing/2014/main" id="{F4AF13B5-880B-F250-AE44-5175F27CE0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-1609376" y="-253601"/>
            <a:ext cx="2914422" cy="2743200"/>
          </a:xfrm>
          <a:prstGeom prst="rect">
            <a:avLst/>
          </a:prstGeom>
        </p:spPr>
      </p:pic>
      <p:sp>
        <p:nvSpPr>
          <p:cNvPr id="25" name="MsPham-0936082789">
            <a:extLst>
              <a:ext uri="{FF2B5EF4-FFF2-40B4-BE49-F238E27FC236}">
                <a16:creationId xmlns:a16="http://schemas.microsoft.com/office/drawing/2014/main" id="{50A3463A-574B-0618-0AC8-117BAC7CB65C}"/>
              </a:ext>
            </a:extLst>
          </p:cNvPr>
          <p:cNvSpPr txBox="1"/>
          <p:nvPr/>
        </p:nvSpPr>
        <p:spPr>
          <a:xfrm>
            <a:off x="4062557" y="1376056"/>
            <a:ext cx="31212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50">
                <a:ln w="12700" cmpd="sng">
                  <a:solidFill>
                    <a:srgbClr val="476D6B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FF99FF"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.VnHelvetIns" panose="020B7200000000000000" pitchFamily="34" charset="0"/>
              </a:rPr>
              <a:t>Unit 5 </a:t>
            </a:r>
            <a:endParaRPr lang="en-US" sz="5400" b="1" spc="50" dirty="0">
              <a:ln w="12700" cmpd="sng">
                <a:solidFill>
                  <a:srgbClr val="476D6B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FF99FF"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.VnHelvetIns" panose="020B7200000000000000" pitchFamily="34" charset="0"/>
            </a:endParaRPr>
          </a:p>
        </p:txBody>
      </p:sp>
      <p:sp>
        <p:nvSpPr>
          <p:cNvPr id="26" name="MsPham-0936082789">
            <a:extLst>
              <a:ext uri="{FF2B5EF4-FFF2-40B4-BE49-F238E27FC236}">
                <a16:creationId xmlns:a16="http://schemas.microsoft.com/office/drawing/2014/main" id="{EDFFD488-5D6C-EAAB-1DFA-276B5609E071}"/>
              </a:ext>
            </a:extLst>
          </p:cNvPr>
          <p:cNvSpPr txBox="1"/>
          <p:nvPr/>
        </p:nvSpPr>
        <p:spPr>
          <a:xfrm>
            <a:off x="3488933" y="4074954"/>
            <a:ext cx="5214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50" dirty="0">
                <a:ln w="12700" cmpd="sng">
                  <a:solidFill>
                    <a:srgbClr val="476D6B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FF99FF"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.VnHelvetIns" panose="020B7200000000000000" pitchFamily="34" charset="0"/>
              </a:rPr>
              <a:t>Lesson 1</a:t>
            </a:r>
            <a:endParaRPr lang="en-GB" sz="3200" b="1" spc="50" dirty="0">
              <a:ln w="12700" cmpd="sng">
                <a:solidFill>
                  <a:srgbClr val="476D6B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FF99FF"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.VnHelvetIns" panose="020B7200000000000000" pitchFamily="34" charset="0"/>
            </a:endParaRPr>
          </a:p>
        </p:txBody>
      </p:sp>
      <p:grpSp>
        <p:nvGrpSpPr>
          <p:cNvPr id="5" name="MsPham-0936082789">
            <a:extLst>
              <a:ext uri="{FF2B5EF4-FFF2-40B4-BE49-F238E27FC236}">
                <a16:creationId xmlns:a16="http://schemas.microsoft.com/office/drawing/2014/main" id="{915FF87E-3774-2738-5332-43EFBF9130FC}"/>
              </a:ext>
            </a:extLst>
          </p:cNvPr>
          <p:cNvGrpSpPr/>
          <p:nvPr/>
        </p:nvGrpSpPr>
        <p:grpSpPr>
          <a:xfrm>
            <a:off x="8231855" y="132965"/>
            <a:ext cx="3123624" cy="1499003"/>
            <a:chOff x="4316242" y="1766016"/>
            <a:chExt cx="5659030" cy="2715725"/>
          </a:xfrm>
        </p:grpSpPr>
        <p:pic>
          <p:nvPicPr>
            <p:cNvPr id="6" name="MsPham-0936082789">
              <a:hlinkClick r:id="rId17"/>
              <a:extLst>
                <a:ext uri="{FF2B5EF4-FFF2-40B4-BE49-F238E27FC236}">
                  <a16:creationId xmlns:a16="http://schemas.microsoft.com/office/drawing/2014/main" id="{6B55C0C5-B122-2BD8-0F6F-146D35CDE3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0" t="7671" r="30790" b="7671"/>
            <a:stretch/>
          </p:blipFill>
          <p:spPr>
            <a:xfrm>
              <a:off x="8284853" y="2555113"/>
              <a:ext cx="1690419" cy="192662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" name="MsPham-0936082789">
              <a:hlinkClick r:id="rId17"/>
              <a:extLst>
                <a:ext uri="{FF2B5EF4-FFF2-40B4-BE49-F238E27FC236}">
                  <a16:creationId xmlns:a16="http://schemas.microsoft.com/office/drawing/2014/main" id="{1D74CB88-7019-50EE-0F52-4D7850EC6F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890"/>
            <a:stretch/>
          </p:blipFill>
          <p:spPr>
            <a:xfrm>
              <a:off x="4316242" y="1766016"/>
              <a:ext cx="4292709" cy="2661014"/>
            </a:xfrm>
            <a:prstGeom prst="rect">
              <a:avLst/>
            </a:prstGeom>
          </p:spPr>
        </p:pic>
      </p:grpSp>
      <p:pic>
        <p:nvPicPr>
          <p:cNvPr id="54" name="MsPham-0936082789">
            <a:hlinkClick r:id="rId17"/>
            <a:extLst>
              <a:ext uri="{FF2B5EF4-FFF2-40B4-BE49-F238E27FC236}">
                <a16:creationId xmlns:a16="http://schemas.microsoft.com/office/drawing/2014/main" id="{51328A1E-8291-1BA6-BF8D-17DF5357B6CC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42" y="5576191"/>
            <a:ext cx="1468182" cy="93269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C7B48B7-A210-DBBA-FE2B-3C1272259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4318" y="3567076"/>
            <a:ext cx="2865478" cy="278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MsPham-0936082789">
            <a:extLst>
              <a:ext uri="{FF2B5EF4-FFF2-40B4-BE49-F238E27FC236}">
                <a16:creationId xmlns:a16="http://schemas.microsoft.com/office/drawing/2014/main" id="{1285AF17-1558-45A9-3151-9700E37B5E57}"/>
              </a:ext>
            </a:extLst>
          </p:cNvPr>
          <p:cNvSpPr txBox="1"/>
          <p:nvPr/>
        </p:nvSpPr>
        <p:spPr>
          <a:xfrm>
            <a:off x="2068010" y="2225412"/>
            <a:ext cx="8826962" cy="18620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n w="19050">
                  <a:solidFill>
                    <a:schemeClr val="bg1"/>
                  </a:solidFill>
                </a:ln>
                <a:solidFill>
                  <a:srgbClr val="FF6A47"/>
                </a:solidFill>
                <a:effectLst>
                  <a:outerShdw blurRad="12700" dist="38100" dir="2700000" algn="tl" rotWithShape="0">
                    <a:schemeClr val="bg1"/>
                  </a:outerShdw>
                </a:effectLst>
                <a:latin typeface="Congenial Black" panose="02000503040000020004" pitchFamily="2" charset="0"/>
              </a:rPr>
              <a:t>My hobbies</a:t>
            </a:r>
            <a:endParaRPr lang="en-US" sz="8000" b="1" dirty="0">
              <a:ln w="19050">
                <a:solidFill>
                  <a:schemeClr val="bg1"/>
                </a:solidFill>
              </a:ln>
              <a:solidFill>
                <a:srgbClr val="FF6A47"/>
              </a:solidFill>
              <a:effectLst>
                <a:outerShdw blurRad="12700" dist="38100" dir="2700000" algn="tl" rotWithShape="0">
                  <a:schemeClr val="bg1"/>
                </a:outerShdw>
              </a:effectLst>
              <a:latin typeface="Congenial Black" panose="02000503040000020004" pitchFamily="2" charset="0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EDD8FACF-7277-8A77-07DB-B566097EBAD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6018" y="2654648"/>
            <a:ext cx="2468950" cy="277776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B1CB836-DC46-8C8E-05D0-0B8E7C566EA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48809" y="4135560"/>
            <a:ext cx="1972854" cy="212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1683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10800000">
            <a:off x="1069662" y="1112840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8"/>
            <a:ext cx="12192002" cy="504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CB401D-6845-4ADB-BDF0-A7EF9AA5C9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895" y="999283"/>
            <a:ext cx="4604911" cy="4608975"/>
          </a:xfrm>
          <a:prstGeom prst="rect">
            <a:avLst/>
          </a:prstGeom>
        </p:spPr>
      </p:pic>
      <p:sp>
        <p:nvSpPr>
          <p:cNvPr id="110" name="XmDA.MsPham"/>
          <p:cNvSpPr/>
          <p:nvPr/>
        </p:nvSpPr>
        <p:spPr>
          <a:xfrm>
            <a:off x="7794627" y="4324274"/>
            <a:ext cx="1689100" cy="441498"/>
          </a:xfrm>
          <a:prstGeom prst="roundRect">
            <a:avLst>
              <a:gd name="adj" fmla="val 50000"/>
            </a:avLst>
          </a:prstGeom>
          <a:solidFill>
            <a:srgbClr val="FFCC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Answer </a:t>
            </a:r>
            <a:endParaRPr lang="en-US" b="1" dirty="0"/>
          </a:p>
        </p:txBody>
      </p:sp>
      <p:sp>
        <p:nvSpPr>
          <p:cNvPr id="100" name="Right Arrow 99"/>
          <p:cNvSpPr/>
          <p:nvPr/>
        </p:nvSpPr>
        <p:spPr>
          <a:xfrm rot="215260">
            <a:off x="958343" y="3077942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7" y="10059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200" y="537453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4" y="319755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5" y="321480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6" y="164668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5" y="475308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3" y="164973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4" y="117282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4" y="52008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9000" y="40504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3" y="235937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7" y="237331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8" y="39910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8" y="52251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70" y="116704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2"/>
          <p:cNvSpPr/>
          <p:nvPr/>
        </p:nvSpPr>
        <p:spPr>
          <a:xfrm>
            <a:off x="5867116" y="1249981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1"/>
            <a:r>
              <a:rPr lang="en-US" sz="3600" b="1">
                <a:latin typeface=".VnAvant" panose="020B7200000000000000" pitchFamily="34" charset="0"/>
              </a:rPr>
              <a:t>What’s your hobby?</a:t>
            </a:r>
          </a:p>
        </p:txBody>
      </p:sp>
      <p:sp>
        <p:nvSpPr>
          <p:cNvPr id="108" name="DA.MsPham2"/>
          <p:cNvSpPr txBox="1"/>
          <p:nvPr/>
        </p:nvSpPr>
        <p:spPr>
          <a:xfrm>
            <a:off x="6290968" y="4154375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It’s drawing.</a:t>
            </a:r>
            <a:endParaRPr lang="en-US" sz="3200" dirty="0">
              <a:solidFill>
                <a:srgbClr val="FF0000"/>
              </a:solidFill>
              <a:latin typeface=".VnVogu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 rot="2729469">
            <a:off x="1593480" y="472146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top.MsPham0936082789">
            <a:extLst>
              <a:ext uri="{FF2B5EF4-FFF2-40B4-BE49-F238E27FC236}">
                <a16:creationId xmlns:a16="http://schemas.microsoft.com/office/drawing/2014/main" id="{C57C8A81-7FCD-4888-8EEE-6756703D9597}"/>
              </a:ext>
            </a:extLst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 Black" panose="020B0A04020102020204" pitchFamily="34" charset="0"/>
              </a:rPr>
              <a:t>Stop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53" name="Media1">
            <a:hlinkClick r:id="" action="ppaction://media"/>
            <a:extLst>
              <a:ext uri="{FF2B5EF4-FFF2-40B4-BE49-F238E27FC236}">
                <a16:creationId xmlns:a16="http://schemas.microsoft.com/office/drawing/2014/main" id="{F6664A43-7351-4962-815E-FA6CB6E5A99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37.53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4118" y="-1184835"/>
            <a:ext cx="609600" cy="609600"/>
          </a:xfrm>
          <a:prstGeom prst="rect">
            <a:avLst/>
          </a:prstGeom>
        </p:spPr>
      </p:pic>
      <p:sp>
        <p:nvSpPr>
          <p:cNvPr id="106" name="Spin">
            <a:hlinkClick r:id="" action="ppaction://hlinkshowjump?jump=nextslide"/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00BC55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pic>
        <p:nvPicPr>
          <p:cNvPr id="62" name="MsPham0936082789">
            <a:extLst>
              <a:ext uri="{FF2B5EF4-FFF2-40B4-BE49-F238E27FC236}">
                <a16:creationId xmlns:a16="http://schemas.microsoft.com/office/drawing/2014/main" id="{287F8074-4AD9-9934-A509-20C95D4F15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5393"/>
          <a:stretch/>
        </p:blipFill>
        <p:spPr bwMode="auto">
          <a:xfrm>
            <a:off x="8587590" y="2058831"/>
            <a:ext cx="2684803" cy="1746961"/>
          </a:xfrm>
          <a:prstGeom prst="rect">
            <a:avLst/>
          </a:prstGeom>
          <a:noFill/>
          <a:ln>
            <a:solidFill>
              <a:srgbClr val="FF4519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79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7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110" grpId="0" animBg="1"/>
      <p:bldP spid="110" grpId="1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4" grpId="0" animBg="1"/>
      <p:bldP spid="108" grpId="0" animBg="1"/>
      <p:bldP spid="71" grpId="0" animBg="1"/>
      <p:bldP spid="10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10800000">
            <a:off x="1069662" y="1112840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8"/>
            <a:ext cx="12192002" cy="504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CB401D-6845-4ADB-BDF0-A7EF9AA5C9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900000">
            <a:off x="966895" y="999283"/>
            <a:ext cx="4604911" cy="4608975"/>
          </a:xfrm>
          <a:prstGeom prst="rect">
            <a:avLst/>
          </a:prstGeom>
        </p:spPr>
      </p:pic>
      <p:sp>
        <p:nvSpPr>
          <p:cNvPr id="110" name="XmDA.MsPham"/>
          <p:cNvSpPr/>
          <p:nvPr/>
        </p:nvSpPr>
        <p:spPr>
          <a:xfrm>
            <a:off x="7794627" y="4324274"/>
            <a:ext cx="1689100" cy="441498"/>
          </a:xfrm>
          <a:prstGeom prst="roundRect">
            <a:avLst>
              <a:gd name="adj" fmla="val 50000"/>
            </a:avLst>
          </a:prstGeom>
          <a:solidFill>
            <a:srgbClr val="FFCC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Answer </a:t>
            </a:r>
            <a:endParaRPr lang="en-US" b="1" dirty="0"/>
          </a:p>
        </p:txBody>
      </p:sp>
      <p:sp>
        <p:nvSpPr>
          <p:cNvPr id="100" name="Right Arrow 99"/>
          <p:cNvSpPr/>
          <p:nvPr/>
        </p:nvSpPr>
        <p:spPr>
          <a:xfrm rot="215260">
            <a:off x="958343" y="3077942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7" y="10059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200" y="537453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4" y="319755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5" y="321480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6" y="164668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5" y="475308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3" y="164973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4" y="117282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4" y="52008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9000" y="40504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3" y="235937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7" y="237331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8" y="39910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8" y="52251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70" y="116704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2"/>
          <p:cNvSpPr/>
          <p:nvPr/>
        </p:nvSpPr>
        <p:spPr>
          <a:xfrm>
            <a:off x="5867116" y="1249981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3600" b="1">
                <a:latin typeface=".VnAvant" panose="020B7200000000000000" pitchFamily="34" charset="0"/>
              </a:rPr>
              <a:t>	What’s your hobby?</a:t>
            </a:r>
          </a:p>
        </p:txBody>
      </p:sp>
      <p:sp>
        <p:nvSpPr>
          <p:cNvPr id="108" name="DA.MsPham2"/>
          <p:cNvSpPr txBox="1"/>
          <p:nvPr/>
        </p:nvSpPr>
        <p:spPr>
          <a:xfrm>
            <a:off x="6290968" y="4154375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It’s singing.</a:t>
            </a:r>
            <a:endParaRPr lang="en-US" sz="3200" dirty="0">
              <a:solidFill>
                <a:srgbClr val="FF0000"/>
              </a:solidFill>
              <a:latin typeface=".VnVogu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 rot="2729469">
            <a:off x="1593480" y="472146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top.MsPham0936082789">
            <a:extLst>
              <a:ext uri="{FF2B5EF4-FFF2-40B4-BE49-F238E27FC236}">
                <a16:creationId xmlns:a16="http://schemas.microsoft.com/office/drawing/2014/main" id="{C57C8A81-7FCD-4888-8EEE-6756703D9597}"/>
              </a:ext>
            </a:extLst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 Black" panose="020B0A04020102020204" pitchFamily="34" charset="0"/>
              </a:rPr>
              <a:t>Stop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53" name="Media1">
            <a:hlinkClick r:id="" action="ppaction://media"/>
            <a:extLst>
              <a:ext uri="{FF2B5EF4-FFF2-40B4-BE49-F238E27FC236}">
                <a16:creationId xmlns:a16="http://schemas.microsoft.com/office/drawing/2014/main" id="{F6664A43-7351-4962-815E-FA6CB6E5A99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37.53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4118" y="-1184835"/>
            <a:ext cx="609600" cy="609600"/>
          </a:xfrm>
          <a:prstGeom prst="rect">
            <a:avLst/>
          </a:prstGeom>
        </p:spPr>
      </p:pic>
      <p:sp>
        <p:nvSpPr>
          <p:cNvPr id="106" name="Spin">
            <a:hlinkClick r:id="" action="ppaction://hlinkshowjump?jump=nextslide"/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00BC55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pic>
        <p:nvPicPr>
          <p:cNvPr id="57" name="MsPham0936082789">
            <a:extLst>
              <a:ext uri="{FF2B5EF4-FFF2-40B4-BE49-F238E27FC236}">
                <a16:creationId xmlns:a16="http://schemas.microsoft.com/office/drawing/2014/main" id="{E8FC9D47-BFF7-20F2-0FB0-8D0AC355CB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4" r="12749"/>
          <a:stretch/>
        </p:blipFill>
        <p:spPr bwMode="auto">
          <a:xfrm>
            <a:off x="8587590" y="2058831"/>
            <a:ext cx="2684803" cy="1746961"/>
          </a:xfrm>
          <a:prstGeom prst="rect">
            <a:avLst/>
          </a:prstGeom>
          <a:noFill/>
          <a:ln>
            <a:solidFill>
              <a:srgbClr val="FF4519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69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7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110" grpId="0" animBg="1"/>
      <p:bldP spid="110" grpId="1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4" grpId="0" animBg="1"/>
      <p:bldP spid="108" grpId="0" animBg="1"/>
      <p:bldP spid="71" grpId="0" animBg="1"/>
      <p:bldP spid="10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10800000">
            <a:off x="1069662" y="1112840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8"/>
            <a:ext cx="12192002" cy="504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CB401D-6845-4ADB-BDF0-A7EF9AA5C9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00000">
            <a:off x="966895" y="999283"/>
            <a:ext cx="4604911" cy="4608975"/>
          </a:xfrm>
          <a:prstGeom prst="rect">
            <a:avLst/>
          </a:prstGeom>
        </p:spPr>
      </p:pic>
      <p:sp>
        <p:nvSpPr>
          <p:cNvPr id="110" name="XmDA.MsPham"/>
          <p:cNvSpPr/>
          <p:nvPr/>
        </p:nvSpPr>
        <p:spPr>
          <a:xfrm>
            <a:off x="7794627" y="4324274"/>
            <a:ext cx="1689100" cy="441498"/>
          </a:xfrm>
          <a:prstGeom prst="roundRect">
            <a:avLst>
              <a:gd name="adj" fmla="val 50000"/>
            </a:avLst>
          </a:prstGeom>
          <a:solidFill>
            <a:srgbClr val="FFCC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Answer </a:t>
            </a:r>
            <a:endParaRPr lang="en-US" b="1" dirty="0"/>
          </a:p>
        </p:txBody>
      </p:sp>
      <p:sp>
        <p:nvSpPr>
          <p:cNvPr id="100" name="Right Arrow 99"/>
          <p:cNvSpPr/>
          <p:nvPr/>
        </p:nvSpPr>
        <p:spPr>
          <a:xfrm rot="215260">
            <a:off x="958343" y="3077942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7" y="10059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200" y="537453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4" y="319755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5" y="321480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6" y="164668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5" y="475308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3" y="164973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4" y="117282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4" y="52008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9000" y="40504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3" y="235937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7" y="237331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8" y="39910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8" y="52251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70" y="116704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2"/>
          <p:cNvSpPr/>
          <p:nvPr/>
        </p:nvSpPr>
        <p:spPr>
          <a:xfrm>
            <a:off x="5867116" y="1249981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Bef>
                <a:spcPts val="800"/>
              </a:spcBef>
            </a:pPr>
            <a:r>
              <a:rPr lang="en-US" sz="36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_____ </a:t>
            </a:r>
            <a:r>
              <a:rPr lang="en-US" sz="360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your hobby?</a:t>
            </a:r>
          </a:p>
          <a:p>
            <a:pPr algn="ctr">
              <a:spcBef>
                <a:spcPts val="800"/>
              </a:spcBef>
            </a:pPr>
            <a:r>
              <a:rPr lang="en-US" sz="360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It’s drawing.</a:t>
            </a:r>
            <a:endParaRPr lang="en-US" sz="3600" dirty="0">
              <a:solidFill>
                <a:srgbClr val="002060"/>
              </a:solidFill>
              <a:latin typeface=".VnVogu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8" name="DA.MsPham2"/>
          <p:cNvSpPr txBox="1"/>
          <p:nvPr/>
        </p:nvSpPr>
        <p:spPr>
          <a:xfrm>
            <a:off x="6290968" y="4154375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What’s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 rot="2729469">
            <a:off x="1593480" y="472146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top.MsPham0936082789">
            <a:extLst>
              <a:ext uri="{FF2B5EF4-FFF2-40B4-BE49-F238E27FC236}">
                <a16:creationId xmlns:a16="http://schemas.microsoft.com/office/drawing/2014/main" id="{C57C8A81-7FCD-4888-8EEE-6756703D9597}"/>
              </a:ext>
            </a:extLst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 Black" panose="020B0A04020102020204" pitchFamily="34" charset="0"/>
              </a:rPr>
              <a:t>Stop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53" name="Media1">
            <a:hlinkClick r:id="" action="ppaction://media"/>
            <a:extLst>
              <a:ext uri="{FF2B5EF4-FFF2-40B4-BE49-F238E27FC236}">
                <a16:creationId xmlns:a16="http://schemas.microsoft.com/office/drawing/2014/main" id="{F6664A43-7351-4962-815E-FA6CB6E5A99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37.53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4118" y="-1184835"/>
            <a:ext cx="609600" cy="609600"/>
          </a:xfrm>
          <a:prstGeom prst="rect">
            <a:avLst/>
          </a:prstGeom>
        </p:spPr>
      </p:pic>
      <p:sp>
        <p:nvSpPr>
          <p:cNvPr id="106" name="Spin">
            <a:hlinkClick r:id="" action="ppaction://hlinkshowjump?jump=nextslide"/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00BC55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pic>
        <p:nvPicPr>
          <p:cNvPr id="66" name="Picture 65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5A656CC5-7B1E-6180-DDD1-50446A78A6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991" y="2460365"/>
            <a:ext cx="2335486" cy="197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5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7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110" grpId="0" animBg="1"/>
      <p:bldP spid="110" grpId="1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4" grpId="0" animBg="1"/>
      <p:bldP spid="108" grpId="0" animBg="1"/>
      <p:bldP spid="71" grpId="0" animBg="1"/>
      <p:bldP spid="10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10800000">
            <a:off x="1069662" y="1112840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8"/>
            <a:ext cx="12192002" cy="504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CB401D-6845-4ADB-BDF0-A7EF9AA5C9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300000">
            <a:off x="966895" y="999283"/>
            <a:ext cx="4604911" cy="4608975"/>
          </a:xfrm>
          <a:prstGeom prst="rect">
            <a:avLst/>
          </a:prstGeom>
        </p:spPr>
      </p:pic>
      <p:sp>
        <p:nvSpPr>
          <p:cNvPr id="110" name="XmDA.MsPham"/>
          <p:cNvSpPr/>
          <p:nvPr/>
        </p:nvSpPr>
        <p:spPr>
          <a:xfrm>
            <a:off x="7794627" y="4324274"/>
            <a:ext cx="1689100" cy="441498"/>
          </a:xfrm>
          <a:prstGeom prst="roundRect">
            <a:avLst>
              <a:gd name="adj" fmla="val 50000"/>
            </a:avLst>
          </a:prstGeom>
          <a:solidFill>
            <a:srgbClr val="FFCC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Answer </a:t>
            </a:r>
            <a:endParaRPr lang="en-US" b="1" dirty="0"/>
          </a:p>
        </p:txBody>
      </p:sp>
      <p:sp>
        <p:nvSpPr>
          <p:cNvPr id="100" name="Right Arrow 99"/>
          <p:cNvSpPr/>
          <p:nvPr/>
        </p:nvSpPr>
        <p:spPr>
          <a:xfrm rot="215260">
            <a:off x="958343" y="3077942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7" y="10059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200" y="537453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4" y="319755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5" y="321480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6" y="164668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5" y="475308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3" y="164973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4" y="117282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4" y="52008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9000" y="40504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3" y="235937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7" y="237331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8" y="39910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8" y="52251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70" y="116704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2"/>
          <p:cNvSpPr/>
          <p:nvPr/>
        </p:nvSpPr>
        <p:spPr>
          <a:xfrm>
            <a:off x="5867116" y="1249981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Bef>
                <a:spcPts val="800"/>
              </a:spcBef>
            </a:pPr>
            <a:r>
              <a:rPr lang="en-US" sz="360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What’s your </a:t>
            </a:r>
            <a:r>
              <a:rPr lang="en-US" sz="36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_____</a:t>
            </a:r>
            <a:r>
              <a:rPr lang="en-US" sz="360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?</a:t>
            </a:r>
          </a:p>
          <a:p>
            <a:pPr algn="ctr">
              <a:spcBef>
                <a:spcPts val="800"/>
              </a:spcBef>
            </a:pPr>
            <a:r>
              <a:rPr lang="en-US" sz="360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It’s dancing.</a:t>
            </a:r>
            <a:endParaRPr lang="en-US" sz="3600" dirty="0">
              <a:solidFill>
                <a:srgbClr val="002060"/>
              </a:solidFill>
              <a:latin typeface=".VnVogu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8" name="DA.MsPham2"/>
          <p:cNvSpPr txBox="1"/>
          <p:nvPr/>
        </p:nvSpPr>
        <p:spPr>
          <a:xfrm>
            <a:off x="6290968" y="4154375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hobby</a:t>
            </a:r>
            <a:endParaRPr lang="en-US" sz="3200" dirty="0">
              <a:solidFill>
                <a:srgbClr val="FF0000"/>
              </a:solidFill>
              <a:latin typeface=".VnVogu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 rot="2729469">
            <a:off x="1593480" y="472146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top.MsPham0936082789">
            <a:extLst>
              <a:ext uri="{FF2B5EF4-FFF2-40B4-BE49-F238E27FC236}">
                <a16:creationId xmlns:a16="http://schemas.microsoft.com/office/drawing/2014/main" id="{C57C8A81-7FCD-4888-8EEE-6756703D9597}"/>
              </a:ext>
            </a:extLst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 Black" panose="020B0A04020102020204" pitchFamily="34" charset="0"/>
              </a:rPr>
              <a:t>Stop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53" name="Media1">
            <a:hlinkClick r:id="" action="ppaction://media"/>
            <a:extLst>
              <a:ext uri="{FF2B5EF4-FFF2-40B4-BE49-F238E27FC236}">
                <a16:creationId xmlns:a16="http://schemas.microsoft.com/office/drawing/2014/main" id="{F6664A43-7351-4962-815E-FA6CB6E5A99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37.53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4118" y="-1184835"/>
            <a:ext cx="609600" cy="609600"/>
          </a:xfrm>
          <a:prstGeom prst="rect">
            <a:avLst/>
          </a:prstGeom>
        </p:spPr>
      </p:pic>
      <p:sp>
        <p:nvSpPr>
          <p:cNvPr id="106" name="Spin">
            <a:hlinkClick r:id="" action="ppaction://hlinkshowjump?jump=nextslide"/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00BC55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pic>
        <p:nvPicPr>
          <p:cNvPr id="57" name="MsPham-0936082789">
            <a:extLst>
              <a:ext uri="{FF2B5EF4-FFF2-40B4-BE49-F238E27FC236}">
                <a16:creationId xmlns:a16="http://schemas.microsoft.com/office/drawing/2014/main" id="{E7E56E3F-82DF-BB35-0B2E-688C7938B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14779" y="2147301"/>
            <a:ext cx="1941237" cy="172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35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7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110" grpId="0" animBg="1"/>
      <p:bldP spid="110" grpId="1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4" grpId="0" animBg="1"/>
      <p:bldP spid="108" grpId="0" animBg="1"/>
      <p:bldP spid="71" grpId="0" animBg="1"/>
      <p:bldP spid="10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10800000">
            <a:off x="1069662" y="1112840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8"/>
            <a:ext cx="12192002" cy="504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CB401D-6845-4ADB-BDF0-A7EF9AA5C9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00000">
            <a:off x="966895" y="999283"/>
            <a:ext cx="4604911" cy="4608975"/>
          </a:xfrm>
          <a:prstGeom prst="rect">
            <a:avLst/>
          </a:prstGeom>
        </p:spPr>
      </p:pic>
      <p:sp>
        <p:nvSpPr>
          <p:cNvPr id="110" name="XmDA.MsPham"/>
          <p:cNvSpPr/>
          <p:nvPr/>
        </p:nvSpPr>
        <p:spPr>
          <a:xfrm>
            <a:off x="7794627" y="4324274"/>
            <a:ext cx="1689100" cy="441498"/>
          </a:xfrm>
          <a:prstGeom prst="roundRect">
            <a:avLst>
              <a:gd name="adj" fmla="val 50000"/>
            </a:avLst>
          </a:prstGeom>
          <a:solidFill>
            <a:srgbClr val="FFCC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Answer </a:t>
            </a:r>
            <a:endParaRPr lang="en-US" b="1" dirty="0"/>
          </a:p>
        </p:txBody>
      </p:sp>
      <p:sp>
        <p:nvSpPr>
          <p:cNvPr id="100" name="Right Arrow 99"/>
          <p:cNvSpPr/>
          <p:nvPr/>
        </p:nvSpPr>
        <p:spPr>
          <a:xfrm rot="215260">
            <a:off x="958343" y="3077942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7" y="10059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200" y="537453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4" y="319755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5" y="321480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6" y="164668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5" y="475308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3" y="164973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4" y="117282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4" y="52008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9000" y="40504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3" y="235937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7" y="237331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8" y="39910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8" y="52251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70" y="116704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2"/>
          <p:cNvSpPr/>
          <p:nvPr/>
        </p:nvSpPr>
        <p:spPr>
          <a:xfrm>
            <a:off x="5867116" y="1249981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Bef>
                <a:spcPts val="800"/>
              </a:spcBef>
            </a:pPr>
            <a:r>
              <a:rPr lang="en-US" sz="360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What’s your hobby?</a:t>
            </a:r>
          </a:p>
          <a:p>
            <a:pPr algn="ctr">
              <a:spcBef>
                <a:spcPts val="800"/>
              </a:spcBef>
            </a:pPr>
            <a:r>
              <a:rPr lang="en-US" sz="36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_____</a:t>
            </a:r>
            <a:r>
              <a:rPr lang="en-US" sz="360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 drawing.</a:t>
            </a:r>
            <a:endParaRPr lang="en-US" sz="3600" dirty="0">
              <a:solidFill>
                <a:srgbClr val="002060"/>
              </a:solidFill>
              <a:latin typeface=".VnVogu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8" name="DA.MsPham2"/>
          <p:cNvSpPr txBox="1"/>
          <p:nvPr/>
        </p:nvSpPr>
        <p:spPr>
          <a:xfrm>
            <a:off x="6290968" y="4154375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It’s</a:t>
            </a:r>
            <a:endParaRPr lang="en-US" sz="3200" dirty="0">
              <a:solidFill>
                <a:srgbClr val="FF0000"/>
              </a:solidFill>
              <a:latin typeface=".VnVogu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 rot="2729469">
            <a:off x="1593480" y="472146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top.MsPham0936082789">
            <a:extLst>
              <a:ext uri="{FF2B5EF4-FFF2-40B4-BE49-F238E27FC236}">
                <a16:creationId xmlns:a16="http://schemas.microsoft.com/office/drawing/2014/main" id="{C57C8A81-7FCD-4888-8EEE-6756703D9597}"/>
              </a:ext>
            </a:extLst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 Black" panose="020B0A04020102020204" pitchFamily="34" charset="0"/>
              </a:rPr>
              <a:t>Stop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53" name="Media1">
            <a:hlinkClick r:id="" action="ppaction://media"/>
            <a:extLst>
              <a:ext uri="{FF2B5EF4-FFF2-40B4-BE49-F238E27FC236}">
                <a16:creationId xmlns:a16="http://schemas.microsoft.com/office/drawing/2014/main" id="{F6664A43-7351-4962-815E-FA6CB6E5A99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37.53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4118" y="-1184835"/>
            <a:ext cx="609600" cy="609600"/>
          </a:xfrm>
          <a:prstGeom prst="rect">
            <a:avLst/>
          </a:prstGeom>
        </p:spPr>
      </p:pic>
      <p:sp>
        <p:nvSpPr>
          <p:cNvPr id="106" name="Spin">
            <a:hlinkClick r:id="" action="ppaction://hlinkshowjump?jump=nextslide"/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00BC55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pic>
        <p:nvPicPr>
          <p:cNvPr id="62" name="MsPham-0936082789">
            <a:extLst>
              <a:ext uri="{FF2B5EF4-FFF2-40B4-BE49-F238E27FC236}">
                <a16:creationId xmlns:a16="http://schemas.microsoft.com/office/drawing/2014/main" id="{2D3DF8E2-4804-110E-92C8-0314F7E0DE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8755" y="2548473"/>
            <a:ext cx="2468950" cy="127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9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7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110" grpId="0" animBg="1"/>
      <p:bldP spid="110" grpId="1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4" grpId="0" animBg="1"/>
      <p:bldP spid="108" grpId="0" animBg="1"/>
      <p:bldP spid="71" grpId="0" animBg="1"/>
      <p:bldP spid="10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10800000">
            <a:off x="1069662" y="1112840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8"/>
            <a:ext cx="12192002" cy="504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CB401D-6845-4ADB-BDF0-A7EF9AA5C9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629902">
            <a:off x="966895" y="999283"/>
            <a:ext cx="4604911" cy="4608975"/>
          </a:xfrm>
          <a:prstGeom prst="rect">
            <a:avLst/>
          </a:prstGeom>
        </p:spPr>
      </p:pic>
      <p:sp>
        <p:nvSpPr>
          <p:cNvPr id="110" name="XmDA.MsPham"/>
          <p:cNvSpPr/>
          <p:nvPr/>
        </p:nvSpPr>
        <p:spPr>
          <a:xfrm>
            <a:off x="7794627" y="4324274"/>
            <a:ext cx="1689100" cy="441498"/>
          </a:xfrm>
          <a:prstGeom prst="roundRect">
            <a:avLst>
              <a:gd name="adj" fmla="val 50000"/>
            </a:avLst>
          </a:prstGeom>
          <a:solidFill>
            <a:srgbClr val="FFCC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Answer </a:t>
            </a:r>
            <a:endParaRPr lang="en-US" b="1" dirty="0"/>
          </a:p>
        </p:txBody>
      </p:sp>
      <p:sp>
        <p:nvSpPr>
          <p:cNvPr id="100" name="Right Arrow 99"/>
          <p:cNvSpPr/>
          <p:nvPr/>
        </p:nvSpPr>
        <p:spPr>
          <a:xfrm rot="215260">
            <a:off x="958343" y="3077942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7" y="10059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200" y="537453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4" y="319755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5" y="321480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6" y="164668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5" y="475308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3" y="164973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4" y="117282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4" y="52008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9000" y="40504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3" y="235937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7" y="237331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8" y="39910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8" y="52251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70" y="116704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2"/>
          <p:cNvSpPr/>
          <p:nvPr/>
        </p:nvSpPr>
        <p:spPr>
          <a:xfrm>
            <a:off x="5867116" y="1249981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Bef>
                <a:spcPts val="800"/>
              </a:spcBef>
            </a:pPr>
            <a:r>
              <a:rPr lang="en-US" sz="360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What’s </a:t>
            </a:r>
            <a:r>
              <a:rPr lang="en-US" sz="36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_____</a:t>
            </a:r>
            <a:r>
              <a:rPr lang="en-US" sz="360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 hobby?</a:t>
            </a:r>
          </a:p>
          <a:p>
            <a:pPr algn="ctr">
              <a:spcBef>
                <a:spcPts val="800"/>
              </a:spcBef>
            </a:pPr>
            <a:r>
              <a:rPr lang="en-US" sz="3600">
                <a:solidFill>
                  <a:srgbClr val="00206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It’s singing.</a:t>
            </a:r>
            <a:endParaRPr lang="en-US" sz="3600" dirty="0">
              <a:solidFill>
                <a:srgbClr val="002060"/>
              </a:solidFill>
              <a:latin typeface=".VnVogu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08" name="DA.MsPham2"/>
          <p:cNvSpPr txBox="1"/>
          <p:nvPr/>
        </p:nvSpPr>
        <p:spPr>
          <a:xfrm>
            <a:off x="6290968" y="4154375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a red pencil</a:t>
            </a:r>
            <a:endParaRPr lang="en-US" sz="3200" dirty="0">
              <a:solidFill>
                <a:srgbClr val="FF0000"/>
              </a:solidFill>
              <a:latin typeface=".VnVogu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 rot="2729469">
            <a:off x="1593480" y="472146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top.MsPham0936082789">
            <a:extLst>
              <a:ext uri="{FF2B5EF4-FFF2-40B4-BE49-F238E27FC236}">
                <a16:creationId xmlns:a16="http://schemas.microsoft.com/office/drawing/2014/main" id="{C57C8A81-7FCD-4888-8EEE-6756703D9597}"/>
              </a:ext>
            </a:extLst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 Black" panose="020B0A04020102020204" pitchFamily="34" charset="0"/>
              </a:rPr>
              <a:t>Stop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53" name="Media1">
            <a:hlinkClick r:id="" action="ppaction://media"/>
            <a:extLst>
              <a:ext uri="{FF2B5EF4-FFF2-40B4-BE49-F238E27FC236}">
                <a16:creationId xmlns:a16="http://schemas.microsoft.com/office/drawing/2014/main" id="{F6664A43-7351-4962-815E-FA6CB6E5A99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37.53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4118" y="-1184835"/>
            <a:ext cx="609600" cy="609600"/>
          </a:xfrm>
          <a:prstGeom prst="rect">
            <a:avLst/>
          </a:prstGeom>
        </p:spPr>
      </p:pic>
      <p:sp>
        <p:nvSpPr>
          <p:cNvPr id="106" name="Spin">
            <a:hlinkClick r:id="" action="ppaction://hlinkshowjump?jump=nextslide"/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00BC55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pic>
        <p:nvPicPr>
          <p:cNvPr id="62" name="MsPham-0936082789">
            <a:extLst>
              <a:ext uri="{FF2B5EF4-FFF2-40B4-BE49-F238E27FC236}">
                <a16:creationId xmlns:a16="http://schemas.microsoft.com/office/drawing/2014/main" id="{FA580C7A-715E-16CA-CAA2-F0159A975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7709" y="2154925"/>
            <a:ext cx="2054731" cy="199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08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7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110" grpId="0" animBg="1"/>
      <p:bldP spid="110" grpId="1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4" grpId="0" animBg="1"/>
      <p:bldP spid="108" grpId="0" animBg="1"/>
      <p:bldP spid="71" grpId="0" animBg="1"/>
      <p:bldP spid="10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8"/>
            <a:ext cx="12192002" cy="504825"/>
          </a:xfrm>
          <a:prstGeom prst="rect">
            <a:avLst/>
          </a:prstGeom>
        </p:spPr>
      </p:pic>
      <p:pic>
        <p:nvPicPr>
          <p:cNvPr id="82" name="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2"/>
          <a:stretch/>
        </p:blipFill>
        <p:spPr>
          <a:xfrm>
            <a:off x="238527" y="5015428"/>
            <a:ext cx="1449877" cy="1768424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60298768-B9DD-4BAA-AAAA-CC62CFDBFE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76" y="5227515"/>
            <a:ext cx="920151" cy="93858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10800000">
            <a:off x="1061116" y="1112840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00" name="Right Arrow 99"/>
          <p:cNvSpPr/>
          <p:nvPr/>
        </p:nvSpPr>
        <p:spPr>
          <a:xfrm rot="215260">
            <a:off x="958343" y="3077942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7" y="10059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200" y="537453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4" y="319755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5" y="321480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6" y="164668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 rot="2729469">
            <a:off x="1593480" y="472146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5" y="475308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3" y="164973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4" y="117282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4" y="52008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9000" y="40504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3" y="235937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7" y="237331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8" y="39910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8" y="52251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70" y="116704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5960341" y="1262298"/>
            <a:ext cx="5683303" cy="3968710"/>
            <a:chOff x="6015508" y="2156468"/>
            <a:chExt cx="5683303" cy="3968710"/>
          </a:xfrm>
        </p:grpSpPr>
        <p:sp>
          <p:nvSpPr>
            <p:cNvPr id="102" name="Rounded Rectangle 2"/>
            <p:cNvSpPr/>
            <p:nvPr/>
          </p:nvSpPr>
          <p:spPr>
            <a:xfrm>
              <a:off x="6015508" y="2156468"/>
              <a:ext cx="5683303" cy="3968710"/>
            </a:xfrm>
            <a:custGeom>
              <a:avLst/>
              <a:gdLst>
                <a:gd name="connsiteX0" fmla="*/ 0 w 5535236"/>
                <a:gd name="connsiteY0" fmla="*/ 383312 h 3785797"/>
                <a:gd name="connsiteX1" fmla="*/ 383312 w 5535236"/>
                <a:gd name="connsiteY1" fmla="*/ 0 h 3785797"/>
                <a:gd name="connsiteX2" fmla="*/ 5151924 w 5535236"/>
                <a:gd name="connsiteY2" fmla="*/ 0 h 3785797"/>
                <a:gd name="connsiteX3" fmla="*/ 5535236 w 5535236"/>
                <a:gd name="connsiteY3" fmla="*/ 383312 h 3785797"/>
                <a:gd name="connsiteX4" fmla="*/ 5535236 w 5535236"/>
                <a:gd name="connsiteY4" fmla="*/ 3402485 h 3785797"/>
                <a:gd name="connsiteX5" fmla="*/ 5151924 w 5535236"/>
                <a:gd name="connsiteY5" fmla="*/ 3785797 h 3785797"/>
                <a:gd name="connsiteX6" fmla="*/ 383312 w 5535236"/>
                <a:gd name="connsiteY6" fmla="*/ 3785797 h 3785797"/>
                <a:gd name="connsiteX7" fmla="*/ 0 w 5535236"/>
                <a:gd name="connsiteY7" fmla="*/ 3402485 h 3785797"/>
                <a:gd name="connsiteX8" fmla="*/ 0 w 5535236"/>
                <a:gd name="connsiteY8" fmla="*/ 383312 h 3785797"/>
                <a:gd name="connsiteX0" fmla="*/ 0 w 5535236"/>
                <a:gd name="connsiteY0" fmla="*/ 383312 h 3785797"/>
                <a:gd name="connsiteX1" fmla="*/ 383312 w 5535236"/>
                <a:gd name="connsiteY1" fmla="*/ 0 h 3785797"/>
                <a:gd name="connsiteX2" fmla="*/ 5151924 w 5535236"/>
                <a:gd name="connsiteY2" fmla="*/ 0 h 3785797"/>
                <a:gd name="connsiteX3" fmla="*/ 5535236 w 5535236"/>
                <a:gd name="connsiteY3" fmla="*/ 383312 h 3785797"/>
                <a:gd name="connsiteX4" fmla="*/ 5535236 w 5535236"/>
                <a:gd name="connsiteY4" fmla="*/ 3402485 h 3785797"/>
                <a:gd name="connsiteX5" fmla="*/ 5151924 w 5535236"/>
                <a:gd name="connsiteY5" fmla="*/ 3785797 h 3785797"/>
                <a:gd name="connsiteX6" fmla="*/ 383312 w 5535236"/>
                <a:gd name="connsiteY6" fmla="*/ 3785797 h 3785797"/>
                <a:gd name="connsiteX7" fmla="*/ 0 w 5535236"/>
                <a:gd name="connsiteY7" fmla="*/ 3402485 h 3785797"/>
                <a:gd name="connsiteX8" fmla="*/ 0 w 5535236"/>
                <a:gd name="connsiteY8" fmla="*/ 383312 h 3785797"/>
                <a:gd name="connsiteX0" fmla="*/ 0 w 5535236"/>
                <a:gd name="connsiteY0" fmla="*/ 501845 h 3904330"/>
                <a:gd name="connsiteX1" fmla="*/ 383312 w 5535236"/>
                <a:gd name="connsiteY1" fmla="*/ 118533 h 3904330"/>
                <a:gd name="connsiteX2" fmla="*/ 5151924 w 5535236"/>
                <a:gd name="connsiteY2" fmla="*/ 118533 h 3904330"/>
                <a:gd name="connsiteX3" fmla="*/ 5535236 w 5535236"/>
                <a:gd name="connsiteY3" fmla="*/ 501845 h 3904330"/>
                <a:gd name="connsiteX4" fmla="*/ 5535236 w 5535236"/>
                <a:gd name="connsiteY4" fmla="*/ 3521018 h 3904330"/>
                <a:gd name="connsiteX5" fmla="*/ 5151924 w 5535236"/>
                <a:gd name="connsiteY5" fmla="*/ 3904330 h 3904330"/>
                <a:gd name="connsiteX6" fmla="*/ 383312 w 5535236"/>
                <a:gd name="connsiteY6" fmla="*/ 3904330 h 3904330"/>
                <a:gd name="connsiteX7" fmla="*/ 0 w 5535236"/>
                <a:gd name="connsiteY7" fmla="*/ 3521018 h 3904330"/>
                <a:gd name="connsiteX8" fmla="*/ 0 w 5535236"/>
                <a:gd name="connsiteY8" fmla="*/ 501845 h 3904330"/>
                <a:gd name="connsiteX0" fmla="*/ 0 w 5535236"/>
                <a:gd name="connsiteY0" fmla="*/ 469214 h 3871699"/>
                <a:gd name="connsiteX1" fmla="*/ 383312 w 5535236"/>
                <a:gd name="connsiteY1" fmla="*/ 85902 h 3871699"/>
                <a:gd name="connsiteX2" fmla="*/ 5151924 w 5535236"/>
                <a:gd name="connsiteY2" fmla="*/ 85902 h 3871699"/>
                <a:gd name="connsiteX3" fmla="*/ 5535236 w 5535236"/>
                <a:gd name="connsiteY3" fmla="*/ 469214 h 3871699"/>
                <a:gd name="connsiteX4" fmla="*/ 5535236 w 5535236"/>
                <a:gd name="connsiteY4" fmla="*/ 3488387 h 3871699"/>
                <a:gd name="connsiteX5" fmla="*/ 5151924 w 5535236"/>
                <a:gd name="connsiteY5" fmla="*/ 3871699 h 3871699"/>
                <a:gd name="connsiteX6" fmla="*/ 383312 w 5535236"/>
                <a:gd name="connsiteY6" fmla="*/ 3871699 h 3871699"/>
                <a:gd name="connsiteX7" fmla="*/ 0 w 5535236"/>
                <a:gd name="connsiteY7" fmla="*/ 3488387 h 3871699"/>
                <a:gd name="connsiteX8" fmla="*/ 0 w 5535236"/>
                <a:gd name="connsiteY8" fmla="*/ 469214 h 3871699"/>
                <a:gd name="connsiteX0" fmla="*/ 19999 w 5555235"/>
                <a:gd name="connsiteY0" fmla="*/ 469214 h 3871699"/>
                <a:gd name="connsiteX1" fmla="*/ 403311 w 5555235"/>
                <a:gd name="connsiteY1" fmla="*/ 85902 h 3871699"/>
                <a:gd name="connsiteX2" fmla="*/ 5171923 w 5555235"/>
                <a:gd name="connsiteY2" fmla="*/ 85902 h 3871699"/>
                <a:gd name="connsiteX3" fmla="*/ 5555235 w 5555235"/>
                <a:gd name="connsiteY3" fmla="*/ 469214 h 3871699"/>
                <a:gd name="connsiteX4" fmla="*/ 5555235 w 5555235"/>
                <a:gd name="connsiteY4" fmla="*/ 3488387 h 3871699"/>
                <a:gd name="connsiteX5" fmla="*/ 5171923 w 5555235"/>
                <a:gd name="connsiteY5" fmla="*/ 3871699 h 3871699"/>
                <a:gd name="connsiteX6" fmla="*/ 403311 w 5555235"/>
                <a:gd name="connsiteY6" fmla="*/ 3871699 h 3871699"/>
                <a:gd name="connsiteX7" fmla="*/ 19999 w 5555235"/>
                <a:gd name="connsiteY7" fmla="*/ 3488387 h 3871699"/>
                <a:gd name="connsiteX8" fmla="*/ 19999 w 5555235"/>
                <a:gd name="connsiteY8" fmla="*/ 469214 h 3871699"/>
                <a:gd name="connsiteX0" fmla="*/ 19999 w 5758435"/>
                <a:gd name="connsiteY0" fmla="*/ 469214 h 3871699"/>
                <a:gd name="connsiteX1" fmla="*/ 403311 w 5758435"/>
                <a:gd name="connsiteY1" fmla="*/ 85902 h 3871699"/>
                <a:gd name="connsiteX2" fmla="*/ 5171923 w 5758435"/>
                <a:gd name="connsiteY2" fmla="*/ 85902 h 3871699"/>
                <a:gd name="connsiteX3" fmla="*/ 5555235 w 5758435"/>
                <a:gd name="connsiteY3" fmla="*/ 469214 h 3871699"/>
                <a:gd name="connsiteX4" fmla="*/ 5555235 w 5758435"/>
                <a:gd name="connsiteY4" fmla="*/ 3488387 h 3871699"/>
                <a:gd name="connsiteX5" fmla="*/ 5171923 w 5758435"/>
                <a:gd name="connsiteY5" fmla="*/ 3871699 h 3871699"/>
                <a:gd name="connsiteX6" fmla="*/ 403311 w 5758435"/>
                <a:gd name="connsiteY6" fmla="*/ 3871699 h 3871699"/>
                <a:gd name="connsiteX7" fmla="*/ 19999 w 5758435"/>
                <a:gd name="connsiteY7" fmla="*/ 3488387 h 3871699"/>
                <a:gd name="connsiteX8" fmla="*/ 19999 w 5758435"/>
                <a:gd name="connsiteY8" fmla="*/ 469214 h 3871699"/>
                <a:gd name="connsiteX0" fmla="*/ 19999 w 5683303"/>
                <a:gd name="connsiteY0" fmla="*/ 469214 h 3871699"/>
                <a:gd name="connsiteX1" fmla="*/ 403311 w 5683303"/>
                <a:gd name="connsiteY1" fmla="*/ 85902 h 3871699"/>
                <a:gd name="connsiteX2" fmla="*/ 5171923 w 5683303"/>
                <a:gd name="connsiteY2" fmla="*/ 85902 h 3871699"/>
                <a:gd name="connsiteX3" fmla="*/ 5555235 w 5683303"/>
                <a:gd name="connsiteY3" fmla="*/ 469214 h 3871699"/>
                <a:gd name="connsiteX4" fmla="*/ 5555235 w 5683303"/>
                <a:gd name="connsiteY4" fmla="*/ 3488387 h 3871699"/>
                <a:gd name="connsiteX5" fmla="*/ 5171923 w 5683303"/>
                <a:gd name="connsiteY5" fmla="*/ 3871699 h 3871699"/>
                <a:gd name="connsiteX6" fmla="*/ 403311 w 5683303"/>
                <a:gd name="connsiteY6" fmla="*/ 3871699 h 3871699"/>
                <a:gd name="connsiteX7" fmla="*/ 19999 w 5683303"/>
                <a:gd name="connsiteY7" fmla="*/ 3488387 h 3871699"/>
                <a:gd name="connsiteX8" fmla="*/ 19999 w 5683303"/>
                <a:gd name="connsiteY8" fmla="*/ 469214 h 3871699"/>
                <a:gd name="connsiteX0" fmla="*/ 19999 w 5683303"/>
                <a:gd name="connsiteY0" fmla="*/ 469214 h 4024099"/>
                <a:gd name="connsiteX1" fmla="*/ 403311 w 5683303"/>
                <a:gd name="connsiteY1" fmla="*/ 85902 h 4024099"/>
                <a:gd name="connsiteX2" fmla="*/ 5171923 w 5683303"/>
                <a:gd name="connsiteY2" fmla="*/ 85902 h 4024099"/>
                <a:gd name="connsiteX3" fmla="*/ 5555235 w 5683303"/>
                <a:gd name="connsiteY3" fmla="*/ 469214 h 4024099"/>
                <a:gd name="connsiteX4" fmla="*/ 5555235 w 5683303"/>
                <a:gd name="connsiteY4" fmla="*/ 3488387 h 4024099"/>
                <a:gd name="connsiteX5" fmla="*/ 5171923 w 5683303"/>
                <a:gd name="connsiteY5" fmla="*/ 3871699 h 4024099"/>
                <a:gd name="connsiteX6" fmla="*/ 403311 w 5683303"/>
                <a:gd name="connsiteY6" fmla="*/ 3871699 h 4024099"/>
                <a:gd name="connsiteX7" fmla="*/ 19999 w 5683303"/>
                <a:gd name="connsiteY7" fmla="*/ 3488387 h 4024099"/>
                <a:gd name="connsiteX8" fmla="*/ 19999 w 5683303"/>
                <a:gd name="connsiteY8" fmla="*/ 469214 h 4024099"/>
                <a:gd name="connsiteX0" fmla="*/ 19999 w 5683303"/>
                <a:gd name="connsiteY0" fmla="*/ 469214 h 3968710"/>
                <a:gd name="connsiteX1" fmla="*/ 403311 w 5683303"/>
                <a:gd name="connsiteY1" fmla="*/ 85902 h 3968710"/>
                <a:gd name="connsiteX2" fmla="*/ 5171923 w 5683303"/>
                <a:gd name="connsiteY2" fmla="*/ 85902 h 3968710"/>
                <a:gd name="connsiteX3" fmla="*/ 5555235 w 5683303"/>
                <a:gd name="connsiteY3" fmla="*/ 469214 h 3968710"/>
                <a:gd name="connsiteX4" fmla="*/ 5555235 w 5683303"/>
                <a:gd name="connsiteY4" fmla="*/ 3488387 h 3968710"/>
                <a:gd name="connsiteX5" fmla="*/ 5171923 w 5683303"/>
                <a:gd name="connsiteY5" fmla="*/ 3871699 h 3968710"/>
                <a:gd name="connsiteX6" fmla="*/ 403311 w 5683303"/>
                <a:gd name="connsiteY6" fmla="*/ 3871699 h 3968710"/>
                <a:gd name="connsiteX7" fmla="*/ 19999 w 5683303"/>
                <a:gd name="connsiteY7" fmla="*/ 3488387 h 3968710"/>
                <a:gd name="connsiteX8" fmla="*/ 19999 w 5683303"/>
                <a:gd name="connsiteY8" fmla="*/ 469214 h 396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83303" h="3968710">
                  <a:moveTo>
                    <a:pt x="19999" y="469214"/>
                  </a:moveTo>
                  <a:cubicBezTo>
                    <a:pt x="19999" y="257517"/>
                    <a:pt x="-132236" y="200202"/>
                    <a:pt x="403311" y="85902"/>
                  </a:cubicBezTo>
                  <a:cubicBezTo>
                    <a:pt x="2049998" y="-180798"/>
                    <a:pt x="3468086" y="276402"/>
                    <a:pt x="5171923" y="85902"/>
                  </a:cubicBezTo>
                  <a:cubicBezTo>
                    <a:pt x="5383620" y="85902"/>
                    <a:pt x="5555235" y="257517"/>
                    <a:pt x="5555235" y="469214"/>
                  </a:cubicBezTo>
                  <a:cubicBezTo>
                    <a:pt x="6012435" y="1608955"/>
                    <a:pt x="5059935" y="2405796"/>
                    <a:pt x="5555235" y="3488387"/>
                  </a:cubicBezTo>
                  <a:cubicBezTo>
                    <a:pt x="5555235" y="3700084"/>
                    <a:pt x="5383620" y="3871699"/>
                    <a:pt x="5171923" y="3871699"/>
                  </a:cubicBezTo>
                  <a:cubicBezTo>
                    <a:pt x="3620486" y="4214599"/>
                    <a:pt x="2145248" y="3509749"/>
                    <a:pt x="403311" y="3871699"/>
                  </a:cubicBezTo>
                  <a:cubicBezTo>
                    <a:pt x="191614" y="3871699"/>
                    <a:pt x="19999" y="3700084"/>
                    <a:pt x="19999" y="3488387"/>
                  </a:cubicBezTo>
                  <a:cubicBezTo>
                    <a:pt x="19999" y="2481996"/>
                    <a:pt x="229549" y="1589905"/>
                    <a:pt x="19999" y="4692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endParaRPr lang="en-US" sz="2800" b="1" dirty="0">
                <a:solidFill>
                  <a:srgbClr val="C00000"/>
                </a:solidFill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4" t="13992" r="65563" b="63584"/>
            <a:stretch/>
          </p:blipFill>
          <p:spPr>
            <a:xfrm>
              <a:off x="6267107" y="2500111"/>
              <a:ext cx="5094247" cy="2782572"/>
            </a:xfrm>
            <a:prstGeom prst="ellipse">
              <a:avLst/>
            </a:prstGeom>
          </p:spPr>
        </p:pic>
      </p:grpSp>
      <p:sp>
        <p:nvSpPr>
          <p:cNvPr id="103" name="Spin">
            <a:hlinkClick r:id="" action="ppaction://hlinkshowjump?jump=nextslide"/>
          </p:cNvPr>
          <p:cNvSpPr/>
          <p:nvPr/>
        </p:nvSpPr>
        <p:spPr>
          <a:xfrm>
            <a:off x="6761397" y="5433237"/>
            <a:ext cx="1433877" cy="580171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EXIT</a:t>
            </a:r>
          </a:p>
        </p:txBody>
      </p:sp>
    </p:spTree>
    <p:extLst>
      <p:ext uri="{BB962C8B-B14F-4D97-AF65-F5344CB8AC3E}">
        <p14:creationId xmlns:p14="http://schemas.microsoft.com/office/powerpoint/2010/main" val="314567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sndAc>
          <p:stSnd>
            <p:snd r:embed="rId3" name="applause.wav"/>
          </p:stSnd>
        </p:sndAc>
      </p:transition>
    </mc:Choice>
    <mc:Fallback xmlns="">
      <p:transition advClick="0">
        <p:sndAc>
          <p:stSnd>
            <p:snd r:embed="rId9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DACCA280-062E-396C-50D5-4C3237C493C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19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2350E5DE-CC81-1523-2B2E-7E1BB34185C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20" name="MsPham-0936082789">
            <a:extLst>
              <a:ext uri="{FF2B5EF4-FFF2-40B4-BE49-F238E27FC236}">
                <a16:creationId xmlns:a16="http://schemas.microsoft.com/office/drawing/2014/main" id="{8F6889BF-7CE4-4969-F3A5-8269301DBA99}"/>
              </a:ext>
            </a:extLst>
          </p:cNvPr>
          <p:cNvSpPr txBox="1">
            <a:spLocks/>
          </p:cNvSpPr>
          <p:nvPr/>
        </p:nvSpPr>
        <p:spPr>
          <a:xfrm>
            <a:off x="6304352" y="3296793"/>
            <a:ext cx="5177608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6A47"/>
                </a:solidFill>
              </a:rPr>
              <a:t>MsPham-0936082789</a:t>
            </a:r>
            <a:endParaRPr lang="en-US" dirty="0">
              <a:solidFill>
                <a:srgbClr val="FF6A47"/>
              </a:solidFill>
            </a:endParaRPr>
          </a:p>
        </p:txBody>
      </p:sp>
      <p:sp>
        <p:nvSpPr>
          <p:cNvPr id="2" name="MsPham-0936082789">
            <a:extLst>
              <a:ext uri="{FF2B5EF4-FFF2-40B4-BE49-F238E27FC236}">
                <a16:creationId xmlns:a16="http://schemas.microsoft.com/office/drawing/2014/main" id="{51B0F0C3-8E8A-ECEC-AFA5-4EB1587C8E58}"/>
              </a:ext>
            </a:extLst>
          </p:cNvPr>
          <p:cNvSpPr txBox="1">
            <a:spLocks/>
          </p:cNvSpPr>
          <p:nvPr/>
        </p:nvSpPr>
        <p:spPr>
          <a:xfrm>
            <a:off x="1205128" y="377264"/>
            <a:ext cx="2874503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6A47"/>
                </a:solidFill>
              </a:rPr>
              <a:t>  Let’s talk.</a:t>
            </a:r>
            <a:endParaRPr lang="en-US" dirty="0">
              <a:solidFill>
                <a:srgbClr val="FF6A47"/>
              </a:solidFill>
            </a:endParaRPr>
          </a:p>
        </p:txBody>
      </p:sp>
      <p:sp>
        <p:nvSpPr>
          <p:cNvPr id="3" name="MsPham-0936082789">
            <a:extLst>
              <a:ext uri="{FF2B5EF4-FFF2-40B4-BE49-F238E27FC236}">
                <a16:creationId xmlns:a16="http://schemas.microsoft.com/office/drawing/2014/main" id="{2E167E0B-7217-F28A-654B-330A9F19E80D}"/>
              </a:ext>
            </a:extLst>
          </p:cNvPr>
          <p:cNvSpPr txBox="1"/>
          <p:nvPr/>
        </p:nvSpPr>
        <p:spPr>
          <a:xfrm>
            <a:off x="888182" y="377264"/>
            <a:ext cx="548640" cy="548640"/>
          </a:xfrm>
          <a:prstGeom prst="ellipse">
            <a:avLst/>
          </a:prstGeom>
          <a:solidFill>
            <a:srgbClr val="FF6A47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3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5B36E4-3ED9-AB50-9439-9D26488CCA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97"/>
          <a:stretch/>
        </p:blipFill>
        <p:spPr>
          <a:xfrm>
            <a:off x="-1" y="1181100"/>
            <a:ext cx="12192001" cy="56769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F3DF34B-B5AE-6FD4-29E2-B4707E94791F}"/>
              </a:ext>
            </a:extLst>
          </p:cNvPr>
          <p:cNvGrpSpPr/>
          <p:nvPr/>
        </p:nvGrpSpPr>
        <p:grpSpPr>
          <a:xfrm>
            <a:off x="762362" y="1860819"/>
            <a:ext cx="4304762" cy="961183"/>
            <a:chOff x="762362" y="1860819"/>
            <a:chExt cx="4304762" cy="961183"/>
          </a:xfrm>
        </p:grpSpPr>
        <p:sp>
          <p:nvSpPr>
            <p:cNvPr id="13" name="MsPham0936082789">
              <a:extLst>
                <a:ext uri="{FF2B5EF4-FFF2-40B4-BE49-F238E27FC236}">
                  <a16:creationId xmlns:a16="http://schemas.microsoft.com/office/drawing/2014/main" id="{2C9AC366-124F-0787-6E6D-2809973A4201}"/>
                </a:ext>
              </a:extLst>
            </p:cNvPr>
            <p:cNvSpPr txBox="1"/>
            <p:nvPr/>
          </p:nvSpPr>
          <p:spPr>
            <a:xfrm>
              <a:off x="762362" y="1860819"/>
              <a:ext cx="4304762" cy="54483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99D1C"/>
              </a:solidFill>
            </a:ln>
          </p:spPr>
          <p:txBody>
            <a:bodyPr wrap="square" lIns="0" tIns="0" rIns="0" bIns="0" rtlCol="0" anchor="t">
              <a:sp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3200" b="1">
                  <a:solidFill>
                    <a:srgbClr val="476D6B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/>
                <a:t>What’s your hobby?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5F92EE9-610A-8075-8FCE-0CD759C73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77250">
              <a:off x="2526326" y="2383852"/>
              <a:ext cx="232105" cy="43815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FEC4334-B8D3-33D9-BDB4-061F54EEA737}"/>
              </a:ext>
            </a:extLst>
          </p:cNvPr>
          <p:cNvGrpSpPr/>
          <p:nvPr/>
        </p:nvGrpSpPr>
        <p:grpSpPr>
          <a:xfrm>
            <a:off x="3981631" y="2812953"/>
            <a:ext cx="2876374" cy="924158"/>
            <a:chOff x="3981631" y="2812953"/>
            <a:chExt cx="2876374" cy="924158"/>
          </a:xfrm>
        </p:grpSpPr>
        <p:sp>
          <p:nvSpPr>
            <p:cNvPr id="14" name="MsPham0936082789">
              <a:extLst>
                <a:ext uri="{FF2B5EF4-FFF2-40B4-BE49-F238E27FC236}">
                  <a16:creationId xmlns:a16="http://schemas.microsoft.com/office/drawing/2014/main" id="{9916AA19-8D42-8BE0-D295-FEFAEE2A346C}"/>
                </a:ext>
              </a:extLst>
            </p:cNvPr>
            <p:cNvSpPr txBox="1"/>
            <p:nvPr/>
          </p:nvSpPr>
          <p:spPr>
            <a:xfrm>
              <a:off x="3981631" y="2812953"/>
              <a:ext cx="2876374" cy="54483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99D1C"/>
              </a:solidFill>
            </a:ln>
          </p:spPr>
          <p:txBody>
            <a:bodyPr wrap="square" lIns="0" tIns="0" rIns="0" bIns="0" rtlCol="0" anchor="t">
              <a:spAutoFit/>
            </a:bodyPr>
            <a:lstStyle>
              <a:defPPr>
                <a:defRPr lang="en-US"/>
              </a:defPPr>
              <a:lvl1pPr algn="ctr">
                <a:lnSpc>
                  <a:spcPct val="100000"/>
                </a:lnSpc>
                <a:defRPr sz="3200" b="1">
                  <a:solidFill>
                    <a:srgbClr val="476D6B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/>
                <a:t>It’s </a:t>
              </a:r>
              <a:r>
                <a:rPr lang="en-US">
                  <a:solidFill>
                    <a:srgbClr val="FF4519"/>
                  </a:solidFill>
                </a:rPr>
                <a:t>drawing</a:t>
              </a:r>
              <a:r>
                <a:rPr lang="en-US"/>
                <a:t>.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41F93A7-890B-E9A7-F766-A21EBBF16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387355">
              <a:off x="4058339" y="3298961"/>
              <a:ext cx="232105" cy="438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377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E8190522-C7CA-7980-E332-93A85969487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32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C95C0462-C6C9-37E8-A7B2-D7BBB94A255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22" name="MsPham-0936082789">
            <a:extLst>
              <a:ext uri="{FF2B5EF4-FFF2-40B4-BE49-F238E27FC236}">
                <a16:creationId xmlns:a16="http://schemas.microsoft.com/office/drawing/2014/main" id="{B6D9B792-2276-9454-D721-CFCBFEE8BE4A}"/>
              </a:ext>
            </a:extLst>
          </p:cNvPr>
          <p:cNvSpPr txBox="1">
            <a:spLocks/>
          </p:cNvSpPr>
          <p:nvPr/>
        </p:nvSpPr>
        <p:spPr>
          <a:xfrm>
            <a:off x="7552776" y="5715286"/>
            <a:ext cx="640080" cy="548640"/>
          </a:xfrm>
          <a:prstGeom prst="hexagon">
            <a:avLst/>
          </a:prstGeom>
          <a:solidFill>
            <a:srgbClr val="4D7775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800" b="1">
                <a:solidFill>
                  <a:schemeClr val="bg1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1</a:t>
            </a:r>
            <a:endParaRPr lang="en-US" sz="2800" b="1" dirty="0">
              <a:solidFill>
                <a:schemeClr val="bg1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3" name="MsPham-0936082789">
            <a:extLst>
              <a:ext uri="{FF2B5EF4-FFF2-40B4-BE49-F238E27FC236}">
                <a16:creationId xmlns:a16="http://schemas.microsoft.com/office/drawing/2014/main" id="{F18DE498-CE80-3760-157C-07FF45383037}"/>
              </a:ext>
            </a:extLst>
          </p:cNvPr>
          <p:cNvSpPr txBox="1">
            <a:spLocks/>
          </p:cNvSpPr>
          <p:nvPr/>
        </p:nvSpPr>
        <p:spPr>
          <a:xfrm>
            <a:off x="8248812" y="5715286"/>
            <a:ext cx="640080" cy="548640"/>
          </a:xfrm>
          <a:prstGeom prst="hexagon">
            <a:avLst/>
          </a:prstGeom>
          <a:solidFill>
            <a:srgbClr val="4D7775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800" b="1">
                <a:solidFill>
                  <a:schemeClr val="bg1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2</a:t>
            </a:r>
            <a:endParaRPr lang="en-US" sz="2800" b="1" dirty="0">
              <a:solidFill>
                <a:schemeClr val="bg1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8" name="MsPham-0936082789">
            <a:extLst>
              <a:ext uri="{FF2B5EF4-FFF2-40B4-BE49-F238E27FC236}">
                <a16:creationId xmlns:a16="http://schemas.microsoft.com/office/drawing/2014/main" id="{E56F75AC-9D85-4F48-3AD4-3960DF88547B}"/>
              </a:ext>
            </a:extLst>
          </p:cNvPr>
          <p:cNvSpPr txBox="1">
            <a:spLocks/>
          </p:cNvSpPr>
          <p:nvPr/>
        </p:nvSpPr>
        <p:spPr>
          <a:xfrm>
            <a:off x="1205129" y="377264"/>
            <a:ext cx="3667814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dirty="0">
                <a:solidFill>
                  <a:srgbClr val="FF6A47"/>
                </a:solidFill>
              </a:rPr>
              <a:t>  Listen and number.</a:t>
            </a:r>
          </a:p>
        </p:txBody>
      </p:sp>
      <p:sp>
        <p:nvSpPr>
          <p:cNvPr id="29" name="MsPham-0936082789">
            <a:extLst>
              <a:ext uri="{FF2B5EF4-FFF2-40B4-BE49-F238E27FC236}">
                <a16:creationId xmlns:a16="http://schemas.microsoft.com/office/drawing/2014/main" id="{91CB4E70-0AF3-F67D-706E-F881EE361278}"/>
              </a:ext>
            </a:extLst>
          </p:cNvPr>
          <p:cNvSpPr txBox="1"/>
          <p:nvPr/>
        </p:nvSpPr>
        <p:spPr>
          <a:xfrm>
            <a:off x="888182" y="377264"/>
            <a:ext cx="548640" cy="548640"/>
          </a:xfrm>
          <a:prstGeom prst="ellipse">
            <a:avLst/>
          </a:prstGeom>
          <a:solidFill>
            <a:srgbClr val="FF6A47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4</a:t>
            </a:r>
            <a:endParaRPr lang="en-US" dirty="0"/>
          </a:p>
        </p:txBody>
      </p:sp>
      <p:pic>
        <p:nvPicPr>
          <p:cNvPr id="26" name="MsPham-0936082789">
            <a:extLst>
              <a:ext uri="{FF2B5EF4-FFF2-40B4-BE49-F238E27FC236}">
                <a16:creationId xmlns:a16="http://schemas.microsoft.com/office/drawing/2014/main" id="{225546C2-839F-8D3A-1438-4102DC5DF87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414" t="15022" r="14612" b="15187"/>
          <a:stretch/>
        </p:blipFill>
        <p:spPr>
          <a:xfrm>
            <a:off x="6877882" y="5715286"/>
            <a:ext cx="548639" cy="548640"/>
          </a:xfrm>
          <a:prstGeom prst="ellipse">
            <a:avLst/>
          </a:prstGeom>
        </p:spPr>
      </p:pic>
      <p:sp>
        <p:nvSpPr>
          <p:cNvPr id="14" name="MsPham-0936082789">
            <a:extLst>
              <a:ext uri="{FF2B5EF4-FFF2-40B4-BE49-F238E27FC236}">
                <a16:creationId xmlns:a16="http://schemas.microsoft.com/office/drawing/2014/main" id="{C0CB8349-B77D-0EB6-B57B-2CE66D50BEC5}"/>
              </a:ext>
            </a:extLst>
          </p:cNvPr>
          <p:cNvSpPr/>
          <p:nvPr/>
        </p:nvSpPr>
        <p:spPr>
          <a:xfrm>
            <a:off x="10348044" y="4511057"/>
            <a:ext cx="550550" cy="548640"/>
          </a:xfrm>
          <a:prstGeom prst="rect">
            <a:avLst/>
          </a:prstGeom>
          <a:solidFill>
            <a:schemeClr val="bg1"/>
          </a:solidFill>
          <a:ln>
            <a:solidFill>
              <a:srgbClr val="7A37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DE00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DE005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MsPham-0936082789">
            <a:extLst>
              <a:ext uri="{FF2B5EF4-FFF2-40B4-BE49-F238E27FC236}">
                <a16:creationId xmlns:a16="http://schemas.microsoft.com/office/drawing/2014/main" id="{14C59063-7A5E-5EAF-D861-B14D5FEF7485}"/>
              </a:ext>
            </a:extLst>
          </p:cNvPr>
          <p:cNvSpPr/>
          <p:nvPr/>
        </p:nvSpPr>
        <p:spPr>
          <a:xfrm>
            <a:off x="4711458" y="4491046"/>
            <a:ext cx="550550" cy="548640"/>
          </a:xfrm>
          <a:prstGeom prst="rect">
            <a:avLst/>
          </a:prstGeom>
          <a:solidFill>
            <a:schemeClr val="bg1"/>
          </a:solidFill>
          <a:ln>
            <a:solidFill>
              <a:srgbClr val="7A37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DE00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DE005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MsPham-0936082789">
            <a:extLst>
              <a:ext uri="{FF2B5EF4-FFF2-40B4-BE49-F238E27FC236}">
                <a16:creationId xmlns:a16="http://schemas.microsoft.com/office/drawing/2014/main" id="{2D27162A-554F-91F5-B1D7-60487DBE8B37}"/>
              </a:ext>
            </a:extLst>
          </p:cNvPr>
          <p:cNvSpPr/>
          <p:nvPr/>
        </p:nvSpPr>
        <p:spPr>
          <a:xfrm>
            <a:off x="7552776" y="4491046"/>
            <a:ext cx="550550" cy="548640"/>
          </a:xfrm>
          <a:prstGeom prst="rect">
            <a:avLst/>
          </a:prstGeom>
          <a:solidFill>
            <a:schemeClr val="bg1"/>
          </a:solidFill>
          <a:ln>
            <a:solidFill>
              <a:srgbClr val="7A37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DE00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MsPham-0936082789">
            <a:extLst>
              <a:ext uri="{FF2B5EF4-FFF2-40B4-BE49-F238E27FC236}">
                <a16:creationId xmlns:a16="http://schemas.microsoft.com/office/drawing/2014/main" id="{5F6F04AE-8F4B-2B58-CE0B-51BC499A4149}"/>
              </a:ext>
            </a:extLst>
          </p:cNvPr>
          <p:cNvSpPr/>
          <p:nvPr/>
        </p:nvSpPr>
        <p:spPr>
          <a:xfrm>
            <a:off x="1843956" y="4491046"/>
            <a:ext cx="550550" cy="548640"/>
          </a:xfrm>
          <a:prstGeom prst="rect">
            <a:avLst/>
          </a:prstGeom>
          <a:solidFill>
            <a:schemeClr val="bg1"/>
          </a:solidFill>
          <a:ln>
            <a:solidFill>
              <a:srgbClr val="7A37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DE005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0" name="MsPham-0936082789">
            <a:extLst>
              <a:ext uri="{FF2B5EF4-FFF2-40B4-BE49-F238E27FC236}">
                <a16:creationId xmlns:a16="http://schemas.microsoft.com/office/drawing/2014/main" id="{D917B5BE-4822-D9FD-D2F9-2E08CC9BAE5D}"/>
              </a:ext>
            </a:extLst>
          </p:cNvPr>
          <p:cNvSpPr/>
          <p:nvPr/>
        </p:nvSpPr>
        <p:spPr>
          <a:xfrm>
            <a:off x="1241270" y="4491046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rgbClr val="C3E0F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1" name="MsPham-0936082789">
            <a:extLst>
              <a:ext uri="{FF2B5EF4-FFF2-40B4-BE49-F238E27FC236}">
                <a16:creationId xmlns:a16="http://schemas.microsoft.com/office/drawing/2014/main" id="{FE995A24-7F7E-2AE5-752E-C49890B31136}"/>
              </a:ext>
            </a:extLst>
          </p:cNvPr>
          <p:cNvSpPr/>
          <p:nvPr/>
        </p:nvSpPr>
        <p:spPr>
          <a:xfrm>
            <a:off x="4126545" y="4491046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rgbClr val="C3E0F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4" name="MsPham-0936082789">
            <a:extLst>
              <a:ext uri="{FF2B5EF4-FFF2-40B4-BE49-F238E27FC236}">
                <a16:creationId xmlns:a16="http://schemas.microsoft.com/office/drawing/2014/main" id="{F3BA0A0B-0155-76B7-DCDA-5C2C35B83DF7}"/>
              </a:ext>
            </a:extLst>
          </p:cNvPr>
          <p:cNvSpPr/>
          <p:nvPr/>
        </p:nvSpPr>
        <p:spPr>
          <a:xfrm>
            <a:off x="6967386" y="4491046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rgbClr val="C3E0F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5" name="MsPham-0936082789">
            <a:extLst>
              <a:ext uri="{FF2B5EF4-FFF2-40B4-BE49-F238E27FC236}">
                <a16:creationId xmlns:a16="http://schemas.microsoft.com/office/drawing/2014/main" id="{C439D3B5-8F06-D156-898E-7F53D81E0519}"/>
              </a:ext>
            </a:extLst>
          </p:cNvPr>
          <p:cNvSpPr/>
          <p:nvPr/>
        </p:nvSpPr>
        <p:spPr>
          <a:xfrm>
            <a:off x="9743448" y="4511057"/>
            <a:ext cx="548640" cy="548640"/>
          </a:xfrm>
          <a:prstGeom prst="ellipse">
            <a:avLst/>
          </a:prstGeom>
          <a:solidFill>
            <a:schemeClr val="bg1"/>
          </a:solidFill>
          <a:ln>
            <a:solidFill>
              <a:srgbClr val="C3E0F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7" name="MsPham-0936082789">
            <a:extLst>
              <a:ext uri="{FF2B5EF4-FFF2-40B4-BE49-F238E27FC236}">
                <a16:creationId xmlns:a16="http://schemas.microsoft.com/office/drawing/2014/main" id="{14355C29-B464-5883-1576-9F02E8ECDCAB}"/>
              </a:ext>
            </a:extLst>
          </p:cNvPr>
          <p:cNvSpPr txBox="1">
            <a:spLocks/>
          </p:cNvSpPr>
          <p:nvPr/>
        </p:nvSpPr>
        <p:spPr>
          <a:xfrm>
            <a:off x="8944848" y="5715286"/>
            <a:ext cx="640080" cy="548640"/>
          </a:xfrm>
          <a:prstGeom prst="hexagon">
            <a:avLst/>
          </a:prstGeom>
          <a:solidFill>
            <a:srgbClr val="4D7775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800" b="1">
                <a:solidFill>
                  <a:schemeClr val="bg1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3</a:t>
            </a:r>
            <a:endParaRPr lang="en-US" sz="2800" b="1" dirty="0">
              <a:solidFill>
                <a:schemeClr val="bg1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1" name="MsPham-0936082789">
            <a:extLst>
              <a:ext uri="{FF2B5EF4-FFF2-40B4-BE49-F238E27FC236}">
                <a16:creationId xmlns:a16="http://schemas.microsoft.com/office/drawing/2014/main" id="{E1FCEAA9-902F-A60B-EA65-8CEF13138470}"/>
              </a:ext>
            </a:extLst>
          </p:cNvPr>
          <p:cNvSpPr txBox="1">
            <a:spLocks/>
          </p:cNvSpPr>
          <p:nvPr/>
        </p:nvSpPr>
        <p:spPr>
          <a:xfrm>
            <a:off x="9640884" y="5715286"/>
            <a:ext cx="640080" cy="548640"/>
          </a:xfrm>
          <a:prstGeom prst="hexagon">
            <a:avLst/>
          </a:prstGeom>
          <a:solidFill>
            <a:srgbClr val="4D7775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800" b="1">
                <a:solidFill>
                  <a:schemeClr val="bg1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4</a:t>
            </a:r>
            <a:endParaRPr lang="en-US" sz="2800" b="1" dirty="0">
              <a:solidFill>
                <a:schemeClr val="bg1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2" name="Track 47">
            <a:hlinkClick r:id="" action="ppaction://media"/>
            <a:extLst>
              <a:ext uri="{FF2B5EF4-FFF2-40B4-BE49-F238E27FC236}">
                <a16:creationId xmlns:a16="http://schemas.microsoft.com/office/drawing/2014/main" id="{2DD1EECC-1276-E794-3465-196F63E40D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743342" y="925904"/>
            <a:ext cx="487363" cy="487363"/>
          </a:xfrm>
          <a:prstGeom prst="rect">
            <a:avLst/>
          </a:prstGeom>
        </p:spPr>
      </p:pic>
      <p:pic>
        <p:nvPicPr>
          <p:cNvPr id="3" name="Track 47 (mp3cut.net) (3)">
            <a:hlinkClick r:id="" action="ppaction://media"/>
            <a:extLst>
              <a:ext uri="{FF2B5EF4-FFF2-40B4-BE49-F238E27FC236}">
                <a16:creationId xmlns:a16="http://schemas.microsoft.com/office/drawing/2014/main" id="{E318227D-AA3D-6E17-531D-8D0C487B7C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743342" y="925904"/>
            <a:ext cx="487363" cy="487363"/>
          </a:xfrm>
          <a:prstGeom prst="rect">
            <a:avLst/>
          </a:prstGeom>
        </p:spPr>
      </p:pic>
      <p:pic>
        <p:nvPicPr>
          <p:cNvPr id="4" name="Track 47 (mp3cut.net) (2)">
            <a:hlinkClick r:id="" action="ppaction://media"/>
            <a:extLst>
              <a:ext uri="{FF2B5EF4-FFF2-40B4-BE49-F238E27FC236}">
                <a16:creationId xmlns:a16="http://schemas.microsoft.com/office/drawing/2014/main" id="{EB5BAD3A-9698-6F56-84CF-8BB30C1ADB1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743342" y="925904"/>
            <a:ext cx="487363" cy="487363"/>
          </a:xfrm>
          <a:prstGeom prst="rect">
            <a:avLst/>
          </a:prstGeom>
        </p:spPr>
      </p:pic>
      <p:pic>
        <p:nvPicPr>
          <p:cNvPr id="6" name="Track 47 (mp3cut.net) (1)">
            <a:hlinkClick r:id="" action="ppaction://media"/>
            <a:extLst>
              <a:ext uri="{FF2B5EF4-FFF2-40B4-BE49-F238E27FC236}">
                <a16:creationId xmlns:a16="http://schemas.microsoft.com/office/drawing/2014/main" id="{12BC1805-C6E6-55C1-ED64-DF1D50A26D8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743342" y="925904"/>
            <a:ext cx="487363" cy="487363"/>
          </a:xfrm>
          <a:prstGeom prst="rect">
            <a:avLst/>
          </a:prstGeom>
        </p:spPr>
      </p:pic>
      <p:pic>
        <p:nvPicPr>
          <p:cNvPr id="7" name="Track 47 (mp3cut.net)">
            <a:hlinkClick r:id="" action="ppaction://media"/>
            <a:extLst>
              <a:ext uri="{FF2B5EF4-FFF2-40B4-BE49-F238E27FC236}">
                <a16:creationId xmlns:a16="http://schemas.microsoft.com/office/drawing/2014/main" id="{AE3822CF-400E-2D05-92E8-D0CE498750C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743342" y="925904"/>
            <a:ext cx="487363" cy="487363"/>
          </a:xfrm>
          <a:prstGeom prst="rect">
            <a:avLst/>
          </a:prstGeom>
        </p:spPr>
      </p:pic>
      <p:sp>
        <p:nvSpPr>
          <p:cNvPr id="33" name="MsPham-0936082789">
            <a:extLst>
              <a:ext uri="{FF2B5EF4-FFF2-40B4-BE49-F238E27FC236}">
                <a16:creationId xmlns:a16="http://schemas.microsoft.com/office/drawing/2014/main" id="{9CC200C0-5B6C-DAD1-86BC-EC0CD64D21AC}"/>
              </a:ext>
            </a:extLst>
          </p:cNvPr>
          <p:cNvSpPr txBox="1">
            <a:spLocks/>
          </p:cNvSpPr>
          <p:nvPr/>
        </p:nvSpPr>
        <p:spPr>
          <a:xfrm>
            <a:off x="6323689" y="2848497"/>
            <a:ext cx="2384674" cy="1161006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 sz="2400">
                <a:solidFill>
                  <a:srgbClr val="FF6A47"/>
                </a:solidFill>
              </a:rPr>
              <a:t>MsPham</a:t>
            </a:r>
          </a:p>
          <a:p>
            <a:r>
              <a:rPr lang="en-US" sz="2400">
                <a:solidFill>
                  <a:srgbClr val="FF6A47"/>
                </a:solidFill>
              </a:rPr>
              <a:t>0936082789</a:t>
            </a:r>
            <a:endParaRPr lang="en-US" sz="2400" dirty="0">
              <a:solidFill>
                <a:srgbClr val="FF6A47"/>
              </a:solidFill>
            </a:endParaRPr>
          </a:p>
        </p:txBody>
      </p:sp>
      <p:pic>
        <p:nvPicPr>
          <p:cNvPr id="5" name="MsPham-0936082789" descr="Graphical user interface&#10;&#10;Description automatically generated">
            <a:extLst>
              <a:ext uri="{FF2B5EF4-FFF2-40B4-BE49-F238E27FC236}">
                <a16:creationId xmlns:a16="http://schemas.microsoft.com/office/drawing/2014/main" id="{8E101991-7219-A7BE-A2FB-9CAD4EC57EA7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07"/>
          <a:stretch/>
        </p:blipFill>
        <p:spPr>
          <a:xfrm>
            <a:off x="444091" y="1957739"/>
            <a:ext cx="11303818" cy="253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8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2" grpId="0" animBg="1"/>
      <p:bldP spid="23" grpId="0" animBg="1"/>
      <p:bldP spid="27" grpId="0" animBg="1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sPham-0936082789">
            <a:extLst>
              <a:ext uri="{FF2B5EF4-FFF2-40B4-BE49-F238E27FC236}">
                <a16:creationId xmlns:a16="http://schemas.microsoft.com/office/drawing/2014/main" id="{00598E91-8BC6-201C-DEB0-8867CEBE4E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04352" y="3296793"/>
            <a:ext cx="5177608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6A47"/>
                </a:solidFill>
              </a:rPr>
              <a:t>MsPham-0936082789</a:t>
            </a:r>
            <a:endParaRPr lang="en-US" dirty="0">
              <a:solidFill>
                <a:srgbClr val="FF6A47"/>
              </a:solidFill>
            </a:endParaRPr>
          </a:p>
        </p:txBody>
      </p:sp>
      <p:pic>
        <p:nvPicPr>
          <p:cNvPr id="31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F9E4D8C3-EF96-7261-50B2-E8678DC6285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32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59D8ABA9-1E89-B052-25C5-A1832F8EE8B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2" name="MsPham-0936082789">
            <a:extLst>
              <a:ext uri="{FF2B5EF4-FFF2-40B4-BE49-F238E27FC236}">
                <a16:creationId xmlns:a16="http://schemas.microsoft.com/office/drawing/2014/main" id="{DC6C8590-4F6D-57D5-5692-F084661BD291}"/>
              </a:ext>
            </a:extLst>
          </p:cNvPr>
          <p:cNvSpPr txBox="1">
            <a:spLocks/>
          </p:cNvSpPr>
          <p:nvPr/>
        </p:nvSpPr>
        <p:spPr>
          <a:xfrm>
            <a:off x="1205129" y="377264"/>
            <a:ext cx="3976471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6A47"/>
                </a:solidFill>
              </a:rPr>
              <a:t>Read and match.</a:t>
            </a:r>
            <a:endParaRPr lang="en-US" dirty="0">
              <a:solidFill>
                <a:srgbClr val="FF6A47"/>
              </a:solidFill>
            </a:endParaRPr>
          </a:p>
        </p:txBody>
      </p:sp>
      <p:sp>
        <p:nvSpPr>
          <p:cNvPr id="3" name="MsPham-0936082789">
            <a:extLst>
              <a:ext uri="{FF2B5EF4-FFF2-40B4-BE49-F238E27FC236}">
                <a16:creationId xmlns:a16="http://schemas.microsoft.com/office/drawing/2014/main" id="{C19F7CD7-792D-34B7-36CE-8443AFF10A1F}"/>
              </a:ext>
            </a:extLst>
          </p:cNvPr>
          <p:cNvSpPr txBox="1"/>
          <p:nvPr/>
        </p:nvSpPr>
        <p:spPr>
          <a:xfrm>
            <a:off x="888182" y="377264"/>
            <a:ext cx="548640" cy="548640"/>
          </a:xfrm>
          <a:prstGeom prst="ellipse">
            <a:avLst/>
          </a:prstGeom>
          <a:solidFill>
            <a:srgbClr val="FF6A47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5</a:t>
            </a:r>
            <a:endParaRPr lang="en-US" dirty="0"/>
          </a:p>
        </p:txBody>
      </p:sp>
      <p:sp>
        <p:nvSpPr>
          <p:cNvPr id="9" name="MsPham0936082789">
            <a:extLst>
              <a:ext uri="{FF2B5EF4-FFF2-40B4-BE49-F238E27FC236}">
                <a16:creationId xmlns:a16="http://schemas.microsoft.com/office/drawing/2014/main" id="{85E944E7-2C4F-F8AC-8C86-712C57CBD942}"/>
              </a:ext>
            </a:extLst>
          </p:cNvPr>
          <p:cNvSpPr txBox="1"/>
          <p:nvPr/>
        </p:nvSpPr>
        <p:spPr>
          <a:xfrm>
            <a:off x="1662999" y="1883809"/>
            <a:ext cx="3071047" cy="544830"/>
          </a:xfrm>
          <a:prstGeom prst="roundRect">
            <a:avLst/>
          </a:prstGeom>
          <a:ln>
            <a:solidFill>
              <a:srgbClr val="4D7775"/>
            </a:solidFill>
          </a:ln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9405"/>
              </a:lnSpc>
              <a:defRPr sz="9597">
                <a:solidFill>
                  <a:srgbClr val="476D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74320">
              <a:lnSpc>
                <a:spcPct val="100000"/>
              </a:lnSpc>
            </a:pPr>
            <a:r>
              <a:rPr lang="en-US" altLang="en-US" sz="3200">
                <a:solidFill>
                  <a:srgbClr val="334F4E"/>
                </a:solidFill>
              </a:rPr>
              <a:t>It’s dancing.</a:t>
            </a:r>
          </a:p>
        </p:txBody>
      </p:sp>
      <p:sp>
        <p:nvSpPr>
          <p:cNvPr id="10" name="MsPham0936082789">
            <a:extLst>
              <a:ext uri="{FF2B5EF4-FFF2-40B4-BE49-F238E27FC236}">
                <a16:creationId xmlns:a16="http://schemas.microsoft.com/office/drawing/2014/main" id="{5D122913-684B-67D4-5C6C-1CD74947255B}"/>
              </a:ext>
            </a:extLst>
          </p:cNvPr>
          <p:cNvSpPr txBox="1"/>
          <p:nvPr/>
        </p:nvSpPr>
        <p:spPr>
          <a:xfrm>
            <a:off x="1662999" y="3119461"/>
            <a:ext cx="3071047" cy="544830"/>
          </a:xfrm>
          <a:prstGeom prst="roundRect">
            <a:avLst/>
          </a:prstGeom>
          <a:ln>
            <a:solidFill>
              <a:srgbClr val="4D7775"/>
            </a:solidFill>
          </a:ln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9405"/>
              </a:lnSpc>
              <a:defRPr sz="9597">
                <a:solidFill>
                  <a:srgbClr val="476D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74320">
              <a:lnSpc>
                <a:spcPct val="100000"/>
              </a:lnSpc>
            </a:pPr>
            <a:r>
              <a:rPr lang="en-US" altLang="en-US" sz="3200">
                <a:solidFill>
                  <a:srgbClr val="334F4E"/>
                </a:solidFill>
              </a:rPr>
              <a:t>It’s drawing.</a:t>
            </a:r>
          </a:p>
        </p:txBody>
      </p:sp>
      <p:sp>
        <p:nvSpPr>
          <p:cNvPr id="11" name="MsPham0936082789">
            <a:extLst>
              <a:ext uri="{FF2B5EF4-FFF2-40B4-BE49-F238E27FC236}">
                <a16:creationId xmlns:a16="http://schemas.microsoft.com/office/drawing/2014/main" id="{C10F01D3-1828-62F1-04B1-B248CB55300C}"/>
              </a:ext>
            </a:extLst>
          </p:cNvPr>
          <p:cNvSpPr txBox="1"/>
          <p:nvPr/>
        </p:nvSpPr>
        <p:spPr>
          <a:xfrm>
            <a:off x="1662999" y="4355113"/>
            <a:ext cx="3071047" cy="544830"/>
          </a:xfrm>
          <a:prstGeom prst="roundRect">
            <a:avLst/>
          </a:prstGeom>
          <a:ln>
            <a:solidFill>
              <a:srgbClr val="4D7775"/>
            </a:solidFill>
          </a:ln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9405"/>
              </a:lnSpc>
              <a:defRPr sz="9597">
                <a:solidFill>
                  <a:srgbClr val="476D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74320">
              <a:lnSpc>
                <a:spcPct val="100000"/>
              </a:lnSpc>
            </a:pPr>
            <a:r>
              <a:rPr lang="en-US" altLang="en-US" sz="3200">
                <a:solidFill>
                  <a:srgbClr val="334F4E"/>
                </a:solidFill>
              </a:rPr>
              <a:t>It’s swimming.</a:t>
            </a:r>
          </a:p>
        </p:txBody>
      </p:sp>
      <p:sp>
        <p:nvSpPr>
          <p:cNvPr id="12" name="MsPham0936082789">
            <a:extLst>
              <a:ext uri="{FF2B5EF4-FFF2-40B4-BE49-F238E27FC236}">
                <a16:creationId xmlns:a16="http://schemas.microsoft.com/office/drawing/2014/main" id="{471CB38D-6C81-34A8-C6D2-87C0C1C253B2}"/>
              </a:ext>
            </a:extLst>
          </p:cNvPr>
          <p:cNvSpPr txBox="1"/>
          <p:nvPr/>
        </p:nvSpPr>
        <p:spPr>
          <a:xfrm>
            <a:off x="1662999" y="5590765"/>
            <a:ext cx="3071047" cy="544830"/>
          </a:xfrm>
          <a:prstGeom prst="roundRect">
            <a:avLst/>
          </a:prstGeom>
          <a:ln>
            <a:solidFill>
              <a:srgbClr val="4D7775"/>
            </a:solidFill>
          </a:ln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9405"/>
              </a:lnSpc>
              <a:defRPr sz="9597">
                <a:solidFill>
                  <a:srgbClr val="476D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74320">
              <a:lnSpc>
                <a:spcPct val="100000"/>
              </a:lnSpc>
            </a:pPr>
            <a:r>
              <a:rPr lang="en-US" altLang="en-US" sz="3200">
                <a:solidFill>
                  <a:srgbClr val="334F4E"/>
                </a:solidFill>
              </a:rPr>
              <a:t>It’s singing.</a:t>
            </a:r>
          </a:p>
        </p:txBody>
      </p:sp>
      <p:sp>
        <p:nvSpPr>
          <p:cNvPr id="13" name="MsPham-0936082789">
            <a:extLst>
              <a:ext uri="{FF2B5EF4-FFF2-40B4-BE49-F238E27FC236}">
                <a16:creationId xmlns:a16="http://schemas.microsoft.com/office/drawing/2014/main" id="{0E8D1BDF-24B1-220D-B5ED-3D5049876718}"/>
              </a:ext>
            </a:extLst>
          </p:cNvPr>
          <p:cNvSpPr txBox="1">
            <a:spLocks/>
          </p:cNvSpPr>
          <p:nvPr/>
        </p:nvSpPr>
        <p:spPr>
          <a:xfrm>
            <a:off x="1012484" y="1915289"/>
            <a:ext cx="501062" cy="429482"/>
          </a:xfrm>
          <a:prstGeom prst="hexagon">
            <a:avLst/>
          </a:prstGeom>
          <a:solidFill>
            <a:srgbClr val="4D7775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1</a:t>
            </a:r>
            <a:endParaRPr lang="en-US" sz="2400" dirty="0">
              <a:solidFill>
                <a:schemeClr val="bg1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MsPham-0936082789">
            <a:extLst>
              <a:ext uri="{FF2B5EF4-FFF2-40B4-BE49-F238E27FC236}">
                <a16:creationId xmlns:a16="http://schemas.microsoft.com/office/drawing/2014/main" id="{BA842FB3-1F7E-7B26-0592-8C82B4A9AD61}"/>
              </a:ext>
            </a:extLst>
          </p:cNvPr>
          <p:cNvSpPr txBox="1">
            <a:spLocks/>
          </p:cNvSpPr>
          <p:nvPr/>
        </p:nvSpPr>
        <p:spPr>
          <a:xfrm>
            <a:off x="1012484" y="4386593"/>
            <a:ext cx="501062" cy="429482"/>
          </a:xfrm>
          <a:prstGeom prst="hexagon">
            <a:avLst/>
          </a:prstGeom>
          <a:solidFill>
            <a:srgbClr val="4D7775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3</a:t>
            </a:r>
            <a:endParaRPr lang="en-US" sz="2400" dirty="0">
              <a:solidFill>
                <a:schemeClr val="bg1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5" name="MsPham-0936082789">
            <a:extLst>
              <a:ext uri="{FF2B5EF4-FFF2-40B4-BE49-F238E27FC236}">
                <a16:creationId xmlns:a16="http://schemas.microsoft.com/office/drawing/2014/main" id="{320A3CA1-096A-CD3A-BEE2-C8B1258EABFD}"/>
              </a:ext>
            </a:extLst>
          </p:cNvPr>
          <p:cNvSpPr txBox="1">
            <a:spLocks/>
          </p:cNvSpPr>
          <p:nvPr/>
        </p:nvSpPr>
        <p:spPr>
          <a:xfrm>
            <a:off x="1012484" y="3150941"/>
            <a:ext cx="501062" cy="429482"/>
          </a:xfrm>
          <a:prstGeom prst="hexagon">
            <a:avLst/>
          </a:prstGeom>
          <a:solidFill>
            <a:srgbClr val="4D7775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2</a:t>
            </a:r>
            <a:endParaRPr lang="en-US" sz="2400" dirty="0">
              <a:solidFill>
                <a:schemeClr val="bg1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6" name="MsPham-0936082789">
            <a:extLst>
              <a:ext uri="{FF2B5EF4-FFF2-40B4-BE49-F238E27FC236}">
                <a16:creationId xmlns:a16="http://schemas.microsoft.com/office/drawing/2014/main" id="{2A689662-6EDA-128D-772F-E61ECE41D8D6}"/>
              </a:ext>
            </a:extLst>
          </p:cNvPr>
          <p:cNvSpPr txBox="1">
            <a:spLocks/>
          </p:cNvSpPr>
          <p:nvPr/>
        </p:nvSpPr>
        <p:spPr>
          <a:xfrm>
            <a:off x="1012484" y="5622245"/>
            <a:ext cx="501062" cy="429482"/>
          </a:xfrm>
          <a:prstGeom prst="hexagon">
            <a:avLst/>
          </a:prstGeom>
          <a:solidFill>
            <a:srgbClr val="4D7775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400">
                <a:solidFill>
                  <a:schemeClr val="bg1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4</a:t>
            </a:r>
            <a:endParaRPr lang="en-US" sz="2400" dirty="0">
              <a:solidFill>
                <a:schemeClr val="bg1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8" name="MsPham-0936082789">
            <a:extLst>
              <a:ext uri="{FF2B5EF4-FFF2-40B4-BE49-F238E27FC236}">
                <a16:creationId xmlns:a16="http://schemas.microsoft.com/office/drawing/2014/main" id="{61C6368A-C056-FF2A-8A5E-0482BE126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9012" y="1543819"/>
            <a:ext cx="1814897" cy="1172423"/>
          </a:xfrm>
          <a:prstGeom prst="roundRect">
            <a:avLst/>
          </a:prstGeom>
          <a:ln>
            <a:solidFill>
              <a:srgbClr val="334F4E"/>
            </a:solidFill>
            <a:prstDash val="dash"/>
          </a:ln>
        </p:spPr>
      </p:pic>
      <p:pic>
        <p:nvPicPr>
          <p:cNvPr id="17" name="MsPham-0936082789">
            <a:extLst>
              <a:ext uri="{FF2B5EF4-FFF2-40B4-BE49-F238E27FC236}">
                <a16:creationId xmlns:a16="http://schemas.microsoft.com/office/drawing/2014/main" id="{5867D820-544E-7F39-E4A9-3022124A9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9012" y="2779471"/>
            <a:ext cx="1814897" cy="1172423"/>
          </a:xfrm>
          <a:prstGeom prst="roundRect">
            <a:avLst/>
          </a:prstGeom>
          <a:ln>
            <a:solidFill>
              <a:srgbClr val="334F4E"/>
            </a:solidFill>
            <a:prstDash val="dash"/>
          </a:ln>
        </p:spPr>
      </p:pic>
      <p:pic>
        <p:nvPicPr>
          <p:cNvPr id="18" name="MsPham-0936082789">
            <a:extLst>
              <a:ext uri="{FF2B5EF4-FFF2-40B4-BE49-F238E27FC236}">
                <a16:creationId xmlns:a16="http://schemas.microsoft.com/office/drawing/2014/main" id="{247FDB56-06EC-D770-D811-66735D5CAE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9012" y="4015123"/>
            <a:ext cx="1814897" cy="1172423"/>
          </a:xfrm>
          <a:prstGeom prst="roundRect">
            <a:avLst/>
          </a:prstGeom>
          <a:ln>
            <a:solidFill>
              <a:srgbClr val="334F4E"/>
            </a:solidFill>
            <a:prstDash val="dash"/>
          </a:ln>
        </p:spPr>
      </p:pic>
      <p:pic>
        <p:nvPicPr>
          <p:cNvPr id="19" name="MsPham-0936082789">
            <a:extLst>
              <a:ext uri="{FF2B5EF4-FFF2-40B4-BE49-F238E27FC236}">
                <a16:creationId xmlns:a16="http://schemas.microsoft.com/office/drawing/2014/main" id="{4313272C-3739-F3CD-02E5-A453FE100F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9012" y="5250775"/>
            <a:ext cx="1814897" cy="1172423"/>
          </a:xfrm>
          <a:prstGeom prst="roundRect">
            <a:avLst/>
          </a:prstGeom>
          <a:ln>
            <a:solidFill>
              <a:srgbClr val="334F4E"/>
            </a:solidFill>
            <a:prstDash val="dash"/>
          </a:ln>
        </p:spPr>
      </p:pic>
      <p:sp>
        <p:nvSpPr>
          <p:cNvPr id="21" name="MsPham0936082789">
            <a:extLst>
              <a:ext uri="{FF2B5EF4-FFF2-40B4-BE49-F238E27FC236}">
                <a16:creationId xmlns:a16="http://schemas.microsoft.com/office/drawing/2014/main" id="{276D3C41-1606-ADF2-52D5-939C71DBE4AC}"/>
              </a:ext>
            </a:extLst>
          </p:cNvPr>
          <p:cNvSpPr txBox="1"/>
          <p:nvPr/>
        </p:nvSpPr>
        <p:spPr>
          <a:xfrm>
            <a:off x="4224176" y="1020469"/>
            <a:ext cx="4283217" cy="492443"/>
          </a:xfrm>
          <a:prstGeom prst="roundRect">
            <a:avLst>
              <a:gd name="adj" fmla="val 0"/>
            </a:avLst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ct val="100000"/>
              </a:lnSpc>
              <a:defRPr sz="3200">
                <a:solidFill>
                  <a:srgbClr val="334F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b="1"/>
              <a:t>What’s your hobby?</a:t>
            </a:r>
            <a:endParaRPr lang="en-US" altLang="en-US" b="1"/>
          </a:p>
        </p:txBody>
      </p:sp>
      <p:sp>
        <p:nvSpPr>
          <p:cNvPr id="22" name="MsPham-0936082789">
            <a:extLst>
              <a:ext uri="{FF2B5EF4-FFF2-40B4-BE49-F238E27FC236}">
                <a16:creationId xmlns:a16="http://schemas.microsoft.com/office/drawing/2014/main" id="{D06BAEEE-2B1B-1F6C-FA19-967822E32E8F}"/>
              </a:ext>
            </a:extLst>
          </p:cNvPr>
          <p:cNvSpPr txBox="1">
            <a:spLocks/>
          </p:cNvSpPr>
          <p:nvPr/>
        </p:nvSpPr>
        <p:spPr>
          <a:xfrm>
            <a:off x="8530543" y="1915289"/>
            <a:ext cx="457200" cy="457200"/>
          </a:xfrm>
          <a:prstGeom prst="ellipse">
            <a:avLst/>
          </a:prstGeom>
          <a:solidFill>
            <a:srgbClr val="82AEAC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400">
                <a:solidFill>
                  <a:srgbClr val="FFFF00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a</a:t>
            </a:r>
            <a:endParaRPr lang="en-US" sz="2400" dirty="0">
              <a:solidFill>
                <a:srgbClr val="FFFF00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3" name="MsPham-0936082789">
            <a:extLst>
              <a:ext uri="{FF2B5EF4-FFF2-40B4-BE49-F238E27FC236}">
                <a16:creationId xmlns:a16="http://schemas.microsoft.com/office/drawing/2014/main" id="{C3791E80-8BB5-BC59-8ED9-42389B661D90}"/>
              </a:ext>
            </a:extLst>
          </p:cNvPr>
          <p:cNvSpPr txBox="1">
            <a:spLocks/>
          </p:cNvSpPr>
          <p:nvPr/>
        </p:nvSpPr>
        <p:spPr>
          <a:xfrm>
            <a:off x="8530543" y="4386593"/>
            <a:ext cx="457200" cy="457200"/>
          </a:xfrm>
          <a:prstGeom prst="ellipse">
            <a:avLst/>
          </a:prstGeom>
          <a:solidFill>
            <a:srgbClr val="82AEAC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400">
                <a:solidFill>
                  <a:srgbClr val="FFFF00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c</a:t>
            </a:r>
            <a:endParaRPr lang="en-US" sz="2400" dirty="0">
              <a:solidFill>
                <a:srgbClr val="FFFF00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4" name="MsPham-0936082789">
            <a:extLst>
              <a:ext uri="{FF2B5EF4-FFF2-40B4-BE49-F238E27FC236}">
                <a16:creationId xmlns:a16="http://schemas.microsoft.com/office/drawing/2014/main" id="{D5A5A2F3-BBA0-4835-3588-6F89F3D4EA43}"/>
              </a:ext>
            </a:extLst>
          </p:cNvPr>
          <p:cNvSpPr txBox="1">
            <a:spLocks/>
          </p:cNvSpPr>
          <p:nvPr/>
        </p:nvSpPr>
        <p:spPr>
          <a:xfrm>
            <a:off x="8530543" y="3150941"/>
            <a:ext cx="457200" cy="457200"/>
          </a:xfrm>
          <a:prstGeom prst="ellipse">
            <a:avLst/>
          </a:prstGeom>
          <a:solidFill>
            <a:srgbClr val="82AEAC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400">
                <a:solidFill>
                  <a:srgbClr val="FFFF00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b</a:t>
            </a:r>
            <a:endParaRPr lang="en-US" sz="2400" dirty="0">
              <a:solidFill>
                <a:srgbClr val="FFFF00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25" name="MsPham-0936082789">
            <a:extLst>
              <a:ext uri="{FF2B5EF4-FFF2-40B4-BE49-F238E27FC236}">
                <a16:creationId xmlns:a16="http://schemas.microsoft.com/office/drawing/2014/main" id="{56D0EF10-8807-39DD-911F-1D528B7CAD5F}"/>
              </a:ext>
            </a:extLst>
          </p:cNvPr>
          <p:cNvSpPr txBox="1">
            <a:spLocks/>
          </p:cNvSpPr>
          <p:nvPr/>
        </p:nvSpPr>
        <p:spPr>
          <a:xfrm>
            <a:off x="8530543" y="5622245"/>
            <a:ext cx="457200" cy="457200"/>
          </a:xfrm>
          <a:prstGeom prst="ellipse">
            <a:avLst/>
          </a:prstGeom>
          <a:solidFill>
            <a:srgbClr val="82AEAC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2400">
                <a:solidFill>
                  <a:srgbClr val="FFFF00"/>
                </a:solidFill>
                <a:latin typeface=".VnBlack" panose="020B7200000000000000" pitchFamily="34" charset="0"/>
                <a:cs typeface="Arial" panose="020B0604020202020204" pitchFamily="34" charset="0"/>
              </a:rPr>
              <a:t>d</a:t>
            </a:r>
            <a:endParaRPr lang="en-US" sz="2400" dirty="0">
              <a:solidFill>
                <a:srgbClr val="FFFF00"/>
              </a:solidFill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MsPham-0936082789">
            <a:extLst>
              <a:ext uri="{FF2B5EF4-FFF2-40B4-BE49-F238E27FC236}">
                <a16:creationId xmlns:a16="http://schemas.microsoft.com/office/drawing/2014/main" id="{8AFC51E6-8AB3-B0A1-A44F-13704BC35E04}"/>
              </a:ext>
            </a:extLst>
          </p:cNvPr>
          <p:cNvCxnSpPr>
            <a:stCxn id="9" idx="3"/>
            <a:endCxn id="23" idx="2"/>
          </p:cNvCxnSpPr>
          <p:nvPr/>
        </p:nvCxnSpPr>
        <p:spPr>
          <a:xfrm>
            <a:off x="4734046" y="2156224"/>
            <a:ext cx="3796497" cy="2458969"/>
          </a:xfrm>
          <a:prstGeom prst="straightConnector1">
            <a:avLst/>
          </a:prstGeom>
          <a:ln w="19050">
            <a:solidFill>
              <a:srgbClr val="FF451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MsPham-0936082789">
            <a:extLst>
              <a:ext uri="{FF2B5EF4-FFF2-40B4-BE49-F238E27FC236}">
                <a16:creationId xmlns:a16="http://schemas.microsoft.com/office/drawing/2014/main" id="{23EE2D44-AC81-1C7A-CEAE-450632F37CE8}"/>
              </a:ext>
            </a:extLst>
          </p:cNvPr>
          <p:cNvCxnSpPr>
            <a:cxnSpLocks/>
            <a:stCxn id="10" idx="3"/>
            <a:endCxn id="25" idx="2"/>
          </p:cNvCxnSpPr>
          <p:nvPr/>
        </p:nvCxnSpPr>
        <p:spPr>
          <a:xfrm>
            <a:off x="4734046" y="3391876"/>
            <a:ext cx="3796497" cy="2458969"/>
          </a:xfrm>
          <a:prstGeom prst="straightConnector1">
            <a:avLst/>
          </a:prstGeom>
          <a:ln w="19050">
            <a:solidFill>
              <a:srgbClr val="FF451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MsPham-0936082789">
            <a:extLst>
              <a:ext uri="{FF2B5EF4-FFF2-40B4-BE49-F238E27FC236}">
                <a16:creationId xmlns:a16="http://schemas.microsoft.com/office/drawing/2014/main" id="{C308C74B-0D22-D903-2714-7E0909083478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4734046" y="2131554"/>
            <a:ext cx="3796497" cy="2495974"/>
          </a:xfrm>
          <a:prstGeom prst="straightConnector1">
            <a:avLst/>
          </a:prstGeom>
          <a:ln w="19050">
            <a:solidFill>
              <a:srgbClr val="FF451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MsPham-0936082789">
            <a:extLst>
              <a:ext uri="{FF2B5EF4-FFF2-40B4-BE49-F238E27FC236}">
                <a16:creationId xmlns:a16="http://schemas.microsoft.com/office/drawing/2014/main" id="{405D3B78-1207-1D36-E2A0-7E4DB4AB6E6D}"/>
              </a:ext>
            </a:extLst>
          </p:cNvPr>
          <p:cNvCxnSpPr>
            <a:cxnSpLocks/>
            <a:stCxn id="12" idx="3"/>
            <a:endCxn id="24" idx="2"/>
          </p:cNvCxnSpPr>
          <p:nvPr/>
        </p:nvCxnSpPr>
        <p:spPr>
          <a:xfrm flipV="1">
            <a:off x="4734046" y="3379541"/>
            <a:ext cx="3796497" cy="2483639"/>
          </a:xfrm>
          <a:prstGeom prst="straightConnector1">
            <a:avLst/>
          </a:prstGeom>
          <a:ln w="19050">
            <a:solidFill>
              <a:srgbClr val="FF451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69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sPham-0936082789">
            <a:extLst>
              <a:ext uri="{FF2B5EF4-FFF2-40B4-BE49-F238E27FC236}">
                <a16:creationId xmlns:a16="http://schemas.microsoft.com/office/drawing/2014/main" id="{3B2344BF-6149-4B2B-A0B8-A884C7DA53D1}"/>
              </a:ext>
            </a:extLst>
          </p:cNvPr>
          <p:cNvSpPr/>
          <p:nvPr/>
        </p:nvSpPr>
        <p:spPr>
          <a:xfrm>
            <a:off x="-32537400" y="-15722600"/>
            <a:ext cx="77266800" cy="383032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/>
          </a:p>
        </p:txBody>
      </p:sp>
      <p:sp>
        <p:nvSpPr>
          <p:cNvPr id="8" name="MsPham-0936082789">
            <a:extLst>
              <a:ext uri="{FF2B5EF4-FFF2-40B4-BE49-F238E27FC236}">
                <a16:creationId xmlns:a16="http://schemas.microsoft.com/office/drawing/2014/main" id="{850BB9F6-FCB7-4639-A9EB-5C98D80D6659}"/>
              </a:ext>
            </a:extLst>
          </p:cNvPr>
          <p:cNvSpPr/>
          <p:nvPr/>
        </p:nvSpPr>
        <p:spPr>
          <a:xfrm>
            <a:off x="-32537400" y="-15722600"/>
            <a:ext cx="77266800" cy="383032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/>
          </a:p>
        </p:txBody>
      </p:sp>
      <p:sp>
        <p:nvSpPr>
          <p:cNvPr id="10" name="MsPham-0936082789">
            <a:extLst>
              <a:ext uri="{FF2B5EF4-FFF2-40B4-BE49-F238E27FC236}">
                <a16:creationId xmlns:a16="http://schemas.microsoft.com/office/drawing/2014/main" id="{DC11064E-95B7-4E49-9039-61F8FA781E1D}"/>
              </a:ext>
            </a:extLst>
          </p:cNvPr>
          <p:cNvSpPr/>
          <p:nvPr/>
        </p:nvSpPr>
        <p:spPr>
          <a:xfrm>
            <a:off x="-32537400" y="-15722600"/>
            <a:ext cx="77266800" cy="383032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/>
          </a:p>
        </p:txBody>
      </p:sp>
      <p:sp>
        <p:nvSpPr>
          <p:cNvPr id="11" name="MsPham-0936082789">
            <a:extLst>
              <a:ext uri="{FF2B5EF4-FFF2-40B4-BE49-F238E27FC236}">
                <a16:creationId xmlns:a16="http://schemas.microsoft.com/office/drawing/2014/main" id="{BE4F0313-C932-434C-9200-55E234BFBB1C}"/>
              </a:ext>
            </a:extLst>
          </p:cNvPr>
          <p:cNvSpPr/>
          <p:nvPr/>
        </p:nvSpPr>
        <p:spPr>
          <a:xfrm>
            <a:off x="-32537400" y="-15722600"/>
            <a:ext cx="77266800" cy="383032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/>
          </a:p>
        </p:txBody>
      </p:sp>
      <p:sp>
        <p:nvSpPr>
          <p:cNvPr id="12" name="MsPham-0936082789">
            <a:extLst>
              <a:ext uri="{FF2B5EF4-FFF2-40B4-BE49-F238E27FC236}">
                <a16:creationId xmlns:a16="http://schemas.microsoft.com/office/drawing/2014/main" id="{578EC807-3E58-4554-981F-CA37416337E0}"/>
              </a:ext>
            </a:extLst>
          </p:cNvPr>
          <p:cNvSpPr/>
          <p:nvPr/>
        </p:nvSpPr>
        <p:spPr>
          <a:xfrm>
            <a:off x="-32537400" y="-15722600"/>
            <a:ext cx="77266800" cy="383032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/>
          </a:p>
        </p:txBody>
      </p:sp>
      <p:sp>
        <p:nvSpPr>
          <p:cNvPr id="13" name="MsPham-0936082789">
            <a:extLst>
              <a:ext uri="{FF2B5EF4-FFF2-40B4-BE49-F238E27FC236}">
                <a16:creationId xmlns:a16="http://schemas.microsoft.com/office/drawing/2014/main" id="{A707D4F0-F2D4-486D-A701-87E7B8BA35A8}"/>
              </a:ext>
            </a:extLst>
          </p:cNvPr>
          <p:cNvSpPr/>
          <p:nvPr/>
        </p:nvSpPr>
        <p:spPr>
          <a:xfrm>
            <a:off x="-32537400" y="-15722600"/>
            <a:ext cx="77266800" cy="383032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/>
          </a:p>
        </p:txBody>
      </p:sp>
      <p:sp>
        <p:nvSpPr>
          <p:cNvPr id="14" name="MsPham-0936082789">
            <a:extLst>
              <a:ext uri="{FF2B5EF4-FFF2-40B4-BE49-F238E27FC236}">
                <a16:creationId xmlns:a16="http://schemas.microsoft.com/office/drawing/2014/main" id="{07014815-C92C-45CF-9766-17B3392634C3}"/>
              </a:ext>
            </a:extLst>
          </p:cNvPr>
          <p:cNvSpPr/>
          <p:nvPr/>
        </p:nvSpPr>
        <p:spPr>
          <a:xfrm>
            <a:off x="-32537400" y="-15722600"/>
            <a:ext cx="77266800" cy="383032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/>
          </a:p>
        </p:txBody>
      </p:sp>
      <p:sp>
        <p:nvSpPr>
          <p:cNvPr id="15" name="MsPham-0936082789">
            <a:extLst>
              <a:ext uri="{FF2B5EF4-FFF2-40B4-BE49-F238E27FC236}">
                <a16:creationId xmlns:a16="http://schemas.microsoft.com/office/drawing/2014/main" id="{56DB892F-81C1-4FCD-BE17-779018826714}"/>
              </a:ext>
            </a:extLst>
          </p:cNvPr>
          <p:cNvSpPr/>
          <p:nvPr/>
        </p:nvSpPr>
        <p:spPr>
          <a:xfrm>
            <a:off x="-32537400" y="-15722600"/>
            <a:ext cx="77266800" cy="383032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/>
          </a:p>
        </p:txBody>
      </p:sp>
      <p:sp>
        <p:nvSpPr>
          <p:cNvPr id="16" name="MsPham-0936082789">
            <a:extLst>
              <a:ext uri="{FF2B5EF4-FFF2-40B4-BE49-F238E27FC236}">
                <a16:creationId xmlns:a16="http://schemas.microsoft.com/office/drawing/2014/main" id="{114418A0-E329-436F-8CC7-A4A0BC57F8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2537400" y="-15722600"/>
            <a:ext cx="77266800" cy="383032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/>
          </a:p>
        </p:txBody>
      </p:sp>
      <p:sp>
        <p:nvSpPr>
          <p:cNvPr id="17" name="MsPham-0936082789">
            <a:extLst>
              <a:ext uri="{FF2B5EF4-FFF2-40B4-BE49-F238E27FC236}">
                <a16:creationId xmlns:a16="http://schemas.microsoft.com/office/drawing/2014/main" id="{71284774-F279-4FB0-A951-B50B806EAA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2537400" y="-15722600"/>
            <a:ext cx="77266800" cy="383032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27690A-7D76-46A2-B322-D48D2CF3C04F}"/>
              </a:ext>
            </a:extLst>
          </p:cNvPr>
          <p:cNvSpPr txBox="1"/>
          <p:nvPr/>
        </p:nvSpPr>
        <p:spPr>
          <a:xfrm>
            <a:off x="657973" y="1345368"/>
            <a:ext cx="10876054" cy="3005951"/>
          </a:xfrm>
          <a:prstGeom prst="rect">
            <a:avLst/>
          </a:prstGeom>
          <a:noFill/>
        </p:spPr>
        <p:txBody>
          <a:bodyPr wrap="none" rtlCol="0">
            <a:prstTxWarp prst="textInflateTop">
              <a:avLst>
                <a:gd name="adj" fmla="val 27832"/>
              </a:avLst>
            </a:prstTxWarp>
            <a:spAutoFit/>
          </a:bodyPr>
          <a:lstStyle/>
          <a:p>
            <a:r>
              <a:rPr lang="en-US" sz="19134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4519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.VnAristote" panose="020B7200000000000000" pitchFamily="34" charset="0"/>
              </a:rPr>
              <a:t>Warm - up </a:t>
            </a:r>
          </a:p>
        </p:txBody>
      </p:sp>
      <p:sp>
        <p:nvSpPr>
          <p:cNvPr id="9" name="Rectangle: Rounded Corners 8">
            <a:hlinkClick r:id="rId3"/>
            <a:extLst>
              <a:ext uri="{FF2B5EF4-FFF2-40B4-BE49-F238E27FC236}">
                <a16:creationId xmlns:a16="http://schemas.microsoft.com/office/drawing/2014/main" id="{61E7087D-3FAC-4C76-A530-1E032BC64156}"/>
              </a:ext>
            </a:extLst>
          </p:cNvPr>
          <p:cNvSpPr/>
          <p:nvPr/>
        </p:nvSpPr>
        <p:spPr>
          <a:xfrm>
            <a:off x="8839200" y="5723752"/>
            <a:ext cx="1371600" cy="537859"/>
          </a:xfrm>
          <a:prstGeom prst="roundRect">
            <a:avLst>
              <a:gd name="adj" fmla="val 50000"/>
            </a:avLst>
          </a:prstGeom>
          <a:solidFill>
            <a:srgbClr val="FF8C7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2933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.VnCooper" panose="020B7200000000000000" pitchFamily="34" charset="0"/>
              </a:rPr>
              <a:t>Play</a:t>
            </a:r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10952160-1C5F-4EBA-AA0C-48DB11D099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1" y="3886200"/>
            <a:ext cx="2895600" cy="26457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629B9A-F269-4FD9-AE38-013EDAE46B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48260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490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9" name="drumroll.wav"/>
          </p:stSnd>
        </p:sndAc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1" name="huy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951" y="3234403"/>
            <a:ext cx="505079" cy="437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1561" y="2334967"/>
            <a:ext cx="6506941" cy="1572904"/>
          </a:xfrm>
          <a:prstGeom prst="rect">
            <a:avLst/>
          </a:prstGeom>
        </p:spPr>
      </p:pic>
      <p:pic>
        <p:nvPicPr>
          <p:cNvPr id="1030" name="Picture 6" descr="Library of bee on flower vector transparent stock png file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126" y="1649215"/>
            <a:ext cx="964089" cy="122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2 Bee Clipart, Bee Cards, Bee Pictures, Bee - Cartoon Bee - Png ...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689" b="96927" l="11932" r="89205">
                        <a14:foregroundMark x1="33182" y1="21255" x2="54659" y2="23431"/>
                        <a14:foregroundMark x1="37045" y1="30602" x2="54659" y2="16773"/>
                        <a14:foregroundMark x1="37727" y1="19078" x2="56818" y2="31754"/>
                        <a14:foregroundMark x1="38977" y1="31754" x2="56818" y2="24200"/>
                        <a14:foregroundMark x1="40455" y1="19078" x2="46705" y2="211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37" t="2536" r="11699" b="2445"/>
          <a:stretch/>
        </p:blipFill>
        <p:spPr bwMode="auto">
          <a:xfrm>
            <a:off x="8335732" y="1517455"/>
            <a:ext cx="1086433" cy="119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780853" y="2805946"/>
            <a:ext cx="4324470" cy="803372"/>
            <a:chOff x="1767321" y="2343898"/>
            <a:chExt cx="5938677" cy="1103249"/>
          </a:xfrm>
        </p:grpSpPr>
        <p:pic>
          <p:nvPicPr>
            <p:cNvPr id="174" name="huyen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351" y="2812570"/>
              <a:ext cx="731796" cy="634577"/>
            </a:xfrm>
            <a:prstGeom prst="rect">
              <a:avLst/>
            </a:prstGeom>
          </p:spPr>
        </p:pic>
        <p:pic>
          <p:nvPicPr>
            <p:cNvPr id="175" name="huyen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4202" y="2343898"/>
              <a:ext cx="731796" cy="634577"/>
            </a:xfrm>
            <a:prstGeom prst="rect">
              <a:avLst/>
            </a:prstGeom>
          </p:spPr>
        </p:pic>
        <p:pic>
          <p:nvPicPr>
            <p:cNvPr id="176" name="huyen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9999">
              <a:off x="1767321" y="2401228"/>
              <a:ext cx="696795" cy="920250"/>
            </a:xfrm>
            <a:prstGeom prst="rect">
              <a:avLst/>
            </a:prstGeom>
          </p:spPr>
        </p:pic>
      </p:grpSp>
      <p:pic>
        <p:nvPicPr>
          <p:cNvPr id="6" name="Picture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41946" y="3798570"/>
            <a:ext cx="2352382" cy="2496256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993">
            <a:off x="6999355" y="3655230"/>
            <a:ext cx="1523494" cy="1477718"/>
          </a:xfrm>
          <a:prstGeom prst="rect">
            <a:avLst/>
          </a:prstGeom>
        </p:spPr>
      </p:pic>
      <p:pic>
        <p:nvPicPr>
          <p:cNvPr id="53" name="huyen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212095" y="334209"/>
            <a:ext cx="2569027" cy="1349829"/>
          </a:xfrm>
          <a:prstGeom prst="ellipse">
            <a:avLst/>
          </a:prstGeom>
        </p:spPr>
      </p:pic>
      <p:pic>
        <p:nvPicPr>
          <p:cNvPr id="14" name="Crazy Arcade Music (크아 BGM) - Cánh đồng tuyết (Snow Field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74625" y="-1254125"/>
            <a:ext cx="609600" cy="6096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6845989" y="459404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 - 0936.082.789 – YOUTUBE: MsPham.  Facebook: Dạy và học cùng công nghệ.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10790271" y="3429000"/>
            <a:ext cx="3828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67900" y="1291002"/>
            <a:ext cx="1983962" cy="202369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19153568" y="3429000"/>
            <a:ext cx="3828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5939" y="1291002"/>
            <a:ext cx="1983962" cy="202369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4065968" y="-5181600"/>
            <a:ext cx="3828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339" y="-7319598"/>
            <a:ext cx="1983962" cy="202369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4561268" y="13223491"/>
            <a:ext cx="3828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639" y="11085493"/>
            <a:ext cx="1983962" cy="202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9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3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2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6970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349413" y="487412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sing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523131" y="4945029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singging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6849" y="4928826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The sing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75696" y="488414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singing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0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679" y="5409815"/>
            <a:ext cx="759094" cy="1026723"/>
          </a:xfrm>
          <a:prstGeom prst="rect">
            <a:avLst/>
          </a:prstGeom>
        </p:spPr>
      </p:pic>
      <p:pic>
        <p:nvPicPr>
          <p:cNvPr id="21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0552" y="5570248"/>
            <a:ext cx="793156" cy="997527"/>
          </a:xfrm>
          <a:prstGeom prst="rect">
            <a:avLst/>
          </a:prstGeom>
        </p:spPr>
      </p:pic>
      <p:pic>
        <p:nvPicPr>
          <p:cNvPr id="22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5346" y="5662508"/>
            <a:ext cx="788291" cy="1012126"/>
          </a:xfrm>
          <a:prstGeom prst="rect">
            <a:avLst/>
          </a:prstGeom>
        </p:spPr>
      </p:pic>
      <p:pic>
        <p:nvPicPr>
          <p:cNvPr id="23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6149" y="5393668"/>
            <a:ext cx="759094" cy="1012126"/>
          </a:xfrm>
          <a:prstGeom prst="rect">
            <a:avLst/>
          </a:prstGeom>
        </p:spPr>
      </p:pic>
      <p:pic>
        <p:nvPicPr>
          <p:cNvPr id="25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8510750" y="4565625"/>
            <a:ext cx="1557288" cy="151049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9" name="Picture 28" descr="Graphical user interface&#10;&#10;Description automatically generated">
            <a:extLst>
              <a:ext uri="{FF2B5EF4-FFF2-40B4-BE49-F238E27FC236}">
                <a16:creationId xmlns:a16="http://schemas.microsoft.com/office/drawing/2014/main" id="{3E9C2251-FDC3-B93F-98D1-6FFBB9A568A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003" b="13907"/>
          <a:stretch/>
        </p:blipFill>
        <p:spPr>
          <a:xfrm>
            <a:off x="4803291" y="2785216"/>
            <a:ext cx="2172135" cy="1947421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A5F82666-013A-DA0A-696D-9334C26A1450}"/>
              </a:ext>
            </a:extLst>
          </p:cNvPr>
          <p:cNvSpPr/>
          <p:nvPr/>
        </p:nvSpPr>
        <p:spPr>
          <a:xfrm>
            <a:off x="3961468" y="1822581"/>
            <a:ext cx="4007666" cy="52930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b="1">
                <a:latin typeface=".VnAvant" panose="020B7200000000000000" pitchFamily="34" charset="0"/>
              </a:rPr>
              <a:t>What’s your hobby?</a:t>
            </a:r>
          </a:p>
          <a:p>
            <a:pPr algn="ctr"/>
            <a:r>
              <a:rPr lang="en-US" altLang="en-US" sz="2800" b="1">
                <a:latin typeface=".VnAvant" panose="020B7200000000000000" pitchFamily="34" charset="0"/>
              </a:rPr>
              <a:t>It’s ____.</a:t>
            </a:r>
          </a:p>
        </p:txBody>
      </p:sp>
    </p:spTree>
    <p:extLst>
      <p:ext uri="{BB962C8B-B14F-4D97-AF65-F5344CB8AC3E}">
        <p14:creationId xmlns:p14="http://schemas.microsoft.com/office/powerpoint/2010/main" val="101066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04167E-6 -4.44444E-6 L 0.17435 -0.4083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1" y="-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276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754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swimming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523131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swiming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simming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 wimming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1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582" y="5240712"/>
            <a:ext cx="759094" cy="1026723"/>
          </a:xfrm>
          <a:prstGeom prst="rect">
            <a:avLst/>
          </a:prstGeom>
        </p:spPr>
      </p:pic>
      <p:pic>
        <p:nvPicPr>
          <p:cNvPr id="22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004" y="5573407"/>
            <a:ext cx="793156" cy="997527"/>
          </a:xfrm>
          <a:prstGeom prst="rect">
            <a:avLst/>
          </a:prstGeom>
        </p:spPr>
      </p:pic>
      <p:pic>
        <p:nvPicPr>
          <p:cNvPr id="24" name="d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7624" y="5353045"/>
            <a:ext cx="759094" cy="1012126"/>
          </a:xfrm>
          <a:prstGeom prst="rect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8" name="huy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23" name="chuye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07775" y="5571635"/>
            <a:ext cx="854801" cy="109752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5589687" y="4613903"/>
            <a:ext cx="1557288" cy="1510497"/>
          </a:xfrm>
          <a:prstGeom prst="rect">
            <a:avLst/>
          </a:prstGeom>
        </p:spPr>
      </p:pic>
      <p:pic>
        <p:nvPicPr>
          <p:cNvPr id="31" name="Picture 30" descr="Graphical user interface&#10;&#10;Description automatically generated">
            <a:extLst>
              <a:ext uri="{FF2B5EF4-FFF2-40B4-BE49-F238E27FC236}">
                <a16:creationId xmlns:a16="http://schemas.microsoft.com/office/drawing/2014/main" id="{8FAA8DE4-769B-AAD3-40DB-CC8F92CB180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9" t="266" r="50589" b="13641"/>
          <a:stretch/>
        </p:blipFill>
        <p:spPr>
          <a:xfrm>
            <a:off x="4849792" y="2785216"/>
            <a:ext cx="2125634" cy="194742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A1E4A2A-B4AC-DC3D-8647-D90FACF5EF3E}"/>
              </a:ext>
            </a:extLst>
          </p:cNvPr>
          <p:cNvSpPr/>
          <p:nvPr/>
        </p:nvSpPr>
        <p:spPr>
          <a:xfrm>
            <a:off x="3961468" y="1822581"/>
            <a:ext cx="4007666" cy="52930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b="1">
                <a:latin typeface=".VnAvant" panose="020B7200000000000000" pitchFamily="34" charset="0"/>
              </a:rPr>
              <a:t>What’s your hobby?</a:t>
            </a:r>
          </a:p>
          <a:p>
            <a:pPr algn="ctr"/>
            <a:r>
              <a:rPr lang="en-US" altLang="en-US" sz="2800" b="1">
                <a:latin typeface=".VnAvant" panose="020B7200000000000000" pitchFamily="34" charset="0"/>
              </a:rPr>
              <a:t>It’s ____.</a:t>
            </a:r>
          </a:p>
        </p:txBody>
      </p:sp>
    </p:spTree>
    <p:extLst>
      <p:ext uri="{BB962C8B-B14F-4D97-AF65-F5344CB8AC3E}">
        <p14:creationId xmlns:p14="http://schemas.microsoft.com/office/powerpoint/2010/main" val="360214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375E-6 -3.7037E-7 L 0.41211 -0.41111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99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7096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42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9468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349413" y="487412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drowing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523131" y="4945029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drawing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6849" y="4928826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drawwing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75696" y="488414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dawing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0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330" y="5406396"/>
            <a:ext cx="759094" cy="1026723"/>
          </a:xfrm>
          <a:prstGeom prst="rect">
            <a:avLst/>
          </a:prstGeom>
        </p:spPr>
      </p:pic>
      <p:pic>
        <p:nvPicPr>
          <p:cNvPr id="22" name="c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2637" y="5649810"/>
            <a:ext cx="788291" cy="1012126"/>
          </a:xfrm>
          <a:prstGeom prst="rect">
            <a:avLst/>
          </a:prstGeom>
        </p:spPr>
      </p:pic>
      <p:pic>
        <p:nvPicPr>
          <p:cNvPr id="23" name="d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26435" y="5406396"/>
            <a:ext cx="759094" cy="1012126"/>
          </a:xfrm>
          <a:prstGeom prst="rect">
            <a:avLst/>
          </a:prstGeom>
        </p:spPr>
      </p:pic>
      <p:sp>
        <p:nvSpPr>
          <p:cNvPr id="25" name="Double Wave 24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7" name="huy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21" name="bhuye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89353" y="5649810"/>
            <a:ext cx="793156" cy="99579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6" name="Picture 2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2856227" y="4712611"/>
            <a:ext cx="1557288" cy="1510497"/>
          </a:xfrm>
          <a:prstGeom prst="rect">
            <a:avLst/>
          </a:prstGeom>
        </p:spPr>
      </p:pic>
      <p:pic>
        <p:nvPicPr>
          <p:cNvPr id="29" name="Picture 28" descr="Graphical user interface&#10;&#10;Description automatically generated">
            <a:extLst>
              <a:ext uri="{FF2B5EF4-FFF2-40B4-BE49-F238E27FC236}">
                <a16:creationId xmlns:a16="http://schemas.microsoft.com/office/drawing/2014/main" id="{B51A5C9E-9D17-4A24-4726-BF9D75FC440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34" t="201" r="25669" b="13706"/>
          <a:stretch/>
        </p:blipFill>
        <p:spPr>
          <a:xfrm>
            <a:off x="4803291" y="2785216"/>
            <a:ext cx="2172135" cy="1947421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5F989296-0C77-251E-2E29-DBB00CEBB167}"/>
              </a:ext>
            </a:extLst>
          </p:cNvPr>
          <p:cNvSpPr/>
          <p:nvPr/>
        </p:nvSpPr>
        <p:spPr>
          <a:xfrm>
            <a:off x="3961468" y="1822581"/>
            <a:ext cx="4007666" cy="52930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b="1">
                <a:latin typeface=".VnAvant" panose="020B7200000000000000" pitchFamily="34" charset="0"/>
              </a:rPr>
              <a:t>What’s your hobby?</a:t>
            </a:r>
          </a:p>
          <a:p>
            <a:pPr algn="ctr"/>
            <a:r>
              <a:rPr lang="en-US" altLang="en-US" sz="2800" b="1">
                <a:latin typeface=".VnAvant" panose="020B7200000000000000" pitchFamily="34" charset="0"/>
              </a:rPr>
              <a:t>It’s ____.</a:t>
            </a:r>
          </a:p>
        </p:txBody>
      </p:sp>
    </p:spTree>
    <p:extLst>
      <p:ext uri="{BB962C8B-B14F-4D97-AF65-F5344CB8AC3E}">
        <p14:creationId xmlns:p14="http://schemas.microsoft.com/office/powerpoint/2010/main" val="300587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481 0.5516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30" y="2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66667E-6 5.55112E-17 L 0.63633 -0.4312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10" y="-2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4713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3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dancig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23131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danceing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dancing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dencing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34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02" y="5413551"/>
            <a:ext cx="759094" cy="1026723"/>
          </a:xfrm>
          <a:prstGeom prst="rect">
            <a:avLst/>
          </a:prstGeom>
        </p:spPr>
      </p:pic>
      <p:pic>
        <p:nvPicPr>
          <p:cNvPr id="35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312" y="5624601"/>
            <a:ext cx="793156" cy="997527"/>
          </a:xfrm>
          <a:prstGeom prst="rect">
            <a:avLst/>
          </a:prstGeom>
        </p:spPr>
      </p:pic>
      <p:pic>
        <p:nvPicPr>
          <p:cNvPr id="36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1054" y="5662849"/>
            <a:ext cx="788291" cy="1012126"/>
          </a:xfrm>
          <a:prstGeom prst="rect">
            <a:avLst/>
          </a:prstGeom>
        </p:spPr>
      </p:pic>
      <p:pic>
        <p:nvPicPr>
          <p:cNvPr id="37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0688" y="5413551"/>
            <a:ext cx="759094" cy="1012126"/>
          </a:xfrm>
          <a:prstGeom prst="rect">
            <a:avLst/>
          </a:prstGeom>
        </p:spPr>
      </p:pic>
      <p:sp>
        <p:nvSpPr>
          <p:cNvPr id="38" name="Double Wave 37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41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40" name="Picture 3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-20047" y="4509726"/>
            <a:ext cx="1557288" cy="151049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0AB3280-7761-E9ED-B8F0-306DCCBADBC5}"/>
              </a:ext>
            </a:extLst>
          </p:cNvPr>
          <p:cNvSpPr/>
          <p:nvPr/>
        </p:nvSpPr>
        <p:spPr>
          <a:xfrm>
            <a:off x="3961468" y="1822581"/>
            <a:ext cx="4007666" cy="52930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b="1">
                <a:latin typeface=".VnAvant" panose="020B7200000000000000" pitchFamily="34" charset="0"/>
              </a:rPr>
              <a:t>What’s your hobby?</a:t>
            </a:r>
          </a:p>
          <a:p>
            <a:pPr algn="ctr"/>
            <a:r>
              <a:rPr lang="en-US" altLang="en-US" sz="2800" b="1">
                <a:latin typeface=".VnAvant" panose="020B7200000000000000" pitchFamily="34" charset="0"/>
              </a:rPr>
              <a:t>It’s ____.</a:t>
            </a:r>
          </a:p>
        </p:txBody>
      </p:sp>
      <p:pic>
        <p:nvPicPr>
          <p:cNvPr id="18" name="Picture 17" descr="Graphical user interface&#10;&#10;Description automatically generated">
            <a:extLst>
              <a:ext uri="{FF2B5EF4-FFF2-40B4-BE49-F238E27FC236}">
                <a16:creationId xmlns:a16="http://schemas.microsoft.com/office/drawing/2014/main" id="{05D2DD7A-C40E-1FBC-4F06-45BC394E521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27" t="3582" r="676" b="10325"/>
          <a:stretch/>
        </p:blipFill>
        <p:spPr>
          <a:xfrm>
            <a:off x="4803291" y="2785216"/>
            <a:ext cx="2172135" cy="194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8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216 0.5057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25E-7 -2.59259E-6 L 0.87227 -0.3893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607" y="-1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112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60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6349413" y="487412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Hello.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523131" y="4945029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It’s drawing.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96849" y="4928826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Fine. Thank you.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9175696" y="488414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Goodbye.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0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330" y="5406396"/>
            <a:ext cx="759094" cy="1026723"/>
          </a:xfrm>
          <a:prstGeom prst="rect">
            <a:avLst/>
          </a:prstGeom>
        </p:spPr>
      </p:pic>
      <p:pic>
        <p:nvPicPr>
          <p:cNvPr id="22" name="c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2637" y="5649810"/>
            <a:ext cx="788291" cy="1012126"/>
          </a:xfrm>
          <a:prstGeom prst="rect">
            <a:avLst/>
          </a:prstGeom>
        </p:spPr>
      </p:pic>
      <p:pic>
        <p:nvPicPr>
          <p:cNvPr id="23" name="d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26435" y="5406396"/>
            <a:ext cx="759094" cy="1012126"/>
          </a:xfrm>
          <a:prstGeom prst="rect">
            <a:avLst/>
          </a:prstGeom>
        </p:spPr>
      </p:pic>
      <p:sp>
        <p:nvSpPr>
          <p:cNvPr id="25" name="Double Wave 24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7" name="huy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21" name="bhuye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89353" y="5649810"/>
            <a:ext cx="793156" cy="99579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6" name="Picture 2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2856227" y="4712611"/>
            <a:ext cx="1557288" cy="1510497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AEE51C9-E40D-21FD-460F-91F28FD5F0B6}"/>
              </a:ext>
            </a:extLst>
          </p:cNvPr>
          <p:cNvSpPr/>
          <p:nvPr/>
        </p:nvSpPr>
        <p:spPr>
          <a:xfrm>
            <a:off x="4079618" y="2172414"/>
            <a:ext cx="4007666" cy="52930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b="1">
                <a:latin typeface=".VnAvant" panose="020B7200000000000000" pitchFamily="34" charset="0"/>
              </a:rPr>
              <a:t>What’s your hobby?</a:t>
            </a:r>
          </a:p>
        </p:txBody>
      </p:sp>
      <p:pic>
        <p:nvPicPr>
          <p:cNvPr id="36" name="Picture 35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03D03304-2E6D-B0B7-E276-9F46CF01308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708" y="2690346"/>
            <a:ext cx="2335486" cy="197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26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481 0.5516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30" y="2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125E-6 -2.22222E-6 L 0.63633 -0.4312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10" y="-2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4713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3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What’s your hobby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523131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What’s your name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How are you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solidFill>
            <a:schemeClr val="bg1"/>
          </a:solidFill>
          <a:ln w="28575" cmpd="thickThin">
            <a:solidFill>
              <a:srgbClr val="70C60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How old are you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21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582" y="5240712"/>
            <a:ext cx="759094" cy="1026723"/>
          </a:xfrm>
          <a:prstGeom prst="rect">
            <a:avLst/>
          </a:prstGeom>
        </p:spPr>
      </p:pic>
      <p:pic>
        <p:nvPicPr>
          <p:cNvPr id="22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004" y="5573407"/>
            <a:ext cx="793156" cy="997527"/>
          </a:xfrm>
          <a:prstGeom prst="rect">
            <a:avLst/>
          </a:prstGeom>
        </p:spPr>
      </p:pic>
      <p:pic>
        <p:nvPicPr>
          <p:cNvPr id="24" name="d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7624" y="5353045"/>
            <a:ext cx="759094" cy="1012126"/>
          </a:xfrm>
          <a:prstGeom prst="rect">
            <a:avLst/>
          </a:prstGeom>
        </p:spPr>
      </p:pic>
      <p:sp>
        <p:nvSpPr>
          <p:cNvPr id="26" name="Double Wave 25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28" name="huy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23" name="chuye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07775" y="5571635"/>
            <a:ext cx="854801" cy="109752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5589687" y="4613903"/>
            <a:ext cx="1557288" cy="1510497"/>
          </a:xfrm>
          <a:prstGeom prst="rect">
            <a:avLst/>
          </a:prstGeom>
        </p:spPr>
      </p:pic>
      <p:pic>
        <p:nvPicPr>
          <p:cNvPr id="29" name="MsPham-0936082789">
            <a:extLst>
              <a:ext uri="{FF2B5EF4-FFF2-40B4-BE49-F238E27FC236}">
                <a16:creationId xmlns:a16="http://schemas.microsoft.com/office/drawing/2014/main" id="{30C3DC38-0247-375E-1521-FCDBA6CFD01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48976" y="3044200"/>
            <a:ext cx="2468950" cy="1271215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F930D7B-BC2E-3A3D-C914-0B1A60881EDE}"/>
              </a:ext>
            </a:extLst>
          </p:cNvPr>
          <p:cNvSpPr/>
          <p:nvPr/>
        </p:nvSpPr>
        <p:spPr>
          <a:xfrm>
            <a:off x="4092167" y="1816915"/>
            <a:ext cx="4007666" cy="52930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b="1">
                <a:latin typeface=".VnAvant" panose="020B7200000000000000" pitchFamily="34" charset="0"/>
              </a:rPr>
              <a:t>___________?</a:t>
            </a:r>
          </a:p>
          <a:p>
            <a:pPr algn="ctr"/>
            <a:r>
              <a:rPr lang="en-US" sz="2800" b="1">
                <a:latin typeface=".VnAvant" panose="020B7200000000000000" pitchFamily="34" charset="0"/>
              </a:rPr>
              <a:t>It’s swimming.</a:t>
            </a:r>
          </a:p>
        </p:txBody>
      </p:sp>
    </p:spTree>
    <p:extLst>
      <p:ext uri="{BB962C8B-B14F-4D97-AF65-F5344CB8AC3E}">
        <p14:creationId xmlns:p14="http://schemas.microsoft.com/office/powerpoint/2010/main" val="368296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375E-6 -3.7037E-7 L 0.41211 -0.41111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99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7096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42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607 0.4754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23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0286 0.49468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sPham093608278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6349413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It singing.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23131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I’m singing.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696849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It’s singing.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9175696" y="4909578"/>
            <a:ext cx="2560320" cy="1250438"/>
          </a:xfrm>
          <a:prstGeom prst="roundRect">
            <a:avLst/>
          </a:prstGeom>
          <a:ln w="28575" cmpd="thickThin">
            <a:solidFill>
              <a:srgbClr val="70C60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C00000"/>
                </a:solidFill>
              </a:rPr>
              <a:t>Dancing.</a:t>
            </a:r>
            <a:endParaRPr lang="en-US" sz="2800" dirty="0">
              <a:solidFill>
                <a:srgbClr val="C00000"/>
              </a:solidFill>
            </a:endParaRPr>
          </a:p>
        </p:txBody>
      </p:sp>
      <p:pic>
        <p:nvPicPr>
          <p:cNvPr id="34" name="ahuye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02" y="5413551"/>
            <a:ext cx="759094" cy="1026723"/>
          </a:xfrm>
          <a:prstGeom prst="rect">
            <a:avLst/>
          </a:prstGeom>
        </p:spPr>
      </p:pic>
      <p:pic>
        <p:nvPicPr>
          <p:cNvPr id="35" name="bhuye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312" y="5624601"/>
            <a:ext cx="793156" cy="997527"/>
          </a:xfrm>
          <a:prstGeom prst="rect">
            <a:avLst/>
          </a:prstGeom>
        </p:spPr>
      </p:pic>
      <p:pic>
        <p:nvPicPr>
          <p:cNvPr id="36" name="chuye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1054" y="5662849"/>
            <a:ext cx="788291" cy="1012126"/>
          </a:xfrm>
          <a:prstGeom prst="rect">
            <a:avLst/>
          </a:prstGeom>
        </p:spPr>
      </p:pic>
      <p:pic>
        <p:nvPicPr>
          <p:cNvPr id="37" name="dhuyen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0688" y="5413551"/>
            <a:ext cx="759094" cy="1012126"/>
          </a:xfrm>
          <a:prstGeom prst="rect">
            <a:avLst/>
          </a:prstGeom>
        </p:spPr>
      </p:pic>
      <p:sp>
        <p:nvSpPr>
          <p:cNvPr id="38" name="Double Wave 37">
            <a:hlinkClick r:id="" action="ppaction://hlinkshowjump?jump=nextslide"/>
          </p:cNvPr>
          <p:cNvSpPr/>
          <p:nvPr/>
        </p:nvSpPr>
        <p:spPr>
          <a:xfrm>
            <a:off x="9899465" y="2817574"/>
            <a:ext cx="1492560" cy="743826"/>
          </a:xfrm>
          <a:prstGeom prst="double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Next </a:t>
            </a:r>
          </a:p>
        </p:txBody>
      </p:sp>
      <p:pic>
        <p:nvPicPr>
          <p:cNvPr id="41" name="huy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9" b="926"/>
          <a:stretch/>
        </p:blipFill>
        <p:spPr>
          <a:xfrm flipH="1">
            <a:off x="449993" y="954686"/>
            <a:ext cx="1376302" cy="1462233"/>
          </a:xfrm>
          <a:prstGeom prst="rect">
            <a:avLst/>
          </a:prstGeom>
        </p:spPr>
      </p:pic>
      <p:pic>
        <p:nvPicPr>
          <p:cNvPr id="40" name="Picture 3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-20047" y="4509726"/>
            <a:ext cx="1557288" cy="1510497"/>
          </a:xfrm>
          <a:prstGeom prst="rect">
            <a:avLst/>
          </a:prstGeom>
        </p:spPr>
      </p:pic>
      <p:pic>
        <p:nvPicPr>
          <p:cNvPr id="16" name="MsPham-0936082789">
            <a:extLst>
              <a:ext uri="{FF2B5EF4-FFF2-40B4-BE49-F238E27FC236}">
                <a16:creationId xmlns:a16="http://schemas.microsoft.com/office/drawing/2014/main" id="{3927E790-C68C-0870-3A16-D30FF78B5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086" y="2681551"/>
            <a:ext cx="2054731" cy="199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AE442CD-A244-1F4D-A722-8745453FC746}"/>
              </a:ext>
            </a:extLst>
          </p:cNvPr>
          <p:cNvSpPr/>
          <p:nvPr/>
        </p:nvSpPr>
        <p:spPr>
          <a:xfrm>
            <a:off x="4079618" y="2172414"/>
            <a:ext cx="4007666" cy="52930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b="1">
                <a:latin typeface=".VnAvant" panose="020B7200000000000000" pitchFamily="34" charset="0"/>
              </a:rPr>
              <a:t>What’s your hobby?</a:t>
            </a:r>
          </a:p>
        </p:txBody>
      </p:sp>
    </p:spTree>
    <p:extLst>
      <p:ext uri="{BB962C8B-B14F-4D97-AF65-F5344CB8AC3E}">
        <p14:creationId xmlns:p14="http://schemas.microsoft.com/office/powerpoint/2010/main" val="269147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3216 0.5057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6.25E-7 -2.59259E-6 L 0.87227 -0.38935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607" y="-1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2112 0.47315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60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42435 0.50671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1" y="25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65937 0.50509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69" y="25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MsPham093608278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15" name="huy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770" y="3693258"/>
            <a:ext cx="645886" cy="5600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224" y="2928070"/>
            <a:ext cx="5364945" cy="1310754"/>
          </a:xfrm>
          <a:prstGeom prst="rect">
            <a:avLst/>
          </a:prstGeom>
        </p:spPr>
      </p:pic>
      <p:pic>
        <p:nvPicPr>
          <p:cNvPr id="18" name="Picture 6" descr="Library of bee on flower vector transparent stock png files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169" y="2411826"/>
            <a:ext cx="841887" cy="107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2 Bee Clipart, Bee Cards, Bee Pictures, Bee - Cartoon Bee - Png ...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89" b="96927" l="11932" r="89205">
                        <a14:foregroundMark x1="33182" y1="21255" x2="54659" y2="23431"/>
                        <a14:foregroundMark x1="37045" y1="30602" x2="54659" y2="16773"/>
                        <a14:foregroundMark x1="37727" y1="19078" x2="56818" y2="31754"/>
                        <a14:foregroundMark x1="38977" y1="31754" x2="56818" y2="24200"/>
                        <a14:foregroundMark x1="40455" y1="19078" x2="46705" y2="211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37" t="2536" r="11699" b="2445"/>
          <a:stretch/>
        </p:blipFill>
        <p:spPr bwMode="auto">
          <a:xfrm>
            <a:off x="7541295" y="2176433"/>
            <a:ext cx="921390" cy="97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2675189" y="2601633"/>
            <a:ext cx="6428872" cy="1566576"/>
            <a:chOff x="1263639" y="-5092745"/>
            <a:chExt cx="13189063" cy="3213888"/>
          </a:xfrm>
        </p:grpSpPr>
        <p:pic>
          <p:nvPicPr>
            <p:cNvPr id="21" name="huyen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1467" y="-3547255"/>
              <a:ext cx="1501306" cy="1301858"/>
            </a:xfrm>
            <a:prstGeom prst="rect">
              <a:avLst/>
            </a:prstGeom>
          </p:spPr>
        </p:pic>
        <p:pic>
          <p:nvPicPr>
            <p:cNvPr id="22" name="huyen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1396" y="-5092745"/>
              <a:ext cx="1501306" cy="1301858"/>
            </a:xfrm>
            <a:prstGeom prst="rect">
              <a:avLst/>
            </a:prstGeom>
          </p:spPr>
        </p:pic>
        <p:pic>
          <p:nvPicPr>
            <p:cNvPr id="23" name="huy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9999">
              <a:off x="1263639" y="-3283846"/>
              <a:ext cx="1429500" cy="1404989"/>
            </a:xfrm>
            <a:prstGeom prst="rect">
              <a:avLst/>
            </a:prstGeom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007" flipH="1">
            <a:off x="2450256" y="2817472"/>
            <a:ext cx="863417" cy="837474"/>
          </a:xfrm>
          <a:prstGeom prst="rect">
            <a:avLst/>
          </a:prstGeom>
        </p:spPr>
      </p:pic>
      <p:pic>
        <p:nvPicPr>
          <p:cNvPr id="25" name="Picture 2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30800" y="4057243"/>
            <a:ext cx="2377646" cy="2286198"/>
          </a:xfrm>
          <a:prstGeom prst="rect">
            <a:avLst/>
          </a:prstGeom>
        </p:spPr>
      </p:pic>
      <p:pic>
        <p:nvPicPr>
          <p:cNvPr id="26" name="huyen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4" t="-42386" r="-6989" b="-36838"/>
          <a:stretch/>
        </p:blipFill>
        <p:spPr>
          <a:xfrm flipH="1">
            <a:off x="9166989" y="-42086"/>
            <a:ext cx="2569027" cy="13498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9050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sPham-0936082789">
            <a:extLst>
              <a:ext uri="{FF2B5EF4-FFF2-40B4-BE49-F238E27FC236}">
                <a16:creationId xmlns:a16="http://schemas.microsoft.com/office/drawing/2014/main" id="{35136472-9EC4-AEDC-2DF3-D6FAE05B2F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304352" y="3296793"/>
            <a:ext cx="5177608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6A47"/>
                </a:solidFill>
              </a:rPr>
              <a:t>MsPham-0936082789</a:t>
            </a:r>
            <a:endParaRPr lang="en-US" dirty="0">
              <a:solidFill>
                <a:srgbClr val="FF6A47"/>
              </a:solidFill>
            </a:endParaRPr>
          </a:p>
        </p:txBody>
      </p:sp>
      <p:pic>
        <p:nvPicPr>
          <p:cNvPr id="7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86DB6633-6BF8-D05B-97A1-720449FED84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8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0F8E7587-C9AF-0920-A390-D9DCF26FD6D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6" name="MsPham-0936082789">
            <a:extLst>
              <a:ext uri="{FF2B5EF4-FFF2-40B4-BE49-F238E27FC236}">
                <a16:creationId xmlns:a16="http://schemas.microsoft.com/office/drawing/2014/main" id="{7C7F0EC3-2B6B-3DE3-B744-533BD82108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l="5613" t="1819" r="13611" b="975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MsPham-0936082789">
            <a:extLst>
              <a:ext uri="{FF2B5EF4-FFF2-40B4-BE49-F238E27FC236}">
                <a16:creationId xmlns:a16="http://schemas.microsoft.com/office/drawing/2014/main" id="{DC6C8590-4F6D-57D5-5692-F084661BD291}"/>
              </a:ext>
            </a:extLst>
          </p:cNvPr>
          <p:cNvSpPr txBox="1">
            <a:spLocks/>
          </p:cNvSpPr>
          <p:nvPr/>
        </p:nvSpPr>
        <p:spPr>
          <a:xfrm>
            <a:off x="1205129" y="377264"/>
            <a:ext cx="2510344" cy="548640"/>
          </a:xfrm>
          <a:prstGeom prst="flowChartProcess">
            <a:avLst/>
          </a:prstGeom>
          <a:solidFill>
            <a:srgbClr val="FF6A47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  Let’s play.</a:t>
            </a:r>
            <a:endParaRPr lang="en-US" dirty="0"/>
          </a:p>
        </p:txBody>
      </p:sp>
      <p:sp>
        <p:nvSpPr>
          <p:cNvPr id="3" name="MsPham-0936082789">
            <a:extLst>
              <a:ext uri="{FF2B5EF4-FFF2-40B4-BE49-F238E27FC236}">
                <a16:creationId xmlns:a16="http://schemas.microsoft.com/office/drawing/2014/main" id="{C19F7CD7-792D-34B7-36CE-8443AFF10A1F}"/>
              </a:ext>
            </a:extLst>
          </p:cNvPr>
          <p:cNvSpPr txBox="1"/>
          <p:nvPr/>
        </p:nvSpPr>
        <p:spPr>
          <a:xfrm>
            <a:off x="888182" y="377264"/>
            <a:ext cx="548640" cy="548640"/>
          </a:xfrm>
          <a:prstGeom prst="ellipse">
            <a:avLst/>
          </a:prstGeom>
          <a:solidFill>
            <a:srgbClr val="FF6A47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48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455E4443-104D-928A-FB71-BFA6E23E089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16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7ECCDC36-7C73-7B96-077C-3339E7A5B04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2" name="MsPham-0936082789">
            <a:extLst>
              <a:ext uri="{FF2B5EF4-FFF2-40B4-BE49-F238E27FC236}">
                <a16:creationId xmlns:a16="http://schemas.microsoft.com/office/drawing/2014/main" id="{BE0FC411-6187-24BA-93D4-164211DD9EF4}"/>
              </a:ext>
            </a:extLst>
          </p:cNvPr>
          <p:cNvSpPr txBox="1">
            <a:spLocks/>
          </p:cNvSpPr>
          <p:nvPr/>
        </p:nvSpPr>
        <p:spPr>
          <a:xfrm>
            <a:off x="1205129" y="377264"/>
            <a:ext cx="5177608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6A47"/>
                </a:solidFill>
              </a:rPr>
              <a:t>  Look, listen and repeat.</a:t>
            </a:r>
            <a:endParaRPr lang="en-US" dirty="0">
              <a:solidFill>
                <a:srgbClr val="FF6A47"/>
              </a:solidFill>
            </a:endParaRPr>
          </a:p>
        </p:txBody>
      </p:sp>
      <p:sp>
        <p:nvSpPr>
          <p:cNvPr id="3" name="MsPham-0936082789">
            <a:extLst>
              <a:ext uri="{FF2B5EF4-FFF2-40B4-BE49-F238E27FC236}">
                <a16:creationId xmlns:a16="http://schemas.microsoft.com/office/drawing/2014/main" id="{F2443AFA-CEDE-F59A-770A-178B6FE6E0AD}"/>
              </a:ext>
            </a:extLst>
          </p:cNvPr>
          <p:cNvSpPr txBox="1"/>
          <p:nvPr/>
        </p:nvSpPr>
        <p:spPr>
          <a:xfrm>
            <a:off x="888182" y="377264"/>
            <a:ext cx="548640" cy="548640"/>
          </a:xfrm>
          <a:prstGeom prst="ellipse">
            <a:avLst/>
          </a:prstGeom>
          <a:solidFill>
            <a:srgbClr val="FF6A47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1</a:t>
            </a:r>
            <a:endParaRPr lang="en-US" dirty="0"/>
          </a:p>
        </p:txBody>
      </p:sp>
      <p:pic>
        <p:nvPicPr>
          <p:cNvPr id="9" name="MsPham-0936082789">
            <a:extLst>
              <a:ext uri="{FF2B5EF4-FFF2-40B4-BE49-F238E27FC236}">
                <a16:creationId xmlns:a16="http://schemas.microsoft.com/office/drawing/2014/main" id="{685BF958-3D8D-5CB7-39AD-3438C1AA7E1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414" t="15022" r="14612" b="15187"/>
          <a:stretch/>
        </p:blipFill>
        <p:spPr>
          <a:xfrm>
            <a:off x="6294192" y="377264"/>
            <a:ext cx="548639" cy="548640"/>
          </a:xfrm>
          <a:prstGeom prst="ellipse">
            <a:avLst/>
          </a:prstGeom>
        </p:spPr>
      </p:pic>
      <p:sp>
        <p:nvSpPr>
          <p:cNvPr id="17" name="MsPham-0936082789">
            <a:extLst>
              <a:ext uri="{FF2B5EF4-FFF2-40B4-BE49-F238E27FC236}">
                <a16:creationId xmlns:a16="http://schemas.microsoft.com/office/drawing/2014/main" id="{7B0AB591-3678-0121-B844-96F0C9564EE0}"/>
              </a:ext>
            </a:extLst>
          </p:cNvPr>
          <p:cNvSpPr txBox="1">
            <a:spLocks/>
          </p:cNvSpPr>
          <p:nvPr/>
        </p:nvSpPr>
        <p:spPr>
          <a:xfrm>
            <a:off x="6304352" y="3296793"/>
            <a:ext cx="5177608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6A47"/>
                </a:solidFill>
              </a:rPr>
              <a:t>MsPham-0936082789</a:t>
            </a:r>
            <a:endParaRPr lang="en-US" dirty="0">
              <a:solidFill>
                <a:srgbClr val="FF6A47"/>
              </a:solidFill>
            </a:endParaRPr>
          </a:p>
        </p:txBody>
      </p:sp>
      <p:pic>
        <p:nvPicPr>
          <p:cNvPr id="7" name="MsPham-093608278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1FF0A2F-8F92-B0DA-62CE-5CC02FC49B7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1740214"/>
            <a:ext cx="11696700" cy="3532776"/>
          </a:xfrm>
          <a:prstGeom prst="rect">
            <a:avLst/>
          </a:prstGeom>
        </p:spPr>
      </p:pic>
      <p:sp>
        <p:nvSpPr>
          <p:cNvPr id="6" name="MsPham-0936082789">
            <a:extLst>
              <a:ext uri="{FF2B5EF4-FFF2-40B4-BE49-F238E27FC236}">
                <a16:creationId xmlns:a16="http://schemas.microsoft.com/office/drawing/2014/main" id="{F507BC8D-E54D-BF7B-681A-60D96B2D5319}"/>
              </a:ext>
            </a:extLst>
          </p:cNvPr>
          <p:cNvSpPr/>
          <p:nvPr/>
        </p:nvSpPr>
        <p:spPr>
          <a:xfrm>
            <a:off x="1436823" y="1740214"/>
            <a:ext cx="2206320" cy="54864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sPham-0936082789">
            <a:extLst>
              <a:ext uri="{FF2B5EF4-FFF2-40B4-BE49-F238E27FC236}">
                <a16:creationId xmlns:a16="http://schemas.microsoft.com/office/drawing/2014/main" id="{739A1CF9-3DDF-8737-0B65-3F7EF4B926F8}"/>
              </a:ext>
            </a:extLst>
          </p:cNvPr>
          <p:cNvSpPr/>
          <p:nvPr/>
        </p:nvSpPr>
        <p:spPr>
          <a:xfrm>
            <a:off x="4439920" y="2603814"/>
            <a:ext cx="1371600" cy="43402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sPham-0936082789">
            <a:extLst>
              <a:ext uri="{FF2B5EF4-FFF2-40B4-BE49-F238E27FC236}">
                <a16:creationId xmlns:a16="http://schemas.microsoft.com/office/drawing/2014/main" id="{F9850C9E-D6B9-223B-74CC-FF43F3D54081}"/>
              </a:ext>
            </a:extLst>
          </p:cNvPr>
          <p:cNvSpPr/>
          <p:nvPr/>
        </p:nvSpPr>
        <p:spPr>
          <a:xfrm>
            <a:off x="7203440" y="1854828"/>
            <a:ext cx="2509519" cy="6648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sPham-0936082789">
            <a:extLst>
              <a:ext uri="{FF2B5EF4-FFF2-40B4-BE49-F238E27FC236}">
                <a16:creationId xmlns:a16="http://schemas.microsoft.com/office/drawing/2014/main" id="{E7208BB9-4DBA-49AC-F34A-0126CF159D07}"/>
              </a:ext>
            </a:extLst>
          </p:cNvPr>
          <p:cNvSpPr/>
          <p:nvPr/>
        </p:nvSpPr>
        <p:spPr>
          <a:xfrm>
            <a:off x="8808721" y="4526908"/>
            <a:ext cx="1107440" cy="66485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rack 45 (mp3cut.net) (1)">
            <a:hlinkClick r:id="" action="ppaction://media"/>
            <a:extLst>
              <a:ext uri="{FF2B5EF4-FFF2-40B4-BE49-F238E27FC236}">
                <a16:creationId xmlns:a16="http://schemas.microsoft.com/office/drawing/2014/main" id="{008B2A73-BC25-DAC6-9036-67154E8B86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08163" y="641745"/>
            <a:ext cx="487363" cy="487363"/>
          </a:xfrm>
          <a:prstGeom prst="rect">
            <a:avLst/>
          </a:prstGeom>
        </p:spPr>
      </p:pic>
      <p:pic>
        <p:nvPicPr>
          <p:cNvPr id="5" name="Track 45 (mp3cut.net)">
            <a:hlinkClick r:id="" action="ppaction://media"/>
            <a:extLst>
              <a:ext uri="{FF2B5EF4-FFF2-40B4-BE49-F238E27FC236}">
                <a16:creationId xmlns:a16="http://schemas.microsoft.com/office/drawing/2014/main" id="{379F5E1B-81BB-A191-5419-1BAC5C1BAED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08163" y="641745"/>
            <a:ext cx="487363" cy="487363"/>
          </a:xfrm>
          <a:prstGeom prst="rect">
            <a:avLst/>
          </a:prstGeom>
        </p:spPr>
      </p:pic>
      <p:pic>
        <p:nvPicPr>
          <p:cNvPr id="12" name="MsPham-0936082789">
            <a:hlinkClick r:id="" action="ppaction://media"/>
            <a:extLst>
              <a:ext uri="{FF2B5EF4-FFF2-40B4-BE49-F238E27FC236}">
                <a16:creationId xmlns:a16="http://schemas.microsoft.com/office/drawing/2014/main" id="{D79A23B9-0CCC-E668-2EA8-B384C9DBA1B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08163" y="641745"/>
            <a:ext cx="487363" cy="487363"/>
          </a:xfrm>
          <a:prstGeom prst="rect">
            <a:avLst/>
          </a:prstGeom>
        </p:spPr>
      </p:pic>
      <p:pic>
        <p:nvPicPr>
          <p:cNvPr id="13" name="MsPham-0936082789">
            <a:extLst>
              <a:ext uri="{FF2B5EF4-FFF2-40B4-BE49-F238E27FC236}">
                <a16:creationId xmlns:a16="http://schemas.microsoft.com/office/drawing/2014/main" id="{F463EE8A-3CA1-3977-B784-FF3084B5584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414" t="15022" r="14612" b="15187"/>
          <a:stretch/>
        </p:blipFill>
        <p:spPr>
          <a:xfrm>
            <a:off x="2539983" y="5272990"/>
            <a:ext cx="548639" cy="548640"/>
          </a:xfrm>
          <a:prstGeom prst="ellipse">
            <a:avLst/>
          </a:prstGeom>
        </p:spPr>
      </p:pic>
      <p:pic>
        <p:nvPicPr>
          <p:cNvPr id="14" name="MsPham-0936082789">
            <a:extLst>
              <a:ext uri="{FF2B5EF4-FFF2-40B4-BE49-F238E27FC236}">
                <a16:creationId xmlns:a16="http://schemas.microsoft.com/office/drawing/2014/main" id="{488E25A0-C13B-6247-3FAD-1E0DED36728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4414" t="15022" r="14612" b="15187"/>
          <a:stretch/>
        </p:blipFill>
        <p:spPr>
          <a:xfrm>
            <a:off x="9081883" y="5272990"/>
            <a:ext cx="548639" cy="54864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3372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rack 45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rack 45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rack 45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rack 45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sPham-0936082789">
            <a:extLst>
              <a:ext uri="{FF2B5EF4-FFF2-40B4-BE49-F238E27FC236}">
                <a16:creationId xmlns:a16="http://schemas.microsoft.com/office/drawing/2014/main" id="{4F06E94D-2F4A-BC38-D875-74AD1050E7CC}"/>
              </a:ext>
            </a:extLst>
          </p:cNvPr>
          <p:cNvSpPr txBox="1"/>
          <p:nvPr/>
        </p:nvSpPr>
        <p:spPr>
          <a:xfrm>
            <a:off x="6304352" y="3296793"/>
            <a:ext cx="5177608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6A47"/>
                </a:solidFill>
              </a:rPr>
              <a:t>MsPham-0936082789</a:t>
            </a:r>
            <a:endParaRPr lang="en-US" dirty="0">
              <a:solidFill>
                <a:srgbClr val="FF6A47"/>
              </a:solidFill>
            </a:endParaRPr>
          </a:p>
        </p:txBody>
      </p:sp>
      <p:pic>
        <p:nvPicPr>
          <p:cNvPr id="18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B11C069E-7446-1741-3253-7ABCFDB8390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19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BFCC9948-ACED-54BE-F54E-A016DB0008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5469F7B-A48E-04E3-F002-EB1DFA316C66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FF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89682"/>
          <a:stretch>
            <a:fillRect/>
          </a:stretch>
        </p:blipFill>
        <p:spPr>
          <a:xfrm>
            <a:off x="0" y="5892882"/>
            <a:ext cx="12192000" cy="125794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37235" y="810228"/>
            <a:ext cx="10517530" cy="508265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45895" y="2834915"/>
            <a:ext cx="10208870" cy="1390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63"/>
              </a:lnSpc>
            </a:pPr>
            <a:r>
              <a:rPr lang="en-US" sz="10575">
                <a:solidFill>
                  <a:srgbClr val="FF8C72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Love Craft" panose="02000000000000000000" pitchFamily="2" charset="0"/>
              </a:rPr>
              <a:t>Thank you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931653" y="1540558"/>
            <a:ext cx="1581887" cy="92144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50423">
            <a:off x="4731574" y="4132814"/>
            <a:ext cx="2728854" cy="94827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659250" y="4402906"/>
            <a:ext cx="2873500" cy="316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7"/>
              </a:lnSpc>
            </a:pPr>
            <a:r>
              <a:rPr lang="en-US" sz="1933">
                <a:solidFill>
                  <a:srgbClr val="82AEAC"/>
                </a:solidFill>
                <a:latin typeface="Bryndan Write"/>
              </a:rPr>
              <a:t>For enjoying!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200205">
            <a:off x="10602525" y="356401"/>
            <a:ext cx="1942715" cy="137932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200205">
            <a:off x="-285558" y="356401"/>
            <a:ext cx="1942715" cy="13793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777732">
            <a:off x="8280519" y="1829967"/>
            <a:ext cx="988412" cy="55721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22289">
            <a:off x="2935876" y="1683650"/>
            <a:ext cx="582289" cy="88392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5673056" y="5243072"/>
            <a:ext cx="845890" cy="99957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5432039" y="685800"/>
            <a:ext cx="1327923" cy="4564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542798BF-9B75-D974-CF27-E5F6699C494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28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5CE4BE8A-6774-ED51-2CD1-2066B0D98D1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29" name="MsPham-0936082789">
            <a:extLst>
              <a:ext uri="{FF2B5EF4-FFF2-40B4-BE49-F238E27FC236}">
                <a16:creationId xmlns:a16="http://schemas.microsoft.com/office/drawing/2014/main" id="{2E8CFC84-A0C4-0B5A-1DA6-1F052BD75BB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05627" y="7173623"/>
            <a:ext cx="5177608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6A47"/>
                </a:solidFill>
              </a:rPr>
              <a:t>MsPham-0936082789</a:t>
            </a:r>
            <a:endParaRPr lang="en-US" dirty="0">
              <a:solidFill>
                <a:srgbClr val="FF6A47"/>
              </a:solidFill>
            </a:endParaRPr>
          </a:p>
        </p:txBody>
      </p:sp>
      <p:sp>
        <p:nvSpPr>
          <p:cNvPr id="42" name="MsPham-0936082789">
            <a:extLst>
              <a:ext uri="{FF2B5EF4-FFF2-40B4-BE49-F238E27FC236}">
                <a16:creationId xmlns:a16="http://schemas.microsoft.com/office/drawing/2014/main" id="{718FB66E-A496-2837-FE02-C02D4FB9DDDF}"/>
              </a:ext>
            </a:extLst>
          </p:cNvPr>
          <p:cNvSpPr txBox="1"/>
          <p:nvPr/>
        </p:nvSpPr>
        <p:spPr>
          <a:xfrm>
            <a:off x="3030766" y="4525702"/>
            <a:ext cx="271288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en-US" sz="4000">
                <a:solidFill>
                  <a:srgbClr val="334F4E"/>
                </a:solidFill>
              </a:rPr>
              <a:t>swimming</a:t>
            </a:r>
            <a:endParaRPr lang="en-US" sz="4000" dirty="0">
              <a:solidFill>
                <a:srgbClr val="334F4E"/>
              </a:solidFill>
            </a:endParaRPr>
          </a:p>
        </p:txBody>
      </p:sp>
      <p:sp>
        <p:nvSpPr>
          <p:cNvPr id="20" name="MsPham-0936082789">
            <a:extLst>
              <a:ext uri="{FF2B5EF4-FFF2-40B4-BE49-F238E27FC236}">
                <a16:creationId xmlns:a16="http://schemas.microsoft.com/office/drawing/2014/main" id="{F62A1C25-BD94-6216-D03A-44612E8F58AE}"/>
              </a:ext>
            </a:extLst>
          </p:cNvPr>
          <p:cNvSpPr txBox="1"/>
          <p:nvPr/>
        </p:nvSpPr>
        <p:spPr>
          <a:xfrm>
            <a:off x="3030767" y="3493598"/>
            <a:ext cx="271288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en-US" sz="4000">
                <a:solidFill>
                  <a:srgbClr val="334F4E"/>
                </a:solidFill>
              </a:rPr>
              <a:t>drawing</a:t>
            </a:r>
            <a:endParaRPr lang="en-US" sz="4000" dirty="0">
              <a:solidFill>
                <a:srgbClr val="334F4E"/>
              </a:solidFill>
            </a:endParaRPr>
          </a:p>
        </p:txBody>
      </p:sp>
      <p:sp>
        <p:nvSpPr>
          <p:cNvPr id="39" name="MsPham-0936082789">
            <a:extLst>
              <a:ext uri="{FF2B5EF4-FFF2-40B4-BE49-F238E27FC236}">
                <a16:creationId xmlns:a16="http://schemas.microsoft.com/office/drawing/2014/main" id="{DEDA1670-036D-B8B7-7A88-09BF6B03A945}"/>
              </a:ext>
            </a:extLst>
          </p:cNvPr>
          <p:cNvSpPr txBox="1"/>
          <p:nvPr/>
        </p:nvSpPr>
        <p:spPr>
          <a:xfrm>
            <a:off x="3030767" y="2374946"/>
            <a:ext cx="271288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en-US" sz="4000">
                <a:solidFill>
                  <a:srgbClr val="334F4E"/>
                </a:solidFill>
              </a:rPr>
              <a:t>singing</a:t>
            </a:r>
            <a:endParaRPr lang="en-US" sz="4000" dirty="0">
              <a:solidFill>
                <a:srgbClr val="334F4E"/>
              </a:solidFill>
            </a:endParaRPr>
          </a:p>
        </p:txBody>
      </p:sp>
      <p:sp>
        <p:nvSpPr>
          <p:cNvPr id="16" name="MsPham-0936082789">
            <a:extLst>
              <a:ext uri="{FF2B5EF4-FFF2-40B4-BE49-F238E27FC236}">
                <a16:creationId xmlns:a16="http://schemas.microsoft.com/office/drawing/2014/main" id="{1699BF72-7525-58D8-B0ED-AA1966EC19BD}"/>
              </a:ext>
            </a:extLst>
          </p:cNvPr>
          <p:cNvSpPr txBox="1"/>
          <p:nvPr/>
        </p:nvSpPr>
        <p:spPr>
          <a:xfrm>
            <a:off x="3030767" y="1291019"/>
            <a:ext cx="271288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en-US" sz="4000">
                <a:solidFill>
                  <a:srgbClr val="334F4E"/>
                </a:solidFill>
              </a:rPr>
              <a:t>dancing</a:t>
            </a:r>
            <a:endParaRPr lang="en-US" sz="4000" dirty="0">
              <a:solidFill>
                <a:srgbClr val="334F4E"/>
              </a:solidFill>
            </a:endParaRPr>
          </a:p>
        </p:txBody>
      </p:sp>
      <p:sp>
        <p:nvSpPr>
          <p:cNvPr id="5" name="MsPham-0936082789">
            <a:extLst>
              <a:ext uri="{FF2B5EF4-FFF2-40B4-BE49-F238E27FC236}">
                <a16:creationId xmlns:a16="http://schemas.microsoft.com/office/drawing/2014/main" id="{25E90811-275E-7169-F32F-B67EA569D8F8}"/>
              </a:ext>
            </a:extLst>
          </p:cNvPr>
          <p:cNvSpPr txBox="1"/>
          <p:nvPr/>
        </p:nvSpPr>
        <p:spPr>
          <a:xfrm>
            <a:off x="2971862" y="5540605"/>
            <a:ext cx="271288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en-US" sz="4000">
                <a:solidFill>
                  <a:srgbClr val="334F4E"/>
                </a:solidFill>
              </a:rPr>
              <a:t>hobby</a:t>
            </a:r>
            <a:endParaRPr lang="en-US" sz="4000" dirty="0">
              <a:solidFill>
                <a:srgbClr val="334F4E"/>
              </a:solidFill>
            </a:endParaRPr>
          </a:p>
        </p:txBody>
      </p:sp>
      <p:sp>
        <p:nvSpPr>
          <p:cNvPr id="2" name="MsPham-0936082789">
            <a:extLst>
              <a:ext uri="{FF2B5EF4-FFF2-40B4-BE49-F238E27FC236}">
                <a16:creationId xmlns:a16="http://schemas.microsoft.com/office/drawing/2014/main" id="{A105DDB9-6978-A7A4-9BC4-B554D4519F5E}"/>
              </a:ext>
            </a:extLst>
          </p:cNvPr>
          <p:cNvSpPr txBox="1">
            <a:spLocks/>
          </p:cNvSpPr>
          <p:nvPr/>
        </p:nvSpPr>
        <p:spPr>
          <a:xfrm>
            <a:off x="1141912" y="223297"/>
            <a:ext cx="3439613" cy="548640"/>
          </a:xfrm>
          <a:prstGeom prst="hexagon">
            <a:avLst/>
          </a:prstGeom>
          <a:solidFill>
            <a:srgbClr val="FF6A47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Vocabulary</a:t>
            </a:r>
            <a:endParaRPr lang="en-US" dirty="0"/>
          </a:p>
        </p:txBody>
      </p:sp>
      <p:sp>
        <p:nvSpPr>
          <p:cNvPr id="7" name="MsPham-0936082789">
            <a:extLst>
              <a:ext uri="{FF2B5EF4-FFF2-40B4-BE49-F238E27FC236}">
                <a16:creationId xmlns:a16="http://schemas.microsoft.com/office/drawing/2014/main" id="{5A7C2DEF-AFA0-1C55-A062-5B69DE1EE732}"/>
              </a:ext>
            </a:extLst>
          </p:cNvPr>
          <p:cNvSpPr/>
          <p:nvPr/>
        </p:nvSpPr>
        <p:spPr>
          <a:xfrm>
            <a:off x="7369481" y="5557001"/>
            <a:ext cx="2712886" cy="675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>
                <a:solidFill>
                  <a:srgbClr val="334F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Sở thích</a:t>
            </a:r>
            <a:endParaRPr kumimoji="0" lang="en-US" altLang="en-US" sz="3200" i="0" u="none" strike="noStrike" cap="none" normalizeH="0" baseline="0">
              <a:ln>
                <a:noFill/>
              </a:ln>
              <a:solidFill>
                <a:srgbClr val="334F4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MsPham-0936082789">
            <a:extLst>
              <a:ext uri="{FF2B5EF4-FFF2-40B4-BE49-F238E27FC236}">
                <a16:creationId xmlns:a16="http://schemas.microsoft.com/office/drawing/2014/main" id="{6E784599-8578-9A57-EA01-726D5AA8DC33}"/>
              </a:ext>
            </a:extLst>
          </p:cNvPr>
          <p:cNvSpPr/>
          <p:nvPr/>
        </p:nvSpPr>
        <p:spPr>
          <a:xfrm>
            <a:off x="7428384" y="1272209"/>
            <a:ext cx="2712886" cy="675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 dirty="0">
                <a:solidFill>
                  <a:srgbClr val="334F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sz="3200" dirty="0" err="1">
                <a:solidFill>
                  <a:srgbClr val="334F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Nhảy</a:t>
            </a:r>
            <a:r>
              <a:rPr lang="en-US" altLang="en-US" sz="3200" dirty="0">
                <a:solidFill>
                  <a:srgbClr val="334F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dirty="0" err="1">
                <a:solidFill>
                  <a:srgbClr val="334F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múa</a:t>
            </a:r>
            <a:endParaRPr kumimoji="0" lang="en-US" altLang="en-US" sz="3200" i="0" u="none" strike="noStrike" cap="none" normalizeH="0" baseline="0" dirty="0">
              <a:ln>
                <a:noFill/>
              </a:ln>
              <a:solidFill>
                <a:srgbClr val="334F4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MsPham-0936082789">
            <a:extLst>
              <a:ext uri="{FF2B5EF4-FFF2-40B4-BE49-F238E27FC236}">
                <a16:creationId xmlns:a16="http://schemas.microsoft.com/office/drawing/2014/main" id="{49E10AE0-855E-E246-705B-8AF216EBFDA6}"/>
              </a:ext>
            </a:extLst>
          </p:cNvPr>
          <p:cNvSpPr/>
          <p:nvPr/>
        </p:nvSpPr>
        <p:spPr>
          <a:xfrm>
            <a:off x="7428385" y="3509994"/>
            <a:ext cx="2712886" cy="675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>
                <a:solidFill>
                  <a:srgbClr val="334F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Vẽ</a:t>
            </a:r>
            <a:endParaRPr kumimoji="0" lang="en-US" altLang="en-US" sz="3200" i="0" u="none" strike="noStrike" cap="none" normalizeH="0" baseline="0">
              <a:ln>
                <a:noFill/>
              </a:ln>
              <a:solidFill>
                <a:srgbClr val="334F4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sPham-0936082789">
            <a:extLst>
              <a:ext uri="{FF2B5EF4-FFF2-40B4-BE49-F238E27FC236}">
                <a16:creationId xmlns:a16="http://schemas.microsoft.com/office/drawing/2014/main" id="{7D174D4C-9B2A-5976-229F-2C3A82389FC3}"/>
              </a:ext>
            </a:extLst>
          </p:cNvPr>
          <p:cNvSpPr txBox="1"/>
          <p:nvPr/>
        </p:nvSpPr>
        <p:spPr>
          <a:xfrm>
            <a:off x="5743652" y="5644513"/>
            <a:ext cx="202055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2800" b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/>
              <a:t>/ˈhɒbi/</a:t>
            </a:r>
            <a:endParaRPr lang="en-US" dirty="0"/>
          </a:p>
        </p:txBody>
      </p:sp>
      <p:sp>
        <p:nvSpPr>
          <p:cNvPr id="17" name="MsPham-0936082789">
            <a:extLst>
              <a:ext uri="{FF2B5EF4-FFF2-40B4-BE49-F238E27FC236}">
                <a16:creationId xmlns:a16="http://schemas.microsoft.com/office/drawing/2014/main" id="{AB9FD9AE-7D1E-E79A-D589-E86C14E205AA}"/>
              </a:ext>
            </a:extLst>
          </p:cNvPr>
          <p:cNvSpPr txBox="1"/>
          <p:nvPr/>
        </p:nvSpPr>
        <p:spPr>
          <a:xfrm>
            <a:off x="5760478" y="1394927"/>
            <a:ext cx="184974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2800" b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/>
              <a:t>/ˈdɑːnsɪŋ/</a:t>
            </a:r>
            <a:endParaRPr lang="en-US" dirty="0"/>
          </a:p>
        </p:txBody>
      </p:sp>
      <p:sp>
        <p:nvSpPr>
          <p:cNvPr id="21" name="MsPham-0936082789">
            <a:extLst>
              <a:ext uri="{FF2B5EF4-FFF2-40B4-BE49-F238E27FC236}">
                <a16:creationId xmlns:a16="http://schemas.microsoft.com/office/drawing/2014/main" id="{4B9FE373-F21C-BC77-8A55-6F6C7C804D4B}"/>
              </a:ext>
            </a:extLst>
          </p:cNvPr>
          <p:cNvSpPr txBox="1"/>
          <p:nvPr/>
        </p:nvSpPr>
        <p:spPr>
          <a:xfrm>
            <a:off x="5760477" y="3585931"/>
            <a:ext cx="1529007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2800" b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/>
              <a:t>/ˈdrɔːɪŋ/</a:t>
            </a:r>
            <a:endParaRPr lang="en-US" dirty="0"/>
          </a:p>
        </p:txBody>
      </p:sp>
      <p:sp>
        <p:nvSpPr>
          <p:cNvPr id="36" name="MsPham-0936082789">
            <a:extLst>
              <a:ext uri="{FF2B5EF4-FFF2-40B4-BE49-F238E27FC236}">
                <a16:creationId xmlns:a16="http://schemas.microsoft.com/office/drawing/2014/main" id="{FE922F46-6F05-90F8-76FB-3C409319B2EC}"/>
              </a:ext>
            </a:extLst>
          </p:cNvPr>
          <p:cNvSpPr/>
          <p:nvPr/>
        </p:nvSpPr>
        <p:spPr>
          <a:xfrm>
            <a:off x="7428385" y="2391342"/>
            <a:ext cx="2712886" cy="675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>
                <a:solidFill>
                  <a:srgbClr val="334F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hát</a:t>
            </a:r>
            <a:endParaRPr kumimoji="0" lang="en-US" altLang="en-US" sz="3200" i="0" u="none" strike="noStrike" cap="none" normalizeH="0" baseline="0">
              <a:ln>
                <a:noFill/>
              </a:ln>
              <a:solidFill>
                <a:srgbClr val="334F4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MsPham-0936082789">
            <a:extLst>
              <a:ext uri="{FF2B5EF4-FFF2-40B4-BE49-F238E27FC236}">
                <a16:creationId xmlns:a16="http://schemas.microsoft.com/office/drawing/2014/main" id="{73A649E8-990B-DB87-B1A0-2D6A9CD2A0F2}"/>
              </a:ext>
            </a:extLst>
          </p:cNvPr>
          <p:cNvSpPr/>
          <p:nvPr/>
        </p:nvSpPr>
        <p:spPr>
          <a:xfrm>
            <a:off x="7428384" y="4542098"/>
            <a:ext cx="2712886" cy="675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200">
                <a:solidFill>
                  <a:srgbClr val="334F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Bơi</a:t>
            </a:r>
            <a:endParaRPr kumimoji="0" lang="en-US" altLang="en-US" sz="3200" i="0" u="none" strike="noStrike" cap="none" normalizeH="0" baseline="0">
              <a:ln>
                <a:noFill/>
              </a:ln>
              <a:solidFill>
                <a:srgbClr val="334F4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MsPham-0936082789">
            <a:extLst>
              <a:ext uri="{FF2B5EF4-FFF2-40B4-BE49-F238E27FC236}">
                <a16:creationId xmlns:a16="http://schemas.microsoft.com/office/drawing/2014/main" id="{8DE323C7-16CC-6C31-9433-C1148BC5FEC1}"/>
              </a:ext>
            </a:extLst>
          </p:cNvPr>
          <p:cNvSpPr txBox="1"/>
          <p:nvPr/>
        </p:nvSpPr>
        <p:spPr>
          <a:xfrm>
            <a:off x="5760478" y="2478854"/>
            <a:ext cx="1667906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2800" b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/>
              <a:t>/ˈsɪŋɪŋ/</a:t>
            </a:r>
            <a:endParaRPr lang="en-US" dirty="0"/>
          </a:p>
        </p:txBody>
      </p:sp>
      <p:sp>
        <p:nvSpPr>
          <p:cNvPr id="43" name="MsPham-0936082789">
            <a:extLst>
              <a:ext uri="{FF2B5EF4-FFF2-40B4-BE49-F238E27FC236}">
                <a16:creationId xmlns:a16="http://schemas.microsoft.com/office/drawing/2014/main" id="{2930E1A5-1D3C-CD88-84B7-5AD356F1CE51}"/>
              </a:ext>
            </a:extLst>
          </p:cNvPr>
          <p:cNvSpPr txBox="1"/>
          <p:nvPr/>
        </p:nvSpPr>
        <p:spPr>
          <a:xfrm>
            <a:off x="5760476" y="4629609"/>
            <a:ext cx="1849748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en-US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2800" b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/>
              <a:t>ˈswɪmɪŋ/</a:t>
            </a:r>
            <a:endParaRPr lang="en-US" dirty="0"/>
          </a:p>
        </p:txBody>
      </p:sp>
      <p:pic>
        <p:nvPicPr>
          <p:cNvPr id="86" name="MsPham-0936082789">
            <a:extLst>
              <a:ext uri="{FF2B5EF4-FFF2-40B4-BE49-F238E27FC236}">
                <a16:creationId xmlns:a16="http://schemas.microsoft.com/office/drawing/2014/main" id="{C90CC6DF-91DE-D471-51D0-6A553C1F4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924" y="1450744"/>
            <a:ext cx="2054731" cy="199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MsPham-0936082789">
            <a:extLst>
              <a:ext uri="{FF2B5EF4-FFF2-40B4-BE49-F238E27FC236}">
                <a16:creationId xmlns:a16="http://schemas.microsoft.com/office/drawing/2014/main" id="{647872AC-AC1B-43B1-1982-F3871E40BF1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78723" y="4185088"/>
            <a:ext cx="2468950" cy="1271215"/>
          </a:xfrm>
          <a:prstGeom prst="rect">
            <a:avLst/>
          </a:prstGeom>
        </p:spPr>
      </p:pic>
      <p:pic>
        <p:nvPicPr>
          <p:cNvPr id="2050" name="MsPham-0936082789">
            <a:extLst>
              <a:ext uri="{FF2B5EF4-FFF2-40B4-BE49-F238E27FC236}">
                <a16:creationId xmlns:a16="http://schemas.microsoft.com/office/drawing/2014/main" id="{EC4E6C08-2F33-2886-A511-113029D72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231" y="597561"/>
            <a:ext cx="1941237" cy="172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hobby">
            <a:hlinkClick r:id="" action="ppaction://media"/>
            <a:extLst>
              <a:ext uri="{FF2B5EF4-FFF2-40B4-BE49-F238E27FC236}">
                <a16:creationId xmlns:a16="http://schemas.microsoft.com/office/drawing/2014/main" id="{3BEB1713-8D3C-6AA8-A927-44787FE2AA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86600" y="470145"/>
            <a:ext cx="487363" cy="487363"/>
          </a:xfrm>
          <a:prstGeom prst="rect">
            <a:avLst/>
          </a:prstGeom>
        </p:spPr>
      </p:pic>
      <p:pic>
        <p:nvPicPr>
          <p:cNvPr id="90" name="swimming">
            <a:hlinkClick r:id="" action="ppaction://media"/>
            <a:extLst>
              <a:ext uri="{FF2B5EF4-FFF2-40B4-BE49-F238E27FC236}">
                <a16:creationId xmlns:a16="http://schemas.microsoft.com/office/drawing/2014/main" id="{2FD6104B-ABE1-FBAE-E99B-D19F536A3D7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86600" y="470145"/>
            <a:ext cx="487363" cy="487363"/>
          </a:xfrm>
          <a:prstGeom prst="rect">
            <a:avLst/>
          </a:prstGeom>
        </p:spPr>
      </p:pic>
      <p:pic>
        <p:nvPicPr>
          <p:cNvPr id="91" name="dancing">
            <a:hlinkClick r:id="" action="ppaction://media"/>
            <a:extLst>
              <a:ext uri="{FF2B5EF4-FFF2-40B4-BE49-F238E27FC236}">
                <a16:creationId xmlns:a16="http://schemas.microsoft.com/office/drawing/2014/main" id="{5C1FC837-D2B0-DF9E-E6A8-F5B46E1F48E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86600" y="470145"/>
            <a:ext cx="487363" cy="487363"/>
          </a:xfrm>
          <a:prstGeom prst="rect">
            <a:avLst/>
          </a:prstGeom>
        </p:spPr>
      </p:pic>
      <p:pic>
        <p:nvPicPr>
          <p:cNvPr id="92" name="drawing">
            <a:hlinkClick r:id="" action="ppaction://media"/>
            <a:extLst>
              <a:ext uri="{FF2B5EF4-FFF2-40B4-BE49-F238E27FC236}">
                <a16:creationId xmlns:a16="http://schemas.microsoft.com/office/drawing/2014/main" id="{91F19E28-7B48-D64C-4C7C-34618398428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86600" y="470145"/>
            <a:ext cx="487363" cy="487363"/>
          </a:xfrm>
          <a:prstGeom prst="rect">
            <a:avLst/>
          </a:prstGeom>
        </p:spPr>
      </p:pic>
      <p:pic>
        <p:nvPicPr>
          <p:cNvPr id="93" name="singing">
            <a:hlinkClick r:id="" action="ppaction://media"/>
            <a:extLst>
              <a:ext uri="{FF2B5EF4-FFF2-40B4-BE49-F238E27FC236}">
                <a16:creationId xmlns:a16="http://schemas.microsoft.com/office/drawing/2014/main" id="{907F67C6-1616-14FC-394D-2F6DAADE79CE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86600" y="470145"/>
            <a:ext cx="487363" cy="487363"/>
          </a:xfrm>
          <a:prstGeom prst="rect">
            <a:avLst/>
          </a:prstGeom>
        </p:spPr>
      </p:pic>
      <p:pic>
        <p:nvPicPr>
          <p:cNvPr id="95" name="Picture 94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96005630-F029-79E3-1475-D055892ED04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24" y="2823431"/>
            <a:ext cx="2335486" cy="197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1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5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3" dur="1" fill="hold"/>
                                        <p:tgtEl>
                                          <p:spTgt spid="9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1" dur="1" fill="hold"/>
                                        <p:tgtEl>
                                          <p:spTgt spid="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9" dur="1" fill="hold"/>
                                        <p:tgtEl>
                                          <p:spTgt spid="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7" dur="1" fill="hold"/>
                                        <p:tgtEl>
                                          <p:spTgt spid="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0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1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3"/>
                </p:tgtEl>
              </p:cMediaNode>
            </p:audio>
          </p:childTnLst>
        </p:cTn>
      </p:par>
    </p:tnLst>
    <p:bldLst>
      <p:bldP spid="42" grpId="0"/>
      <p:bldP spid="42" grpId="1"/>
      <p:bldP spid="20" grpId="0"/>
      <p:bldP spid="20" grpId="1"/>
      <p:bldP spid="39" grpId="0"/>
      <p:bldP spid="39" grpId="1"/>
      <p:bldP spid="16" grpId="0"/>
      <p:bldP spid="16" grpId="1"/>
      <p:bldP spid="5" grpId="0"/>
      <p:bldP spid="5" grpId="1"/>
      <p:bldP spid="7" grpId="0"/>
      <p:bldP spid="18" grpId="0"/>
      <p:bldP spid="22" grpId="0"/>
      <p:bldP spid="6" grpId="0"/>
      <p:bldP spid="17" grpId="0"/>
      <p:bldP spid="21" grpId="0"/>
      <p:bldP spid="36" grpId="0"/>
      <p:bldP spid="37" grpId="0"/>
      <p:bldP spid="40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0C122FBE-228D-D215-B8EA-AED4F32D46C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26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7C1A8449-BDB7-7951-1A88-FABC0B7D93E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27" name="MsPham-0936082789">
            <a:extLst>
              <a:ext uri="{FF2B5EF4-FFF2-40B4-BE49-F238E27FC236}">
                <a16:creationId xmlns:a16="http://schemas.microsoft.com/office/drawing/2014/main" id="{297B282D-4562-4C3B-BEB5-865AD3A2D3E0}"/>
              </a:ext>
            </a:extLst>
          </p:cNvPr>
          <p:cNvSpPr txBox="1">
            <a:spLocks/>
          </p:cNvSpPr>
          <p:nvPr/>
        </p:nvSpPr>
        <p:spPr>
          <a:xfrm>
            <a:off x="3041494" y="2988301"/>
            <a:ext cx="5177608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FFFF"/>
                </a:solidFill>
              </a:rPr>
              <a:t>MsPham-0936082789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MsPham0936082789">
            <a:extLst>
              <a:ext uri="{FF2B5EF4-FFF2-40B4-BE49-F238E27FC236}">
                <a16:creationId xmlns:a16="http://schemas.microsoft.com/office/drawing/2014/main" id="{744702CD-CBF5-A69B-3DA5-A6B6F8E6A4DD}"/>
              </a:ext>
            </a:extLst>
          </p:cNvPr>
          <p:cNvSpPr txBox="1"/>
          <p:nvPr/>
        </p:nvSpPr>
        <p:spPr>
          <a:xfrm>
            <a:off x="646668" y="5897312"/>
            <a:ext cx="2553194" cy="492443"/>
          </a:xfrm>
          <a:prstGeom prst="roundRect">
            <a:avLst>
              <a:gd name="adj" fmla="val 0"/>
            </a:avLst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9405"/>
              </a:lnSpc>
              <a:defRPr sz="9597">
                <a:solidFill>
                  <a:srgbClr val="476D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en-US" sz="3200" b="1">
                <a:solidFill>
                  <a:srgbClr val="FF4519"/>
                </a:solidFill>
              </a:rPr>
              <a:t>singing</a:t>
            </a:r>
          </a:p>
        </p:txBody>
      </p:sp>
      <p:sp>
        <p:nvSpPr>
          <p:cNvPr id="5" name="MsPham-0936082789">
            <a:extLst>
              <a:ext uri="{FF2B5EF4-FFF2-40B4-BE49-F238E27FC236}">
                <a16:creationId xmlns:a16="http://schemas.microsoft.com/office/drawing/2014/main" id="{0D0B45AD-5399-B03E-1EFA-2756C1D359FE}"/>
              </a:ext>
            </a:extLst>
          </p:cNvPr>
          <p:cNvSpPr txBox="1">
            <a:spLocks/>
          </p:cNvSpPr>
          <p:nvPr/>
        </p:nvSpPr>
        <p:spPr>
          <a:xfrm>
            <a:off x="1205128" y="377264"/>
            <a:ext cx="4890871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6A47"/>
                </a:solidFill>
              </a:rPr>
              <a:t>  Listen, point and say.</a:t>
            </a:r>
            <a:endParaRPr lang="en-US" dirty="0">
              <a:solidFill>
                <a:srgbClr val="FF6A47"/>
              </a:solidFill>
            </a:endParaRPr>
          </a:p>
        </p:txBody>
      </p:sp>
      <p:sp>
        <p:nvSpPr>
          <p:cNvPr id="6" name="MsPham-0936082789">
            <a:extLst>
              <a:ext uri="{FF2B5EF4-FFF2-40B4-BE49-F238E27FC236}">
                <a16:creationId xmlns:a16="http://schemas.microsoft.com/office/drawing/2014/main" id="{FA14569F-631C-4583-2E83-BEA05D23A822}"/>
              </a:ext>
            </a:extLst>
          </p:cNvPr>
          <p:cNvSpPr txBox="1"/>
          <p:nvPr/>
        </p:nvSpPr>
        <p:spPr>
          <a:xfrm>
            <a:off x="888182" y="377264"/>
            <a:ext cx="548640" cy="548640"/>
          </a:xfrm>
          <a:prstGeom prst="ellipse">
            <a:avLst/>
          </a:prstGeom>
          <a:solidFill>
            <a:srgbClr val="FF6A47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2</a:t>
            </a:r>
            <a:endParaRPr lang="en-US" dirty="0"/>
          </a:p>
        </p:txBody>
      </p:sp>
      <p:sp>
        <p:nvSpPr>
          <p:cNvPr id="4" name="MsPham0936082789">
            <a:extLst>
              <a:ext uri="{FF2B5EF4-FFF2-40B4-BE49-F238E27FC236}">
                <a16:creationId xmlns:a16="http://schemas.microsoft.com/office/drawing/2014/main" id="{655059BB-A8BC-0A36-10EE-0FF53AF0414B}"/>
              </a:ext>
            </a:extLst>
          </p:cNvPr>
          <p:cNvSpPr txBox="1"/>
          <p:nvPr/>
        </p:nvSpPr>
        <p:spPr>
          <a:xfrm>
            <a:off x="4143737" y="1068784"/>
            <a:ext cx="4304762" cy="544830"/>
          </a:xfrm>
          <a:prstGeom prst="wedgeRoundRectCallout">
            <a:avLst>
              <a:gd name="adj1" fmla="val -61034"/>
              <a:gd name="adj2" fmla="val -4633"/>
              <a:gd name="adj3" fmla="val 16667"/>
            </a:avLst>
          </a:prstGeom>
          <a:solidFill>
            <a:srgbClr val="FFF7E7"/>
          </a:solidFill>
          <a:ln>
            <a:solidFill>
              <a:srgbClr val="FF8C72"/>
            </a:solidFill>
          </a:ln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lnSpc>
                <a:spcPct val="100000"/>
              </a:lnSpc>
              <a:defRPr sz="3200" b="1">
                <a:solidFill>
                  <a:srgbClr val="476D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What’s your hobby?</a:t>
            </a:r>
          </a:p>
        </p:txBody>
      </p:sp>
      <p:sp>
        <p:nvSpPr>
          <p:cNvPr id="13" name="MsPham0936082789">
            <a:extLst>
              <a:ext uri="{FF2B5EF4-FFF2-40B4-BE49-F238E27FC236}">
                <a16:creationId xmlns:a16="http://schemas.microsoft.com/office/drawing/2014/main" id="{B142CCB7-A771-9159-DD85-70FC4CEECCB5}"/>
              </a:ext>
            </a:extLst>
          </p:cNvPr>
          <p:cNvSpPr txBox="1"/>
          <p:nvPr/>
        </p:nvSpPr>
        <p:spPr>
          <a:xfrm>
            <a:off x="4847085" y="1698087"/>
            <a:ext cx="3601414" cy="544830"/>
          </a:xfrm>
          <a:prstGeom prst="wedgeRoundRectCallout">
            <a:avLst>
              <a:gd name="adj1" fmla="val 58071"/>
              <a:gd name="adj2" fmla="val -4848"/>
              <a:gd name="adj3" fmla="val 16667"/>
            </a:avLst>
          </a:prstGeom>
          <a:solidFill>
            <a:srgbClr val="FFF7E7"/>
          </a:solidFill>
          <a:ln>
            <a:solidFill>
              <a:srgbClr val="FF8C72"/>
            </a:solidFill>
          </a:ln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lnSpc>
                <a:spcPct val="100000"/>
              </a:lnSpc>
              <a:defRPr sz="3200" b="1">
                <a:solidFill>
                  <a:srgbClr val="476D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It’s </a:t>
            </a:r>
            <a:r>
              <a:rPr lang="en-US">
                <a:solidFill>
                  <a:srgbClr val="FF4519"/>
                </a:solidFill>
              </a:rPr>
              <a:t>_______</a:t>
            </a:r>
            <a:r>
              <a:rPr lang="en-US"/>
              <a:t>.</a:t>
            </a:r>
          </a:p>
        </p:txBody>
      </p:sp>
      <p:sp>
        <p:nvSpPr>
          <p:cNvPr id="14" name="MsPham0936082789">
            <a:extLst>
              <a:ext uri="{FF2B5EF4-FFF2-40B4-BE49-F238E27FC236}">
                <a16:creationId xmlns:a16="http://schemas.microsoft.com/office/drawing/2014/main" id="{50BEDCF8-FE3A-7B09-BADE-F3FCC50BE751}"/>
              </a:ext>
            </a:extLst>
          </p:cNvPr>
          <p:cNvSpPr txBox="1"/>
          <p:nvPr/>
        </p:nvSpPr>
        <p:spPr>
          <a:xfrm>
            <a:off x="6111329" y="5865421"/>
            <a:ext cx="2553194" cy="492443"/>
          </a:xfrm>
          <a:prstGeom prst="roundRect">
            <a:avLst>
              <a:gd name="adj" fmla="val 0"/>
            </a:avLst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9405"/>
              </a:lnSpc>
              <a:defRPr sz="9597">
                <a:solidFill>
                  <a:srgbClr val="476D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en-US" sz="3200" b="1">
                <a:solidFill>
                  <a:srgbClr val="FF4519"/>
                </a:solidFill>
              </a:rPr>
              <a:t>dancing</a:t>
            </a:r>
          </a:p>
        </p:txBody>
      </p:sp>
      <p:sp>
        <p:nvSpPr>
          <p:cNvPr id="15" name="MsPham0936082789">
            <a:extLst>
              <a:ext uri="{FF2B5EF4-FFF2-40B4-BE49-F238E27FC236}">
                <a16:creationId xmlns:a16="http://schemas.microsoft.com/office/drawing/2014/main" id="{7F2D4F64-90AE-3DB6-A12C-B0CC4A4419DF}"/>
              </a:ext>
            </a:extLst>
          </p:cNvPr>
          <p:cNvSpPr txBox="1"/>
          <p:nvPr/>
        </p:nvSpPr>
        <p:spPr>
          <a:xfrm>
            <a:off x="3277145" y="5865421"/>
            <a:ext cx="2553194" cy="492443"/>
          </a:xfrm>
          <a:prstGeom prst="roundRect">
            <a:avLst>
              <a:gd name="adj" fmla="val 0"/>
            </a:avLst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9405"/>
              </a:lnSpc>
              <a:defRPr sz="9597">
                <a:solidFill>
                  <a:srgbClr val="476D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en-US" sz="3200" b="1">
                <a:solidFill>
                  <a:srgbClr val="FF4519"/>
                </a:solidFill>
              </a:rPr>
              <a:t>drawing</a:t>
            </a:r>
          </a:p>
        </p:txBody>
      </p:sp>
      <p:sp>
        <p:nvSpPr>
          <p:cNvPr id="16" name="MsPham0936082789">
            <a:extLst>
              <a:ext uri="{FF2B5EF4-FFF2-40B4-BE49-F238E27FC236}">
                <a16:creationId xmlns:a16="http://schemas.microsoft.com/office/drawing/2014/main" id="{1B773B71-3FAA-5BFB-3D5B-F7B76A3AD887}"/>
              </a:ext>
            </a:extLst>
          </p:cNvPr>
          <p:cNvSpPr txBox="1"/>
          <p:nvPr/>
        </p:nvSpPr>
        <p:spPr>
          <a:xfrm>
            <a:off x="8813238" y="5865421"/>
            <a:ext cx="2553194" cy="492443"/>
          </a:xfrm>
          <a:prstGeom prst="roundRect">
            <a:avLst>
              <a:gd name="adj" fmla="val 0"/>
            </a:avLst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9405"/>
              </a:lnSpc>
              <a:defRPr sz="9597">
                <a:solidFill>
                  <a:srgbClr val="476D6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en-US" sz="3200" b="1">
                <a:solidFill>
                  <a:srgbClr val="FF4519"/>
                </a:solidFill>
              </a:rPr>
              <a:t>swimming</a:t>
            </a:r>
          </a:p>
        </p:txBody>
      </p:sp>
      <p:pic>
        <p:nvPicPr>
          <p:cNvPr id="17" name="MsPham0936082789">
            <a:extLst>
              <a:ext uri="{FF2B5EF4-FFF2-40B4-BE49-F238E27FC236}">
                <a16:creationId xmlns:a16="http://schemas.microsoft.com/office/drawing/2014/main" id="{529D0C26-ED7C-0689-9735-B4199F061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334" y="960688"/>
            <a:ext cx="1282229" cy="1282229"/>
          </a:xfrm>
          <a:prstGeom prst="ellipse">
            <a:avLst/>
          </a:prstGeom>
          <a:noFill/>
          <a:ln>
            <a:solidFill>
              <a:srgbClr val="476D6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MsPham0936082789">
            <a:extLst>
              <a:ext uri="{FF2B5EF4-FFF2-40B4-BE49-F238E27FC236}">
                <a16:creationId xmlns:a16="http://schemas.microsoft.com/office/drawing/2014/main" id="{51CC5760-E57A-3A4F-ED2B-E24A122E04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4" r="12749"/>
          <a:stretch/>
        </p:blipFill>
        <p:spPr bwMode="auto">
          <a:xfrm>
            <a:off x="397790" y="4083676"/>
            <a:ext cx="2684803" cy="1746961"/>
          </a:xfrm>
          <a:prstGeom prst="rect">
            <a:avLst/>
          </a:prstGeom>
          <a:noFill/>
          <a:ln>
            <a:solidFill>
              <a:srgbClr val="FF4519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MsPham0936082789">
            <a:extLst>
              <a:ext uri="{FF2B5EF4-FFF2-40B4-BE49-F238E27FC236}">
                <a16:creationId xmlns:a16="http://schemas.microsoft.com/office/drawing/2014/main" id="{FF3017E4-3260-B572-4D1C-0B47A1131D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5393"/>
          <a:stretch/>
        </p:blipFill>
        <p:spPr bwMode="auto">
          <a:xfrm>
            <a:off x="3270401" y="4083676"/>
            <a:ext cx="2684803" cy="1746961"/>
          </a:xfrm>
          <a:prstGeom prst="rect">
            <a:avLst/>
          </a:prstGeom>
          <a:noFill/>
          <a:ln>
            <a:solidFill>
              <a:srgbClr val="FF4519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MsPham0936082789">
            <a:extLst>
              <a:ext uri="{FF2B5EF4-FFF2-40B4-BE49-F238E27FC236}">
                <a16:creationId xmlns:a16="http://schemas.microsoft.com/office/drawing/2014/main" id="{74175A6E-85A0-D6CD-70E7-00E197C47C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4" r="12749"/>
          <a:stretch/>
        </p:blipFill>
        <p:spPr bwMode="auto">
          <a:xfrm>
            <a:off x="6143011" y="4083676"/>
            <a:ext cx="2684803" cy="1746961"/>
          </a:xfrm>
          <a:prstGeom prst="rect">
            <a:avLst/>
          </a:prstGeom>
          <a:noFill/>
          <a:ln>
            <a:solidFill>
              <a:srgbClr val="FF4519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MsPham0936082789">
            <a:extLst>
              <a:ext uri="{FF2B5EF4-FFF2-40B4-BE49-F238E27FC236}">
                <a16:creationId xmlns:a16="http://schemas.microsoft.com/office/drawing/2014/main" id="{FAFD2DAE-1B50-073C-263D-A7E901BD4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5393"/>
          <a:stretch/>
        </p:blipFill>
        <p:spPr bwMode="auto">
          <a:xfrm>
            <a:off x="9015621" y="4083676"/>
            <a:ext cx="2684803" cy="1746961"/>
          </a:xfrm>
          <a:prstGeom prst="rect">
            <a:avLst/>
          </a:prstGeom>
          <a:noFill/>
          <a:ln>
            <a:solidFill>
              <a:srgbClr val="FF4519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MsPham0936082789">
            <a:extLst>
              <a:ext uri="{FF2B5EF4-FFF2-40B4-BE49-F238E27FC236}">
                <a16:creationId xmlns:a16="http://schemas.microsoft.com/office/drawing/2014/main" id="{5C3658B2-2B2C-1F6D-C810-347BDFA5B4BB}"/>
              </a:ext>
            </a:extLst>
          </p:cNvPr>
          <p:cNvCxnSpPr>
            <a:stCxn id="13" idx="2"/>
            <a:endCxn id="19" idx="0"/>
          </p:cNvCxnSpPr>
          <p:nvPr/>
        </p:nvCxnSpPr>
        <p:spPr>
          <a:xfrm flipH="1">
            <a:off x="1740192" y="2242917"/>
            <a:ext cx="4907600" cy="184075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MsPham0936082789">
            <a:extLst>
              <a:ext uri="{FF2B5EF4-FFF2-40B4-BE49-F238E27FC236}">
                <a16:creationId xmlns:a16="http://schemas.microsoft.com/office/drawing/2014/main" id="{87308E46-F1DB-406F-7E71-F8FB2133FA04}"/>
              </a:ext>
            </a:extLst>
          </p:cNvPr>
          <p:cNvCxnSpPr>
            <a:cxnSpLocks/>
            <a:stCxn id="13" idx="2"/>
            <a:endCxn id="20" idx="0"/>
          </p:cNvCxnSpPr>
          <p:nvPr/>
        </p:nvCxnSpPr>
        <p:spPr>
          <a:xfrm flipH="1">
            <a:off x="4612803" y="2242917"/>
            <a:ext cx="2034989" cy="184075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MsPham0936082789">
            <a:extLst>
              <a:ext uri="{FF2B5EF4-FFF2-40B4-BE49-F238E27FC236}">
                <a16:creationId xmlns:a16="http://schemas.microsoft.com/office/drawing/2014/main" id="{39F3A7B3-B1DA-32A9-A502-DC600DB5763E}"/>
              </a:ext>
            </a:extLst>
          </p:cNvPr>
          <p:cNvCxnSpPr>
            <a:cxnSpLocks/>
            <a:stCxn id="13" idx="2"/>
            <a:endCxn id="21" idx="0"/>
          </p:cNvCxnSpPr>
          <p:nvPr/>
        </p:nvCxnSpPr>
        <p:spPr>
          <a:xfrm>
            <a:off x="6647792" y="2242917"/>
            <a:ext cx="837621" cy="184075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MsPham0936082789">
            <a:extLst>
              <a:ext uri="{FF2B5EF4-FFF2-40B4-BE49-F238E27FC236}">
                <a16:creationId xmlns:a16="http://schemas.microsoft.com/office/drawing/2014/main" id="{3F985B02-9E4C-014E-B4F3-A241C8052C5E}"/>
              </a:ext>
            </a:extLst>
          </p:cNvPr>
          <p:cNvCxnSpPr>
            <a:cxnSpLocks/>
            <a:stCxn id="13" idx="2"/>
            <a:endCxn id="22" idx="0"/>
          </p:cNvCxnSpPr>
          <p:nvPr/>
        </p:nvCxnSpPr>
        <p:spPr>
          <a:xfrm>
            <a:off x="6647792" y="2242917"/>
            <a:ext cx="3710231" cy="184075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8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-0936082789">
            <a:extLst>
              <a:ext uri="{FF2B5EF4-FFF2-40B4-BE49-F238E27FC236}">
                <a16:creationId xmlns:a16="http://schemas.microsoft.com/office/drawing/2014/main" id="{D9887F72-F17E-7C2C-7C4D-FB955656D35F}"/>
              </a:ext>
            </a:extLst>
          </p:cNvPr>
          <p:cNvSpPr txBox="1">
            <a:spLocks/>
          </p:cNvSpPr>
          <p:nvPr/>
        </p:nvSpPr>
        <p:spPr>
          <a:xfrm>
            <a:off x="6304352" y="3296793"/>
            <a:ext cx="5177608" cy="548640"/>
          </a:xfrm>
          <a:prstGeom prst="flowChartProcess">
            <a:avLst/>
          </a:prstGeom>
          <a:noFill/>
          <a:ln w="19050">
            <a:solidFill>
              <a:schemeClr val="bg1"/>
            </a:solidFill>
          </a:ln>
          <a:effectLst/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>
                <a:solidFill>
                  <a:srgbClr val="FF6A47"/>
                </a:solidFill>
              </a:rPr>
              <a:t>MsPham-0936082789</a:t>
            </a:r>
            <a:endParaRPr lang="en-US" dirty="0">
              <a:solidFill>
                <a:srgbClr val="FF6A47"/>
              </a:solidFill>
            </a:endParaRPr>
          </a:p>
        </p:txBody>
      </p:sp>
      <p:pic>
        <p:nvPicPr>
          <p:cNvPr id="10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23DF2CD0-6BD5-2DEC-F605-B453CC2E5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pic>
        <p:nvPicPr>
          <p:cNvPr id="12" name="MsPham093608278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EB513CFC-CDEF-93C5-6545-9A8EC613602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750" t="-400000" r="-463750" b="-400000"/>
          <a:stretch>
            <a:fillRect/>
          </a:stretch>
        </p:blipFill>
        <p:spPr>
          <a:xfrm>
            <a:off x="-56540400" y="-27432000"/>
            <a:ext cx="125272800" cy="61722000"/>
          </a:xfrm>
          <a:custGeom>
            <a:avLst/>
            <a:gdLst>
              <a:gd name="connsiteX0" fmla="*/ 0 w 125272800"/>
              <a:gd name="connsiteY0" fmla="*/ 0 h 61722000"/>
              <a:gd name="connsiteX1" fmla="*/ 125272800 w 125272800"/>
              <a:gd name="connsiteY1" fmla="*/ 0 h 61722000"/>
              <a:gd name="connsiteX2" fmla="*/ 125272800 w 125272800"/>
              <a:gd name="connsiteY2" fmla="*/ 61722000 h 61722000"/>
              <a:gd name="connsiteX3" fmla="*/ 0 w 125272800"/>
              <a:gd name="connsiteY3" fmla="*/ 61722000 h 6172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272800" h="61722000">
                <a:moveTo>
                  <a:pt x="0" y="0"/>
                </a:moveTo>
                <a:lnTo>
                  <a:pt x="125272800" y="0"/>
                </a:lnTo>
                <a:lnTo>
                  <a:pt x="125272800" y="61722000"/>
                </a:lnTo>
                <a:lnTo>
                  <a:pt x="0" y="61722000"/>
                </a:lnTo>
                <a:close/>
              </a:path>
            </a:pathLst>
          </a:custGeom>
        </p:spPr>
      </p:pic>
      <p:sp>
        <p:nvSpPr>
          <p:cNvPr id="2" name="MsPham-0936082789">
            <a:extLst>
              <a:ext uri="{FF2B5EF4-FFF2-40B4-BE49-F238E27FC236}">
                <a16:creationId xmlns:a16="http://schemas.microsoft.com/office/drawing/2014/main" id="{3261FA25-8320-CEF2-A5EC-68E7D50576E5}"/>
              </a:ext>
            </a:extLst>
          </p:cNvPr>
          <p:cNvSpPr txBox="1">
            <a:spLocks/>
          </p:cNvSpPr>
          <p:nvPr/>
        </p:nvSpPr>
        <p:spPr>
          <a:xfrm>
            <a:off x="1141912" y="223297"/>
            <a:ext cx="3439613" cy="548640"/>
          </a:xfrm>
          <a:prstGeom prst="hexagon">
            <a:avLst/>
          </a:prstGeom>
          <a:solidFill>
            <a:srgbClr val="FF6A47"/>
          </a:solidFill>
          <a:ln w="1905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800" b="1" i="0" u="none" strike="noStrike" cap="none">
                <a:solidFill>
                  <a:schemeClr val="bg1"/>
                </a:solidFill>
                <a:latin typeface=".VnBlack" panose="020B7200000000000000" pitchFamily="34" charset="0"/>
                <a:ea typeface="Arial"/>
                <a:cs typeface="Arial" panose="020B060402020202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n-US"/>
              <a:t>Structures</a:t>
            </a:r>
            <a:endParaRPr lang="en-US" dirty="0"/>
          </a:p>
        </p:txBody>
      </p:sp>
      <p:sp>
        <p:nvSpPr>
          <p:cNvPr id="3" name="MsPham-0936082789">
            <a:extLst>
              <a:ext uri="{FF2B5EF4-FFF2-40B4-BE49-F238E27FC236}">
                <a16:creationId xmlns:a16="http://schemas.microsoft.com/office/drawing/2014/main" id="{A073A8DF-C8FC-60C7-5545-5CE2C727567E}"/>
              </a:ext>
            </a:extLst>
          </p:cNvPr>
          <p:cNvSpPr txBox="1"/>
          <p:nvPr/>
        </p:nvSpPr>
        <p:spPr>
          <a:xfrm>
            <a:off x="3745319" y="2076600"/>
            <a:ext cx="4748441" cy="646986"/>
          </a:xfrm>
          <a:prstGeom prst="wedgeRoundRectCallout">
            <a:avLst>
              <a:gd name="adj1" fmla="val -53476"/>
              <a:gd name="adj2" fmla="val 1256"/>
              <a:gd name="adj3" fmla="val 16667"/>
            </a:avLst>
          </a:prstGeom>
          <a:solidFill>
            <a:srgbClr val="FFF7E7"/>
          </a:solidFill>
          <a:ln>
            <a:solidFill>
              <a:srgbClr val="FF4519"/>
            </a:solidFill>
          </a:ln>
        </p:spPr>
        <p:txBody>
          <a:bodyPr wrap="square" rtlCol="0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FF45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your hobby?</a:t>
            </a:r>
          </a:p>
        </p:txBody>
      </p:sp>
      <p:sp>
        <p:nvSpPr>
          <p:cNvPr id="4" name="MsPham-0936082789">
            <a:extLst>
              <a:ext uri="{FF2B5EF4-FFF2-40B4-BE49-F238E27FC236}">
                <a16:creationId xmlns:a16="http://schemas.microsoft.com/office/drawing/2014/main" id="{9601108C-5FB2-FE7B-DE62-D7D888934ECF}"/>
              </a:ext>
            </a:extLst>
          </p:cNvPr>
          <p:cNvSpPr txBox="1"/>
          <p:nvPr/>
        </p:nvSpPr>
        <p:spPr>
          <a:xfrm>
            <a:off x="4043679" y="2774775"/>
            <a:ext cx="4450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0">
                <a:solidFill>
                  <a:srgbClr val="334F4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(Sở thích của bạn là gì)</a:t>
            </a:r>
            <a:endParaRPr lang="en-US" sz="2800">
              <a:solidFill>
                <a:srgbClr val="334F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sPham-0936082789">
            <a:extLst>
              <a:ext uri="{FF2B5EF4-FFF2-40B4-BE49-F238E27FC236}">
                <a16:creationId xmlns:a16="http://schemas.microsoft.com/office/drawing/2014/main" id="{1A0B779B-6078-D084-1FDE-3281ED0E302E}"/>
              </a:ext>
            </a:extLst>
          </p:cNvPr>
          <p:cNvSpPr/>
          <p:nvPr/>
        </p:nvSpPr>
        <p:spPr>
          <a:xfrm>
            <a:off x="1349334" y="1130360"/>
            <a:ext cx="10480266" cy="7739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571500">
              <a:buFont typeface="Wingdings" panose="05000000000000000000" pitchFamily="2" charset="2"/>
              <a:buChar char="v"/>
            </a:pPr>
            <a:r>
              <a:rPr lang="en-US" sz="3600">
                <a:solidFill>
                  <a:srgbClr val="334F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 và trả lời về sở thích:</a:t>
            </a:r>
            <a:endParaRPr lang="en-US" sz="3600" dirty="0">
              <a:solidFill>
                <a:srgbClr val="334F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sPham-0936082789">
            <a:extLst>
              <a:ext uri="{FF2B5EF4-FFF2-40B4-BE49-F238E27FC236}">
                <a16:creationId xmlns:a16="http://schemas.microsoft.com/office/drawing/2014/main" id="{938945AC-6AA3-B4F6-4CEB-1B331CDB03CB}"/>
              </a:ext>
            </a:extLst>
          </p:cNvPr>
          <p:cNvSpPr txBox="1"/>
          <p:nvPr/>
        </p:nvSpPr>
        <p:spPr>
          <a:xfrm>
            <a:off x="3891280" y="3535380"/>
            <a:ext cx="3474719" cy="646986"/>
          </a:xfrm>
          <a:prstGeom prst="wedgeRoundRectCallout">
            <a:avLst>
              <a:gd name="adj1" fmla="val 55392"/>
              <a:gd name="adj2" fmla="val -314"/>
              <a:gd name="adj3" fmla="val 16667"/>
            </a:avLst>
          </a:prstGeom>
          <a:solidFill>
            <a:srgbClr val="FFF7E7"/>
          </a:solidFill>
          <a:ln>
            <a:solidFill>
              <a:srgbClr val="FF4519"/>
            </a:solidFill>
          </a:ln>
        </p:spPr>
        <p:txBody>
          <a:bodyPr wrap="square" rtlCol="0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FF45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 ______</a:t>
            </a:r>
          </a:p>
        </p:txBody>
      </p:sp>
      <p:sp>
        <p:nvSpPr>
          <p:cNvPr id="8" name="MsPham-0936082789">
            <a:extLst>
              <a:ext uri="{FF2B5EF4-FFF2-40B4-BE49-F238E27FC236}">
                <a16:creationId xmlns:a16="http://schemas.microsoft.com/office/drawing/2014/main" id="{F8B85C21-7C51-6DC2-2C95-E20B72BE05A7}"/>
              </a:ext>
            </a:extLst>
          </p:cNvPr>
          <p:cNvSpPr txBox="1"/>
          <p:nvPr/>
        </p:nvSpPr>
        <p:spPr>
          <a:xfrm>
            <a:off x="2735885" y="4293342"/>
            <a:ext cx="4994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0">
                <a:solidFill>
                  <a:srgbClr val="334F4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(Đó là ______)</a:t>
            </a:r>
            <a:endParaRPr lang="en-US" sz="2800">
              <a:solidFill>
                <a:srgbClr val="334F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MsPham-0936082789">
            <a:extLst>
              <a:ext uri="{FF2B5EF4-FFF2-40B4-BE49-F238E27FC236}">
                <a16:creationId xmlns:a16="http://schemas.microsoft.com/office/drawing/2014/main" id="{5EC13771-8643-A539-035B-EBFB83B60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413" y="3429000"/>
            <a:ext cx="894345" cy="894345"/>
          </a:xfrm>
          <a:prstGeom prst="ellipse">
            <a:avLst/>
          </a:prstGeom>
          <a:noFill/>
          <a:ln>
            <a:solidFill>
              <a:srgbClr val="4D00E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11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587089" y="3893214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Group 134"/>
          <p:cNvGrpSpPr/>
          <p:nvPr/>
        </p:nvGrpSpPr>
        <p:grpSpPr>
          <a:xfrm>
            <a:off x="1061116" y="1112840"/>
            <a:ext cx="4375718" cy="4375718"/>
            <a:chOff x="1061116" y="1112839"/>
            <a:chExt cx="4375718" cy="4375718"/>
          </a:xfrm>
        </p:grpSpPr>
        <p:grpSp>
          <p:nvGrpSpPr>
            <p:cNvPr id="136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145" name="Group 144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147" name="Freeform 146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Freeform 147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Freeform 148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Freeform 149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51" name="Freeform 150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Freeform 151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Freeform 152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Freeform 153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6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7" name="Oval 136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8" name="Oval 137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42" name="Oval 141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3" name="Oval 142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4" name="Oval 143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sp>
        <p:nvSpPr>
          <p:cNvPr id="100" name="Right Arrow 99"/>
          <p:cNvSpPr/>
          <p:nvPr/>
        </p:nvSpPr>
        <p:spPr>
          <a:xfrm rot="215260">
            <a:off x="958343" y="3077942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8"/>
            <a:ext cx="12192002" cy="50482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7" y="10059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200" y="537453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4" y="319755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5" y="321480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6" y="164668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 rot="2729469">
            <a:off x="1593480" y="472146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3" y="164973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4" y="117282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4" y="52008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9000" y="40504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3" y="235937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7" y="237331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8" y="39910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8" y="52251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70" y="116704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chu"/>
          <p:cNvGrpSpPr/>
          <p:nvPr/>
        </p:nvGrpSpPr>
        <p:grpSpPr>
          <a:xfrm>
            <a:off x="-139606" y="322703"/>
            <a:ext cx="6547104" cy="6547756"/>
            <a:chOff x="2714170" y="821463"/>
            <a:chExt cx="5942482" cy="6122794"/>
          </a:xfrm>
        </p:grpSpPr>
        <p:sp>
          <p:nvSpPr>
            <p:cNvPr id="64" name="Oval 63"/>
            <p:cNvSpPr/>
            <p:nvPr/>
          </p:nvSpPr>
          <p:spPr>
            <a:xfrm>
              <a:off x="2714170" y="821463"/>
              <a:ext cx="5942482" cy="612279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382818" y="1103454"/>
              <a:ext cx="4813742" cy="4959311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prstTxWarp prst="textArchUp">
                <a:avLst>
                  <a:gd name="adj" fmla="val 10800000"/>
                </a:avLst>
              </a:prstTxWarp>
              <a:spAutoFit/>
            </a:bodyPr>
            <a:lstStyle/>
            <a:p>
              <a:pPr algn="ctr"/>
              <a:r>
                <a:rPr lang="en-US" sz="6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Vòng quay kì diệu</a:t>
              </a:r>
            </a:p>
          </p:txBody>
        </p:sp>
      </p:grpSp>
      <p:grpSp>
        <p:nvGrpSpPr>
          <p:cNvPr id="66" name="Group 65" hidden="1"/>
          <p:cNvGrpSpPr/>
          <p:nvPr/>
        </p:nvGrpSpPr>
        <p:grpSpPr>
          <a:xfrm>
            <a:off x="5025324" y="8539536"/>
            <a:ext cx="6998089" cy="3845775"/>
            <a:chOff x="2498279" y="1472312"/>
            <a:chExt cx="6998089" cy="3845775"/>
          </a:xfrm>
        </p:grpSpPr>
        <p:sp>
          <p:nvSpPr>
            <p:cNvPr id="67" name="Rounded Rectangle 66"/>
            <p:cNvSpPr/>
            <p:nvPr/>
          </p:nvSpPr>
          <p:spPr>
            <a:xfrm>
              <a:off x="2498279" y="1472312"/>
              <a:ext cx="6998089" cy="3845775"/>
            </a:xfrm>
            <a:prstGeom prst="roundRect">
              <a:avLst>
                <a:gd name="adj" fmla="val 4973"/>
              </a:avLst>
            </a:prstGeom>
            <a:solidFill>
              <a:srgbClr val="FCE5BC"/>
            </a:solidFill>
            <a:ln w="38100">
              <a:solidFill>
                <a:srgbClr val="7030A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60000" endA="900" endPos="58000" dir="5400000" sy="-100000" algn="bl" rotWithShape="0"/>
                  </a:effectLst>
                  <a:cs typeface="Arial" panose="020B0604020202020204" pitchFamily="34" charset="0"/>
                </a:rPr>
                <a:t>LUẬT CH</a:t>
              </a:r>
              <a:r>
                <a:rPr lang="vi-VN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60000" endA="900" endPos="58000" dir="5400000" sy="-100000" algn="bl" rotWithShape="0"/>
                  </a:effectLst>
                  <a:cs typeface="Arial" panose="020B0604020202020204" pitchFamily="34" charset="0"/>
                </a:rPr>
                <a:t>Ơ</a:t>
              </a: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60000" endA="900" endPos="58000" dir="5400000" sy="-100000" algn="bl" rotWithShape="0"/>
                  </a:effectLst>
                  <a:cs typeface="Arial" panose="020B0604020202020204" pitchFamily="34" charset="0"/>
                </a:rPr>
                <a:t>I</a:t>
              </a:r>
            </a:p>
            <a:p>
              <a:pPr algn="just"/>
              <a:endPara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23" indent="-457223" algn="just">
                <a:lnSpc>
                  <a:spcPct val="130000"/>
                </a:lnSpc>
                <a:buFontTx/>
                <a:buChar char="-"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Nhấn nút            đ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quay.</a:t>
              </a:r>
            </a:p>
            <a:p>
              <a:pPr marL="457223" indent="-457223" algn="just">
                <a:lnSpc>
                  <a:spcPct val="130000"/>
                </a:lnSpc>
                <a:buFontTx/>
                <a:buChar char="-"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ả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ời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đúng câu h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ỏi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sẽ đ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ược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cộng số    đi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 t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ươ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 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ứng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vị trí mũi tên d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ừng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457223" indent="-457223" algn="just">
                <a:lnSpc>
                  <a:spcPct val="130000"/>
                </a:lnSpc>
                <a:buFontTx/>
                <a:buChar char="-"/>
              </a:pP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Kết thúc trò ch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đội cao đi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ểm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</a:t>
              </a:r>
              <a:r>
                <a:rPr lang="vi-VN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</a:t>
              </a:r>
              <a:r>
                <a: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 sẽ chiến thắng.</a:t>
              </a:r>
            </a:p>
          </p:txBody>
        </p:sp>
        <p:sp>
          <p:nvSpPr>
            <p:cNvPr id="68" name="Spin"/>
            <p:cNvSpPr/>
            <p:nvPr/>
          </p:nvSpPr>
          <p:spPr>
            <a:xfrm>
              <a:off x="4662814" y="2448125"/>
              <a:ext cx="972362" cy="369902"/>
            </a:xfrm>
            <a:prstGeom prst="roundRect">
              <a:avLst>
                <a:gd name="adj" fmla="val 50000"/>
              </a:avLst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latin typeface="Arial Black" panose="020B0A04020102020204" pitchFamily="34" charset="0"/>
                </a:rPr>
                <a:t>Spin</a:t>
              </a:r>
            </a:p>
          </p:txBody>
        </p:sp>
      </p:grpSp>
      <p:sp>
        <p:nvSpPr>
          <p:cNvPr id="69" name="play" hidden="1"/>
          <p:cNvSpPr/>
          <p:nvPr/>
        </p:nvSpPr>
        <p:spPr>
          <a:xfrm>
            <a:off x="10087817" y="7716742"/>
            <a:ext cx="1124189" cy="580751"/>
          </a:xfrm>
          <a:prstGeom prst="roundRect">
            <a:avLst>
              <a:gd name="adj" fmla="val 50000"/>
            </a:avLst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PLAY</a:t>
            </a:r>
          </a:p>
        </p:txBody>
      </p:sp>
      <p:pic>
        <p:nvPicPr>
          <p:cNvPr id="2" name="play1">
            <a:hlinkClick r:id="" action="ppaction://macro?name=RESET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433" y="-3733441"/>
            <a:ext cx="6099872" cy="3513608"/>
          </a:xfrm>
          <a:prstGeom prst="rect">
            <a:avLst/>
          </a:prstGeom>
        </p:spPr>
      </p:pic>
      <p:pic>
        <p:nvPicPr>
          <p:cNvPr id="3" name="Media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37.53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4118" y="-1184835"/>
            <a:ext cx="609600" cy="609600"/>
          </a:xfrm>
          <a:prstGeom prst="rect">
            <a:avLst/>
          </a:prstGeom>
        </p:spPr>
      </p:pic>
      <p:sp>
        <p:nvSpPr>
          <p:cNvPr id="90" name="Oval 89"/>
          <p:cNvSpPr/>
          <p:nvPr/>
        </p:nvSpPr>
        <p:spPr>
          <a:xfrm rot="8129469">
            <a:off x="4677215" y="475308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pin">
            <a:hlinkClick r:id="" action="ppaction://hlinkshowjump?jump=nextslide"/>
          </p:cNvPr>
          <p:cNvSpPr/>
          <p:nvPr/>
        </p:nvSpPr>
        <p:spPr>
          <a:xfrm>
            <a:off x="5025324" y="5353351"/>
            <a:ext cx="1433877" cy="580171"/>
          </a:xfrm>
          <a:prstGeom prst="roundRect">
            <a:avLst>
              <a:gd name="adj" fmla="val 50000"/>
            </a:avLst>
          </a:prstGeom>
          <a:solidFill>
            <a:srgbClr val="00BC55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pic>
        <p:nvPicPr>
          <p:cNvPr id="1026" name="Picture 2" descr="Audio Icons PNG and SVG Vector Free Download">
            <a:extLst>
              <a:ext uri="{FF2B5EF4-FFF2-40B4-BE49-F238E27FC236}">
                <a16:creationId xmlns:a16="http://schemas.microsoft.com/office/drawing/2014/main" id="{98FC8D24-C0B7-49C1-89A0-C412FB371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44" y="5410459"/>
            <a:ext cx="636770" cy="63677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33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5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75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1406 0.01666 L 0.00183 0.9243 " pathEditMode="relative" rAng="0" ptsTypes="AA">
                                      <p:cBhvr>
                                        <p:cTn id="60" dur="4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4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90" grpId="0" animBg="1"/>
      <p:bldP spid="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10800000">
            <a:off x="1069662" y="1112840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8"/>
            <a:ext cx="12192002" cy="504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CB401D-6845-4ADB-BDF0-A7EF9AA5C9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0000">
            <a:off x="966895" y="999283"/>
            <a:ext cx="4604911" cy="4608975"/>
          </a:xfrm>
          <a:prstGeom prst="rect">
            <a:avLst/>
          </a:prstGeom>
        </p:spPr>
      </p:pic>
      <p:sp>
        <p:nvSpPr>
          <p:cNvPr id="110" name="XmDA.MsPham"/>
          <p:cNvSpPr/>
          <p:nvPr/>
        </p:nvSpPr>
        <p:spPr>
          <a:xfrm>
            <a:off x="7794627" y="4324274"/>
            <a:ext cx="1689100" cy="441498"/>
          </a:xfrm>
          <a:prstGeom prst="roundRect">
            <a:avLst>
              <a:gd name="adj" fmla="val 50000"/>
            </a:avLst>
          </a:prstGeom>
          <a:solidFill>
            <a:srgbClr val="FFCC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Answer</a:t>
            </a:r>
            <a:endParaRPr lang="en-US" b="1" dirty="0"/>
          </a:p>
        </p:txBody>
      </p:sp>
      <p:sp>
        <p:nvSpPr>
          <p:cNvPr id="100" name="Right Arrow 99"/>
          <p:cNvSpPr/>
          <p:nvPr/>
        </p:nvSpPr>
        <p:spPr>
          <a:xfrm rot="215260">
            <a:off x="958343" y="3077942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7" y="10059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200" y="537453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4" y="319755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5" y="321480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6" y="164668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5" y="475308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3" y="164973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4" y="117282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4" y="52008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9000" y="40504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3" y="235937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7" y="237331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8" y="39910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8" y="52251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70" y="116704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2"/>
          <p:cNvSpPr/>
          <p:nvPr/>
        </p:nvSpPr>
        <p:spPr>
          <a:xfrm>
            <a:off x="5867116" y="1249981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3200" b="1">
                <a:latin typeface=".VnAvant" panose="020B7200000000000000" pitchFamily="34" charset="0"/>
              </a:rPr>
              <a:t>	What’s your hobby?</a:t>
            </a:r>
          </a:p>
        </p:txBody>
      </p:sp>
      <p:sp>
        <p:nvSpPr>
          <p:cNvPr id="108" name="DA.MsPham2"/>
          <p:cNvSpPr txBox="1"/>
          <p:nvPr/>
        </p:nvSpPr>
        <p:spPr>
          <a:xfrm>
            <a:off x="6290968" y="4154375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It’s swimming.</a:t>
            </a:r>
            <a:endParaRPr lang="en-US" sz="3200" dirty="0">
              <a:solidFill>
                <a:srgbClr val="FF0000"/>
              </a:solidFill>
              <a:latin typeface=".VnVogu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 rot="2729469">
            <a:off x="1593480" y="472146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top.MsPham0936082789">
            <a:extLst>
              <a:ext uri="{FF2B5EF4-FFF2-40B4-BE49-F238E27FC236}">
                <a16:creationId xmlns:a16="http://schemas.microsoft.com/office/drawing/2014/main" id="{C57C8A81-7FCD-4888-8EEE-6756703D9597}"/>
              </a:ext>
            </a:extLst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 Black" panose="020B0A04020102020204" pitchFamily="34" charset="0"/>
              </a:rPr>
              <a:t>Stop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53" name="Media1">
            <a:hlinkClick r:id="" action="ppaction://media"/>
            <a:extLst>
              <a:ext uri="{FF2B5EF4-FFF2-40B4-BE49-F238E27FC236}">
                <a16:creationId xmlns:a16="http://schemas.microsoft.com/office/drawing/2014/main" id="{F6664A43-7351-4962-815E-FA6CB6E5A99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37.53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4118" y="-1184835"/>
            <a:ext cx="609600" cy="609600"/>
          </a:xfrm>
          <a:prstGeom prst="rect">
            <a:avLst/>
          </a:prstGeom>
        </p:spPr>
      </p:pic>
      <p:sp>
        <p:nvSpPr>
          <p:cNvPr id="106" name="Spin">
            <a:hlinkClick r:id="" action="ppaction://hlinkshowjump?jump=nextslide"/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00BC55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pic>
        <p:nvPicPr>
          <p:cNvPr id="65" name="MsPham0936082789">
            <a:extLst>
              <a:ext uri="{FF2B5EF4-FFF2-40B4-BE49-F238E27FC236}">
                <a16:creationId xmlns:a16="http://schemas.microsoft.com/office/drawing/2014/main" id="{9022EB13-5F62-E35A-62F4-995DD57499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5393"/>
          <a:stretch/>
        </p:blipFill>
        <p:spPr bwMode="auto">
          <a:xfrm>
            <a:off x="8322113" y="2135098"/>
            <a:ext cx="2684803" cy="1746961"/>
          </a:xfrm>
          <a:prstGeom prst="rect">
            <a:avLst/>
          </a:prstGeom>
          <a:noFill/>
          <a:ln>
            <a:solidFill>
              <a:srgbClr val="FF4519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11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7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110" grpId="0" animBg="1"/>
      <p:bldP spid="110" grpId="1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4" grpId="0" animBg="1"/>
      <p:bldP spid="108" grpId="0" animBg="1"/>
      <p:bldP spid="71" grpId="0" animBg="1"/>
      <p:bldP spid="10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8" name="chanvongquay"/>
          <p:cNvGrpSpPr/>
          <p:nvPr/>
        </p:nvGrpSpPr>
        <p:grpSpPr>
          <a:xfrm>
            <a:off x="1489313" y="3871738"/>
            <a:ext cx="3323772" cy="2507588"/>
            <a:chOff x="4339771" y="4347109"/>
            <a:chExt cx="3323772" cy="2507588"/>
          </a:xfrm>
        </p:grpSpPr>
        <p:sp>
          <p:nvSpPr>
            <p:cNvPr id="59" name="Isosceles Triangle 79"/>
            <p:cNvSpPr/>
            <p:nvPr/>
          </p:nvSpPr>
          <p:spPr>
            <a:xfrm>
              <a:off x="4901414" y="4347109"/>
              <a:ext cx="2152606" cy="2271486"/>
            </a:xfrm>
            <a:custGeom>
              <a:avLst/>
              <a:gdLst>
                <a:gd name="connsiteX0" fmla="*/ 0 w 2152606"/>
                <a:gd name="connsiteY0" fmla="*/ 2271486 h 2271486"/>
                <a:gd name="connsiteX1" fmla="*/ 1076303 w 2152606"/>
                <a:gd name="connsiteY1" fmla="*/ 0 h 2271486"/>
                <a:gd name="connsiteX2" fmla="*/ 2152606 w 2152606"/>
                <a:gd name="connsiteY2" fmla="*/ 2271486 h 2271486"/>
                <a:gd name="connsiteX3" fmla="*/ 0 w 2152606"/>
                <a:gd name="connsiteY3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2152606 w 2152606"/>
                <a:gd name="connsiteY3" fmla="*/ 2271486 h 2271486"/>
                <a:gd name="connsiteX4" fmla="*/ 0 w 2152606"/>
                <a:gd name="connsiteY4" fmla="*/ 2271486 h 2271486"/>
                <a:gd name="connsiteX0" fmla="*/ 0 w 2152606"/>
                <a:gd name="connsiteY0" fmla="*/ 2271486 h 2271486"/>
                <a:gd name="connsiteX1" fmla="*/ 299357 w 2152606"/>
                <a:gd name="connsiteY1" fmla="*/ 1733759 h 2271486"/>
                <a:gd name="connsiteX2" fmla="*/ 1076303 w 2152606"/>
                <a:gd name="connsiteY2" fmla="*/ 0 h 2271486"/>
                <a:gd name="connsiteX3" fmla="*/ 1832882 w 2152606"/>
                <a:gd name="connsiteY3" fmla="*/ 1733759 h 2271486"/>
                <a:gd name="connsiteX4" fmla="*/ 2152606 w 2152606"/>
                <a:gd name="connsiteY4" fmla="*/ 2271486 h 2271486"/>
                <a:gd name="connsiteX5" fmla="*/ 0 w 2152606"/>
                <a:gd name="connsiteY5" fmla="*/ 2271486 h 2271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2606" h="2271486">
                  <a:moveTo>
                    <a:pt x="0" y="2271486"/>
                  </a:moveTo>
                  <a:cubicBezTo>
                    <a:pt x="83911" y="2092244"/>
                    <a:pt x="215446" y="1913001"/>
                    <a:pt x="299357" y="1733759"/>
                  </a:cubicBezTo>
                  <a:lnTo>
                    <a:pt x="1076303" y="0"/>
                  </a:lnTo>
                  <a:cubicBezTo>
                    <a:pt x="1344371" y="577920"/>
                    <a:pt x="1564814" y="1155839"/>
                    <a:pt x="1832882" y="1733759"/>
                  </a:cubicBezTo>
                  <a:lnTo>
                    <a:pt x="2152606" y="2271486"/>
                  </a:lnTo>
                  <a:lnTo>
                    <a:pt x="0" y="2271486"/>
                  </a:lnTo>
                  <a:close/>
                </a:path>
              </a:pathLst>
            </a:custGeom>
            <a:solidFill>
              <a:srgbClr val="C00000"/>
            </a:solidFill>
            <a:ln w="101600">
              <a:solidFill>
                <a:srgbClr val="FF2D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87"/>
            <p:cNvSpPr/>
            <p:nvPr/>
          </p:nvSpPr>
          <p:spPr>
            <a:xfrm>
              <a:off x="4339771" y="6526100"/>
              <a:ext cx="3323772" cy="311344"/>
            </a:xfrm>
            <a:custGeom>
              <a:avLst/>
              <a:gdLst>
                <a:gd name="connsiteX0" fmla="*/ 0 w 3323772"/>
                <a:gd name="connsiteY0" fmla="*/ 363821 h 363821"/>
                <a:gd name="connsiteX1" fmla="*/ 146529 w 3323772"/>
                <a:gd name="connsiteY1" fmla="*/ 0 h 363821"/>
                <a:gd name="connsiteX2" fmla="*/ 3177243 w 3323772"/>
                <a:gd name="connsiteY2" fmla="*/ 0 h 363821"/>
                <a:gd name="connsiteX3" fmla="*/ 3323772 w 3323772"/>
                <a:gd name="connsiteY3" fmla="*/ 363821 h 363821"/>
                <a:gd name="connsiteX4" fmla="*/ 0 w 3323772"/>
                <a:gd name="connsiteY4" fmla="*/ 363821 h 3638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27321 h 427321"/>
                <a:gd name="connsiteX1" fmla="*/ 146529 w 3323772"/>
                <a:gd name="connsiteY1" fmla="*/ 63500 h 427321"/>
                <a:gd name="connsiteX2" fmla="*/ 3177243 w 3323772"/>
                <a:gd name="connsiteY2" fmla="*/ 63500 h 427321"/>
                <a:gd name="connsiteX3" fmla="*/ 3323772 w 3323772"/>
                <a:gd name="connsiteY3" fmla="*/ 427321 h 427321"/>
                <a:gd name="connsiteX4" fmla="*/ 0 w 3323772"/>
                <a:gd name="connsiteY4" fmla="*/ 427321 h 427321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67436 h 467436"/>
                <a:gd name="connsiteX1" fmla="*/ 146529 w 3323772"/>
                <a:gd name="connsiteY1" fmla="*/ 103615 h 467436"/>
                <a:gd name="connsiteX2" fmla="*/ 3177243 w 3323772"/>
                <a:gd name="connsiteY2" fmla="*/ 103615 h 467436"/>
                <a:gd name="connsiteX3" fmla="*/ 3323772 w 3323772"/>
                <a:gd name="connsiteY3" fmla="*/ 467436 h 467436"/>
                <a:gd name="connsiteX4" fmla="*/ 0 w 3323772"/>
                <a:gd name="connsiteY4" fmla="*/ 467436 h 467436"/>
                <a:gd name="connsiteX0" fmla="*/ 0 w 3323772"/>
                <a:gd name="connsiteY0" fmla="*/ 445749 h 445749"/>
                <a:gd name="connsiteX1" fmla="*/ 146529 w 3323772"/>
                <a:gd name="connsiteY1" fmla="*/ 81928 h 445749"/>
                <a:gd name="connsiteX2" fmla="*/ 3177243 w 3323772"/>
                <a:gd name="connsiteY2" fmla="*/ 81928 h 445749"/>
                <a:gd name="connsiteX3" fmla="*/ 3323772 w 3323772"/>
                <a:gd name="connsiteY3" fmla="*/ 445749 h 445749"/>
                <a:gd name="connsiteX4" fmla="*/ 0 w 3323772"/>
                <a:gd name="connsiteY4" fmla="*/ 445749 h 445749"/>
                <a:gd name="connsiteX0" fmla="*/ 0 w 3323772"/>
                <a:gd name="connsiteY0" fmla="*/ 435056 h 435056"/>
                <a:gd name="connsiteX1" fmla="*/ 146529 w 3323772"/>
                <a:gd name="connsiteY1" fmla="*/ 71235 h 435056"/>
                <a:gd name="connsiteX2" fmla="*/ 3177243 w 3323772"/>
                <a:gd name="connsiteY2" fmla="*/ 71235 h 435056"/>
                <a:gd name="connsiteX3" fmla="*/ 3323772 w 3323772"/>
                <a:gd name="connsiteY3" fmla="*/ 435056 h 435056"/>
                <a:gd name="connsiteX4" fmla="*/ 0 w 3323772"/>
                <a:gd name="connsiteY4" fmla="*/ 435056 h 435056"/>
                <a:gd name="connsiteX0" fmla="*/ 0 w 3323772"/>
                <a:gd name="connsiteY0" fmla="*/ 416635 h 416635"/>
                <a:gd name="connsiteX1" fmla="*/ 146529 w 3323772"/>
                <a:gd name="connsiteY1" fmla="*/ 52814 h 416635"/>
                <a:gd name="connsiteX2" fmla="*/ 3177243 w 3323772"/>
                <a:gd name="connsiteY2" fmla="*/ 52814 h 416635"/>
                <a:gd name="connsiteX3" fmla="*/ 3323772 w 3323772"/>
                <a:gd name="connsiteY3" fmla="*/ 416635 h 416635"/>
                <a:gd name="connsiteX4" fmla="*/ 0 w 3323772"/>
                <a:gd name="connsiteY4" fmla="*/ 416635 h 416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23772" h="416635">
                  <a:moveTo>
                    <a:pt x="0" y="416635"/>
                  </a:moveTo>
                  <a:cubicBezTo>
                    <a:pt x="48843" y="295361"/>
                    <a:pt x="11961" y="174088"/>
                    <a:pt x="146529" y="52814"/>
                  </a:cubicBezTo>
                  <a:cubicBezTo>
                    <a:pt x="381647" y="-18396"/>
                    <a:pt x="3071880" y="-16805"/>
                    <a:pt x="3177243" y="52814"/>
                  </a:cubicBezTo>
                  <a:cubicBezTo>
                    <a:pt x="3292761" y="174088"/>
                    <a:pt x="3274929" y="295361"/>
                    <a:pt x="3323772" y="416635"/>
                  </a:cubicBezTo>
                  <a:lnTo>
                    <a:pt x="0" y="4166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4339771" y="6854697"/>
              <a:ext cx="3323772" cy="0"/>
            </a:xfrm>
            <a:prstGeom prst="line">
              <a:avLst/>
            </a:prstGeom>
            <a:ln w="508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 rot="10800000">
            <a:off x="1069662" y="1112840"/>
            <a:ext cx="4375718" cy="4375718"/>
            <a:chOff x="1061116" y="1112839"/>
            <a:chExt cx="4375718" cy="4375718"/>
          </a:xfrm>
        </p:grpSpPr>
        <p:grpSp>
          <p:nvGrpSpPr>
            <p:cNvPr id="63" name="vongquaylon"/>
            <p:cNvGrpSpPr/>
            <p:nvPr/>
          </p:nvGrpSpPr>
          <p:grpSpPr>
            <a:xfrm>
              <a:off x="1061116" y="1112839"/>
              <a:ext cx="4375718" cy="4375718"/>
              <a:chOff x="3757623" y="981259"/>
              <a:chExt cx="4375718" cy="4375718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3918240" y="1141876"/>
                <a:ext cx="4054485" cy="4054485"/>
                <a:chOff x="3249543" y="725989"/>
                <a:chExt cx="5702324" cy="5702326"/>
              </a:xfrm>
              <a:solidFill>
                <a:schemeClr val="bg1"/>
              </a:solidFill>
            </p:grpSpPr>
            <p:sp>
              <p:nvSpPr>
                <p:cNvPr id="74" name="Freeform 73"/>
                <p:cNvSpPr/>
                <p:nvPr/>
              </p:nvSpPr>
              <p:spPr>
                <a:xfrm>
                  <a:off x="6100705" y="1561430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Freeform 74"/>
                <p:cNvSpPr/>
                <p:nvPr/>
              </p:nvSpPr>
              <p:spPr>
                <a:xfrm flipV="1">
                  <a:off x="6100705" y="3577152"/>
                  <a:ext cx="2851162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Freeform 75"/>
                <p:cNvSpPr/>
                <p:nvPr/>
              </p:nvSpPr>
              <p:spPr>
                <a:xfrm rot="5400000">
                  <a:off x="5682984" y="3994873"/>
                  <a:ext cx="2851163" cy="2015721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Freeform 76"/>
                <p:cNvSpPr/>
                <p:nvPr/>
              </p:nvSpPr>
              <p:spPr>
                <a:xfrm rot="5400000" flipH="1">
                  <a:off x="5682985" y="1143711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t"/>
                <a:lstStyle/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  <a:p>
                  <a:endParaRPr lang="en-US" sz="4000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78" name="Freeform 77"/>
                <p:cNvSpPr/>
                <p:nvPr/>
              </p:nvSpPr>
              <p:spPr>
                <a:xfrm flipH="1">
                  <a:off x="3249543" y="1561430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0066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 78"/>
                <p:cNvSpPr/>
                <p:nvPr/>
              </p:nvSpPr>
              <p:spPr>
                <a:xfrm flipH="1" flipV="1">
                  <a:off x="3249543" y="3577152"/>
                  <a:ext cx="2851163" cy="2015723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Freeform 79"/>
                <p:cNvSpPr/>
                <p:nvPr/>
              </p:nvSpPr>
              <p:spPr>
                <a:xfrm rot="16200000" flipH="1">
                  <a:off x="3667263" y="3994872"/>
                  <a:ext cx="2851163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Freeform 80"/>
                <p:cNvSpPr/>
                <p:nvPr/>
              </p:nvSpPr>
              <p:spPr>
                <a:xfrm rot="16200000">
                  <a:off x="3667264" y="1143710"/>
                  <a:ext cx="2851164" cy="2015722"/>
                </a:xfrm>
                <a:custGeom>
                  <a:avLst/>
                  <a:gdLst>
                    <a:gd name="connsiteX0" fmla="*/ 2015489 w 2851163"/>
                    <a:gd name="connsiteY0" fmla="*/ 0 h 2015723"/>
                    <a:gd name="connsiteX1" fmla="*/ 2016153 w 2851163"/>
                    <a:gd name="connsiteY1" fmla="*/ 604 h 2015723"/>
                    <a:gd name="connsiteX2" fmla="*/ 2836487 w 2851163"/>
                    <a:gd name="connsiteY2" fmla="*/ 1725098 h 2015723"/>
                    <a:gd name="connsiteX3" fmla="*/ 2851163 w 2851163"/>
                    <a:gd name="connsiteY3" fmla="*/ 2015723 h 2015723"/>
                    <a:gd name="connsiteX4" fmla="*/ 0 w 2851163"/>
                    <a:gd name="connsiteY4" fmla="*/ 2015723 h 2015723"/>
                    <a:gd name="connsiteX5" fmla="*/ 2015489 w 2851163"/>
                    <a:gd name="connsiteY5" fmla="*/ 0 h 2015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51163" h="2015723">
                      <a:moveTo>
                        <a:pt x="2015489" y="0"/>
                      </a:moveTo>
                      <a:lnTo>
                        <a:pt x="2016153" y="604"/>
                      </a:lnTo>
                      <a:cubicBezTo>
                        <a:pt x="2467600" y="452050"/>
                        <a:pt x="2768353" y="1054190"/>
                        <a:pt x="2836487" y="1725098"/>
                      </a:cubicBezTo>
                      <a:lnTo>
                        <a:pt x="2851163" y="2015723"/>
                      </a:lnTo>
                      <a:lnTo>
                        <a:pt x="0" y="2015723"/>
                      </a:lnTo>
                      <a:lnTo>
                        <a:pt x="201548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285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vien"/>
              <p:cNvSpPr/>
              <p:nvPr/>
            </p:nvSpPr>
            <p:spPr>
              <a:xfrm>
                <a:off x="3757623" y="981259"/>
                <a:ext cx="4375718" cy="4375718"/>
              </a:xfrm>
              <a:prstGeom prst="ellipse">
                <a:avLst/>
              </a:prstGeom>
              <a:noFill/>
              <a:ln w="317500"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Oval 1"/>
            <p:cNvSpPr/>
            <p:nvPr/>
          </p:nvSpPr>
          <p:spPr>
            <a:xfrm>
              <a:off x="1283977" y="3410379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33" name="Oval 132"/>
            <p:cNvSpPr/>
            <p:nvPr/>
          </p:nvSpPr>
          <p:spPr>
            <a:xfrm>
              <a:off x="1257440" y="2385764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5" name="Oval 134"/>
            <p:cNvSpPr/>
            <p:nvPr/>
          </p:nvSpPr>
          <p:spPr>
            <a:xfrm rot="17310590">
              <a:off x="2074074" y="4216332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7" name="Oval 136"/>
            <p:cNvSpPr/>
            <p:nvPr/>
          </p:nvSpPr>
          <p:spPr>
            <a:xfrm rot="9836858">
              <a:off x="3949190" y="2388066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30</a:t>
              </a:r>
            </a:p>
          </p:txBody>
        </p:sp>
        <p:sp>
          <p:nvSpPr>
            <p:cNvPr id="138" name="Oval 137"/>
            <p:cNvSpPr/>
            <p:nvPr/>
          </p:nvSpPr>
          <p:spPr>
            <a:xfrm rot="11628075">
              <a:off x="3928079" y="3417803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20</a:t>
              </a:r>
            </a:p>
          </p:txBody>
        </p:sp>
        <p:sp>
          <p:nvSpPr>
            <p:cNvPr id="139" name="Oval 138"/>
            <p:cNvSpPr/>
            <p:nvPr/>
          </p:nvSpPr>
          <p:spPr>
            <a:xfrm rot="7814022">
              <a:off x="3186238" y="1568581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10</a:t>
              </a:r>
            </a:p>
          </p:txBody>
        </p:sp>
        <p:sp>
          <p:nvSpPr>
            <p:cNvPr id="140" name="Oval 139"/>
            <p:cNvSpPr/>
            <p:nvPr/>
          </p:nvSpPr>
          <p:spPr>
            <a:xfrm rot="4206287">
              <a:off x="2049972" y="1494398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50</a:t>
              </a:r>
            </a:p>
          </p:txBody>
        </p:sp>
        <p:sp>
          <p:nvSpPr>
            <p:cNvPr id="141" name="Oval 140"/>
            <p:cNvSpPr/>
            <p:nvPr/>
          </p:nvSpPr>
          <p:spPr>
            <a:xfrm rot="14473582" flipH="1">
              <a:off x="3130279" y="4139565"/>
              <a:ext cx="1329761" cy="838353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/>
                <a:t>40</a:t>
              </a:r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8"/>
            <a:ext cx="12192002" cy="5048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CB401D-6845-4ADB-BDF0-A7EF9AA5C9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000000">
            <a:off x="966895" y="999283"/>
            <a:ext cx="4604911" cy="4608975"/>
          </a:xfrm>
          <a:prstGeom prst="rect">
            <a:avLst/>
          </a:prstGeom>
        </p:spPr>
      </p:pic>
      <p:sp>
        <p:nvSpPr>
          <p:cNvPr id="110" name="XmDA.MsPham"/>
          <p:cNvSpPr/>
          <p:nvPr/>
        </p:nvSpPr>
        <p:spPr>
          <a:xfrm>
            <a:off x="7794627" y="4324274"/>
            <a:ext cx="1689100" cy="441498"/>
          </a:xfrm>
          <a:prstGeom prst="roundRect">
            <a:avLst>
              <a:gd name="adj" fmla="val 50000"/>
            </a:avLst>
          </a:prstGeom>
          <a:solidFill>
            <a:srgbClr val="FFCC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Answer </a:t>
            </a:r>
            <a:endParaRPr lang="en-US" b="1" dirty="0"/>
          </a:p>
        </p:txBody>
      </p:sp>
      <p:sp>
        <p:nvSpPr>
          <p:cNvPr id="100" name="Right Arrow 99"/>
          <p:cNvSpPr/>
          <p:nvPr/>
        </p:nvSpPr>
        <p:spPr>
          <a:xfrm rot="215260">
            <a:off x="958343" y="3077942"/>
            <a:ext cx="619899" cy="499734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12192002" cy="504825"/>
          </a:xfrm>
          <a:prstGeom prst="rect">
            <a:avLst/>
          </a:prstGeom>
        </p:spPr>
      </p:pic>
      <p:sp>
        <p:nvSpPr>
          <p:cNvPr id="84" name="Oval 83"/>
          <p:cNvSpPr/>
          <p:nvPr/>
        </p:nvSpPr>
        <p:spPr>
          <a:xfrm>
            <a:off x="3133947" y="100592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151200" y="537453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 rot="5400000">
            <a:off x="5335504" y="319755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 rot="5400000">
            <a:off x="966895" y="321480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 rot="2729469">
            <a:off x="4696826" y="164668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 rot="8129469">
            <a:off x="4677215" y="4753084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 rot="8129469">
            <a:off x="1602433" y="164973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 rot="1380000">
            <a:off x="3988794" y="117282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 rot="1380000">
            <a:off x="2297724" y="52008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 rot="6780000">
            <a:off x="5159000" y="4050448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 rot="6780000">
            <a:off x="1130933" y="2359377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 rot="4109469">
            <a:off x="5177067" y="2373315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 rot="4109469">
            <a:off x="1119008" y="3991093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 rot="9509469">
            <a:off x="3945248" y="5225106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 rot="9509469">
            <a:off x="2327470" y="116704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2996135" y="3047858"/>
            <a:ext cx="505680" cy="50568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2"/>
          <p:cNvSpPr/>
          <p:nvPr/>
        </p:nvSpPr>
        <p:spPr>
          <a:xfrm>
            <a:off x="5867116" y="1249981"/>
            <a:ext cx="5905324" cy="2672769"/>
          </a:xfrm>
          <a:prstGeom prst="roundRect">
            <a:avLst>
              <a:gd name="adj" fmla="val 70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1"/>
            <a:r>
              <a:rPr lang="en-US" sz="3600" b="1">
                <a:latin typeface=".VnAvant" panose="020B7200000000000000" pitchFamily="34" charset="0"/>
              </a:rPr>
              <a:t>What’s your hobby?</a:t>
            </a:r>
          </a:p>
        </p:txBody>
      </p:sp>
      <p:sp>
        <p:nvSpPr>
          <p:cNvPr id="108" name="DA.MsPham2"/>
          <p:cNvSpPr txBox="1"/>
          <p:nvPr/>
        </p:nvSpPr>
        <p:spPr>
          <a:xfrm>
            <a:off x="6290968" y="4154375"/>
            <a:ext cx="5023881" cy="14350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algn="ctr">
              <a:lnSpc>
                <a:spcPct val="150000"/>
              </a:lnSpc>
              <a:defRPr sz="2800" b="1">
                <a:solidFill>
                  <a:srgbClr val="C00000"/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>
                <a:solidFill>
                  <a:srgbClr val="FF0000"/>
                </a:solidFill>
                <a:latin typeface=".VnVogue" panose="020B7200000000000000" pitchFamily="34" charset="0"/>
                <a:cs typeface="Arial" panose="020B0604020202020204" pitchFamily="34" charset="0"/>
              </a:rPr>
              <a:t>It’s dancing.</a:t>
            </a:r>
            <a:endParaRPr lang="en-US" sz="3200" dirty="0">
              <a:solidFill>
                <a:srgbClr val="FF0000"/>
              </a:solidFill>
              <a:latin typeface=".VnVogue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71" name="Oval 70"/>
          <p:cNvSpPr/>
          <p:nvPr/>
        </p:nvSpPr>
        <p:spPr>
          <a:xfrm rot="2729469">
            <a:off x="1593480" y="4721469"/>
            <a:ext cx="174101" cy="17410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 rad="101600">
              <a:srgbClr val="FFFF00">
                <a:alpha val="81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top.MsPham0936082789">
            <a:extLst>
              <a:ext uri="{FF2B5EF4-FFF2-40B4-BE49-F238E27FC236}">
                <a16:creationId xmlns:a16="http://schemas.microsoft.com/office/drawing/2014/main" id="{C57C8A81-7FCD-4888-8EEE-6756703D9597}"/>
              </a:ext>
            </a:extLst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FF0066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 Black" panose="020B0A04020102020204" pitchFamily="34" charset="0"/>
              </a:rPr>
              <a:t>Stop</a:t>
            </a:r>
            <a:endParaRPr lang="en-US" sz="2800" dirty="0">
              <a:latin typeface="Arial Black" panose="020B0A04020102020204" pitchFamily="34" charset="0"/>
            </a:endParaRPr>
          </a:p>
        </p:txBody>
      </p:sp>
      <p:pic>
        <p:nvPicPr>
          <p:cNvPr id="53" name="Media1">
            <a:hlinkClick r:id="" action="ppaction://media"/>
            <a:extLst>
              <a:ext uri="{FF2B5EF4-FFF2-40B4-BE49-F238E27FC236}">
                <a16:creationId xmlns:a16="http://schemas.microsoft.com/office/drawing/2014/main" id="{F6664A43-7351-4962-815E-FA6CB6E5A99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37.530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4118" y="-1184835"/>
            <a:ext cx="609600" cy="609600"/>
          </a:xfrm>
          <a:prstGeom prst="rect">
            <a:avLst/>
          </a:prstGeom>
        </p:spPr>
      </p:pic>
      <p:sp>
        <p:nvSpPr>
          <p:cNvPr id="106" name="Spin">
            <a:hlinkClick r:id="" action="ppaction://hlinkshowjump?jump=nextslide"/>
          </p:cNvPr>
          <p:cNvSpPr/>
          <p:nvPr/>
        </p:nvSpPr>
        <p:spPr>
          <a:xfrm>
            <a:off x="4667562" y="5280439"/>
            <a:ext cx="1355178" cy="548328"/>
          </a:xfrm>
          <a:prstGeom prst="roundRect">
            <a:avLst>
              <a:gd name="adj" fmla="val 50000"/>
            </a:avLst>
          </a:prstGeom>
          <a:solidFill>
            <a:srgbClr val="00BC55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 Black" panose="020B0A04020102020204" pitchFamily="34" charset="0"/>
              </a:rPr>
              <a:t>Spin</a:t>
            </a:r>
          </a:p>
        </p:txBody>
      </p:sp>
      <p:pic>
        <p:nvPicPr>
          <p:cNvPr id="64" name="MsPham0936082789">
            <a:extLst>
              <a:ext uri="{FF2B5EF4-FFF2-40B4-BE49-F238E27FC236}">
                <a16:creationId xmlns:a16="http://schemas.microsoft.com/office/drawing/2014/main" id="{0417325C-0697-974E-0494-ED7D27911D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4" r="12749"/>
          <a:stretch/>
        </p:blipFill>
        <p:spPr bwMode="auto">
          <a:xfrm>
            <a:off x="8587590" y="2058831"/>
            <a:ext cx="2684803" cy="1746961"/>
          </a:xfrm>
          <a:prstGeom prst="rect">
            <a:avLst/>
          </a:prstGeom>
          <a:noFill/>
          <a:ln>
            <a:solidFill>
              <a:srgbClr val="FF4519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42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6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50" tmFilter="0, 0; .2, .5; .8, .5; 1, 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175" autoRev="1" fill="hold"/>
                                        <p:tgtEl>
                                          <p:spTgt spid="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50" tmFilter="0, 0; .2, .5; .8, .5; 1, 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75" autoRev="1" fill="hold"/>
                                        <p:tgtEl>
                                          <p:spTgt spid="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50" tmFilter="0, 0; .2, .5; .8, .5; 1, 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75" autoRev="1" fill="hold"/>
                                        <p:tgtEl>
                                          <p:spTgt spid="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350" tmFilter="0, 0; .2, .5; .8, .5; 1, 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175" autoRev="1" fill="hold"/>
                                        <p:tgtEl>
                                          <p:spTgt spid="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5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75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5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75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50" tmFilter="0, 0; .2, .5; .8, .5; 1, 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75" autoRev="1" fill="hold"/>
                                        <p:tgtEl>
                                          <p:spTgt spid="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350" tmFilter="0, 0; .2, .5; .8, .5; 1, 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75" autoRev="1" fill="hold"/>
                                        <p:tgtEl>
                                          <p:spTgt spid="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50" tmFilter="0, 0; .2, .5; .8, .5; 1, 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75" autoRev="1" fill="hold"/>
                                        <p:tgtEl>
                                          <p:spTgt spid="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350" tmFilter="0, 0; .2, .5; .8, .5; 1, 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175" autoRev="1" fill="hold"/>
                                        <p:tgtEl>
                                          <p:spTgt spid="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350" tmFilter="0, 0; .2, .5; .8, .5; 1, 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75" autoRev="1" fill="hold"/>
                                        <p:tgtEl>
                                          <p:spTgt spid="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350" tmFilter="0, 0; .2, .5; .8, .5; 1, 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175" autoRev="1" fill="hold"/>
                                        <p:tgtEl>
                                          <p:spTgt spid="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35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75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350" tmFilter="0, 0; .2, .5; .8, .5; 1, 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175" autoRev="1" fill="hold"/>
                                        <p:tgtEl>
                                          <p:spTgt spid="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35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75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17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audio>
              <p:cMediaNode vol="80000" showWhenStopped="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</p:childTnLst>
        </p:cTn>
      </p:par>
    </p:tnLst>
    <p:bldLst>
      <p:bldP spid="110" grpId="0" animBg="1"/>
      <p:bldP spid="110" grpId="1" animBg="1"/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4" grpId="0" animBg="1"/>
      <p:bldP spid="108" grpId="0" animBg="1"/>
      <p:bldP spid="71" grpId="0" animBg="1"/>
      <p:bldP spid="10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782</Words>
  <Application>Microsoft Office PowerPoint</Application>
  <PresentationFormat>Widescreen</PresentationFormat>
  <Paragraphs>312</Paragraphs>
  <Slides>30</Slides>
  <Notes>19</Notes>
  <HiddenSlides>0</HiddenSlides>
  <MMClips>23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6" baseType="lpstr">
      <vt:lpstr>.VnAristote</vt:lpstr>
      <vt:lpstr>.VnAvant</vt:lpstr>
      <vt:lpstr>.VnBlack</vt:lpstr>
      <vt:lpstr>.VnCooper</vt:lpstr>
      <vt:lpstr>.VnHelvetIns</vt:lpstr>
      <vt:lpstr>.VnVogue</vt:lpstr>
      <vt:lpstr>Arial</vt:lpstr>
      <vt:lpstr>Arial Black</vt:lpstr>
      <vt:lpstr>Bryndan Write</vt:lpstr>
      <vt:lpstr>Calibri</vt:lpstr>
      <vt:lpstr>Calibri Light</vt:lpstr>
      <vt:lpstr>Congenial Black</vt:lpstr>
      <vt:lpstr>Love Craft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Pham Huyen</dc:creator>
  <cp:lastModifiedBy>Dell</cp:lastModifiedBy>
  <cp:revision>10</cp:revision>
  <dcterms:created xsi:type="dcterms:W3CDTF">2022-07-18T07:36:03Z</dcterms:created>
  <dcterms:modified xsi:type="dcterms:W3CDTF">2023-08-26T14:15:22Z</dcterms:modified>
</cp:coreProperties>
</file>