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8" r:id="rId2"/>
    <p:sldId id="470" r:id="rId3"/>
    <p:sldId id="465" r:id="rId4"/>
    <p:sldId id="476" r:id="rId5"/>
    <p:sldId id="477" r:id="rId6"/>
    <p:sldId id="480" r:id="rId7"/>
    <p:sldId id="302" r:id="rId8"/>
    <p:sldId id="471" r:id="rId9"/>
    <p:sldId id="338" r:id="rId10"/>
    <p:sldId id="339" r:id="rId11"/>
    <p:sldId id="340" r:id="rId12"/>
    <p:sldId id="478" r:id="rId13"/>
    <p:sldId id="341" r:id="rId14"/>
    <p:sldId id="342" r:id="rId15"/>
    <p:sldId id="343" r:id="rId16"/>
    <p:sldId id="479" r:id="rId17"/>
    <p:sldId id="344" r:id="rId18"/>
    <p:sldId id="347" r:id="rId19"/>
    <p:sldId id="472" r:id="rId20"/>
    <p:sldId id="256" r:id="rId21"/>
    <p:sldId id="473" r:id="rId22"/>
    <p:sldId id="474" r:id="rId23"/>
    <p:sldId id="475" r:id="rId24"/>
    <p:sldId id="26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1C8D4-F1F1-4B3E-9F17-279D581D11B1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D51D3-5138-4AFF-98EC-972F2050B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88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glow rad="228600">
                    <a:schemeClr val="bg1"/>
                  </a:glow>
                  <a:outerShdw blurRad="12700" dist="38100" dir="2700000" algn="tl" rotWithShape="0">
                    <a:srgbClr val="FF3788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Click hình bức tranh để hiện đáp án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761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77C40-9EE4-093A-0482-4861D847A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06AFA-8643-9511-CF24-CBF3B21CF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AA032-7A6F-A733-D797-F4A6E377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F9659-77D2-0FE8-7C3C-924694C80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6709-4408-C788-7A0C-E511ABA22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6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EBB1-8C82-B02C-C8A0-F046CCDC1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2959A-4073-92EB-C19A-4B86A1DE3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546C5-B26C-7A70-799C-A9B09761F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9A9F8-DE08-2040-91B0-E00469DE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3E48-8DDD-EFC1-66CE-89334059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3CC744-BD46-01CF-3406-83BFABC55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6A30BD-0A32-EC95-7FA2-F0BFA3F76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278CD-B1DB-D0B6-1AA0-503364AF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6F2CA-26CF-E866-413C-24DABB01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57F0F-FE14-DB6A-36E3-64764A94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8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userDrawn="1">
  <p:cSld name="标题和内容">
    <p:bg>
      <p:bgRef idx="1001">
        <a:schemeClr val="bg1"/>
      </p:bgRef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9EB4C6A0-851C-8C86-4DDE-078E966C39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470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2E4A7103-110F-6B15-32F1-0C56B65963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316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98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7AAF3-A4E0-61CC-2B4B-00EF2476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E9DD4-BA9F-98E1-826B-0A23604BE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94A3-DDA4-1849-66BA-7A2EE870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C5CDB-BEF5-32EF-8E6B-BF243C395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8722C-8788-0D5E-2C14-61EE198C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8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55EA6-950D-1819-7313-42F3D47C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BF01C-2144-D286-1FCB-3ACB22965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2185C-D09C-0D09-86A0-012927FED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EEAFC-F9F2-FBCE-5B43-2995EC38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43D2A-C2AF-197A-3971-5580D0C5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9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F10B-817B-A81E-1212-A4A3DAC8B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F32CC-4F41-73D9-FF42-38535B940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01BC6-C4C7-9FDA-1D02-FB5FE805D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D9C71-CD03-5D76-4143-A2C504BF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C0658-328D-1B92-2EB6-6CA2AB3F8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51F7D-F93D-BC83-6697-03AEFD85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1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266D-AC76-592A-DFD0-26ABF028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88962-1400-AB16-E397-66723BD9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F3B11-FEEB-89A3-38E6-A26C51C76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79A305-5D06-7150-B0CC-634149881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3F0134-19E9-F49D-B8EC-A2675FBC4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10F90E-8844-A60F-0894-082B9203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D099A5-AB0C-3269-C1B9-205354C6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AD879-FA73-4279-03EC-CDED8B2F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1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A6C39-DB60-8550-F47B-47294727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E40918-E955-5991-7B28-9814CCD69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BF66A5-E4EB-B6B0-347C-35F9E203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22B3D8-3108-9602-E204-60907164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1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232461-3D67-AFCB-A5A8-C16CE7BC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2A3B7-6F48-8C51-63D0-2D54CB157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4F837-9BAD-C760-AD27-84DB6B3D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6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C69A-3ED7-DBDC-C529-F5A5DD86C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47FB1-54AC-75F0-04D6-DC6851F9D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18C87-508B-9A7F-2600-B59FC3716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0A868-48AC-D548-9826-D4EF732A9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E3B30-D627-675D-5196-BD6F89D94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A1010-E76C-FDA4-37E6-9E47CEFA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15DD2-7897-000C-87A8-B8C5DCB70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7673CB-A7C5-F635-1167-4BD596EE1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F22C9-3C0F-AA55-AD09-440C9AB48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4F3EC-1213-5839-D9F7-7DE29C13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D60E7-C720-BDD4-554E-D21CA9D12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D225B-AC7B-C2BF-51B3-97C8963B0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3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10BB89-E9E2-7925-A010-D7624DA3D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C772D-729E-BCB3-0CE4-41322358E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234B-026B-DBB1-1797-C5C0CB378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6916D-2FD4-48D0-9C2E-69BAA4FAA3F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7FFCE-D634-5548-94E3-DAEBE3CB2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22882-EFE8-A759-79D3-86FD5A933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F721-D104-4BB5-86B4-7A9A8E5273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3EFC218B-20F6-D51F-35C8-13AB83C282A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7554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msphampowerpoint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2.wav"/><Relationship Id="rId7" Type="http://schemas.openxmlformats.org/officeDocument/2006/relationships/image" Target="../media/image14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2.wav"/><Relationship Id="rId7" Type="http://schemas.openxmlformats.org/officeDocument/2006/relationships/image" Target="../media/image1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2.wav"/><Relationship Id="rId7" Type="http://schemas.openxmlformats.org/officeDocument/2006/relationships/image" Target="../media/image1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2.wav"/><Relationship Id="rId7" Type="http://schemas.openxmlformats.org/officeDocument/2006/relationships/image" Target="../media/image1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6.wav"/><Relationship Id="rId3" Type="http://schemas.microsoft.com/office/2007/relationships/media" Target="../media/media2.wav"/><Relationship Id="rId7" Type="http://schemas.openxmlformats.org/officeDocument/2006/relationships/slideLayout" Target="../slideLayouts/slideLayout13.xml"/><Relationship Id="rId12" Type="http://schemas.openxmlformats.org/officeDocument/2006/relationships/audio" Target="../media/audio5.wav"/><Relationship Id="rId17" Type="http://schemas.openxmlformats.org/officeDocument/2006/relationships/image" Target="../media/image10.png"/><Relationship Id="rId2" Type="http://schemas.openxmlformats.org/officeDocument/2006/relationships/audio" Target="../media/media1.wav"/><Relationship Id="rId16" Type="http://schemas.openxmlformats.org/officeDocument/2006/relationships/image" Target="../media/image9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4.wav"/><Relationship Id="rId5" Type="http://schemas.microsoft.com/office/2007/relationships/media" Target="../media/media3.mp3"/><Relationship Id="rId15" Type="http://schemas.openxmlformats.org/officeDocument/2006/relationships/image" Target="../media/image8.png"/><Relationship Id="rId10" Type="http://schemas.openxmlformats.org/officeDocument/2006/relationships/audio" Target="../media/audio3.wav"/><Relationship Id="rId4" Type="http://schemas.openxmlformats.org/officeDocument/2006/relationships/audio" Target="../media/media2.wav"/><Relationship Id="rId9" Type="http://schemas.openxmlformats.org/officeDocument/2006/relationships/audio" Target="../media/audio2.wav"/><Relationship Id="rId1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12" Type="http://schemas.openxmlformats.org/officeDocument/2006/relationships/image" Target="../media/image30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1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9.png"/><Relationship Id="rId3" Type="http://schemas.microsoft.com/office/2007/relationships/media" Target="../media/media7.wav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3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mp3"/><Relationship Id="rId11" Type="http://schemas.openxmlformats.org/officeDocument/2006/relationships/image" Target="../media/image33.png"/><Relationship Id="rId5" Type="http://schemas.microsoft.com/office/2007/relationships/media" Target="../media/media8.mp3"/><Relationship Id="rId15" Type="http://schemas.openxmlformats.org/officeDocument/2006/relationships/image" Target="../media/image10.png"/><Relationship Id="rId10" Type="http://schemas.openxmlformats.org/officeDocument/2006/relationships/image" Target="../media/image32.png"/><Relationship Id="rId4" Type="http://schemas.openxmlformats.org/officeDocument/2006/relationships/audio" Target="../media/media7.wav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0.png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facebook.com/msphampowerpoi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6.wav"/><Relationship Id="rId3" Type="http://schemas.microsoft.com/office/2007/relationships/media" Target="../media/media2.wav"/><Relationship Id="rId7" Type="http://schemas.openxmlformats.org/officeDocument/2006/relationships/slideLayout" Target="../slideLayouts/slideLayout13.xml"/><Relationship Id="rId12" Type="http://schemas.openxmlformats.org/officeDocument/2006/relationships/audio" Target="../media/audio5.wav"/><Relationship Id="rId17" Type="http://schemas.openxmlformats.org/officeDocument/2006/relationships/image" Target="../media/image10.png"/><Relationship Id="rId2" Type="http://schemas.openxmlformats.org/officeDocument/2006/relationships/audio" Target="../media/media1.wav"/><Relationship Id="rId16" Type="http://schemas.openxmlformats.org/officeDocument/2006/relationships/image" Target="../media/image9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4.wav"/><Relationship Id="rId5" Type="http://schemas.microsoft.com/office/2007/relationships/media" Target="../media/media3.mp3"/><Relationship Id="rId15" Type="http://schemas.openxmlformats.org/officeDocument/2006/relationships/image" Target="../media/image8.png"/><Relationship Id="rId10" Type="http://schemas.openxmlformats.org/officeDocument/2006/relationships/audio" Target="../media/audio3.wav"/><Relationship Id="rId4" Type="http://schemas.openxmlformats.org/officeDocument/2006/relationships/audio" Target="../media/media2.wav"/><Relationship Id="rId9" Type="http://schemas.openxmlformats.org/officeDocument/2006/relationships/audio" Target="../media/audio2.wav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84EE380B-F0CB-BD26-CF36-79744AF2E3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64" name="MsPham-0936082789">
            <a:extLst>
              <a:ext uri="{FF2B5EF4-FFF2-40B4-BE49-F238E27FC236}">
                <a16:creationId xmlns:a16="http://schemas.microsoft.com/office/drawing/2014/main" id="{82C5D49D-5447-DC93-AC54-4287E421AE50}"/>
              </a:ext>
            </a:extLst>
          </p:cNvPr>
          <p:cNvSpPr/>
          <p:nvPr/>
        </p:nvSpPr>
        <p:spPr>
          <a:xfrm>
            <a:off x="-48301" y="-27206"/>
            <a:ext cx="12240301" cy="6885207"/>
          </a:xfrm>
          <a:prstGeom prst="rect">
            <a:avLst/>
          </a:prstGeom>
          <a:solidFill>
            <a:srgbClr val="FFF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MsPham-0936082789">
            <a:extLst>
              <a:ext uri="{FF2B5EF4-FFF2-40B4-BE49-F238E27FC236}">
                <a16:creationId xmlns:a16="http://schemas.microsoft.com/office/drawing/2014/main" id="{3DD14FD9-C85C-8DC3-7A65-658F824104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62603" y="3751011"/>
            <a:ext cx="12240300" cy="3792299"/>
            <a:chOff x="-2268853" y="2604568"/>
            <a:chExt cx="14876619" cy="4609085"/>
          </a:xfrm>
        </p:grpSpPr>
        <p:pic>
          <p:nvPicPr>
            <p:cNvPr id="84" name="MsPham-0936082789">
              <a:extLst>
                <a:ext uri="{FF2B5EF4-FFF2-40B4-BE49-F238E27FC236}">
                  <a16:creationId xmlns:a16="http://schemas.microsoft.com/office/drawing/2014/main" id="{74E5AA3E-93CA-D493-5AE8-8582497D850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2604568"/>
              <a:ext cx="10601309" cy="4609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MsPham-0936082789">
              <a:extLst>
                <a:ext uri="{FF2B5EF4-FFF2-40B4-BE49-F238E27FC236}">
                  <a16:creationId xmlns:a16="http://schemas.microsoft.com/office/drawing/2014/main" id="{A5BEF3C2-1709-7436-CDCB-3243D1BDC10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99"/>
            <a:stretch/>
          </p:blipFill>
          <p:spPr bwMode="auto">
            <a:xfrm flipH="1">
              <a:off x="10588491" y="2604568"/>
              <a:ext cx="2019275" cy="4609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MsPham-0936082789">
              <a:extLst>
                <a:ext uri="{FF2B5EF4-FFF2-40B4-BE49-F238E27FC236}">
                  <a16:creationId xmlns:a16="http://schemas.microsoft.com/office/drawing/2014/main" id="{B8F50D5A-2DDE-0282-C885-C06CBDB8467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2960"/>
            <a:stretch/>
          </p:blipFill>
          <p:spPr bwMode="auto">
            <a:xfrm flipH="1">
              <a:off x="-2268853" y="2604568"/>
              <a:ext cx="2276880" cy="4609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MsPham-0936082789">
            <a:extLst>
              <a:ext uri="{FF2B5EF4-FFF2-40B4-BE49-F238E27FC236}">
                <a16:creationId xmlns:a16="http://schemas.microsoft.com/office/drawing/2014/main" id="{96695FA0-8C7A-2C57-332E-73FF182F8C58}"/>
              </a:ext>
            </a:extLst>
          </p:cNvPr>
          <p:cNvSpPr/>
          <p:nvPr/>
        </p:nvSpPr>
        <p:spPr>
          <a:xfrm>
            <a:off x="-1589976" y="6244734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MsPham-0936082789">
            <a:extLst>
              <a:ext uri="{FF2B5EF4-FFF2-40B4-BE49-F238E27FC236}">
                <a16:creationId xmlns:a16="http://schemas.microsoft.com/office/drawing/2014/main" id="{4522ACDF-40A3-FD8D-CB7C-74A02C315CB7}"/>
              </a:ext>
            </a:extLst>
          </p:cNvPr>
          <p:cNvSpPr/>
          <p:nvPr/>
        </p:nvSpPr>
        <p:spPr>
          <a:xfrm>
            <a:off x="-1355167" y="6124011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MsPham-0936082789">
            <a:extLst>
              <a:ext uri="{FF2B5EF4-FFF2-40B4-BE49-F238E27FC236}">
                <a16:creationId xmlns:a16="http://schemas.microsoft.com/office/drawing/2014/main" id="{39011767-5B19-AED9-0DC6-B6C58A36DB2E}"/>
              </a:ext>
            </a:extLst>
          </p:cNvPr>
          <p:cNvSpPr/>
          <p:nvPr/>
        </p:nvSpPr>
        <p:spPr>
          <a:xfrm>
            <a:off x="10441480" y="2696692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MsPham-0936082789">
            <a:extLst>
              <a:ext uri="{FF2B5EF4-FFF2-40B4-BE49-F238E27FC236}">
                <a16:creationId xmlns:a16="http://schemas.microsoft.com/office/drawing/2014/main" id="{BE74A4B0-0B03-57EC-5CAA-943EA6035CDC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0" name="MsPham-0936082789">
            <a:extLst>
              <a:ext uri="{FF2B5EF4-FFF2-40B4-BE49-F238E27FC236}">
                <a16:creationId xmlns:a16="http://schemas.microsoft.com/office/drawing/2014/main" id="{81A30397-F68A-6B1C-DF5A-574D44E4C6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418175" y="-61878"/>
            <a:ext cx="2346661" cy="979237"/>
          </a:xfrm>
          <a:prstGeom prst="rect">
            <a:avLst/>
          </a:prstGeom>
        </p:spPr>
      </p:pic>
      <p:sp>
        <p:nvSpPr>
          <p:cNvPr id="71" name="MsPham-0936082789">
            <a:extLst>
              <a:ext uri="{FF2B5EF4-FFF2-40B4-BE49-F238E27FC236}">
                <a16:creationId xmlns:a16="http://schemas.microsoft.com/office/drawing/2014/main" id="{E94B0FE7-35BF-66CA-CD5A-09692EEE0058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MsPham-0936082789">
            <a:extLst>
              <a:ext uri="{FF2B5EF4-FFF2-40B4-BE49-F238E27FC236}">
                <a16:creationId xmlns:a16="http://schemas.microsoft.com/office/drawing/2014/main" id="{C45DB774-5A76-849B-C299-5589B39DFE8C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MsPham-0936082789">
            <a:extLst>
              <a:ext uri="{FF2B5EF4-FFF2-40B4-BE49-F238E27FC236}">
                <a16:creationId xmlns:a16="http://schemas.microsoft.com/office/drawing/2014/main" id="{50A3463A-574B-0618-0AC8-117BAC7CB65C}"/>
              </a:ext>
            </a:extLst>
          </p:cNvPr>
          <p:cNvSpPr txBox="1"/>
          <p:nvPr/>
        </p:nvSpPr>
        <p:spPr>
          <a:xfrm>
            <a:off x="2065815" y="1102816"/>
            <a:ext cx="312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50">
                <a:ln w="12700" cmpd="sng">
                  <a:solidFill>
                    <a:srgbClr val="604B00"/>
                  </a:solidFill>
                  <a:prstDash val="solid"/>
                </a:ln>
                <a:solidFill>
                  <a:srgbClr val="FFF2C5"/>
                </a:solidFill>
                <a:effectLst>
                  <a:glow rad="38100">
                    <a:srgbClr val="FF99FF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.VnHelvetIns" panose="020B7200000000000000" pitchFamily="34" charset="0"/>
              </a:rPr>
              <a:t>Unit 10 </a:t>
            </a:r>
            <a:endParaRPr lang="en-US" sz="4800" b="1" spc="50" dirty="0">
              <a:ln w="12700" cmpd="sng">
                <a:solidFill>
                  <a:srgbClr val="604B00"/>
                </a:solidFill>
                <a:prstDash val="solid"/>
              </a:ln>
              <a:solidFill>
                <a:srgbClr val="FFF2C5"/>
              </a:solidFill>
              <a:effectLst>
                <a:glow rad="38100">
                  <a:srgbClr val="FF99F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.VnHelvetIns" panose="020B7200000000000000" pitchFamily="34" charset="0"/>
            </a:endParaRPr>
          </a:p>
        </p:txBody>
      </p:sp>
      <p:sp>
        <p:nvSpPr>
          <p:cNvPr id="26" name="MsPham-0936082789">
            <a:extLst>
              <a:ext uri="{FF2B5EF4-FFF2-40B4-BE49-F238E27FC236}">
                <a16:creationId xmlns:a16="http://schemas.microsoft.com/office/drawing/2014/main" id="{EDFFD488-5D6C-EAAB-1DFA-276B5609E071}"/>
              </a:ext>
            </a:extLst>
          </p:cNvPr>
          <p:cNvSpPr txBox="1"/>
          <p:nvPr/>
        </p:nvSpPr>
        <p:spPr>
          <a:xfrm>
            <a:off x="4082161" y="4722736"/>
            <a:ext cx="521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50" dirty="0">
                <a:ln w="12700" cmpd="sng">
                  <a:solidFill>
                    <a:srgbClr val="604B00"/>
                  </a:solidFill>
                  <a:prstDash val="solid"/>
                </a:ln>
                <a:solidFill>
                  <a:srgbClr val="FFF2C5"/>
                </a:solidFill>
                <a:effectLst>
                  <a:glow rad="38100">
                    <a:srgbClr val="FF99FF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.VnHelvetIns" panose="020B7200000000000000" pitchFamily="34" charset="0"/>
              </a:rPr>
              <a:t>Lesson 1</a:t>
            </a:r>
            <a:endParaRPr lang="en-GB" sz="3200" b="1" spc="50" dirty="0">
              <a:ln w="12700" cmpd="sng">
                <a:solidFill>
                  <a:srgbClr val="604B00"/>
                </a:solidFill>
                <a:prstDash val="solid"/>
              </a:ln>
              <a:solidFill>
                <a:srgbClr val="FFF2C5"/>
              </a:solidFill>
              <a:effectLst>
                <a:glow rad="38100">
                  <a:srgbClr val="FF99F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.VnHelvetIns" panose="020B7200000000000000" pitchFamily="34" charset="0"/>
            </a:endParaRPr>
          </a:p>
        </p:txBody>
      </p:sp>
      <p:grpSp>
        <p:nvGrpSpPr>
          <p:cNvPr id="5" name="MsPham-0936082789">
            <a:extLst>
              <a:ext uri="{FF2B5EF4-FFF2-40B4-BE49-F238E27FC236}">
                <a16:creationId xmlns:a16="http://schemas.microsoft.com/office/drawing/2014/main" id="{915FF87E-3774-2738-5332-43EFBF9130FC}"/>
              </a:ext>
            </a:extLst>
          </p:cNvPr>
          <p:cNvGrpSpPr/>
          <p:nvPr/>
        </p:nvGrpSpPr>
        <p:grpSpPr>
          <a:xfrm>
            <a:off x="8231855" y="132966"/>
            <a:ext cx="3123624" cy="1499003"/>
            <a:chOff x="4316242" y="1766016"/>
            <a:chExt cx="5659030" cy="2715725"/>
          </a:xfrm>
        </p:grpSpPr>
        <p:pic>
          <p:nvPicPr>
            <p:cNvPr id="6" name="MsPham-0936082789">
              <a:hlinkClick r:id="rId6"/>
              <a:extLst>
                <a:ext uri="{FF2B5EF4-FFF2-40B4-BE49-F238E27FC236}">
                  <a16:creationId xmlns:a16="http://schemas.microsoft.com/office/drawing/2014/main" id="{6B55C0C5-B122-2BD8-0F6F-146D35CDE3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t="7671" r="30790" b="7671"/>
            <a:stretch/>
          </p:blipFill>
          <p:spPr>
            <a:xfrm>
              <a:off x="8284853" y="2555113"/>
              <a:ext cx="1690419" cy="19266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MsPham-0936082789">
              <a:hlinkClick r:id="rId6"/>
              <a:extLst>
                <a:ext uri="{FF2B5EF4-FFF2-40B4-BE49-F238E27FC236}">
                  <a16:creationId xmlns:a16="http://schemas.microsoft.com/office/drawing/2014/main" id="{1D74CB88-7019-50EE-0F52-4D7850EC6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890"/>
            <a:stretch/>
          </p:blipFill>
          <p:spPr>
            <a:xfrm>
              <a:off x="4316242" y="1766016"/>
              <a:ext cx="4292709" cy="2661014"/>
            </a:xfrm>
            <a:prstGeom prst="rect">
              <a:avLst/>
            </a:prstGeom>
          </p:spPr>
        </p:pic>
      </p:grpSp>
      <p:pic>
        <p:nvPicPr>
          <p:cNvPr id="54" name="MsPham-0936082789">
            <a:hlinkClick r:id="rId6"/>
            <a:extLst>
              <a:ext uri="{FF2B5EF4-FFF2-40B4-BE49-F238E27FC236}">
                <a16:creationId xmlns:a16="http://schemas.microsoft.com/office/drawing/2014/main" id="{51328A1E-8291-1BA6-BF8D-17DF5357B6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2" y="5576192"/>
            <a:ext cx="1468182" cy="932699"/>
          </a:xfrm>
          <a:prstGeom prst="rect">
            <a:avLst/>
          </a:prstGeom>
          <a:ln>
            <a:noFill/>
          </a:ln>
          <a:effectLst/>
        </p:spPr>
      </p:pic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1285AF17-1558-45A9-3151-9700E37B5E57}"/>
              </a:ext>
            </a:extLst>
          </p:cNvPr>
          <p:cNvSpPr txBox="1"/>
          <p:nvPr/>
        </p:nvSpPr>
        <p:spPr>
          <a:xfrm>
            <a:off x="135046" y="2029412"/>
            <a:ext cx="12076764" cy="23750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8900"/>
              </a:lnSpc>
            </a:pPr>
            <a:r>
              <a:rPr lang="en-US" sz="8000" b="1">
                <a:ln w="19050">
                  <a:solidFill>
                    <a:schemeClr val="bg1"/>
                  </a:solidFill>
                </a:ln>
                <a:solidFill>
                  <a:srgbClr val="D56511"/>
                </a:solidFill>
                <a:effectLst>
                  <a:outerShdw blurRad="12700" dist="38100" dir="2700000" algn="tl" rotWithShape="0">
                    <a:schemeClr val="bg1"/>
                  </a:outerShdw>
                </a:effectLst>
                <a:latin typeface="Broadway" panose="04040905080B02020502" pitchFamily="82" charset="0"/>
              </a:rPr>
              <a:t>Break time </a:t>
            </a:r>
          </a:p>
          <a:p>
            <a:pPr algn="ctr">
              <a:lnSpc>
                <a:spcPts val="8900"/>
              </a:lnSpc>
            </a:pPr>
            <a:r>
              <a:rPr lang="en-US" sz="8000" b="1">
                <a:ln w="19050">
                  <a:solidFill>
                    <a:schemeClr val="bg1"/>
                  </a:solidFill>
                </a:ln>
                <a:solidFill>
                  <a:srgbClr val="D56511"/>
                </a:solidFill>
                <a:effectLst>
                  <a:outerShdw blurRad="12700" dist="38100" dir="2700000" algn="tl" rotWithShape="0">
                    <a:schemeClr val="bg1"/>
                  </a:outerShdw>
                </a:effectLst>
                <a:latin typeface="Broadway" panose="04040905080B02020502" pitchFamily="82" charset="0"/>
              </a:rPr>
              <a:t>activities</a:t>
            </a:r>
            <a:endParaRPr lang="en-US" sz="6000" b="1" dirty="0">
              <a:ln w="19050">
                <a:solidFill>
                  <a:schemeClr val="bg1"/>
                </a:solidFill>
              </a:ln>
              <a:solidFill>
                <a:srgbClr val="D56511"/>
              </a:solidFill>
              <a:effectLst>
                <a:outerShdw blurRad="12700" dist="38100" dir="2700000" algn="tl" rotWithShape="0">
                  <a:schemeClr val="bg1"/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9" grpId="0" animBg="1"/>
      <p:bldP spid="71" grpId="0" animBg="1"/>
      <p:bldP spid="72" grpId="0" animBg="1"/>
      <p:bldP spid="25" grpId="0"/>
      <p:bldP spid="2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6E994C38-2B8C-4798-9BF9-2C159F28811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53B0662A-A7AF-4993-AA3A-CC02F3960E7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66F1FEC8-6DD4-404A-8FD5-97D24709EB0C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03EAEE94-0DDB-43D9-809D-F52C94D9F99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A4A76782-1F0C-45EF-B339-2C4AF27AFF7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2B71757F-EF5E-4695-B228-5987FFE9017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529C3D90-7A30-400C-AAE4-F6B8F6BCE87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AE335DD3-6A1B-455E-A297-766496920B1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672E4FC6-2DBB-494B-B028-4F7BE1D2E47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13CA2121-0716-4E22-A329-548AF5EC89B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38" y="1886574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26874" y="528699"/>
            <a:ext cx="4738255" cy="10379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play basketball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7293" y="561946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2108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46924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8170446" y="1613652"/>
            <a:ext cx="2676698" cy="6396428"/>
            <a:chOff x="621942" y="1129453"/>
            <a:chExt cx="2676698" cy="6396428"/>
          </a:xfrm>
        </p:grpSpPr>
        <p:sp>
          <p:nvSpPr>
            <p:cNvPr id="25" name="Rounded Rectangle 24"/>
            <p:cNvSpPr/>
            <p:nvPr/>
          </p:nvSpPr>
          <p:spPr>
            <a:xfrm>
              <a:off x="621942" y="6884282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a boat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9314" y="1129453"/>
              <a:ext cx="985666" cy="1000698"/>
            </a:xfrm>
            <a:prstGeom prst="rect">
              <a:avLst/>
            </a:prstGeom>
          </p:spPr>
        </p:pic>
      </p:grpSp>
      <p:sp>
        <p:nvSpPr>
          <p:cNvPr id="23" name="Arrow: Right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F97FC2-E40D-47DE-A449-2A10A1B8D53D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E7B3D35F-0825-44B2-F829-E71C1D719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587"/>
          <a:stretch/>
        </p:blipFill>
        <p:spPr bwMode="auto">
          <a:xfrm>
            <a:off x="9065675" y="2586668"/>
            <a:ext cx="1711930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MsPham-0936082789">
            <a:extLst>
              <a:ext uri="{FF2B5EF4-FFF2-40B4-BE49-F238E27FC236}">
                <a16:creationId xmlns:a16="http://schemas.microsoft.com/office/drawing/2014/main" id="{37D17DA9-466D-5C6B-5FDC-E6EF22907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6183" r="2857" b="2318"/>
          <a:stretch/>
        </p:blipFill>
        <p:spPr bwMode="auto">
          <a:xfrm>
            <a:off x="5166278" y="2509270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MsPham-0936082789">
            <a:extLst>
              <a:ext uri="{FF2B5EF4-FFF2-40B4-BE49-F238E27FC236}">
                <a16:creationId xmlns:a16="http://schemas.microsoft.com/office/drawing/2014/main" id="{1A2C85B2-0022-5BDF-6AEA-ADA90F744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2807"/>
          <a:stretch/>
        </p:blipFill>
        <p:spPr bwMode="auto">
          <a:xfrm>
            <a:off x="1317074" y="2509270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MsPham-sai"/>
          <p:cNvSpPr/>
          <p:nvPr/>
        </p:nvSpPr>
        <p:spPr>
          <a:xfrm>
            <a:off x="983602" y="2156688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sPham"/>
          <p:cNvSpPr/>
          <p:nvPr/>
        </p:nvSpPr>
        <p:spPr>
          <a:xfrm>
            <a:off x="8894554" y="1980865"/>
            <a:ext cx="20615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4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DCD6D4E1-3BFC-41F2-8F88-90243AEC47C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F500ADB5-650C-49FA-BCC5-D2F60E15B5EC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6926F5C5-F20B-4128-AAAF-6EF2A48A942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E7CCAC61-1A69-47DA-B062-483E9E71997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AB83D868-8CF0-404C-AA70-031C71E37ED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0C1E726C-2650-4075-9C0F-D8C3B826FBD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447D245A-0205-4973-A9FF-778648BAA42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0B002A1B-D0DE-4D39-8E43-6C78BF1E1DB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BCB547C8-E264-4A08-8487-250521A66ABE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E2C0BC2D-6863-49AD-B030-A95EDA199E9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18" y="1898166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0729" y="642170"/>
            <a:ext cx="4738255" cy="10256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play chess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3973" y="5631060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8788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53604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D4ACE5-4E0D-4280-A9AA-87F2B1D25F59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MsPham-0936082789">
            <a:extLst>
              <a:ext uri="{FF2B5EF4-FFF2-40B4-BE49-F238E27FC236}">
                <a16:creationId xmlns:a16="http://schemas.microsoft.com/office/drawing/2014/main" id="{A56270A4-5255-7557-C8AE-B11EB895D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4919"/>
          <a:stretch/>
        </p:blipFill>
        <p:spPr bwMode="auto">
          <a:xfrm>
            <a:off x="5313992" y="2562333"/>
            <a:ext cx="1657675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0522FA0A-7A32-D77B-289E-5992DC1DF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6183" r="2857" b="2318"/>
          <a:stretch/>
        </p:blipFill>
        <p:spPr bwMode="auto">
          <a:xfrm>
            <a:off x="1432151" y="2519277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MsPham-0936082789">
            <a:extLst>
              <a:ext uri="{FF2B5EF4-FFF2-40B4-BE49-F238E27FC236}">
                <a16:creationId xmlns:a16="http://schemas.microsoft.com/office/drawing/2014/main" id="{F402E279-C2A3-18D2-CD8E-4B900225D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2807"/>
          <a:stretch/>
        </p:blipFill>
        <p:spPr bwMode="auto">
          <a:xfrm>
            <a:off x="9143369" y="2547851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sPham-sai"/>
          <p:cNvSpPr/>
          <p:nvPr/>
        </p:nvSpPr>
        <p:spPr>
          <a:xfrm>
            <a:off x="976492" y="2106423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"/>
          <p:cNvSpPr/>
          <p:nvPr/>
        </p:nvSpPr>
        <p:spPr>
          <a:xfrm>
            <a:off x="1281571" y="2106423"/>
            <a:ext cx="20615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22454" y="1682275"/>
            <a:ext cx="2676698" cy="6407071"/>
            <a:chOff x="758915" y="1163058"/>
            <a:chExt cx="2676698" cy="6407071"/>
          </a:xfrm>
        </p:grpSpPr>
        <p:sp>
          <p:nvSpPr>
            <p:cNvPr id="24" name="Rounded Rectangle 23"/>
            <p:cNvSpPr/>
            <p:nvPr/>
          </p:nvSpPr>
          <p:spPr>
            <a:xfrm>
              <a:off x="758915" y="6928530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by plane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68533" y="1163058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675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6E994C38-2B8C-4798-9BF9-2C159F28811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53B0662A-A7AF-4993-AA3A-CC02F3960E7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66F1FEC8-6DD4-404A-8FD5-97D24709EB0C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03EAEE94-0DDB-43D9-809D-F52C94D9F99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A4A76782-1F0C-45EF-B339-2C4AF27AFF7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2B71757F-EF5E-4695-B228-5987FFE9017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529C3D90-7A30-400C-AAE4-F6B8F6BCE87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AE335DD3-6A1B-455E-A297-766496920B1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672E4FC6-2DBB-494B-B028-4F7BE1D2E47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13CA2121-0716-4E22-A329-548AF5EC89B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38" y="1886574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26874" y="528699"/>
            <a:ext cx="4738255" cy="10379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play volleyball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7293" y="561946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2108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46924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sp>
        <p:nvSpPr>
          <p:cNvPr id="23" name="Arrow: Right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F97FC2-E40D-47DE-A449-2A10A1B8D53D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7A85E2AE-E9C1-D8BF-BD5C-E24C94E8E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587"/>
          <a:stretch/>
        </p:blipFill>
        <p:spPr bwMode="auto">
          <a:xfrm>
            <a:off x="5200723" y="2529131"/>
            <a:ext cx="1711930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MsPham-0936082789">
            <a:extLst>
              <a:ext uri="{FF2B5EF4-FFF2-40B4-BE49-F238E27FC236}">
                <a16:creationId xmlns:a16="http://schemas.microsoft.com/office/drawing/2014/main" id="{BE5C3FDB-A049-C1FA-FF5C-4D246D74F2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4919"/>
          <a:stretch/>
        </p:blipFill>
        <p:spPr bwMode="auto">
          <a:xfrm>
            <a:off x="1366962" y="2548181"/>
            <a:ext cx="1657675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MsPham-0936082789">
            <a:extLst>
              <a:ext uri="{FF2B5EF4-FFF2-40B4-BE49-F238E27FC236}">
                <a16:creationId xmlns:a16="http://schemas.microsoft.com/office/drawing/2014/main" id="{A70EE7C3-6E40-E246-6E1D-3EEAB2D77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2807"/>
          <a:stretch/>
        </p:blipFill>
        <p:spPr bwMode="auto">
          <a:xfrm>
            <a:off x="9038250" y="2529131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MsPham-sai"/>
          <p:cNvSpPr/>
          <p:nvPr/>
        </p:nvSpPr>
        <p:spPr>
          <a:xfrm>
            <a:off x="983602" y="2156688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sPham"/>
          <p:cNvSpPr/>
          <p:nvPr/>
        </p:nvSpPr>
        <p:spPr>
          <a:xfrm>
            <a:off x="8894554" y="1980865"/>
            <a:ext cx="20615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8170446" y="1613652"/>
            <a:ext cx="2676698" cy="6396428"/>
            <a:chOff x="621942" y="1129453"/>
            <a:chExt cx="2676698" cy="6396428"/>
          </a:xfrm>
        </p:grpSpPr>
        <p:sp>
          <p:nvSpPr>
            <p:cNvPr id="25" name="Rounded Rectangle 24"/>
            <p:cNvSpPr/>
            <p:nvPr/>
          </p:nvSpPr>
          <p:spPr>
            <a:xfrm>
              <a:off x="621942" y="6884282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a boat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69314" y="1129453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87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D0D3DD2F-B2D9-4820-A936-C7672FF9AE3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CC62C000-22FF-4E7D-8DCA-56E97332899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E774324E-36D2-45F4-B857-C7E8E00542F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D2BB2455-E5E8-4EB2-98E1-9588F39661D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82A48891-A42F-4B86-BBCE-45DC35F0993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2C6D9610-9F36-4956-8ACC-F0A6D7A59DB4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158AE2E8-EC5B-46FC-87E5-F7A326B7A580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7DFD951D-DF2D-4A33-A253-F323ED5834A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CC86906F-C3D7-4B3C-9958-411C93733F1E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0E248FFC-6DB2-435C-9B50-518BBCF0460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1FC35A7-B3C8-431B-8F44-C25EC9ECD55C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38" y="1886574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676748" y="577768"/>
            <a:ext cx="4738255" cy="11139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play badminton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3493" y="561946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38308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23124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sp>
        <p:nvSpPr>
          <p:cNvPr id="27" name="Arrow: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EA9272-EFB3-47FA-AEF0-419A4ACFDA1A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MsPham-0936082789">
            <a:extLst>
              <a:ext uri="{FF2B5EF4-FFF2-40B4-BE49-F238E27FC236}">
                <a16:creationId xmlns:a16="http://schemas.microsoft.com/office/drawing/2014/main" id="{17D078DF-0B3B-801B-ED96-52C49E1FE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587"/>
          <a:stretch/>
        </p:blipFill>
        <p:spPr bwMode="auto">
          <a:xfrm>
            <a:off x="1412541" y="2574070"/>
            <a:ext cx="1711930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MsPham-0936082789">
            <a:extLst>
              <a:ext uri="{FF2B5EF4-FFF2-40B4-BE49-F238E27FC236}">
                <a16:creationId xmlns:a16="http://schemas.microsoft.com/office/drawing/2014/main" id="{8DF3E681-6968-00CF-AFD7-0FC312B50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4919"/>
          <a:stretch/>
        </p:blipFill>
        <p:spPr bwMode="auto">
          <a:xfrm>
            <a:off x="5275475" y="2623086"/>
            <a:ext cx="1657675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9794B3AD-9AA6-1551-7F85-BC0F512DB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6183" r="2857" b="2318"/>
          <a:stretch/>
        </p:blipFill>
        <p:spPr bwMode="auto">
          <a:xfrm>
            <a:off x="9122523" y="2546498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sPham-sai"/>
          <p:cNvSpPr/>
          <p:nvPr/>
        </p:nvSpPr>
        <p:spPr>
          <a:xfrm>
            <a:off x="1197844" y="2066747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"/>
          <p:cNvSpPr/>
          <p:nvPr/>
        </p:nvSpPr>
        <p:spPr>
          <a:xfrm>
            <a:off x="5096620" y="2047821"/>
            <a:ext cx="20615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785360" y="1765758"/>
            <a:ext cx="2106030" cy="6326078"/>
            <a:chOff x="989858" y="1290051"/>
            <a:chExt cx="2106030" cy="6326078"/>
          </a:xfrm>
        </p:grpSpPr>
        <p:sp>
          <p:nvSpPr>
            <p:cNvPr id="24" name="Rounded Rectangle 23"/>
            <p:cNvSpPr/>
            <p:nvPr/>
          </p:nvSpPr>
          <p:spPr>
            <a:xfrm>
              <a:off x="989858" y="6974530"/>
              <a:ext cx="2106030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a coach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7539" y="1290051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429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7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151FEDFA-EEAD-4C14-8590-7233ECE138BA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CBE39CB7-8D33-449C-AD91-214EAB48894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61FC54B4-9F5E-49AE-80B6-7FFE499E32FC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7E736E6F-1116-48C7-B2A3-7BAE5A87211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05B9E425-C5CE-4843-913F-8A4AA7D60D5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4A809391-F9F2-4592-B018-C6659A817F8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18EDF74B-64B6-4A1D-870B-D9803C5DCCE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BE179E09-2047-4B2B-B9E1-17E8416EDDF4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49D03217-82E0-4716-B258-36C778C8336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9B90476F-9A43-46FA-B960-620354BDE4C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7EB09E-3904-4481-878C-21CC96E83ABE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18" y="1898166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0729" y="653763"/>
            <a:ext cx="4738255" cy="8836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3973" y="5631060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8788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53604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48" y="353204"/>
            <a:ext cx="937170" cy="13385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95921E-AAC5-45F2-AD98-19715FFE13A8}"/>
              </a:ext>
            </a:extLst>
          </p:cNvPr>
          <p:cNvSpPr txBox="1"/>
          <p:nvPr/>
        </p:nvSpPr>
        <p:spPr>
          <a:xfrm>
            <a:off x="1188720" y="2832674"/>
            <a:ext cx="22671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basketball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6B0DE8-28E2-43BC-B91D-2B284082574C}"/>
              </a:ext>
            </a:extLst>
          </p:cNvPr>
          <p:cNvSpPr txBox="1"/>
          <p:nvPr/>
        </p:nvSpPr>
        <p:spPr>
          <a:xfrm>
            <a:off x="5026746" y="2832674"/>
            <a:ext cx="22671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badminton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12BDB9-B145-4DBE-8A2F-BD88BE0D3EB5}"/>
              </a:ext>
            </a:extLst>
          </p:cNvPr>
          <p:cNvSpPr txBox="1"/>
          <p:nvPr/>
        </p:nvSpPr>
        <p:spPr>
          <a:xfrm>
            <a:off x="8897391" y="2832674"/>
            <a:ext cx="22671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volleyball</a:t>
            </a:r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AEE581-64BF-4FB9-9986-D7E92B767620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MsPham-0936082789">
            <a:extLst>
              <a:ext uri="{FF2B5EF4-FFF2-40B4-BE49-F238E27FC236}">
                <a16:creationId xmlns:a16="http://schemas.microsoft.com/office/drawing/2014/main" id="{CB7BDDB7-B66B-8CC7-BF04-954AE68B7E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587"/>
          <a:stretch/>
        </p:blipFill>
        <p:spPr bwMode="auto">
          <a:xfrm>
            <a:off x="7707389" y="187535"/>
            <a:ext cx="1711930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sPham-sai"/>
          <p:cNvSpPr/>
          <p:nvPr/>
        </p:nvSpPr>
        <p:spPr>
          <a:xfrm>
            <a:off x="951872" y="2103667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"/>
          <p:cNvSpPr/>
          <p:nvPr/>
        </p:nvSpPr>
        <p:spPr>
          <a:xfrm>
            <a:off x="1097906" y="2179006"/>
            <a:ext cx="2312242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33450" y="1659252"/>
            <a:ext cx="2676698" cy="6151434"/>
            <a:chOff x="769911" y="1140036"/>
            <a:chExt cx="2676698" cy="6151434"/>
          </a:xfrm>
        </p:grpSpPr>
        <p:sp>
          <p:nvSpPr>
            <p:cNvPr id="24" name="Rounded Rectangle 23"/>
            <p:cNvSpPr/>
            <p:nvPr/>
          </p:nvSpPr>
          <p:spPr>
            <a:xfrm>
              <a:off x="769911" y="6649871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by plane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40393" y="1140036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1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95C6262F-E2D2-4BB3-B97B-32E695D775E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3D712243-A816-4F64-B2A9-8B66D798E62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103F2A70-1354-4217-9F4F-81A1067F2BD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E0B11C9E-4854-4501-8DD6-9FC087FB3D9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D7FA5817-7A7F-4E29-813A-A83C9D4130D6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B0FAE0C6-F9C6-439D-9BCD-44F9F0F5620A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81594BC7-A8F6-42DA-BD0E-359D0BA290A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08DDF35F-BC8C-4B92-A14D-E577C8C1DBA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6B87DA79-6A8B-472C-B201-B38A934C292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9B8CB1E0-6FE0-4526-8170-824C7AE3729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73244F-3E4E-4086-B76C-75CC8F5172B6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38" y="1886574"/>
            <a:ext cx="10973751" cy="45480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77293" y="561946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2108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46924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D2715-391F-44EB-B451-FCDE82F0D00D}"/>
              </a:ext>
            </a:extLst>
          </p:cNvPr>
          <p:cNvSpPr txBox="1"/>
          <p:nvPr/>
        </p:nvSpPr>
        <p:spPr>
          <a:xfrm>
            <a:off x="1097280" y="2784579"/>
            <a:ext cx="21793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badminton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8EB194-7515-41E7-BD3F-C0CE60783FAB}"/>
              </a:ext>
            </a:extLst>
          </p:cNvPr>
          <p:cNvSpPr txBox="1"/>
          <p:nvPr/>
        </p:nvSpPr>
        <p:spPr>
          <a:xfrm>
            <a:off x="4960996" y="2784579"/>
            <a:ext cx="21793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chess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4B4FD6-4549-414A-B0CF-5CBCF8623E0B}"/>
              </a:ext>
            </a:extLst>
          </p:cNvPr>
          <p:cNvSpPr txBox="1"/>
          <p:nvPr/>
        </p:nvSpPr>
        <p:spPr>
          <a:xfrm>
            <a:off x="8839952" y="2784579"/>
            <a:ext cx="21793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volleyball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40729" y="653763"/>
            <a:ext cx="4738255" cy="8836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0D15DB-E80C-4617-AF0C-294C471CE306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MsPham-0936082789">
            <a:extLst>
              <a:ext uri="{FF2B5EF4-FFF2-40B4-BE49-F238E27FC236}">
                <a16:creationId xmlns:a16="http://schemas.microsoft.com/office/drawing/2014/main" id="{D9F7F2F9-6EC3-451B-0B9A-709C1B7CB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2807"/>
          <a:stretch/>
        </p:blipFill>
        <p:spPr bwMode="auto">
          <a:xfrm>
            <a:off x="7658517" y="223748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MsPham-sai"/>
          <p:cNvSpPr/>
          <p:nvPr/>
        </p:nvSpPr>
        <p:spPr>
          <a:xfrm>
            <a:off x="1164406" y="2052594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sPham"/>
          <p:cNvSpPr/>
          <p:nvPr/>
        </p:nvSpPr>
        <p:spPr>
          <a:xfrm>
            <a:off x="8793284" y="2073426"/>
            <a:ext cx="2433420" cy="425640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7859368" y="1537380"/>
            <a:ext cx="2676698" cy="6538678"/>
            <a:chOff x="1079142" y="-1277255"/>
            <a:chExt cx="2676698" cy="6538678"/>
          </a:xfrm>
        </p:grpSpPr>
        <p:sp>
          <p:nvSpPr>
            <p:cNvPr id="25" name="Rounded Rectangle 24"/>
            <p:cNvSpPr/>
            <p:nvPr/>
          </p:nvSpPr>
          <p:spPr>
            <a:xfrm>
              <a:off x="1079142" y="4619824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a boat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25698" y="-1277255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532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151FEDFA-EEAD-4C14-8590-7233ECE138BA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CBE39CB7-8D33-449C-AD91-214EAB48894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61FC54B4-9F5E-49AE-80B6-7FFE499E32FC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7E736E6F-1116-48C7-B2A3-7BAE5A87211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05B9E425-C5CE-4843-913F-8A4AA7D60D5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4A809391-F9F2-4592-B018-C6659A817F8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18EDF74B-64B6-4A1D-870B-D9803C5DCCE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BE179E09-2047-4B2B-B9E1-17E8416EDDF4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49D03217-82E0-4716-B258-36C778C8336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9B90476F-9A43-46FA-B960-620354BDE4C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7EB09E-3904-4481-878C-21CC96E83ABE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18" y="1898166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0729" y="653763"/>
            <a:ext cx="4738255" cy="8836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3973" y="5631060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8788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53604" y="56310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48" y="353204"/>
            <a:ext cx="937170" cy="13385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95921E-AAC5-45F2-AD98-19715FFE13A8}"/>
              </a:ext>
            </a:extLst>
          </p:cNvPr>
          <p:cNvSpPr txBox="1"/>
          <p:nvPr/>
        </p:nvSpPr>
        <p:spPr>
          <a:xfrm>
            <a:off x="1108910" y="2776799"/>
            <a:ext cx="23012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chess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6B0DE8-28E2-43BC-B91D-2B284082574C}"/>
              </a:ext>
            </a:extLst>
          </p:cNvPr>
          <p:cNvSpPr txBox="1"/>
          <p:nvPr/>
        </p:nvSpPr>
        <p:spPr>
          <a:xfrm>
            <a:off x="4998720" y="2776798"/>
            <a:ext cx="23012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basketball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12BDB9-B145-4DBE-8A2F-BD88BE0D3EB5}"/>
              </a:ext>
            </a:extLst>
          </p:cNvPr>
          <p:cNvSpPr txBox="1"/>
          <p:nvPr/>
        </p:nvSpPr>
        <p:spPr>
          <a:xfrm>
            <a:off x="8858608" y="2827590"/>
            <a:ext cx="22244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volleyball</a:t>
            </a:r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AEE581-64BF-4FB9-9986-D7E92B767620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0E4AAE81-F261-DE17-D57A-24AC0BE0F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6183" r="2857" b="2318"/>
          <a:stretch/>
        </p:blipFill>
        <p:spPr bwMode="auto">
          <a:xfrm>
            <a:off x="7658517" y="223748"/>
            <a:ext cx="1747407" cy="161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sPham-sai"/>
          <p:cNvSpPr/>
          <p:nvPr/>
        </p:nvSpPr>
        <p:spPr>
          <a:xfrm>
            <a:off x="951872" y="2103667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"/>
          <p:cNvSpPr/>
          <p:nvPr/>
        </p:nvSpPr>
        <p:spPr>
          <a:xfrm>
            <a:off x="1097906" y="2179006"/>
            <a:ext cx="2312242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33450" y="1659252"/>
            <a:ext cx="2676698" cy="6151434"/>
            <a:chOff x="769911" y="1140036"/>
            <a:chExt cx="2676698" cy="6151434"/>
          </a:xfrm>
        </p:grpSpPr>
        <p:sp>
          <p:nvSpPr>
            <p:cNvPr id="24" name="Rounded Rectangle 23"/>
            <p:cNvSpPr/>
            <p:nvPr/>
          </p:nvSpPr>
          <p:spPr>
            <a:xfrm>
              <a:off x="769911" y="6649871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by plane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40393" y="1140036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435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3EE9827C-D0DB-4636-88D6-A574079665A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sPham-0936082789">
            <a:extLst>
              <a:ext uri="{FF2B5EF4-FFF2-40B4-BE49-F238E27FC236}">
                <a16:creationId xmlns:a16="http://schemas.microsoft.com/office/drawing/2014/main" id="{648C1F8F-07DE-48AD-839D-318B7DCCF65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950A474A-676C-4DB1-8A52-797C00DCFBD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sPham-0936082789">
            <a:extLst>
              <a:ext uri="{FF2B5EF4-FFF2-40B4-BE49-F238E27FC236}">
                <a16:creationId xmlns:a16="http://schemas.microsoft.com/office/drawing/2014/main" id="{CC2B1A67-10F7-4805-A437-61EFB266B4D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B428DB21-F9ED-4AB4-B614-33A93BF6CF8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sPham-0936082789">
            <a:extLst>
              <a:ext uri="{FF2B5EF4-FFF2-40B4-BE49-F238E27FC236}">
                <a16:creationId xmlns:a16="http://schemas.microsoft.com/office/drawing/2014/main" id="{946149BC-A2E8-44A7-89FC-CA8100B0B90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sPham-0936082789">
            <a:extLst>
              <a:ext uri="{FF2B5EF4-FFF2-40B4-BE49-F238E27FC236}">
                <a16:creationId xmlns:a16="http://schemas.microsoft.com/office/drawing/2014/main" id="{CCC6CAF3-3A3C-4274-BE22-AA7F52861BA9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AC1B122C-8AD4-46EF-970C-13D57F8ADD8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1211B3B4-6987-4045-B6E4-F307860863E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sPham-0936082789">
            <a:extLst>
              <a:ext uri="{FF2B5EF4-FFF2-40B4-BE49-F238E27FC236}">
                <a16:creationId xmlns:a16="http://schemas.microsoft.com/office/drawing/2014/main" id="{EC323492-2C4B-4835-B268-A965D424A7DE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91E188-A986-4FE5-BAF6-874A9DD4CABE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38" y="1886574"/>
            <a:ext cx="10973751" cy="454801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0729" y="653763"/>
            <a:ext cx="4738255" cy="8836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3493" y="561946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38308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23124" y="561946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C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0" y="353204"/>
            <a:ext cx="937170" cy="13385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3B1AA82-4FC4-4DDF-ACEC-1692BE622D73}"/>
              </a:ext>
            </a:extLst>
          </p:cNvPr>
          <p:cNvSpPr txBox="1"/>
          <p:nvPr/>
        </p:nvSpPr>
        <p:spPr>
          <a:xfrm>
            <a:off x="1303367" y="2798913"/>
            <a:ext cx="18637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volleyball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19D794-3FD9-462B-B858-228492389614}"/>
              </a:ext>
            </a:extLst>
          </p:cNvPr>
          <p:cNvSpPr txBox="1"/>
          <p:nvPr/>
        </p:nvSpPr>
        <p:spPr>
          <a:xfrm>
            <a:off x="4785360" y="2787373"/>
            <a:ext cx="26687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badminton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38B902-5516-4AD0-B126-BEC4814C4080}"/>
              </a:ext>
            </a:extLst>
          </p:cNvPr>
          <p:cNvSpPr txBox="1"/>
          <p:nvPr/>
        </p:nvSpPr>
        <p:spPr>
          <a:xfrm>
            <a:off x="9167236" y="2951946"/>
            <a:ext cx="1615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play</a:t>
            </a:r>
          </a:p>
          <a:p>
            <a:pPr algn="ctr"/>
            <a:r>
              <a:rPr lang="en-US" sz="2800" b="1">
                <a:solidFill>
                  <a:srgbClr val="002D86"/>
                </a:solidFill>
                <a:latin typeface="Comic Sans MS" panose="030F0702030302020204" pitchFamily="66" charset="0"/>
              </a:rPr>
              <a:t>chess</a:t>
            </a:r>
          </a:p>
        </p:txBody>
      </p:sp>
      <p:sp>
        <p:nvSpPr>
          <p:cNvPr id="19" name="Arrow: Right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080A56-F22E-4072-8E13-6C93C97543B2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MsPham-0936082789">
            <a:extLst>
              <a:ext uri="{FF2B5EF4-FFF2-40B4-BE49-F238E27FC236}">
                <a16:creationId xmlns:a16="http://schemas.microsoft.com/office/drawing/2014/main" id="{F630A090-BCB3-FBD1-8984-6BA4FAE85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4919"/>
          <a:stretch/>
        </p:blipFill>
        <p:spPr bwMode="auto">
          <a:xfrm>
            <a:off x="7703383" y="266805"/>
            <a:ext cx="1657675" cy="15302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sPham-sai"/>
          <p:cNvSpPr/>
          <p:nvPr/>
        </p:nvSpPr>
        <p:spPr>
          <a:xfrm>
            <a:off x="1103642" y="2157153"/>
            <a:ext cx="10288258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"/>
          <p:cNvSpPr/>
          <p:nvPr/>
        </p:nvSpPr>
        <p:spPr>
          <a:xfrm>
            <a:off x="4922520" y="2053835"/>
            <a:ext cx="2325672" cy="42134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345390" y="1605468"/>
            <a:ext cx="2676698" cy="6312615"/>
            <a:chOff x="549889" y="1129759"/>
            <a:chExt cx="2676698" cy="6312615"/>
          </a:xfrm>
        </p:grpSpPr>
        <p:sp>
          <p:nvSpPr>
            <p:cNvPr id="24" name="Rounded Rectangle 23"/>
            <p:cNvSpPr/>
            <p:nvPr/>
          </p:nvSpPr>
          <p:spPr>
            <a:xfrm>
              <a:off x="549889" y="6800775"/>
              <a:ext cx="267669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take a coach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01806" y="1129759"/>
              <a:ext cx="985666" cy="1000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89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sPham-0936082789">
            <a:extLst>
              <a:ext uri="{FF2B5EF4-FFF2-40B4-BE49-F238E27FC236}">
                <a16:creationId xmlns:a16="http://schemas.microsoft.com/office/drawing/2014/main" id="{C7C3B738-D711-494E-ACA0-AB9BD7204387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15C91CD7-D912-41A0-9B99-4CA0BC09A27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56ED4E64-370D-40D8-A0C8-61A878196CF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76ABA079-A675-4304-9A27-F9014F44BD1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2C6195F2-46E4-4F0B-86D7-1A7519BE9BD3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328A0861-4D74-4DAD-804F-E79A9656785B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sPham-0936082789">
            <a:extLst>
              <a:ext uri="{FF2B5EF4-FFF2-40B4-BE49-F238E27FC236}">
                <a16:creationId xmlns:a16="http://schemas.microsoft.com/office/drawing/2014/main" id="{AC45AFD6-4F8E-4308-A50C-8C54D8EFEB2E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A18EBFBD-798B-4041-B6C7-657826BCF454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sPham-0936082789">
            <a:extLst>
              <a:ext uri="{FF2B5EF4-FFF2-40B4-BE49-F238E27FC236}">
                <a16:creationId xmlns:a16="http://schemas.microsoft.com/office/drawing/2014/main" id="{BB2D1EAF-519E-4162-A873-EC36564682F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026CD7E0-AC6D-4B79-86B4-9D9A59340508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B0F639-D2A4-4B02-A7D8-079359D93B7B}"/>
              </a:ext>
            </a:extLst>
          </p:cNvPr>
          <p:cNvSpPr/>
          <p:nvPr/>
        </p:nvSpPr>
        <p:spPr>
          <a:xfrm>
            <a:off x="1548884" y="1073020"/>
            <a:ext cx="7249885" cy="514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170A21-7AAB-4568-999C-F9B598EE88E2}"/>
              </a:ext>
            </a:extLst>
          </p:cNvPr>
          <p:cNvGrpSpPr/>
          <p:nvPr/>
        </p:nvGrpSpPr>
        <p:grpSpPr>
          <a:xfrm>
            <a:off x="1160132" y="929423"/>
            <a:ext cx="9597419" cy="3977597"/>
            <a:chOff x="708876" y="1537380"/>
            <a:chExt cx="10973751" cy="45480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876" y="1537380"/>
              <a:ext cx="10973751" cy="454801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044933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29748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814564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C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511268" y="1736882"/>
            <a:ext cx="8895146" cy="3718997"/>
            <a:chOff x="702408" y="3336782"/>
            <a:chExt cx="3465228" cy="1448787"/>
          </a:xfrm>
        </p:grpSpPr>
        <p:sp>
          <p:nvSpPr>
            <p:cNvPr id="25" name="Rounded Rectangle 24"/>
            <p:cNvSpPr/>
            <p:nvPr/>
          </p:nvSpPr>
          <p:spPr>
            <a:xfrm>
              <a:off x="702408" y="4143970"/>
              <a:ext cx="346522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prstTxWarp prst="textDeflate">
                <a:avLst/>
              </a:prstTxWarp>
            </a:bodyPr>
            <a:lstStyle/>
            <a:p>
              <a:pPr algn="ctr"/>
              <a:r>
                <a:rPr lang="en-US" sz="6000" b="1">
                  <a:ln>
                    <a:solidFill>
                      <a:schemeClr val="bg1">
                        <a:lumMod val="95000"/>
                      </a:schemeClr>
                    </a:solidFill>
                  </a:ln>
                  <a:solidFill>
                    <a:srgbClr val="FF0000"/>
                  </a:solidFill>
                  <a:effectLst>
                    <a:glow rad="165100">
                      <a:schemeClr val="bg1"/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Algerian" panose="04020705040A02060702" pitchFamily="82" charset="0"/>
                  <a:cs typeface="Arial" panose="020B0604020202020204" pitchFamily="34" charset="0"/>
                </a:rPr>
                <a:t>Good job!</a:t>
              </a:r>
              <a:endParaRPr lang="en-US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effectLst>
                  <a:glow rad="1651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lgerian" panose="04020705040A02060702" pitchFamily="82" charset="0"/>
                <a:cs typeface="Arial" panose="020B0604020202020204" pitchFamily="34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2239" y="3336782"/>
              <a:ext cx="906589" cy="920415"/>
            </a:xfrm>
            <a:prstGeom prst="rect">
              <a:avLst/>
            </a:prstGeom>
          </p:spPr>
        </p:pic>
      </p:grpSp>
      <p:sp>
        <p:nvSpPr>
          <p:cNvPr id="15" name="Arrow: Right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01788-0E31-4AB7-9DA5-866F40A4DA35}"/>
              </a:ext>
            </a:extLst>
          </p:cNvPr>
          <p:cNvSpPr/>
          <p:nvPr/>
        </p:nvSpPr>
        <p:spPr>
          <a:xfrm>
            <a:off x="10850880" y="5725411"/>
            <a:ext cx="857602" cy="74137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87518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E1E745A7-8E27-E315-5138-7ECB373E6D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CCD4ABC7-DA6E-B142-27F8-AA78966C58D9}"/>
              </a:ext>
            </a:extLst>
          </p:cNvPr>
          <p:cNvSpPr txBox="1">
            <a:spLocks/>
          </p:cNvSpPr>
          <p:nvPr/>
        </p:nvSpPr>
        <p:spPr>
          <a:xfrm>
            <a:off x="3790847" y="5978332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0D2EA9C9-C143-C234-1B7C-030E22A18FF6}"/>
              </a:ext>
            </a:extLst>
          </p:cNvPr>
          <p:cNvSpPr txBox="1">
            <a:spLocks/>
          </p:cNvSpPr>
          <p:nvPr/>
        </p:nvSpPr>
        <p:spPr>
          <a:xfrm>
            <a:off x="1144168" y="407745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  Let’s talk.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99E458A6-48C2-C983-75F8-9D54808C91DF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3</a:t>
            </a:r>
            <a:endParaRPr lang="en-US" dirty="0"/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24AEFD14-AD86-8079-425F-DA5D74830D17}"/>
              </a:ext>
            </a:extLst>
          </p:cNvPr>
          <p:cNvSpPr txBox="1"/>
          <p:nvPr/>
        </p:nvSpPr>
        <p:spPr>
          <a:xfrm>
            <a:off x="3790847" y="1039342"/>
            <a:ext cx="4689951" cy="885349"/>
          </a:xfrm>
          <a:prstGeom prst="roundRect">
            <a:avLst/>
          </a:prstGeom>
          <a:solidFill>
            <a:srgbClr val="FFFDE2"/>
          </a:solidFill>
          <a:ln>
            <a:solidFill>
              <a:srgbClr val="CD6211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at break time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MsPham-0936082789">
            <a:extLst>
              <a:ext uri="{FF2B5EF4-FFF2-40B4-BE49-F238E27FC236}">
                <a16:creationId xmlns:a16="http://schemas.microsoft.com/office/drawing/2014/main" id="{C3799D39-DA50-19FB-5D6A-312A9FEA64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4691"/>
            <a:ext cx="12192000" cy="52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1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AAC9F540-F4BC-6B7E-91A7-9EF6E994E4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A9CF1C17-0CFB-B9A3-4700-0962001B9D68}"/>
              </a:ext>
            </a:extLst>
          </p:cNvPr>
          <p:cNvSpPr txBox="1">
            <a:spLocks/>
          </p:cNvSpPr>
          <p:nvPr/>
        </p:nvSpPr>
        <p:spPr>
          <a:xfrm>
            <a:off x="4989144" y="3938152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MsPham-0936082789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grpSp>
        <p:nvGrpSpPr>
          <p:cNvPr id="4" name="MsPham-0936082789">
            <a:extLst>
              <a:ext uri="{FF2B5EF4-FFF2-40B4-BE49-F238E27FC236}">
                <a16:creationId xmlns:a16="http://schemas.microsoft.com/office/drawing/2014/main" id="{61CC5EC4-0B9F-6D40-5CEE-5DAED86D5FFF}"/>
              </a:ext>
            </a:extLst>
          </p:cNvPr>
          <p:cNvGrpSpPr/>
          <p:nvPr/>
        </p:nvGrpSpPr>
        <p:grpSpPr>
          <a:xfrm>
            <a:off x="346207" y="1319514"/>
            <a:ext cx="11499589" cy="4167380"/>
            <a:chOff x="511995" y="1203381"/>
            <a:chExt cx="11820049" cy="4283513"/>
          </a:xfrm>
        </p:grpSpPr>
        <p:pic>
          <p:nvPicPr>
            <p:cNvPr id="48" name="MsPham-0936082789">
              <a:extLst>
                <a:ext uri="{FF2B5EF4-FFF2-40B4-BE49-F238E27FC236}">
                  <a16:creationId xmlns:a16="http://schemas.microsoft.com/office/drawing/2014/main" id="{2BD6F9EF-6C94-020F-7FF8-F16480209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r="54726"/>
            <a:stretch/>
          </p:blipFill>
          <p:spPr>
            <a:xfrm>
              <a:off x="511995" y="1203381"/>
              <a:ext cx="5830931" cy="4283513"/>
            </a:xfrm>
            <a:prstGeom prst="rect">
              <a:avLst/>
            </a:prstGeom>
          </p:spPr>
        </p:pic>
        <p:pic>
          <p:nvPicPr>
            <p:cNvPr id="49" name="MsPham-0936082789">
              <a:extLst>
                <a:ext uri="{FF2B5EF4-FFF2-40B4-BE49-F238E27FC236}">
                  <a16:creationId xmlns:a16="http://schemas.microsoft.com/office/drawing/2014/main" id="{5A185F14-843C-AD26-4E70-A855A7DC2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53149" t="844" r="349" b="-844"/>
            <a:stretch/>
          </p:blipFill>
          <p:spPr>
            <a:xfrm>
              <a:off x="6342926" y="1203381"/>
              <a:ext cx="5989118" cy="4283513"/>
            </a:xfrm>
            <a:prstGeom prst="rect">
              <a:avLst/>
            </a:prstGeom>
          </p:spPr>
        </p:pic>
      </p:grpSp>
      <p:sp>
        <p:nvSpPr>
          <p:cNvPr id="45" name="MsPham-0936082789">
            <a:extLst>
              <a:ext uri="{FF2B5EF4-FFF2-40B4-BE49-F238E27FC236}">
                <a16:creationId xmlns:a16="http://schemas.microsoft.com/office/drawing/2014/main" id="{049318DE-B6E0-FDD1-7D3E-4CA996943540}"/>
              </a:ext>
            </a:extLst>
          </p:cNvPr>
          <p:cNvSpPr txBox="1">
            <a:spLocks/>
          </p:cNvSpPr>
          <p:nvPr/>
        </p:nvSpPr>
        <p:spPr>
          <a:xfrm>
            <a:off x="1144168" y="407744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  Look, listen and repeat.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MsPham-0936082789">
            <a:extLst>
              <a:ext uri="{FF2B5EF4-FFF2-40B4-BE49-F238E27FC236}">
                <a16:creationId xmlns:a16="http://schemas.microsoft.com/office/drawing/2014/main" id="{C2A268EB-E0E3-24BB-1031-746E807B228F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1</a:t>
            </a:r>
            <a:endParaRPr lang="en-US" dirty="0"/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566B231B-C7B9-DE9D-D831-326C9D001286}"/>
              </a:ext>
            </a:extLst>
          </p:cNvPr>
          <p:cNvSpPr/>
          <p:nvPr/>
        </p:nvSpPr>
        <p:spPr>
          <a:xfrm>
            <a:off x="1828800" y="1809751"/>
            <a:ext cx="1695450" cy="2952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MsPham-0936082789">
            <a:extLst>
              <a:ext uri="{FF2B5EF4-FFF2-40B4-BE49-F238E27FC236}">
                <a16:creationId xmlns:a16="http://schemas.microsoft.com/office/drawing/2014/main" id="{453FCD7C-3AC7-4680-C3E7-A21ACE7B1AFE}"/>
              </a:ext>
            </a:extLst>
          </p:cNvPr>
          <p:cNvSpPr/>
          <p:nvPr/>
        </p:nvSpPr>
        <p:spPr>
          <a:xfrm>
            <a:off x="1828800" y="2163355"/>
            <a:ext cx="18669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MsPham-0936082789">
            <a:extLst>
              <a:ext uri="{FF2B5EF4-FFF2-40B4-BE49-F238E27FC236}">
                <a16:creationId xmlns:a16="http://schemas.microsoft.com/office/drawing/2014/main" id="{B5DDC06D-646B-785C-FA8D-85DC1E2A5355}"/>
              </a:ext>
            </a:extLst>
          </p:cNvPr>
          <p:cNvSpPr/>
          <p:nvPr/>
        </p:nvSpPr>
        <p:spPr>
          <a:xfrm>
            <a:off x="4638675" y="2656736"/>
            <a:ext cx="485775" cy="34363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MsPham-0936082789">
            <a:extLst>
              <a:ext uri="{FF2B5EF4-FFF2-40B4-BE49-F238E27FC236}">
                <a16:creationId xmlns:a16="http://schemas.microsoft.com/office/drawing/2014/main" id="{9A5AAA17-BF34-F1C8-115D-7CB0F38D1BA6}"/>
              </a:ext>
            </a:extLst>
          </p:cNvPr>
          <p:cNvSpPr/>
          <p:nvPr/>
        </p:nvSpPr>
        <p:spPr>
          <a:xfrm>
            <a:off x="6162675" y="2618634"/>
            <a:ext cx="1905000" cy="553560"/>
          </a:xfrm>
          <a:custGeom>
            <a:avLst/>
            <a:gdLst>
              <a:gd name="connsiteX0" fmla="*/ 0 w 1905000"/>
              <a:gd name="connsiteY0" fmla="*/ 343640 h 553560"/>
              <a:gd name="connsiteX1" fmla="*/ 1181100 w 1905000"/>
              <a:gd name="connsiteY1" fmla="*/ 343640 h 553560"/>
              <a:gd name="connsiteX2" fmla="*/ 1181100 w 1905000"/>
              <a:gd name="connsiteY2" fmla="*/ 553560 h 553560"/>
              <a:gd name="connsiteX3" fmla="*/ 0 w 1905000"/>
              <a:gd name="connsiteY3" fmla="*/ 553560 h 553560"/>
              <a:gd name="connsiteX4" fmla="*/ 0 w 1905000"/>
              <a:gd name="connsiteY4" fmla="*/ 0 h 553560"/>
              <a:gd name="connsiteX5" fmla="*/ 1905000 w 1905000"/>
              <a:gd name="connsiteY5" fmla="*/ 0 h 553560"/>
              <a:gd name="connsiteX6" fmla="*/ 1905000 w 1905000"/>
              <a:gd name="connsiteY6" fmla="*/ 343639 h 553560"/>
              <a:gd name="connsiteX7" fmla="*/ 0 w 1905000"/>
              <a:gd name="connsiteY7" fmla="*/ 343639 h 553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5000" h="553560">
                <a:moveTo>
                  <a:pt x="0" y="343640"/>
                </a:moveTo>
                <a:lnTo>
                  <a:pt x="1181100" y="343640"/>
                </a:lnTo>
                <a:lnTo>
                  <a:pt x="1181100" y="553560"/>
                </a:lnTo>
                <a:lnTo>
                  <a:pt x="0" y="553560"/>
                </a:lnTo>
                <a:close/>
                <a:moveTo>
                  <a:pt x="0" y="0"/>
                </a:moveTo>
                <a:lnTo>
                  <a:pt x="1905000" y="0"/>
                </a:lnTo>
                <a:lnTo>
                  <a:pt x="1905000" y="343639"/>
                </a:lnTo>
                <a:lnTo>
                  <a:pt x="0" y="343639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MsPham-0936082789">
            <a:extLst>
              <a:ext uri="{FF2B5EF4-FFF2-40B4-BE49-F238E27FC236}">
                <a16:creationId xmlns:a16="http://schemas.microsoft.com/office/drawing/2014/main" id="{6A04B60B-AF75-F64F-B208-2A6F9AB20273}"/>
              </a:ext>
            </a:extLst>
          </p:cNvPr>
          <p:cNvSpPr/>
          <p:nvPr/>
        </p:nvSpPr>
        <p:spPr>
          <a:xfrm>
            <a:off x="6162675" y="2991870"/>
            <a:ext cx="1905000" cy="583152"/>
          </a:xfrm>
          <a:custGeom>
            <a:avLst/>
            <a:gdLst>
              <a:gd name="connsiteX0" fmla="*/ 1209674 w 1905000"/>
              <a:gd name="connsiteY0" fmla="*/ 0 h 583152"/>
              <a:gd name="connsiteX1" fmla="*/ 1904999 w 1905000"/>
              <a:gd name="connsiteY1" fmla="*/ 0 h 583152"/>
              <a:gd name="connsiteX2" fmla="*/ 1904999 w 1905000"/>
              <a:gd name="connsiteY2" fmla="*/ 239513 h 583152"/>
              <a:gd name="connsiteX3" fmla="*/ 1905000 w 1905000"/>
              <a:gd name="connsiteY3" fmla="*/ 239513 h 583152"/>
              <a:gd name="connsiteX4" fmla="*/ 1905000 w 1905000"/>
              <a:gd name="connsiteY4" fmla="*/ 583152 h 583152"/>
              <a:gd name="connsiteX5" fmla="*/ 0 w 1905000"/>
              <a:gd name="connsiteY5" fmla="*/ 583152 h 583152"/>
              <a:gd name="connsiteX6" fmla="*/ 0 w 1905000"/>
              <a:gd name="connsiteY6" fmla="*/ 239513 h 583152"/>
              <a:gd name="connsiteX7" fmla="*/ 1209674 w 1905000"/>
              <a:gd name="connsiteY7" fmla="*/ 239513 h 58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5000" h="583152">
                <a:moveTo>
                  <a:pt x="1209674" y="0"/>
                </a:moveTo>
                <a:lnTo>
                  <a:pt x="1904999" y="0"/>
                </a:lnTo>
                <a:lnTo>
                  <a:pt x="1904999" y="239513"/>
                </a:lnTo>
                <a:lnTo>
                  <a:pt x="1905000" y="239513"/>
                </a:lnTo>
                <a:lnTo>
                  <a:pt x="1905000" y="583152"/>
                </a:lnTo>
                <a:lnTo>
                  <a:pt x="0" y="583152"/>
                </a:lnTo>
                <a:lnTo>
                  <a:pt x="0" y="239513"/>
                </a:lnTo>
                <a:lnTo>
                  <a:pt x="1209674" y="239513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8" name="MsPham-0936082789">
            <a:extLst>
              <a:ext uri="{FF2B5EF4-FFF2-40B4-BE49-F238E27FC236}">
                <a16:creationId xmlns:a16="http://schemas.microsoft.com/office/drawing/2014/main" id="{5D85D6A4-99CC-596B-C2F3-54F9AC766F1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6752588" y="354418"/>
            <a:ext cx="573705" cy="573705"/>
          </a:xfrm>
          <a:prstGeom prst="ellipse">
            <a:avLst/>
          </a:prstGeom>
        </p:spPr>
      </p:pic>
      <p:pic>
        <p:nvPicPr>
          <p:cNvPr id="14" name="MsPham-0936082789">
            <a:extLst>
              <a:ext uri="{FF2B5EF4-FFF2-40B4-BE49-F238E27FC236}">
                <a16:creationId xmlns:a16="http://schemas.microsoft.com/office/drawing/2014/main" id="{5A34CD98-20D6-9D91-AB21-9DBCE14A7B6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2950546" y="5690278"/>
            <a:ext cx="573705" cy="573705"/>
          </a:xfrm>
          <a:prstGeom prst="ellipse">
            <a:avLst/>
          </a:prstGeom>
        </p:spPr>
      </p:pic>
      <p:pic>
        <p:nvPicPr>
          <p:cNvPr id="15" name="MsPham-0936082789">
            <a:extLst>
              <a:ext uri="{FF2B5EF4-FFF2-40B4-BE49-F238E27FC236}">
                <a16:creationId xmlns:a16="http://schemas.microsoft.com/office/drawing/2014/main" id="{CFBF674D-1204-814F-4FD1-1E2235E85FF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8890000" y="5690278"/>
            <a:ext cx="573705" cy="573705"/>
          </a:xfrm>
          <a:prstGeom prst="ellipse">
            <a:avLst/>
          </a:prstGeom>
        </p:spPr>
      </p:pic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33A61017-773B-2D4A-6389-E99A0795CB24}"/>
              </a:ext>
            </a:extLst>
          </p:cNvPr>
          <p:cNvSpPr/>
          <p:nvPr/>
        </p:nvSpPr>
        <p:spPr>
          <a:xfrm>
            <a:off x="9753600" y="4953000"/>
            <a:ext cx="1938297" cy="406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6BFA6274-CC8C-A500-C359-4BF6E13C7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93908" y="190400"/>
            <a:ext cx="324909" cy="324909"/>
          </a:xfrm>
          <a:prstGeom prst="rect">
            <a:avLst/>
          </a:prstGeom>
        </p:spPr>
      </p:pic>
      <p:pic>
        <p:nvPicPr>
          <p:cNvPr id="5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12B57B86-B462-6658-E5FA-CFDC15EEBE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33303" y="191962"/>
            <a:ext cx="324909" cy="324909"/>
          </a:xfrm>
          <a:prstGeom prst="rect">
            <a:avLst/>
          </a:prstGeom>
        </p:spPr>
      </p:pic>
      <p:pic>
        <p:nvPicPr>
          <p:cNvPr id="6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2FB73F2A-597C-F171-563E-85912528A83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20800" y="191963"/>
            <a:ext cx="324909" cy="32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6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sPham-0936082789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MsPham-0936082789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MsPham-0936082789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MsPham-0936082789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MsPham-0936082789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MsPham-0936082789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2" grpId="0" animBg="1"/>
      <p:bldP spid="50" grpId="0" animBg="1"/>
      <p:bldP spid="51" grpId="0" animBg="1"/>
      <p:bldP spid="54" grpId="0" animBg="1"/>
      <p:bldP spid="57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88AAF5A4-1277-9542-DC35-C9601CE9EED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9" name="MsPham-0936082789">
            <a:extLst>
              <a:ext uri="{FF2B5EF4-FFF2-40B4-BE49-F238E27FC236}">
                <a16:creationId xmlns:a16="http://schemas.microsoft.com/office/drawing/2014/main" id="{8FEFC2AC-E60C-2745-A1AF-79FC49956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725" y="273749"/>
            <a:ext cx="5639289" cy="6584251"/>
          </a:xfrm>
          <a:prstGeom prst="rect">
            <a:avLst/>
          </a:prstGeom>
        </p:spPr>
      </p:pic>
      <p:pic>
        <p:nvPicPr>
          <p:cNvPr id="3" name="MsPham-093608278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pic>
        <p:nvPicPr>
          <p:cNvPr id="70" name="MsPham-0936082789" descr="A picture containing green, light, toothbrush&#10;&#10;Description automatically generated">
            <a:extLst>
              <a:ext uri="{FF2B5EF4-FFF2-40B4-BE49-F238E27FC236}">
                <a16:creationId xmlns:a16="http://schemas.microsoft.com/office/drawing/2014/main" id="{DC80A377-D054-731E-544D-E3A856F2CC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396" y="2132007"/>
            <a:ext cx="2022749" cy="2022749"/>
          </a:xfrm>
          <a:prstGeom prst="ellipse">
            <a:avLst/>
          </a:prstGeom>
        </p:spPr>
      </p:pic>
      <p:sp>
        <p:nvSpPr>
          <p:cNvPr id="8" name="MsPham-0936082789">
            <a:extLst>
              <a:ext uri="{FF2B5EF4-FFF2-40B4-BE49-F238E27FC236}">
                <a16:creationId xmlns:a16="http://schemas.microsoft.com/office/drawing/2014/main" id="{C4FC410B-0C0B-7267-5AA6-E75156F4F508}"/>
              </a:ext>
            </a:extLst>
          </p:cNvPr>
          <p:cNvSpPr txBox="1"/>
          <p:nvPr/>
        </p:nvSpPr>
        <p:spPr>
          <a:xfrm>
            <a:off x="3489541" y="85181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6" name="MsPham-0936082789">
            <a:extLst>
              <a:ext uri="{FF2B5EF4-FFF2-40B4-BE49-F238E27FC236}">
                <a16:creationId xmlns:a16="http://schemas.microsoft.com/office/drawing/2014/main" id="{500F766E-ECDA-07ED-5225-602912726983}"/>
              </a:ext>
            </a:extLst>
          </p:cNvPr>
          <p:cNvSpPr txBox="1"/>
          <p:nvPr/>
        </p:nvSpPr>
        <p:spPr>
          <a:xfrm>
            <a:off x="4361505" y="86487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7" name="MsPham-0936082789">
            <a:extLst>
              <a:ext uri="{FF2B5EF4-FFF2-40B4-BE49-F238E27FC236}">
                <a16:creationId xmlns:a16="http://schemas.microsoft.com/office/drawing/2014/main" id="{B5A4A1A3-9721-BF5D-6F4E-68BE0C528137}"/>
              </a:ext>
            </a:extLst>
          </p:cNvPr>
          <p:cNvSpPr txBox="1"/>
          <p:nvPr/>
        </p:nvSpPr>
        <p:spPr>
          <a:xfrm>
            <a:off x="5909417" y="246482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78" name="MsPham-0936082789">
            <a:extLst>
              <a:ext uri="{FF2B5EF4-FFF2-40B4-BE49-F238E27FC236}">
                <a16:creationId xmlns:a16="http://schemas.microsoft.com/office/drawing/2014/main" id="{7B61EA9E-E917-0678-E8A9-68DF18553591}"/>
              </a:ext>
            </a:extLst>
          </p:cNvPr>
          <p:cNvSpPr txBox="1"/>
          <p:nvPr/>
        </p:nvSpPr>
        <p:spPr>
          <a:xfrm>
            <a:off x="5939406" y="3161597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79" name="MsPham-0936082789">
            <a:extLst>
              <a:ext uri="{FF2B5EF4-FFF2-40B4-BE49-F238E27FC236}">
                <a16:creationId xmlns:a16="http://schemas.microsoft.com/office/drawing/2014/main" id="{6791B5F7-B4CC-C2F5-153F-0D205F85B0A5}"/>
              </a:ext>
            </a:extLst>
          </p:cNvPr>
          <p:cNvSpPr txBox="1"/>
          <p:nvPr/>
        </p:nvSpPr>
        <p:spPr>
          <a:xfrm>
            <a:off x="4345147" y="4772215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0" name="MsPham-0936082789">
            <a:extLst>
              <a:ext uri="{FF2B5EF4-FFF2-40B4-BE49-F238E27FC236}">
                <a16:creationId xmlns:a16="http://schemas.microsoft.com/office/drawing/2014/main" id="{C6D00901-2ABC-E010-6730-424DE739C295}"/>
              </a:ext>
            </a:extLst>
          </p:cNvPr>
          <p:cNvSpPr txBox="1"/>
          <p:nvPr/>
        </p:nvSpPr>
        <p:spPr>
          <a:xfrm>
            <a:off x="1986764" y="2436044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81" name="MsPham-0936082789">
            <a:extLst>
              <a:ext uri="{FF2B5EF4-FFF2-40B4-BE49-F238E27FC236}">
                <a16:creationId xmlns:a16="http://schemas.microsoft.com/office/drawing/2014/main" id="{3C417E50-FD83-5665-C8F9-F99E67CDC001}"/>
              </a:ext>
            </a:extLst>
          </p:cNvPr>
          <p:cNvSpPr txBox="1"/>
          <p:nvPr/>
        </p:nvSpPr>
        <p:spPr>
          <a:xfrm>
            <a:off x="1932019" y="3161597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2" name="MsPham-0936082789">
            <a:extLst>
              <a:ext uri="{FF2B5EF4-FFF2-40B4-BE49-F238E27FC236}">
                <a16:creationId xmlns:a16="http://schemas.microsoft.com/office/drawing/2014/main" id="{0063C1F0-EE39-C93C-22C9-5C8D60F12007}"/>
              </a:ext>
            </a:extLst>
          </p:cNvPr>
          <p:cNvSpPr txBox="1"/>
          <p:nvPr/>
        </p:nvSpPr>
        <p:spPr>
          <a:xfrm>
            <a:off x="3573770" y="4800054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65" name="MsPham-0936082789"/>
          <p:cNvSpPr txBox="1"/>
          <p:nvPr/>
        </p:nvSpPr>
        <p:spPr>
          <a:xfrm>
            <a:off x="420876" y="2326321"/>
            <a:ext cx="7881257" cy="156966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glow rad="228600">
                    <a:schemeClr val="bg1"/>
                  </a:glow>
                  <a:outerShdw blurRad="12700" dist="38100" dir="2700000" algn="tl" rotWithShape="0">
                    <a:srgbClr val="FF3788"/>
                  </a:outerShdw>
                </a:effectLst>
                <a:latin typeface=".VnHelvetInsH" panose="020B7200000000000000" pitchFamily="34" charset="0"/>
                <a:cs typeface="Arial" panose="020B0604020202020204" pitchFamily="34" charset="0"/>
              </a:rPr>
              <a:t>Lucky wheel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66"/>
              </a:solidFill>
              <a:effectLst>
                <a:glow rad="228600">
                  <a:schemeClr val="bg1"/>
                </a:glow>
                <a:outerShdw blurRad="12700" dist="38100" dir="2700000" algn="tl" rotWithShape="0">
                  <a:srgbClr val="FF3788"/>
                </a:outerShdw>
              </a:effectLst>
              <a:latin typeface=".VnHelvetInsH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0" name="MsPham-0936082789">
            <a:extLst>
              <a:ext uri="{FF2B5EF4-FFF2-40B4-BE49-F238E27FC236}">
                <a16:creationId xmlns:a16="http://schemas.microsoft.com/office/drawing/2014/main" id="{B2C5C600-2480-1070-13ED-9CE0C5402D76}"/>
              </a:ext>
            </a:extLst>
          </p:cNvPr>
          <p:cNvSpPr/>
          <p:nvPr/>
        </p:nvSpPr>
        <p:spPr>
          <a:xfrm>
            <a:off x="7369741" y="1423774"/>
            <a:ext cx="4136197" cy="1569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____________</a:t>
            </a:r>
            <a:endParaRPr lang="en-US" altLang="en-US" sz="3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</p:txBody>
      </p:sp>
      <p:sp>
        <p:nvSpPr>
          <p:cNvPr id="115" name="MsPham-0936082789">
            <a:extLst>
              <a:ext uri="{FF2B5EF4-FFF2-40B4-BE49-F238E27FC236}">
                <a16:creationId xmlns:a16="http://schemas.microsoft.com/office/drawing/2014/main" id="{0B12CEA1-9A62-F692-43A2-37C854F1EB04}"/>
              </a:ext>
            </a:extLst>
          </p:cNvPr>
          <p:cNvSpPr/>
          <p:nvPr/>
        </p:nvSpPr>
        <p:spPr>
          <a:xfrm>
            <a:off x="7983460" y="1382653"/>
            <a:ext cx="4136197" cy="1045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badminton</a:t>
            </a:r>
          </a:p>
        </p:txBody>
      </p:sp>
      <p:sp>
        <p:nvSpPr>
          <p:cNvPr id="116" name="MsPham-0936082789">
            <a:extLst>
              <a:ext uri="{FF2B5EF4-FFF2-40B4-BE49-F238E27FC236}">
                <a16:creationId xmlns:a16="http://schemas.microsoft.com/office/drawing/2014/main" id="{57BEBD9D-8485-6669-CEF4-53A0BAB7EACC}"/>
              </a:ext>
            </a:extLst>
          </p:cNvPr>
          <p:cNvSpPr/>
          <p:nvPr/>
        </p:nvSpPr>
        <p:spPr>
          <a:xfrm>
            <a:off x="7983460" y="1382653"/>
            <a:ext cx="4136197" cy="1045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chess</a:t>
            </a:r>
          </a:p>
        </p:txBody>
      </p:sp>
      <p:sp>
        <p:nvSpPr>
          <p:cNvPr id="117" name="MsPham-0936082789">
            <a:extLst>
              <a:ext uri="{FF2B5EF4-FFF2-40B4-BE49-F238E27FC236}">
                <a16:creationId xmlns:a16="http://schemas.microsoft.com/office/drawing/2014/main" id="{6CF7EB1F-B152-D101-C02B-E86DF678CABF}"/>
              </a:ext>
            </a:extLst>
          </p:cNvPr>
          <p:cNvSpPr/>
          <p:nvPr/>
        </p:nvSpPr>
        <p:spPr>
          <a:xfrm>
            <a:off x="7983460" y="1382653"/>
            <a:ext cx="4136197" cy="1045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basketball</a:t>
            </a:r>
          </a:p>
        </p:txBody>
      </p:sp>
      <p:sp>
        <p:nvSpPr>
          <p:cNvPr id="114" name="MsPham-0936082789">
            <a:extLst>
              <a:ext uri="{FF2B5EF4-FFF2-40B4-BE49-F238E27FC236}">
                <a16:creationId xmlns:a16="http://schemas.microsoft.com/office/drawing/2014/main" id="{EEC76B39-EC83-DAC2-02AD-5F81F1D697DF}"/>
              </a:ext>
            </a:extLst>
          </p:cNvPr>
          <p:cNvSpPr/>
          <p:nvPr/>
        </p:nvSpPr>
        <p:spPr>
          <a:xfrm>
            <a:off x="7983460" y="1382653"/>
            <a:ext cx="4136197" cy="1045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alt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volleyball</a:t>
            </a:r>
          </a:p>
        </p:txBody>
      </p:sp>
      <p:pic>
        <p:nvPicPr>
          <p:cNvPr id="73" name="MsPham-0936082789" descr="Ảnh có chứa văn bản&#10;&#10;Mô tả được tạo tự động">
            <a:extLst>
              <a:ext uri="{FF2B5EF4-FFF2-40B4-BE49-F238E27FC236}">
                <a16:creationId xmlns:a16="http://schemas.microsoft.com/office/drawing/2014/main" id="{FAD4AC25-7348-DF28-C1E7-F0009522735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77" y="1314097"/>
            <a:ext cx="1247779" cy="1152709"/>
          </a:xfrm>
          <a:prstGeom prst="ellipse">
            <a:avLst/>
          </a:prstGeom>
        </p:spPr>
      </p:pic>
      <p:pic>
        <p:nvPicPr>
          <p:cNvPr id="74" name="MsPham-0936082789" descr="Ảnh có chứa văn bản&#10;&#10;Mô tả được tạo tự động">
            <a:extLst>
              <a:ext uri="{FF2B5EF4-FFF2-40B4-BE49-F238E27FC236}">
                <a16:creationId xmlns:a16="http://schemas.microsoft.com/office/drawing/2014/main" id="{DF117D69-94FB-C81B-1339-2CFDEA54FC7A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06" y="1268095"/>
            <a:ext cx="1247779" cy="1152709"/>
          </a:xfrm>
          <a:prstGeom prst="ellipse">
            <a:avLst/>
          </a:prstGeom>
        </p:spPr>
      </p:pic>
      <p:pic>
        <p:nvPicPr>
          <p:cNvPr id="75" name="MsPham-0936082789" descr="Ảnh có chứa văn bản, các môn điền kinh, thể thao&#10;&#10;Mô tả được tạo tự động">
            <a:extLst>
              <a:ext uri="{FF2B5EF4-FFF2-40B4-BE49-F238E27FC236}">
                <a16:creationId xmlns:a16="http://schemas.microsoft.com/office/drawing/2014/main" id="{E1DDA3DF-7B39-5ECB-D80A-76F0E775812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419" y="3838448"/>
            <a:ext cx="1247777" cy="1152709"/>
          </a:xfrm>
          <a:prstGeom prst="ellipse">
            <a:avLst/>
          </a:prstGeom>
        </p:spPr>
      </p:pic>
      <p:pic>
        <p:nvPicPr>
          <p:cNvPr id="72" name="MsPham-0936082789" descr="Ảnh có chứa văn bản, đồ chơi&#10;&#10;Mô tả được tạo tự động">
            <a:extLst>
              <a:ext uri="{FF2B5EF4-FFF2-40B4-BE49-F238E27FC236}">
                <a16:creationId xmlns:a16="http://schemas.microsoft.com/office/drawing/2014/main" id="{CDFB7E10-DDC8-8B46-6F7C-0540C37B2435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58" y="3841700"/>
            <a:ext cx="1247777" cy="1152709"/>
          </a:xfrm>
          <a:prstGeom prst="ellipse">
            <a:avLst/>
          </a:prstGeom>
        </p:spPr>
      </p:pic>
      <p:sp>
        <p:nvSpPr>
          <p:cNvPr id="83" name="MsPham-0936082789">
            <a:extLst>
              <a:ext uri="{FF2B5EF4-FFF2-40B4-BE49-F238E27FC236}">
                <a16:creationId xmlns:a16="http://schemas.microsoft.com/office/drawing/2014/main" id="{A8E5139C-CB63-7E7E-A83A-B0422BECAA37}"/>
              </a:ext>
            </a:extLst>
          </p:cNvPr>
          <p:cNvSpPr/>
          <p:nvPr/>
        </p:nvSpPr>
        <p:spPr>
          <a:xfrm>
            <a:off x="7992294" y="5372642"/>
            <a:ext cx="1685373" cy="65043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 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69" name="MsPham-0936082789"/>
          <p:cNvSpPr/>
          <p:nvPr/>
        </p:nvSpPr>
        <p:spPr>
          <a:xfrm>
            <a:off x="7992294" y="5372642"/>
            <a:ext cx="1685373" cy="65043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Spin 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103" name="MsPham-0936082789">
            <a:extLst>
              <a:ext uri="{FF2B5EF4-FFF2-40B4-BE49-F238E27FC236}">
                <a16:creationId xmlns:a16="http://schemas.microsoft.com/office/drawing/2014/main" id="{F9DB5FAC-A01F-0BBD-3290-F2A984E2AD27}"/>
              </a:ext>
            </a:extLst>
          </p:cNvPr>
          <p:cNvSpPr/>
          <p:nvPr/>
        </p:nvSpPr>
        <p:spPr>
          <a:xfrm>
            <a:off x="7697134" y="5258732"/>
            <a:ext cx="2275692" cy="878251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105" name="MsPham-0936082789">
            <a:extLst>
              <a:ext uri="{FF2B5EF4-FFF2-40B4-BE49-F238E27FC236}">
                <a16:creationId xmlns:a16="http://schemas.microsoft.com/office/drawing/2014/main" id="{6EFD7A47-669E-AB30-63B5-E697A00232D1}"/>
              </a:ext>
            </a:extLst>
          </p:cNvPr>
          <p:cNvSpPr/>
          <p:nvPr/>
        </p:nvSpPr>
        <p:spPr>
          <a:xfrm>
            <a:off x="7992293" y="5372642"/>
            <a:ext cx="1685373" cy="65043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Start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118" name="MsPham-0936082789">
            <a:extLst>
              <a:ext uri="{FF2B5EF4-FFF2-40B4-BE49-F238E27FC236}">
                <a16:creationId xmlns:a16="http://schemas.microsoft.com/office/drawing/2014/main" id="{ED90FE8C-B023-3357-085D-3FF103C5724F}"/>
              </a:ext>
            </a:extLst>
          </p:cNvPr>
          <p:cNvSpPr txBox="1"/>
          <p:nvPr/>
        </p:nvSpPr>
        <p:spPr>
          <a:xfrm>
            <a:off x="11158" y="7152408"/>
            <a:ext cx="12339959" cy="92333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glow rad="228600">
                    <a:schemeClr val="bg1"/>
                  </a:glow>
                  <a:outerShdw blurRad="12700" dist="38100" dir="2700000" algn="tl" rotWithShape="0">
                    <a:srgbClr val="FF3788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Click hình bức tranh để hiện đáp án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66"/>
              </a:solidFill>
              <a:effectLst>
                <a:glow rad="228600">
                  <a:schemeClr val="bg1"/>
                </a:glow>
                <a:outerShdw blurRad="12700" dist="38100" dir="2700000" algn="tl" rotWithShape="0">
                  <a:srgbClr val="FF3788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8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65" grpId="0"/>
      <p:bldP spid="65" grpId="1"/>
      <p:bldP spid="110" grpId="0"/>
      <p:bldP spid="115" grpId="0"/>
      <p:bldP spid="115" grpId="1"/>
      <p:bldP spid="115" grpId="2"/>
      <p:bldP spid="116" grpId="0"/>
      <p:bldP spid="116" grpId="1"/>
      <p:bldP spid="116" grpId="2"/>
      <p:bldP spid="117" grpId="0"/>
      <p:bldP spid="117" grpId="1"/>
      <p:bldP spid="117" grpId="2"/>
      <p:bldP spid="114" grpId="0"/>
      <p:bldP spid="114" grpId="1"/>
      <p:bldP spid="114" grpId="2"/>
      <p:bldP spid="83" grpId="0" animBg="1"/>
      <p:bldP spid="83" grpId="1" animBg="1"/>
      <p:bldP spid="83" grpId="2" animBg="1"/>
      <p:bldP spid="69" grpId="0" animBg="1"/>
      <p:bldP spid="69" grpId="1" animBg="1"/>
      <p:bldP spid="69" grpId="2" animBg="1"/>
      <p:bldP spid="105" grpId="0" animBg="1"/>
      <p:bldP spid="10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325002B6-B087-843D-B718-2F3105EA78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525DD184-F3C7-5BD9-48CE-4CE5A9612D2D}"/>
              </a:ext>
            </a:extLst>
          </p:cNvPr>
          <p:cNvSpPr txBox="1">
            <a:spLocks/>
          </p:cNvSpPr>
          <p:nvPr/>
        </p:nvSpPr>
        <p:spPr>
          <a:xfrm>
            <a:off x="1144168" y="407745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  Listen and tick.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1E949CDC-3F9D-2FBB-9CE9-39D7F121898E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4</a:t>
            </a:r>
            <a:endParaRPr lang="en-US" dirty="0"/>
          </a:p>
        </p:txBody>
      </p:sp>
      <p:sp>
        <p:nvSpPr>
          <p:cNvPr id="10" name="MsPham-0936082789">
            <a:extLst>
              <a:ext uri="{FF2B5EF4-FFF2-40B4-BE49-F238E27FC236}">
                <a16:creationId xmlns:a16="http://schemas.microsoft.com/office/drawing/2014/main" id="{EE809BE0-473F-A378-BFA9-B4F813F96816}"/>
              </a:ext>
            </a:extLst>
          </p:cNvPr>
          <p:cNvSpPr txBox="1">
            <a:spLocks/>
          </p:cNvSpPr>
          <p:nvPr/>
        </p:nvSpPr>
        <p:spPr>
          <a:xfrm>
            <a:off x="2038001" y="2323480"/>
            <a:ext cx="6604000" cy="913199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</a:t>
            </a:r>
          </a:p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pic>
        <p:nvPicPr>
          <p:cNvPr id="4" name="MsPham-0936082789">
            <a:extLst>
              <a:ext uri="{FF2B5EF4-FFF2-40B4-BE49-F238E27FC236}">
                <a16:creationId xmlns:a16="http://schemas.microsoft.com/office/drawing/2014/main" id="{8113B480-06EE-6928-D360-F7519D41D0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516" y="992519"/>
            <a:ext cx="2868970" cy="26517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sPham-0936082789">
            <a:extLst>
              <a:ext uri="{FF2B5EF4-FFF2-40B4-BE49-F238E27FC236}">
                <a16:creationId xmlns:a16="http://schemas.microsoft.com/office/drawing/2014/main" id="{E500D1A3-57DB-6E75-316E-067CF5AA88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52" y="992519"/>
            <a:ext cx="2868970" cy="26517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sPham-0936082789">
            <a:extLst>
              <a:ext uri="{FF2B5EF4-FFF2-40B4-BE49-F238E27FC236}">
                <a16:creationId xmlns:a16="http://schemas.microsoft.com/office/drawing/2014/main" id="{F1094FCA-FF7D-8028-3214-EDC0CB2A55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52" y="3798496"/>
            <a:ext cx="2868970" cy="26517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CC1E4DB1-830D-326D-49AB-4B87261A92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94" y="3798496"/>
            <a:ext cx="2848815" cy="26517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sPham-0936082789">
            <a:extLst>
              <a:ext uri="{FF2B5EF4-FFF2-40B4-BE49-F238E27FC236}">
                <a16:creationId xmlns:a16="http://schemas.microsoft.com/office/drawing/2014/main" id="{1E90F6E1-6203-3A11-8087-20211E725249}"/>
              </a:ext>
            </a:extLst>
          </p:cNvPr>
          <p:cNvSpPr/>
          <p:nvPr/>
        </p:nvSpPr>
        <p:spPr>
          <a:xfrm>
            <a:off x="3941158" y="3754375"/>
            <a:ext cx="277072" cy="2789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07BEDF"/>
                </a:solidFill>
              </a:rPr>
              <a:t>a</a:t>
            </a:r>
          </a:p>
        </p:txBody>
      </p:sp>
      <p:pic>
        <p:nvPicPr>
          <p:cNvPr id="11" name="MsPham-0936082789">
            <a:extLst>
              <a:ext uri="{FF2B5EF4-FFF2-40B4-BE49-F238E27FC236}">
                <a16:creationId xmlns:a16="http://schemas.microsoft.com/office/drawing/2014/main" id="{87F84248-5E74-D920-C370-5822F695523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4874019" y="361863"/>
            <a:ext cx="573705" cy="573705"/>
          </a:xfrm>
          <a:prstGeom prst="ellipse">
            <a:avLst/>
          </a:prstGeom>
        </p:spPr>
      </p:pic>
      <p:pic>
        <p:nvPicPr>
          <p:cNvPr id="12" name="MsPham-0936082789">
            <a:extLst>
              <a:ext uri="{FF2B5EF4-FFF2-40B4-BE49-F238E27FC236}">
                <a16:creationId xmlns:a16="http://schemas.microsoft.com/office/drawing/2014/main" id="{D3549E8C-0436-B285-78F1-A0DAFDE4255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2684906" y="2036627"/>
            <a:ext cx="573705" cy="573705"/>
          </a:xfrm>
          <a:prstGeom prst="ellipse">
            <a:avLst/>
          </a:prstGeom>
        </p:spPr>
      </p:pic>
      <p:pic>
        <p:nvPicPr>
          <p:cNvPr id="13" name="MsPham-0936082789">
            <a:extLst>
              <a:ext uri="{FF2B5EF4-FFF2-40B4-BE49-F238E27FC236}">
                <a16:creationId xmlns:a16="http://schemas.microsoft.com/office/drawing/2014/main" id="{E2197A9C-E83B-2CD6-EC26-2113CC78792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2684906" y="4837524"/>
            <a:ext cx="573705" cy="573705"/>
          </a:xfrm>
          <a:prstGeom prst="ellipse">
            <a:avLst/>
          </a:prstGeom>
        </p:spPr>
      </p:pic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8EF19D54-69D1-A51A-BDD2-69164238FD81}"/>
              </a:ext>
            </a:extLst>
          </p:cNvPr>
          <p:cNvSpPr/>
          <p:nvPr/>
        </p:nvSpPr>
        <p:spPr>
          <a:xfrm>
            <a:off x="2038001" y="2079639"/>
            <a:ext cx="487680" cy="48768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MsPham-0936082789">
            <a:extLst>
              <a:ext uri="{FF2B5EF4-FFF2-40B4-BE49-F238E27FC236}">
                <a16:creationId xmlns:a16="http://schemas.microsoft.com/office/drawing/2014/main" id="{D05AB55E-3469-840E-2CBD-4269CA8868F6}"/>
              </a:ext>
            </a:extLst>
          </p:cNvPr>
          <p:cNvSpPr/>
          <p:nvPr/>
        </p:nvSpPr>
        <p:spPr>
          <a:xfrm>
            <a:off x="6276729" y="3146243"/>
            <a:ext cx="487680" cy="487680"/>
          </a:xfrm>
          <a:prstGeom prst="roundRect">
            <a:avLst/>
          </a:prstGeom>
          <a:solidFill>
            <a:schemeClr val="bg1"/>
          </a:solidFill>
          <a:ln>
            <a:solidFill>
              <a:srgbClr val="5FCC2E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7E9D231D-6B9C-B48D-ED2C-74B0003A1912}"/>
              </a:ext>
            </a:extLst>
          </p:cNvPr>
          <p:cNvSpPr/>
          <p:nvPr/>
        </p:nvSpPr>
        <p:spPr>
          <a:xfrm>
            <a:off x="9277041" y="3146243"/>
            <a:ext cx="487680" cy="487680"/>
          </a:xfrm>
          <a:prstGeom prst="roundRect">
            <a:avLst/>
          </a:prstGeom>
          <a:solidFill>
            <a:schemeClr val="bg1"/>
          </a:solidFill>
          <a:ln>
            <a:solidFill>
              <a:srgbClr val="5FCC2E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EE7D46D8-99BE-C15F-6998-0F73005D792B}"/>
              </a:ext>
            </a:extLst>
          </p:cNvPr>
          <p:cNvSpPr/>
          <p:nvPr/>
        </p:nvSpPr>
        <p:spPr>
          <a:xfrm>
            <a:off x="6276729" y="5959491"/>
            <a:ext cx="487680" cy="487680"/>
          </a:xfrm>
          <a:prstGeom prst="roundRect">
            <a:avLst/>
          </a:prstGeom>
          <a:solidFill>
            <a:schemeClr val="bg1"/>
          </a:solidFill>
          <a:ln>
            <a:solidFill>
              <a:srgbClr val="5FCC2E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MsPham-0936082789">
            <a:extLst>
              <a:ext uri="{FF2B5EF4-FFF2-40B4-BE49-F238E27FC236}">
                <a16:creationId xmlns:a16="http://schemas.microsoft.com/office/drawing/2014/main" id="{9A85F7E5-1B5E-394B-7D33-3BFFA0197868}"/>
              </a:ext>
            </a:extLst>
          </p:cNvPr>
          <p:cNvSpPr/>
          <p:nvPr/>
        </p:nvSpPr>
        <p:spPr>
          <a:xfrm>
            <a:off x="9277041" y="5959491"/>
            <a:ext cx="487680" cy="487680"/>
          </a:xfrm>
          <a:prstGeom prst="roundRect">
            <a:avLst/>
          </a:prstGeom>
          <a:solidFill>
            <a:schemeClr val="bg1"/>
          </a:solidFill>
          <a:ln>
            <a:solidFill>
              <a:srgbClr val="5FCC2E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MsPham-0936082789">
            <a:extLst>
              <a:ext uri="{FF2B5EF4-FFF2-40B4-BE49-F238E27FC236}">
                <a16:creationId xmlns:a16="http://schemas.microsoft.com/office/drawing/2014/main" id="{51969D09-878F-DB2B-9FC6-384F5B620FB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149" t="20988" r="27628" b="41781"/>
          <a:stretch/>
        </p:blipFill>
        <p:spPr>
          <a:xfrm>
            <a:off x="6403829" y="5752834"/>
            <a:ext cx="721159" cy="7046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8578E1FD-4B98-421D-C65B-CE7EAB25C0E1}"/>
              </a:ext>
            </a:extLst>
          </p:cNvPr>
          <p:cNvSpPr/>
          <p:nvPr/>
        </p:nvSpPr>
        <p:spPr>
          <a:xfrm>
            <a:off x="2043674" y="4880536"/>
            <a:ext cx="487680" cy="48768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>
                <a:solidFill>
                  <a:srgbClr val="F36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6" name="MsPham-0936082789">
            <a:extLst>
              <a:ext uri="{FF2B5EF4-FFF2-40B4-BE49-F238E27FC236}">
                <a16:creationId xmlns:a16="http://schemas.microsoft.com/office/drawing/2014/main" id="{F3E3AA5B-326F-3FBE-0FD6-FC7B63A9391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149" t="20988" r="27628" b="41781"/>
          <a:stretch/>
        </p:blipFill>
        <p:spPr>
          <a:xfrm>
            <a:off x="9288906" y="2941147"/>
            <a:ext cx="721159" cy="7046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3D611BE4-4975-304B-5EDA-33DA203460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694574" y="390526"/>
            <a:ext cx="324909" cy="324909"/>
          </a:xfrm>
          <a:prstGeom prst="rect">
            <a:avLst/>
          </a:prstGeom>
        </p:spPr>
      </p:pic>
      <p:pic>
        <p:nvPicPr>
          <p:cNvPr id="23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D77A7950-0416-84E1-E539-4D4C133604B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694574" y="407744"/>
            <a:ext cx="324909" cy="324909"/>
          </a:xfrm>
          <a:prstGeom prst="rect">
            <a:avLst/>
          </a:prstGeom>
        </p:spPr>
      </p:pic>
      <p:pic>
        <p:nvPicPr>
          <p:cNvPr id="24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3AD83277-2C9A-23BF-2D6A-B08C5F3D30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694574" y="395606"/>
            <a:ext cx="324909" cy="32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9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5D09542D-739C-11D1-DC29-8DF84A5C6B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5432C59D-5202-07AF-C5B3-F3DCE2A8424A}"/>
              </a:ext>
            </a:extLst>
          </p:cNvPr>
          <p:cNvSpPr txBox="1">
            <a:spLocks/>
          </p:cNvSpPr>
          <p:nvPr/>
        </p:nvSpPr>
        <p:spPr>
          <a:xfrm>
            <a:off x="147955" y="2023306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pic>
        <p:nvPicPr>
          <p:cNvPr id="25" name="MsPham-0936082789">
            <a:extLst>
              <a:ext uri="{FF2B5EF4-FFF2-40B4-BE49-F238E27FC236}">
                <a16:creationId xmlns:a16="http://schemas.microsoft.com/office/drawing/2014/main" id="{A164B435-6887-0AB5-D99B-AF8B677CE6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93" y="1075740"/>
            <a:ext cx="10510415" cy="4706520"/>
          </a:xfrm>
          <a:prstGeom prst="rect">
            <a:avLst/>
          </a:pr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525DD184-F3C7-5BD9-48CE-4CE5A9612D2D}"/>
              </a:ext>
            </a:extLst>
          </p:cNvPr>
          <p:cNvSpPr txBox="1">
            <a:spLocks/>
          </p:cNvSpPr>
          <p:nvPr/>
        </p:nvSpPr>
        <p:spPr>
          <a:xfrm>
            <a:off x="1144168" y="407744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274334"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Look, complete and read.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1E949CDC-3F9D-2FBB-9CE9-39D7F121898E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5</a:t>
            </a:r>
            <a:endParaRPr lang="en-US" dirty="0"/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1E90F6E1-6203-3A11-8087-20211E725249}"/>
              </a:ext>
            </a:extLst>
          </p:cNvPr>
          <p:cNvSpPr/>
          <p:nvPr/>
        </p:nvSpPr>
        <p:spPr>
          <a:xfrm>
            <a:off x="6536054" y="5758641"/>
            <a:ext cx="5313046" cy="584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badminton  </a:t>
            </a: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</p:txBody>
      </p:sp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C2817320-DD79-7743-7007-4A03A0FE9DBE}"/>
              </a:ext>
            </a:extLst>
          </p:cNvPr>
          <p:cNvSpPr/>
          <p:nvPr/>
        </p:nvSpPr>
        <p:spPr>
          <a:xfrm>
            <a:off x="942976" y="3009611"/>
            <a:ext cx="5324475" cy="584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basketball  </a:t>
            </a: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</p:txBody>
      </p:sp>
      <p:sp>
        <p:nvSpPr>
          <p:cNvPr id="15" name="MsPham-0936082789">
            <a:extLst>
              <a:ext uri="{FF2B5EF4-FFF2-40B4-BE49-F238E27FC236}">
                <a16:creationId xmlns:a16="http://schemas.microsoft.com/office/drawing/2014/main" id="{507CA673-62FF-0FE9-CD3E-E565B822C720}"/>
              </a:ext>
            </a:extLst>
          </p:cNvPr>
          <p:cNvSpPr/>
          <p:nvPr/>
        </p:nvSpPr>
        <p:spPr>
          <a:xfrm>
            <a:off x="885994" y="5735592"/>
            <a:ext cx="5153025" cy="584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volleyball  </a:t>
            </a: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</p:txBody>
      </p:sp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296749F4-0A28-D811-D0EB-8F093A4C8C6E}"/>
              </a:ext>
            </a:extLst>
          </p:cNvPr>
          <p:cNvSpPr/>
          <p:nvPr/>
        </p:nvSpPr>
        <p:spPr>
          <a:xfrm>
            <a:off x="6521100" y="3009611"/>
            <a:ext cx="4894850" cy="584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chess  </a:t>
            </a:r>
            <a:r>
              <a:rPr lang="en-US" alt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break time.</a:t>
            </a:r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02D65B7D-62CD-68D2-FF00-77C145435741}"/>
              </a:ext>
            </a:extLst>
          </p:cNvPr>
          <p:cNvSpPr/>
          <p:nvPr/>
        </p:nvSpPr>
        <p:spPr>
          <a:xfrm>
            <a:off x="1277518" y="2973476"/>
            <a:ext cx="2494382" cy="584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11C5FDF2-3654-E319-0794-7228764D1356}"/>
              </a:ext>
            </a:extLst>
          </p:cNvPr>
          <p:cNvSpPr/>
          <p:nvPr/>
        </p:nvSpPr>
        <p:spPr>
          <a:xfrm>
            <a:off x="6772276" y="2984059"/>
            <a:ext cx="1971675" cy="584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sp>
        <p:nvSpPr>
          <p:cNvPr id="19" name="MsPham-0936082789">
            <a:extLst>
              <a:ext uri="{FF2B5EF4-FFF2-40B4-BE49-F238E27FC236}">
                <a16:creationId xmlns:a16="http://schemas.microsoft.com/office/drawing/2014/main" id="{50FB70B6-6915-39AE-17CA-2D8905B201B6}"/>
              </a:ext>
            </a:extLst>
          </p:cNvPr>
          <p:cNvSpPr/>
          <p:nvPr/>
        </p:nvSpPr>
        <p:spPr>
          <a:xfrm>
            <a:off x="1258469" y="5745018"/>
            <a:ext cx="2313407" cy="584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B7D0B9B7-3F7D-5FE9-90B0-77B29F5535D4}"/>
              </a:ext>
            </a:extLst>
          </p:cNvPr>
          <p:cNvSpPr/>
          <p:nvPr/>
        </p:nvSpPr>
        <p:spPr>
          <a:xfrm>
            <a:off x="6844701" y="5764991"/>
            <a:ext cx="2613625" cy="584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11F63EE6-CD17-F39A-C75E-9F674468C879}"/>
              </a:ext>
            </a:extLst>
          </p:cNvPr>
          <p:cNvSpPr/>
          <p:nvPr/>
        </p:nvSpPr>
        <p:spPr>
          <a:xfrm>
            <a:off x="981396" y="2474717"/>
            <a:ext cx="394466" cy="3971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328072BF-29BE-4C36-7ED9-82B369B35624}"/>
              </a:ext>
            </a:extLst>
          </p:cNvPr>
          <p:cNvSpPr/>
          <p:nvPr/>
        </p:nvSpPr>
        <p:spPr>
          <a:xfrm>
            <a:off x="6434524" y="2499943"/>
            <a:ext cx="394466" cy="3971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72B71ECB-5C39-1748-0338-56B4A7DAE388}"/>
              </a:ext>
            </a:extLst>
          </p:cNvPr>
          <p:cNvSpPr/>
          <p:nvPr/>
        </p:nvSpPr>
        <p:spPr>
          <a:xfrm>
            <a:off x="964250" y="5268598"/>
            <a:ext cx="394466" cy="3971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67345FB2-ABDA-BB5E-81BD-BEA8C95B07ED}"/>
              </a:ext>
            </a:extLst>
          </p:cNvPr>
          <p:cNvSpPr/>
          <p:nvPr/>
        </p:nvSpPr>
        <p:spPr>
          <a:xfrm>
            <a:off x="6450234" y="5268598"/>
            <a:ext cx="394466" cy="3971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3428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3D81B128-0058-B189-53C5-FCE775BED3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9" name="MsPham-0936082789">
            <a:extLst>
              <a:ext uri="{FF2B5EF4-FFF2-40B4-BE49-F238E27FC236}">
                <a16:creationId xmlns:a16="http://schemas.microsoft.com/office/drawing/2014/main" id="{7EAA4022-A01D-31BD-2C93-40C86AE2C3B5}"/>
              </a:ext>
            </a:extLst>
          </p:cNvPr>
          <p:cNvSpPr txBox="1">
            <a:spLocks/>
          </p:cNvSpPr>
          <p:nvPr/>
        </p:nvSpPr>
        <p:spPr>
          <a:xfrm>
            <a:off x="6654800" y="630679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6A0B7484-EA73-27D1-40F2-4A589AE9D1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0D2EA9C9-C143-C234-1B7C-030E22A18FF6}"/>
              </a:ext>
            </a:extLst>
          </p:cNvPr>
          <p:cNvSpPr txBox="1">
            <a:spLocks/>
          </p:cNvSpPr>
          <p:nvPr/>
        </p:nvSpPr>
        <p:spPr>
          <a:xfrm>
            <a:off x="1144168" y="407745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  Let’s sing.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99E458A6-48C2-C983-75F8-9D54808C91DF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6</a:t>
            </a:r>
            <a:endParaRPr lang="en-US" dirty="0"/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24AEFD14-AD86-8079-425F-DA5D74830D17}"/>
              </a:ext>
            </a:extLst>
          </p:cNvPr>
          <p:cNvSpPr txBox="1"/>
          <p:nvPr/>
        </p:nvSpPr>
        <p:spPr>
          <a:xfrm>
            <a:off x="3518704" y="700132"/>
            <a:ext cx="8013539" cy="538609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CD6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3600" b="1" dirty="0">
                <a:solidFill>
                  <a:srgbClr val="CD6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It’s break time.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1400" dirty="0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 time, break time.</a:t>
            </a:r>
          </a:p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break time.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Chess, chess, chess.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play chess at break time.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1400" dirty="0">
              <a:solidFill>
                <a:srgbClr val="604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Break time, break time.</a:t>
            </a:r>
          </a:p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It’s break time.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Badminton, badminton, badminton. 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604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 play badminton at break time.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604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90259ECF-51DC-F19D-8DD9-A6C2795EBF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9600" y="-162455"/>
            <a:ext cx="324909" cy="324909"/>
          </a:xfrm>
          <a:prstGeom prst="rect">
            <a:avLst/>
          </a:prstGeom>
        </p:spPr>
      </p:pic>
      <p:pic>
        <p:nvPicPr>
          <p:cNvPr id="10" name="MsPham-0936082789">
            <a:extLst>
              <a:ext uri="{FF2B5EF4-FFF2-40B4-BE49-F238E27FC236}">
                <a16:creationId xmlns:a16="http://schemas.microsoft.com/office/drawing/2014/main" id="{DFE2BF38-52A1-7513-D2C4-0FB265D477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414" t="15022" r="14612" b="15187"/>
          <a:stretch/>
        </p:blipFill>
        <p:spPr>
          <a:xfrm>
            <a:off x="10160000" y="5740400"/>
            <a:ext cx="711200" cy="71120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8361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85B95590-BDEA-DA94-D199-744149754A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7B0EE90F-D690-A2DA-B422-E9E582E668C7}"/>
              </a:ext>
            </a:extLst>
          </p:cNvPr>
          <p:cNvSpPr/>
          <p:nvPr/>
        </p:nvSpPr>
        <p:spPr>
          <a:xfrm>
            <a:off x="-48301" y="-27206"/>
            <a:ext cx="12240301" cy="6885207"/>
          </a:xfrm>
          <a:prstGeom prst="rect">
            <a:avLst/>
          </a:prstGeom>
          <a:solidFill>
            <a:srgbClr val="FFF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F6605436-A350-111B-85F2-957A4462CF4B}"/>
              </a:ext>
            </a:extLst>
          </p:cNvPr>
          <p:cNvSpPr/>
          <p:nvPr/>
        </p:nvSpPr>
        <p:spPr>
          <a:xfrm>
            <a:off x="1533985" y="4269452"/>
            <a:ext cx="2239439" cy="2239439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MsPham-0936082789">
            <a:extLst>
              <a:ext uri="{FF2B5EF4-FFF2-40B4-BE49-F238E27FC236}">
                <a16:creationId xmlns:a16="http://schemas.microsoft.com/office/drawing/2014/main" id="{A3797529-96BB-9E76-B8CA-A7F62187A3B4}"/>
              </a:ext>
            </a:extLst>
          </p:cNvPr>
          <p:cNvSpPr/>
          <p:nvPr/>
        </p:nvSpPr>
        <p:spPr>
          <a:xfrm>
            <a:off x="-152870" y="4913812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3D306CC1-176D-C542-17B6-BF5B32A84A45}"/>
              </a:ext>
            </a:extLst>
          </p:cNvPr>
          <p:cNvSpPr/>
          <p:nvPr/>
        </p:nvSpPr>
        <p:spPr>
          <a:xfrm>
            <a:off x="10441480" y="2696692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0D863031-07B6-AB9B-DF9F-E07364D1003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MsPham-0936082789">
            <a:extLst>
              <a:ext uri="{FF2B5EF4-FFF2-40B4-BE49-F238E27FC236}">
                <a16:creationId xmlns:a16="http://schemas.microsoft.com/office/drawing/2014/main" id="{1C1B1383-2E51-8C75-28BB-015BBA026E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418175" y="-61878"/>
            <a:ext cx="2346661" cy="979237"/>
          </a:xfrm>
          <a:prstGeom prst="rect">
            <a:avLst/>
          </a:prstGeom>
        </p:spPr>
      </p:pic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0527CE5C-CCFC-375C-69CA-9A9BA9690DC7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484FF218-4CB0-A24F-E329-77F1ABFA5955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MsPham-0936082789">
            <a:extLst>
              <a:ext uri="{FF2B5EF4-FFF2-40B4-BE49-F238E27FC236}">
                <a16:creationId xmlns:a16="http://schemas.microsoft.com/office/drawing/2014/main" id="{E94E1AFB-AB63-C929-1C62-33B1DEB44FB6}"/>
              </a:ext>
            </a:extLst>
          </p:cNvPr>
          <p:cNvGrpSpPr/>
          <p:nvPr/>
        </p:nvGrpSpPr>
        <p:grpSpPr>
          <a:xfrm>
            <a:off x="8231855" y="132966"/>
            <a:ext cx="3123624" cy="1499003"/>
            <a:chOff x="4316242" y="1766016"/>
            <a:chExt cx="5659030" cy="2715725"/>
          </a:xfrm>
        </p:grpSpPr>
        <p:pic>
          <p:nvPicPr>
            <p:cNvPr id="26" name="MsPham-0936082789">
              <a:hlinkClick r:id="rId4"/>
              <a:extLst>
                <a:ext uri="{FF2B5EF4-FFF2-40B4-BE49-F238E27FC236}">
                  <a16:creationId xmlns:a16="http://schemas.microsoft.com/office/drawing/2014/main" id="{D15F78B7-18A3-7C7A-2E10-F1EDD31E80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t="7671" r="30790" b="7671"/>
            <a:stretch/>
          </p:blipFill>
          <p:spPr>
            <a:xfrm>
              <a:off x="8284853" y="2555113"/>
              <a:ext cx="1690419" cy="19266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" name="MsPham-0936082789">
              <a:hlinkClick r:id="rId4"/>
              <a:extLst>
                <a:ext uri="{FF2B5EF4-FFF2-40B4-BE49-F238E27FC236}">
                  <a16:creationId xmlns:a16="http://schemas.microsoft.com/office/drawing/2014/main" id="{C736DBA3-BFA6-961E-6FFF-A3D6B17D5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890"/>
            <a:stretch/>
          </p:blipFill>
          <p:spPr>
            <a:xfrm>
              <a:off x="4316242" y="1766016"/>
              <a:ext cx="4292709" cy="2661014"/>
            </a:xfrm>
            <a:prstGeom prst="rect">
              <a:avLst/>
            </a:prstGeom>
          </p:spPr>
        </p:pic>
      </p:grpSp>
      <p:pic>
        <p:nvPicPr>
          <p:cNvPr id="28" name="MsPham-0936082789">
            <a:hlinkClick r:id="rId4"/>
            <a:extLst>
              <a:ext uri="{FF2B5EF4-FFF2-40B4-BE49-F238E27FC236}">
                <a16:creationId xmlns:a16="http://schemas.microsoft.com/office/drawing/2014/main" id="{7F2A7EF4-1600-A8FC-D3C8-A77F13442A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2" y="5576192"/>
            <a:ext cx="1468182" cy="932699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MsPham-0936082789"/>
          <p:cNvSpPr txBox="1"/>
          <p:nvPr/>
        </p:nvSpPr>
        <p:spPr>
          <a:xfrm>
            <a:off x="991566" y="2647422"/>
            <a:ext cx="10208870" cy="13547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64"/>
              </a:lnSpc>
            </a:pPr>
            <a:r>
              <a:rPr lang="en-US" sz="9600">
                <a:ln>
                  <a:solidFill>
                    <a:schemeClr val="bg1"/>
                  </a:solidFill>
                </a:ln>
                <a:solidFill>
                  <a:srgbClr val="D5651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Love Craft" panose="02000000000000000000" pitchFamily="2" charset="0"/>
              </a:rPr>
              <a:t>Thank you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3885918" y="4312165"/>
            <a:ext cx="4230107" cy="388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07"/>
              </a:lnSpc>
            </a:pPr>
            <a:r>
              <a:rPr lang="en-US" sz="4400">
                <a:solidFill>
                  <a:srgbClr val="604B00"/>
                </a:solidFill>
                <a:latin typeface="Arial" panose="020B0604020202020204" pitchFamily="34" charset="0"/>
              </a:rPr>
              <a:t>For enjoying!</a:t>
            </a:r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458C2F79-C4FB-2E6F-252D-037E9A2EBC48}"/>
              </a:ext>
            </a:extLst>
          </p:cNvPr>
          <p:cNvSpPr txBox="1">
            <a:spLocks/>
          </p:cNvSpPr>
          <p:nvPr/>
        </p:nvSpPr>
        <p:spPr>
          <a:xfrm>
            <a:off x="899987" y="147669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FFFDEE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FFFDEE"/>
              </a:solidFill>
              <a:latin typeface=".VnHelvetIns" panose="020B72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AA2409F0-94AC-C325-72BF-34348CDAB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97BF961E-6BFA-6D9D-B740-E244C07B3C24}"/>
              </a:ext>
            </a:extLst>
          </p:cNvPr>
          <p:cNvSpPr txBox="1">
            <a:spLocks/>
          </p:cNvSpPr>
          <p:nvPr/>
        </p:nvSpPr>
        <p:spPr>
          <a:xfrm>
            <a:off x="-400053" y="27686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A105DDB9-6978-A7A4-9BC4-B554D4519F5E}"/>
              </a:ext>
            </a:extLst>
          </p:cNvPr>
          <p:cNvSpPr txBox="1">
            <a:spLocks/>
          </p:cNvSpPr>
          <p:nvPr/>
        </p:nvSpPr>
        <p:spPr>
          <a:xfrm>
            <a:off x="1141914" y="223297"/>
            <a:ext cx="3439613" cy="548640"/>
          </a:xfrm>
          <a:prstGeom prst="hexagon">
            <a:avLst/>
          </a:prstGeom>
          <a:solidFill>
            <a:srgbClr val="D56511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Vocabulary</a:t>
            </a:r>
            <a:endParaRPr lang="en-US" dirty="0"/>
          </a:p>
        </p:txBody>
      </p:sp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6E784599-8578-9A57-EA01-726D5AA8DC33}"/>
              </a:ext>
            </a:extLst>
          </p:cNvPr>
          <p:cNvSpPr/>
          <p:nvPr/>
        </p:nvSpPr>
        <p:spPr>
          <a:xfrm>
            <a:off x="7097421" y="2486205"/>
            <a:ext cx="47956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Giờ giải lao, giờ ra chơi</a:t>
            </a:r>
          </a:p>
        </p:txBody>
      </p:sp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456936DC-1B19-1505-A230-158A6892D614}"/>
              </a:ext>
            </a:extLst>
          </p:cNvPr>
          <p:cNvSpPr txBox="1">
            <a:spLocks/>
          </p:cNvSpPr>
          <p:nvPr/>
        </p:nvSpPr>
        <p:spPr>
          <a:xfrm>
            <a:off x="1279527" y="-1762495"/>
            <a:ext cx="6604000" cy="420564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133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133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pic>
        <p:nvPicPr>
          <p:cNvPr id="1028" name="MsPham-0936082789" descr="Lý thuyết tham khảo cách viết đoạn văn kể về một giờ ra chơi ở trường em  tiếng việt 2">
            <a:extLst>
              <a:ext uri="{FF2B5EF4-FFF2-40B4-BE49-F238E27FC236}">
                <a16:creationId xmlns:a16="http://schemas.microsoft.com/office/drawing/2014/main" id="{44815B24-5006-4DC0-D272-6734BE417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" r="2643"/>
          <a:stretch/>
        </p:blipFill>
        <p:spPr bwMode="auto">
          <a:xfrm>
            <a:off x="736789" y="2022983"/>
            <a:ext cx="2823133" cy="176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1699BF72-7525-58D8-B0ED-AA1966EC19BD}"/>
              </a:ext>
            </a:extLst>
          </p:cNvPr>
          <p:cNvSpPr txBox="1"/>
          <p:nvPr/>
        </p:nvSpPr>
        <p:spPr>
          <a:xfrm>
            <a:off x="3723778" y="2398425"/>
            <a:ext cx="4216157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 dirty="0"/>
              <a:t>break time</a:t>
            </a:r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AB9FD9AE-7D1E-E79A-D589-E86C14E205AA}"/>
              </a:ext>
            </a:extLst>
          </p:cNvPr>
          <p:cNvSpPr txBox="1"/>
          <p:nvPr/>
        </p:nvSpPr>
        <p:spPr>
          <a:xfrm>
            <a:off x="3795421" y="2979825"/>
            <a:ext cx="243215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42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2800" dirty="0"/>
              <a:t>/ˈ</a:t>
            </a:r>
            <a:r>
              <a:rPr lang="en-US" sz="2800" dirty="0" err="1"/>
              <a:t>breɪk</a:t>
            </a:r>
            <a:r>
              <a:rPr lang="en-US" sz="2800" dirty="0"/>
              <a:t> </a:t>
            </a:r>
            <a:r>
              <a:rPr lang="en-US" sz="2800" dirty="0" err="1"/>
              <a:t>taɪm</a:t>
            </a:r>
            <a:r>
              <a:rPr lang="en-US" sz="2800" dirty="0"/>
              <a:t>/</a:t>
            </a:r>
          </a:p>
        </p:txBody>
      </p:sp>
      <p:pic>
        <p:nvPicPr>
          <p:cNvPr id="3" name="play__gb_1">
            <a:hlinkClick r:id="" action="ppaction://media"/>
            <a:extLst>
              <a:ext uri="{FF2B5EF4-FFF2-40B4-BE49-F238E27FC236}">
                <a16:creationId xmlns:a16="http://schemas.microsoft.com/office/drawing/2014/main" id="{E7A299FA-71A2-7BB8-46B3-9909109DA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62508" y="-229004"/>
            <a:ext cx="324909" cy="32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aktime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aktime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16" grpId="0"/>
      <p:bldP spid="16" grpId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97BF961E-6BFA-6D9D-B740-E244C07B3C24}"/>
              </a:ext>
            </a:extLst>
          </p:cNvPr>
          <p:cNvSpPr txBox="1">
            <a:spLocks/>
          </p:cNvSpPr>
          <p:nvPr/>
        </p:nvSpPr>
        <p:spPr>
          <a:xfrm>
            <a:off x="-400053" y="27686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A105DDB9-6978-A7A4-9BC4-B554D4519F5E}"/>
              </a:ext>
            </a:extLst>
          </p:cNvPr>
          <p:cNvSpPr txBox="1">
            <a:spLocks/>
          </p:cNvSpPr>
          <p:nvPr/>
        </p:nvSpPr>
        <p:spPr>
          <a:xfrm>
            <a:off x="1141914" y="223297"/>
            <a:ext cx="3439613" cy="548640"/>
          </a:xfrm>
          <a:prstGeom prst="hexagon">
            <a:avLst/>
          </a:prstGeom>
          <a:solidFill>
            <a:srgbClr val="D56511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Vocabulary</a:t>
            </a:r>
            <a:endParaRPr lang="en-US" dirty="0"/>
          </a:p>
        </p:txBody>
      </p:sp>
      <p:pic>
        <p:nvPicPr>
          <p:cNvPr id="17" name="MsPham-0936082789">
            <a:extLst>
              <a:ext uri="{FF2B5EF4-FFF2-40B4-BE49-F238E27FC236}">
                <a16:creationId xmlns:a16="http://schemas.microsoft.com/office/drawing/2014/main" id="{E6A46C0A-FBC3-5E59-1B8E-CF54FFF1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6183" r="2857" b="2318"/>
          <a:stretch/>
        </p:blipFill>
        <p:spPr bwMode="auto">
          <a:xfrm>
            <a:off x="1416636" y="1447800"/>
            <a:ext cx="1747407" cy="16163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MsPham-0936082789">
            <a:extLst>
              <a:ext uri="{FF2B5EF4-FFF2-40B4-BE49-F238E27FC236}">
                <a16:creationId xmlns:a16="http://schemas.microsoft.com/office/drawing/2014/main" id="{4F6149B7-52CC-CAA9-DAB2-E13346560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2807"/>
          <a:stretch/>
        </p:blipFill>
        <p:spPr bwMode="auto">
          <a:xfrm>
            <a:off x="1406347" y="3920586"/>
            <a:ext cx="1747407" cy="1616352"/>
          </a:xfrm>
          <a:prstGeom prst="roundRect">
            <a:avLst>
              <a:gd name="adj" fmla="val 1106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MsPham-0936082789">
            <a:extLst>
              <a:ext uri="{FF2B5EF4-FFF2-40B4-BE49-F238E27FC236}">
                <a16:creationId xmlns:a16="http://schemas.microsoft.com/office/drawing/2014/main" id="{543C97AB-96B4-6836-5032-2D3C51474417}"/>
              </a:ext>
            </a:extLst>
          </p:cNvPr>
          <p:cNvSpPr txBox="1"/>
          <p:nvPr/>
        </p:nvSpPr>
        <p:spPr>
          <a:xfrm>
            <a:off x="3416746" y="2361643"/>
            <a:ext cx="291880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/>
              <a:t>play chess</a:t>
            </a:r>
            <a:endParaRPr lang="en-US" sz="4000" dirty="0"/>
          </a:p>
        </p:txBody>
      </p:sp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53770ECD-360A-4460-192B-B1540495EC71}"/>
              </a:ext>
            </a:extLst>
          </p:cNvPr>
          <p:cNvSpPr/>
          <p:nvPr/>
        </p:nvSpPr>
        <p:spPr>
          <a:xfrm>
            <a:off x="8178800" y="2378039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Chơi cờ</a:t>
            </a:r>
          </a:p>
        </p:txBody>
      </p:sp>
      <p:sp>
        <p:nvSpPr>
          <p:cNvPr id="28" name="MsPham-0936082789">
            <a:extLst>
              <a:ext uri="{FF2B5EF4-FFF2-40B4-BE49-F238E27FC236}">
                <a16:creationId xmlns:a16="http://schemas.microsoft.com/office/drawing/2014/main" id="{3DAE5ED5-8922-FC87-051C-569ECAF01D23}"/>
              </a:ext>
            </a:extLst>
          </p:cNvPr>
          <p:cNvSpPr txBox="1"/>
          <p:nvPr/>
        </p:nvSpPr>
        <p:spPr>
          <a:xfrm>
            <a:off x="3416745" y="4840431"/>
            <a:ext cx="374605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 dirty="0"/>
              <a:t>play volleyball</a:t>
            </a:r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2EA2BBC6-19AB-F0DD-294D-30A784623DE7}"/>
              </a:ext>
            </a:extLst>
          </p:cNvPr>
          <p:cNvSpPr/>
          <p:nvPr/>
        </p:nvSpPr>
        <p:spPr>
          <a:xfrm>
            <a:off x="7823200" y="4856827"/>
            <a:ext cx="38304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Chơi bóng chuyền</a:t>
            </a:r>
          </a:p>
        </p:txBody>
      </p:sp>
    </p:spTree>
    <p:extLst>
      <p:ext uri="{BB962C8B-B14F-4D97-AF65-F5344CB8AC3E}">
        <p14:creationId xmlns:p14="http://schemas.microsoft.com/office/powerpoint/2010/main" val="374631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y chess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y chess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8" grpId="0"/>
      <p:bldP spid="28" grpId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97BF961E-6BFA-6D9D-B740-E244C07B3C24}"/>
              </a:ext>
            </a:extLst>
          </p:cNvPr>
          <p:cNvSpPr txBox="1">
            <a:spLocks/>
          </p:cNvSpPr>
          <p:nvPr/>
        </p:nvSpPr>
        <p:spPr>
          <a:xfrm>
            <a:off x="-400053" y="27686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A105DDB9-6978-A7A4-9BC4-B554D4519F5E}"/>
              </a:ext>
            </a:extLst>
          </p:cNvPr>
          <p:cNvSpPr txBox="1">
            <a:spLocks/>
          </p:cNvSpPr>
          <p:nvPr/>
        </p:nvSpPr>
        <p:spPr>
          <a:xfrm>
            <a:off x="1141914" y="223297"/>
            <a:ext cx="3439613" cy="548640"/>
          </a:xfrm>
          <a:prstGeom prst="hexagon">
            <a:avLst/>
          </a:prstGeom>
          <a:solidFill>
            <a:srgbClr val="D56511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Vocabulary</a:t>
            </a:r>
            <a:endParaRPr lang="en-US" dirty="0"/>
          </a:p>
        </p:txBody>
      </p:sp>
      <p:pic>
        <p:nvPicPr>
          <p:cNvPr id="19" name="MsPham-0936082789">
            <a:extLst>
              <a:ext uri="{FF2B5EF4-FFF2-40B4-BE49-F238E27FC236}">
                <a16:creationId xmlns:a16="http://schemas.microsoft.com/office/drawing/2014/main" id="{085A2B27-4384-EFCE-DC7F-9EE2B511D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r="587"/>
          <a:stretch/>
        </p:blipFill>
        <p:spPr bwMode="auto">
          <a:xfrm>
            <a:off x="1256004" y="1549401"/>
            <a:ext cx="1711930" cy="15302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MsPham-0936082789">
            <a:extLst>
              <a:ext uri="{FF2B5EF4-FFF2-40B4-BE49-F238E27FC236}">
                <a16:creationId xmlns:a16="http://schemas.microsoft.com/office/drawing/2014/main" id="{C126D321-88F2-316C-D828-37BBC68D6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4919"/>
          <a:stretch/>
        </p:blipFill>
        <p:spPr bwMode="auto">
          <a:xfrm>
            <a:off x="1235685" y="3876683"/>
            <a:ext cx="1657675" cy="15302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MsPham-0936082789">
            <a:extLst>
              <a:ext uri="{FF2B5EF4-FFF2-40B4-BE49-F238E27FC236}">
                <a16:creationId xmlns:a16="http://schemas.microsoft.com/office/drawing/2014/main" id="{9A1B8DAC-1024-3217-69A4-5CEB28C3A0F9}"/>
              </a:ext>
            </a:extLst>
          </p:cNvPr>
          <p:cNvSpPr txBox="1"/>
          <p:nvPr/>
        </p:nvSpPr>
        <p:spPr>
          <a:xfrm>
            <a:off x="3172740" y="2374782"/>
            <a:ext cx="429938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/>
              <a:t>play basketball</a:t>
            </a:r>
            <a:endParaRPr lang="en-US" sz="4000" dirty="0"/>
          </a:p>
        </p:txBody>
      </p:sp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8A692AF3-F06D-02DF-A231-47D14A6362C8}"/>
              </a:ext>
            </a:extLst>
          </p:cNvPr>
          <p:cNvSpPr/>
          <p:nvPr/>
        </p:nvSpPr>
        <p:spPr>
          <a:xfrm>
            <a:off x="8290394" y="2391177"/>
            <a:ext cx="319040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Chơi bóng rổ </a:t>
            </a:r>
          </a:p>
        </p:txBody>
      </p:sp>
      <p:sp>
        <p:nvSpPr>
          <p:cNvPr id="28" name="MsPham-0936082789">
            <a:extLst>
              <a:ext uri="{FF2B5EF4-FFF2-40B4-BE49-F238E27FC236}">
                <a16:creationId xmlns:a16="http://schemas.microsoft.com/office/drawing/2014/main" id="{7C1D35C5-ECBF-CE42-4270-CDA0C65396D2}"/>
              </a:ext>
            </a:extLst>
          </p:cNvPr>
          <p:cNvSpPr txBox="1"/>
          <p:nvPr/>
        </p:nvSpPr>
        <p:spPr>
          <a:xfrm>
            <a:off x="3104854" y="4715433"/>
            <a:ext cx="429938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/>
              <a:t>play badminton</a:t>
            </a:r>
            <a:endParaRPr lang="en-US" sz="4000" dirty="0"/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2A9AB5F4-FAA2-56EE-DD28-76FD45BD62A7}"/>
              </a:ext>
            </a:extLst>
          </p:cNvPr>
          <p:cNvSpPr/>
          <p:nvPr/>
        </p:nvSpPr>
        <p:spPr>
          <a:xfrm>
            <a:off x="8222509" y="4731828"/>
            <a:ext cx="3664691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Chơi cầu lông</a:t>
            </a:r>
          </a:p>
        </p:txBody>
      </p:sp>
    </p:spTree>
    <p:extLst>
      <p:ext uri="{BB962C8B-B14F-4D97-AF65-F5344CB8AC3E}">
        <p14:creationId xmlns:p14="http://schemas.microsoft.com/office/powerpoint/2010/main" val="3168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y baskettball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lay badminton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y baskettball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lay badmintonMsPham-0936082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8" grpId="0"/>
      <p:bldP spid="28" grpId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AAC9F540-F4BC-6B7E-91A7-9EF6E994E4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A9CF1C17-0CFB-B9A3-4700-0962001B9D68}"/>
              </a:ext>
            </a:extLst>
          </p:cNvPr>
          <p:cNvSpPr txBox="1">
            <a:spLocks/>
          </p:cNvSpPr>
          <p:nvPr/>
        </p:nvSpPr>
        <p:spPr>
          <a:xfrm>
            <a:off x="4989144" y="3938152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MsPham-0936082789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grpSp>
        <p:nvGrpSpPr>
          <p:cNvPr id="4" name="MsPham-0936082789">
            <a:extLst>
              <a:ext uri="{FF2B5EF4-FFF2-40B4-BE49-F238E27FC236}">
                <a16:creationId xmlns:a16="http://schemas.microsoft.com/office/drawing/2014/main" id="{61CC5EC4-0B9F-6D40-5CEE-5DAED86D5FFF}"/>
              </a:ext>
            </a:extLst>
          </p:cNvPr>
          <p:cNvGrpSpPr/>
          <p:nvPr/>
        </p:nvGrpSpPr>
        <p:grpSpPr>
          <a:xfrm>
            <a:off x="346207" y="1319514"/>
            <a:ext cx="11499589" cy="4167380"/>
            <a:chOff x="511995" y="1203381"/>
            <a:chExt cx="11820049" cy="4283513"/>
          </a:xfrm>
        </p:grpSpPr>
        <p:pic>
          <p:nvPicPr>
            <p:cNvPr id="48" name="MsPham-0936082789">
              <a:extLst>
                <a:ext uri="{FF2B5EF4-FFF2-40B4-BE49-F238E27FC236}">
                  <a16:creationId xmlns:a16="http://schemas.microsoft.com/office/drawing/2014/main" id="{2BD6F9EF-6C94-020F-7FF8-F16480209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r="54726"/>
            <a:stretch/>
          </p:blipFill>
          <p:spPr>
            <a:xfrm>
              <a:off x="511995" y="1203381"/>
              <a:ext cx="5830931" cy="4283513"/>
            </a:xfrm>
            <a:prstGeom prst="rect">
              <a:avLst/>
            </a:prstGeom>
          </p:spPr>
        </p:pic>
        <p:pic>
          <p:nvPicPr>
            <p:cNvPr id="49" name="MsPham-0936082789">
              <a:extLst>
                <a:ext uri="{FF2B5EF4-FFF2-40B4-BE49-F238E27FC236}">
                  <a16:creationId xmlns:a16="http://schemas.microsoft.com/office/drawing/2014/main" id="{5A185F14-843C-AD26-4E70-A855A7DC2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53149" t="844" r="349" b="-844"/>
            <a:stretch/>
          </p:blipFill>
          <p:spPr>
            <a:xfrm>
              <a:off x="6342926" y="1203381"/>
              <a:ext cx="5989118" cy="4283513"/>
            </a:xfrm>
            <a:prstGeom prst="rect">
              <a:avLst/>
            </a:prstGeom>
          </p:spPr>
        </p:pic>
      </p:grpSp>
      <p:sp>
        <p:nvSpPr>
          <p:cNvPr id="45" name="MsPham-0936082789">
            <a:extLst>
              <a:ext uri="{FF2B5EF4-FFF2-40B4-BE49-F238E27FC236}">
                <a16:creationId xmlns:a16="http://schemas.microsoft.com/office/drawing/2014/main" id="{049318DE-B6E0-FDD1-7D3E-4CA996943540}"/>
              </a:ext>
            </a:extLst>
          </p:cNvPr>
          <p:cNvSpPr txBox="1">
            <a:spLocks/>
          </p:cNvSpPr>
          <p:nvPr/>
        </p:nvSpPr>
        <p:spPr>
          <a:xfrm>
            <a:off x="1144168" y="407744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>
                <a:solidFill>
                  <a:srgbClr val="CD6211"/>
                </a:solidFill>
                <a:latin typeface=".VnBlack" panose="020B7200000000000000" pitchFamily="34" charset="0"/>
              </a:rPr>
              <a:t>  Look, listen and repeat.</a:t>
            </a:r>
            <a:endParaRPr lang="en-US" sz="3200" dirty="0">
              <a:solidFill>
                <a:srgbClr val="CD6211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MsPham-0936082789">
            <a:extLst>
              <a:ext uri="{FF2B5EF4-FFF2-40B4-BE49-F238E27FC236}">
                <a16:creationId xmlns:a16="http://schemas.microsoft.com/office/drawing/2014/main" id="{C2A268EB-E0E3-24BB-1031-746E807B228F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1</a:t>
            </a:r>
            <a:endParaRPr lang="en-US" dirty="0"/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566B231B-C7B9-DE9D-D831-326C9D001286}"/>
              </a:ext>
            </a:extLst>
          </p:cNvPr>
          <p:cNvSpPr/>
          <p:nvPr/>
        </p:nvSpPr>
        <p:spPr>
          <a:xfrm>
            <a:off x="1828800" y="1809751"/>
            <a:ext cx="1695450" cy="2952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MsPham-0936082789">
            <a:extLst>
              <a:ext uri="{FF2B5EF4-FFF2-40B4-BE49-F238E27FC236}">
                <a16:creationId xmlns:a16="http://schemas.microsoft.com/office/drawing/2014/main" id="{453FCD7C-3AC7-4680-C3E7-A21ACE7B1AFE}"/>
              </a:ext>
            </a:extLst>
          </p:cNvPr>
          <p:cNvSpPr/>
          <p:nvPr/>
        </p:nvSpPr>
        <p:spPr>
          <a:xfrm>
            <a:off x="1828800" y="2163355"/>
            <a:ext cx="18669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MsPham-0936082789">
            <a:extLst>
              <a:ext uri="{FF2B5EF4-FFF2-40B4-BE49-F238E27FC236}">
                <a16:creationId xmlns:a16="http://schemas.microsoft.com/office/drawing/2014/main" id="{B5DDC06D-646B-785C-FA8D-85DC1E2A5355}"/>
              </a:ext>
            </a:extLst>
          </p:cNvPr>
          <p:cNvSpPr/>
          <p:nvPr/>
        </p:nvSpPr>
        <p:spPr>
          <a:xfrm>
            <a:off x="4638675" y="2656736"/>
            <a:ext cx="485775" cy="34363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MsPham-0936082789">
            <a:extLst>
              <a:ext uri="{FF2B5EF4-FFF2-40B4-BE49-F238E27FC236}">
                <a16:creationId xmlns:a16="http://schemas.microsoft.com/office/drawing/2014/main" id="{9A5AAA17-BF34-F1C8-115D-7CB0F38D1BA6}"/>
              </a:ext>
            </a:extLst>
          </p:cNvPr>
          <p:cNvSpPr/>
          <p:nvPr/>
        </p:nvSpPr>
        <p:spPr>
          <a:xfrm>
            <a:off x="6162675" y="2618634"/>
            <a:ext cx="1905000" cy="553560"/>
          </a:xfrm>
          <a:custGeom>
            <a:avLst/>
            <a:gdLst>
              <a:gd name="connsiteX0" fmla="*/ 0 w 1905000"/>
              <a:gd name="connsiteY0" fmla="*/ 343640 h 553560"/>
              <a:gd name="connsiteX1" fmla="*/ 1181100 w 1905000"/>
              <a:gd name="connsiteY1" fmla="*/ 343640 h 553560"/>
              <a:gd name="connsiteX2" fmla="*/ 1181100 w 1905000"/>
              <a:gd name="connsiteY2" fmla="*/ 553560 h 553560"/>
              <a:gd name="connsiteX3" fmla="*/ 0 w 1905000"/>
              <a:gd name="connsiteY3" fmla="*/ 553560 h 553560"/>
              <a:gd name="connsiteX4" fmla="*/ 0 w 1905000"/>
              <a:gd name="connsiteY4" fmla="*/ 0 h 553560"/>
              <a:gd name="connsiteX5" fmla="*/ 1905000 w 1905000"/>
              <a:gd name="connsiteY5" fmla="*/ 0 h 553560"/>
              <a:gd name="connsiteX6" fmla="*/ 1905000 w 1905000"/>
              <a:gd name="connsiteY6" fmla="*/ 343639 h 553560"/>
              <a:gd name="connsiteX7" fmla="*/ 0 w 1905000"/>
              <a:gd name="connsiteY7" fmla="*/ 343639 h 553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5000" h="553560">
                <a:moveTo>
                  <a:pt x="0" y="343640"/>
                </a:moveTo>
                <a:lnTo>
                  <a:pt x="1181100" y="343640"/>
                </a:lnTo>
                <a:lnTo>
                  <a:pt x="1181100" y="553560"/>
                </a:lnTo>
                <a:lnTo>
                  <a:pt x="0" y="553560"/>
                </a:lnTo>
                <a:close/>
                <a:moveTo>
                  <a:pt x="0" y="0"/>
                </a:moveTo>
                <a:lnTo>
                  <a:pt x="1905000" y="0"/>
                </a:lnTo>
                <a:lnTo>
                  <a:pt x="1905000" y="343639"/>
                </a:lnTo>
                <a:lnTo>
                  <a:pt x="0" y="343639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MsPham-0936082789">
            <a:extLst>
              <a:ext uri="{FF2B5EF4-FFF2-40B4-BE49-F238E27FC236}">
                <a16:creationId xmlns:a16="http://schemas.microsoft.com/office/drawing/2014/main" id="{6A04B60B-AF75-F64F-B208-2A6F9AB20273}"/>
              </a:ext>
            </a:extLst>
          </p:cNvPr>
          <p:cNvSpPr/>
          <p:nvPr/>
        </p:nvSpPr>
        <p:spPr>
          <a:xfrm>
            <a:off x="6162675" y="2991870"/>
            <a:ext cx="1905000" cy="583152"/>
          </a:xfrm>
          <a:custGeom>
            <a:avLst/>
            <a:gdLst>
              <a:gd name="connsiteX0" fmla="*/ 1209674 w 1905000"/>
              <a:gd name="connsiteY0" fmla="*/ 0 h 583152"/>
              <a:gd name="connsiteX1" fmla="*/ 1904999 w 1905000"/>
              <a:gd name="connsiteY1" fmla="*/ 0 h 583152"/>
              <a:gd name="connsiteX2" fmla="*/ 1904999 w 1905000"/>
              <a:gd name="connsiteY2" fmla="*/ 239513 h 583152"/>
              <a:gd name="connsiteX3" fmla="*/ 1905000 w 1905000"/>
              <a:gd name="connsiteY3" fmla="*/ 239513 h 583152"/>
              <a:gd name="connsiteX4" fmla="*/ 1905000 w 1905000"/>
              <a:gd name="connsiteY4" fmla="*/ 583152 h 583152"/>
              <a:gd name="connsiteX5" fmla="*/ 0 w 1905000"/>
              <a:gd name="connsiteY5" fmla="*/ 583152 h 583152"/>
              <a:gd name="connsiteX6" fmla="*/ 0 w 1905000"/>
              <a:gd name="connsiteY6" fmla="*/ 239513 h 583152"/>
              <a:gd name="connsiteX7" fmla="*/ 1209674 w 1905000"/>
              <a:gd name="connsiteY7" fmla="*/ 239513 h 58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5000" h="583152">
                <a:moveTo>
                  <a:pt x="1209674" y="0"/>
                </a:moveTo>
                <a:lnTo>
                  <a:pt x="1904999" y="0"/>
                </a:lnTo>
                <a:lnTo>
                  <a:pt x="1904999" y="239513"/>
                </a:lnTo>
                <a:lnTo>
                  <a:pt x="1905000" y="239513"/>
                </a:lnTo>
                <a:lnTo>
                  <a:pt x="1905000" y="583152"/>
                </a:lnTo>
                <a:lnTo>
                  <a:pt x="0" y="583152"/>
                </a:lnTo>
                <a:lnTo>
                  <a:pt x="0" y="239513"/>
                </a:lnTo>
                <a:lnTo>
                  <a:pt x="1209674" y="239513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8" name="MsPham-0936082789">
            <a:extLst>
              <a:ext uri="{FF2B5EF4-FFF2-40B4-BE49-F238E27FC236}">
                <a16:creationId xmlns:a16="http://schemas.microsoft.com/office/drawing/2014/main" id="{5D85D6A4-99CC-596B-C2F3-54F9AC766F1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6752588" y="354418"/>
            <a:ext cx="573705" cy="573705"/>
          </a:xfrm>
          <a:prstGeom prst="ellipse">
            <a:avLst/>
          </a:prstGeom>
        </p:spPr>
      </p:pic>
      <p:pic>
        <p:nvPicPr>
          <p:cNvPr id="14" name="MsPham-0936082789">
            <a:extLst>
              <a:ext uri="{FF2B5EF4-FFF2-40B4-BE49-F238E27FC236}">
                <a16:creationId xmlns:a16="http://schemas.microsoft.com/office/drawing/2014/main" id="{5A34CD98-20D6-9D91-AB21-9DBCE14A7B6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2950546" y="5690278"/>
            <a:ext cx="573705" cy="573705"/>
          </a:xfrm>
          <a:prstGeom prst="ellipse">
            <a:avLst/>
          </a:prstGeom>
        </p:spPr>
      </p:pic>
      <p:pic>
        <p:nvPicPr>
          <p:cNvPr id="15" name="MsPham-0936082789">
            <a:extLst>
              <a:ext uri="{FF2B5EF4-FFF2-40B4-BE49-F238E27FC236}">
                <a16:creationId xmlns:a16="http://schemas.microsoft.com/office/drawing/2014/main" id="{CFBF674D-1204-814F-4FD1-1E2235E85FF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414" t="15022" r="14612" b="15187"/>
          <a:stretch/>
        </p:blipFill>
        <p:spPr>
          <a:xfrm>
            <a:off x="8890000" y="5690278"/>
            <a:ext cx="573705" cy="573705"/>
          </a:xfrm>
          <a:prstGeom prst="ellipse">
            <a:avLst/>
          </a:prstGeom>
        </p:spPr>
      </p:pic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33A61017-773B-2D4A-6389-E99A0795CB24}"/>
              </a:ext>
            </a:extLst>
          </p:cNvPr>
          <p:cNvSpPr/>
          <p:nvPr/>
        </p:nvSpPr>
        <p:spPr>
          <a:xfrm>
            <a:off x="9753600" y="4953000"/>
            <a:ext cx="1938297" cy="406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6BFA6274-CC8C-A500-C359-4BF6E13C7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93908" y="190400"/>
            <a:ext cx="324909" cy="324909"/>
          </a:xfrm>
          <a:prstGeom prst="rect">
            <a:avLst/>
          </a:prstGeom>
        </p:spPr>
      </p:pic>
      <p:pic>
        <p:nvPicPr>
          <p:cNvPr id="5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12B57B86-B462-6658-E5FA-CFDC15EEBE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33303" y="191962"/>
            <a:ext cx="324909" cy="324909"/>
          </a:xfrm>
          <a:prstGeom prst="rect">
            <a:avLst/>
          </a:prstGeom>
        </p:spPr>
      </p:pic>
      <p:pic>
        <p:nvPicPr>
          <p:cNvPr id="6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2FB73F2A-597C-F171-563E-85912528A83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20800" y="191963"/>
            <a:ext cx="324909" cy="32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8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MsPham-0936082789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MsPham-0936082789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MsPham-0936082789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MsPham-0936082789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MsPham-0936082789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MsPham-0936082789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2" grpId="0" animBg="1"/>
      <p:bldP spid="50" grpId="0" animBg="1"/>
      <p:bldP spid="51" grpId="0" animBg="1"/>
      <p:bldP spid="54" grpId="0" animBg="1"/>
      <p:bldP spid="5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94816CD3-DE3C-9F44-A2FB-1955C1C0DD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1E2A5989-845B-A9C4-C8FD-75BA068C038A}"/>
              </a:ext>
            </a:extLst>
          </p:cNvPr>
          <p:cNvSpPr txBox="1">
            <a:spLocks/>
          </p:cNvSpPr>
          <p:nvPr/>
        </p:nvSpPr>
        <p:spPr>
          <a:xfrm>
            <a:off x="-400053" y="276864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3261FA25-8320-CEF2-A5EC-68E7D50576E5}"/>
              </a:ext>
            </a:extLst>
          </p:cNvPr>
          <p:cNvSpPr txBox="1">
            <a:spLocks/>
          </p:cNvSpPr>
          <p:nvPr/>
        </p:nvSpPr>
        <p:spPr>
          <a:xfrm>
            <a:off x="1141914" y="223297"/>
            <a:ext cx="3439613" cy="548640"/>
          </a:xfrm>
          <a:prstGeom prst="hexagon">
            <a:avLst/>
          </a:prstGeom>
          <a:solidFill>
            <a:srgbClr val="D56511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42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800"/>
              <a:t>Structures</a:t>
            </a:r>
            <a:endParaRPr lang="en-US" sz="2800" dirty="0"/>
          </a:p>
        </p:txBody>
      </p:sp>
      <p:sp>
        <p:nvSpPr>
          <p:cNvPr id="4" name="MsPham-0936082789">
            <a:extLst>
              <a:ext uri="{FF2B5EF4-FFF2-40B4-BE49-F238E27FC236}">
                <a16:creationId xmlns:a16="http://schemas.microsoft.com/office/drawing/2014/main" id="{9601108C-5FB2-FE7B-DE62-D7D888934ECF}"/>
              </a:ext>
            </a:extLst>
          </p:cNvPr>
          <p:cNvSpPr txBox="1"/>
          <p:nvPr/>
        </p:nvSpPr>
        <p:spPr>
          <a:xfrm>
            <a:off x="3403600" y="2936063"/>
            <a:ext cx="424040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(Tớ _______ vào giờ ra chơi)</a:t>
            </a:r>
          </a:p>
        </p:txBody>
      </p:sp>
      <p:sp>
        <p:nvSpPr>
          <p:cNvPr id="5" name="MsPham-0936082789">
            <a:extLst>
              <a:ext uri="{FF2B5EF4-FFF2-40B4-BE49-F238E27FC236}">
                <a16:creationId xmlns:a16="http://schemas.microsoft.com/office/drawing/2014/main" id="{1A0B779B-6078-D084-1FDE-3281ED0E302E}"/>
              </a:ext>
            </a:extLst>
          </p:cNvPr>
          <p:cNvSpPr/>
          <p:nvPr/>
        </p:nvSpPr>
        <p:spPr>
          <a:xfrm>
            <a:off x="1219200" y="1019056"/>
            <a:ext cx="10480266" cy="773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571558">
              <a:buFont typeface="Wingdings" panose="05000000000000000000" pitchFamily="2" charset="2"/>
              <a:buChar char="v"/>
            </a:pP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nói mình làm gì đó vào giờ ra chơi: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3942052C-14BD-01EE-A460-72B90AC55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361" y="2259067"/>
            <a:ext cx="845189" cy="845189"/>
          </a:xfrm>
          <a:prstGeom prst="ellipse">
            <a:avLst/>
          </a:prstGeom>
          <a:ln>
            <a:solidFill>
              <a:srgbClr val="4D00E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MsPham-0936082789">
            <a:extLst>
              <a:ext uri="{FF2B5EF4-FFF2-40B4-BE49-F238E27FC236}">
                <a16:creationId xmlns:a16="http://schemas.microsoft.com/office/drawing/2014/main" id="{A9965907-7F95-B969-7821-4E29C8CEA4B7}"/>
              </a:ext>
            </a:extLst>
          </p:cNvPr>
          <p:cNvSpPr txBox="1"/>
          <p:nvPr/>
        </p:nvSpPr>
        <p:spPr>
          <a:xfrm>
            <a:off x="3481191" y="2149606"/>
            <a:ext cx="4240409" cy="766167"/>
          </a:xfrm>
          <a:prstGeom prst="wedgeRoundRectCallout">
            <a:avLst>
              <a:gd name="adj1" fmla="val -57431"/>
              <a:gd name="adj2" fmla="val -19065"/>
              <a:gd name="adj3" fmla="val 16667"/>
            </a:avLst>
          </a:prstGeom>
          <a:solidFill>
            <a:srgbClr val="FFFDE2"/>
          </a:solidFill>
          <a:ln>
            <a:solidFill>
              <a:srgbClr val="FFA849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700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667" b="1">
                <a:solidFill>
                  <a:srgbClr val="F254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at break time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533" b="1">
              <a:solidFill>
                <a:srgbClr val="F254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11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sPham0936082789" descr="Line chart&#10;&#10;Description automatically generated with medium confidence">
            <a:extLst>
              <a:ext uri="{FF2B5EF4-FFF2-40B4-BE49-F238E27FC236}">
                <a16:creationId xmlns:a16="http://schemas.microsoft.com/office/drawing/2014/main" id="{0AB214BF-69D3-A3FE-178C-51FE2F1B0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0D2EA9C9-C143-C234-1B7C-030E22A18FF6}"/>
              </a:ext>
            </a:extLst>
          </p:cNvPr>
          <p:cNvSpPr txBox="1">
            <a:spLocks/>
          </p:cNvSpPr>
          <p:nvPr/>
        </p:nvSpPr>
        <p:spPr>
          <a:xfrm>
            <a:off x="1144168" y="407744"/>
            <a:ext cx="7801712" cy="584775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en-US" sz="3200" dirty="0">
                <a:solidFill>
                  <a:srgbClr val="CD6211"/>
                </a:solidFill>
                <a:latin typeface=".VnBlack" panose="020B7200000000000000" pitchFamily="34" charset="0"/>
              </a:rPr>
              <a:t>  Listen, point and say.</a:t>
            </a: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99E458A6-48C2-C983-75F8-9D54808C91DF}"/>
              </a:ext>
            </a:extLst>
          </p:cNvPr>
          <p:cNvSpPr txBox="1"/>
          <p:nvPr/>
        </p:nvSpPr>
        <p:spPr>
          <a:xfrm>
            <a:off x="827222" y="407744"/>
            <a:ext cx="548640" cy="548640"/>
          </a:xfrm>
          <a:prstGeom prst="ellipse">
            <a:avLst/>
          </a:prstGeom>
          <a:solidFill>
            <a:srgbClr val="CD6211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2</a:t>
            </a:r>
            <a:endParaRPr lang="en-US" dirty="0"/>
          </a:p>
        </p:txBody>
      </p:sp>
      <p:pic>
        <p:nvPicPr>
          <p:cNvPr id="4" name="MsPham-0936082789">
            <a:extLst>
              <a:ext uri="{FF2B5EF4-FFF2-40B4-BE49-F238E27FC236}">
                <a16:creationId xmlns:a16="http://schemas.microsoft.com/office/drawing/2014/main" id="{E9E99DC1-C909-2E63-77CB-BA5357FD4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03" y="4551464"/>
            <a:ext cx="2558375" cy="156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sPham-0936082789">
            <a:extLst>
              <a:ext uri="{FF2B5EF4-FFF2-40B4-BE49-F238E27FC236}">
                <a16:creationId xmlns:a16="http://schemas.microsoft.com/office/drawing/2014/main" id="{D9F10BD1-E704-37DC-D0FF-93B579E33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910" y="4546601"/>
            <a:ext cx="2568103" cy="156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39142986-01BE-C75B-DED4-312517FC8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88" y="4546600"/>
            <a:ext cx="2563239" cy="16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sPham-0936082789">
            <a:extLst>
              <a:ext uri="{FF2B5EF4-FFF2-40B4-BE49-F238E27FC236}">
                <a16:creationId xmlns:a16="http://schemas.microsoft.com/office/drawing/2014/main" id="{2E5CC385-89B5-BE7A-0E4C-C77199D4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201" y="4546600"/>
            <a:ext cx="2568103" cy="16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MsPham-0936082789">
            <a:extLst>
              <a:ext uri="{FF2B5EF4-FFF2-40B4-BE49-F238E27FC236}">
                <a16:creationId xmlns:a16="http://schemas.microsoft.com/office/drawing/2014/main" id="{0AE3B93E-ECDC-6669-FCF9-7FDF1DDB6EE6}"/>
              </a:ext>
            </a:extLst>
          </p:cNvPr>
          <p:cNvSpPr txBox="1">
            <a:spLocks/>
          </p:cNvSpPr>
          <p:nvPr/>
        </p:nvSpPr>
        <p:spPr>
          <a:xfrm>
            <a:off x="3071777" y="1249927"/>
            <a:ext cx="6604000" cy="502766"/>
          </a:xfrm>
          <a:prstGeom prst="flowChartProcess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rgbClr val="865B3E"/>
                </a:solidFill>
                <a:latin typeface="Arial Black" panose="020B0A040201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667">
                <a:solidFill>
                  <a:srgbClr val="CD6211"/>
                </a:solidFill>
                <a:latin typeface=".VnHelvetIns" panose="020B7200000000000000" pitchFamily="34" charset="0"/>
              </a:rPr>
              <a:t>MsPham-0936082789</a:t>
            </a:r>
            <a:endParaRPr lang="en-US" sz="2667" dirty="0">
              <a:solidFill>
                <a:srgbClr val="CD6211"/>
              </a:solidFill>
              <a:latin typeface=".VnHelvetIns" panose="020B7200000000000000" pitchFamily="34" charset="0"/>
            </a:endParaRPr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24AEFD14-AD86-8079-425F-DA5D74830D17}"/>
              </a:ext>
            </a:extLst>
          </p:cNvPr>
          <p:cNvSpPr txBox="1"/>
          <p:nvPr/>
        </p:nvSpPr>
        <p:spPr>
          <a:xfrm>
            <a:off x="3790847" y="1039342"/>
            <a:ext cx="4689951" cy="885349"/>
          </a:xfrm>
          <a:prstGeom prst="roundRect">
            <a:avLst/>
          </a:prstGeom>
          <a:solidFill>
            <a:srgbClr val="FFFDE2"/>
          </a:solidFill>
          <a:ln>
            <a:solidFill>
              <a:srgbClr val="CD6211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800" b="1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4C3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at break time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endParaRPr lang="en-US" altLang="en-US" sz="600" b="1">
              <a:solidFill>
                <a:srgbClr val="4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MsPham-0936082789">
            <a:extLst>
              <a:ext uri="{FF2B5EF4-FFF2-40B4-BE49-F238E27FC236}">
                <a16:creationId xmlns:a16="http://schemas.microsoft.com/office/drawing/2014/main" id="{EA16D8EA-7F06-BDF7-5800-2337B201CE68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1930400" y="1924691"/>
            <a:ext cx="4205423" cy="2621909"/>
          </a:xfrm>
          <a:prstGeom prst="straightConnector1">
            <a:avLst/>
          </a:prstGeom>
          <a:ln w="19050">
            <a:solidFill>
              <a:srgbClr val="F254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MsPham-0936082789">
            <a:extLst>
              <a:ext uri="{FF2B5EF4-FFF2-40B4-BE49-F238E27FC236}">
                <a16:creationId xmlns:a16="http://schemas.microsoft.com/office/drawing/2014/main" id="{71AC7C37-013D-150A-6540-F31311D47FA9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4932224" y="1924691"/>
            <a:ext cx="1203599" cy="2520309"/>
          </a:xfrm>
          <a:prstGeom prst="straightConnector1">
            <a:avLst/>
          </a:prstGeom>
          <a:ln w="19050">
            <a:solidFill>
              <a:srgbClr val="F254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MsPham-0936082789">
            <a:extLst>
              <a:ext uri="{FF2B5EF4-FFF2-40B4-BE49-F238E27FC236}">
                <a16:creationId xmlns:a16="http://schemas.microsoft.com/office/drawing/2014/main" id="{9849EAE6-851E-E533-DCE9-A358090B4AD5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135823" y="1924691"/>
            <a:ext cx="1026977" cy="2469509"/>
          </a:xfrm>
          <a:prstGeom prst="straightConnector1">
            <a:avLst/>
          </a:prstGeom>
          <a:ln w="19050">
            <a:solidFill>
              <a:srgbClr val="F254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MsPham-0936082789">
            <a:extLst>
              <a:ext uri="{FF2B5EF4-FFF2-40B4-BE49-F238E27FC236}">
                <a16:creationId xmlns:a16="http://schemas.microsoft.com/office/drawing/2014/main" id="{60018F31-B4B8-F5C2-E4E6-EE9283C70323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135823" y="1924691"/>
            <a:ext cx="3668577" cy="2617045"/>
          </a:xfrm>
          <a:prstGeom prst="straightConnector1">
            <a:avLst/>
          </a:prstGeom>
          <a:ln w="19050">
            <a:solidFill>
              <a:srgbClr val="F254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22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F2C058FE-3D8A-458C-80A9-4A2F3643301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sPham-0936082789">
            <a:extLst>
              <a:ext uri="{FF2B5EF4-FFF2-40B4-BE49-F238E27FC236}">
                <a16:creationId xmlns:a16="http://schemas.microsoft.com/office/drawing/2014/main" id="{07090D88-1035-464D-9BAF-76EB0AD3FAC1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90B5C727-70C3-4A78-A121-BE17BF58AB9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A8CCC7F7-F069-4C6E-8594-FBE9C5A36D0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7802985E-BEDC-409C-A524-7BC0B60038FD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8D0A17BD-D423-40A7-86A8-74486063A056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FB7EB10E-72BB-40FA-9F17-65AD599A0EC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sPham-0936082789">
            <a:extLst>
              <a:ext uri="{FF2B5EF4-FFF2-40B4-BE49-F238E27FC236}">
                <a16:creationId xmlns:a16="http://schemas.microsoft.com/office/drawing/2014/main" id="{81B08709-A9DD-4ED1-BAD8-492AA4585945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9AE59C63-6E9C-48B2-81A6-6FCF2E885C62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sPham-0936082789">
            <a:extLst>
              <a:ext uri="{FF2B5EF4-FFF2-40B4-BE49-F238E27FC236}">
                <a16:creationId xmlns:a16="http://schemas.microsoft.com/office/drawing/2014/main" id="{4EDFBC65-F574-4174-90BC-A4CC01630C8F}"/>
              </a:ext>
            </a:extLst>
          </p:cNvPr>
          <p:cNvSpPr/>
          <p:nvPr/>
        </p:nvSpPr>
        <p:spPr>
          <a:xfrm>
            <a:off x="-56273700" y="-26936700"/>
            <a:ext cx="124739400" cy="6073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170A21-7AAB-4568-999C-F9B598EE88E2}"/>
              </a:ext>
            </a:extLst>
          </p:cNvPr>
          <p:cNvGrpSpPr/>
          <p:nvPr/>
        </p:nvGrpSpPr>
        <p:grpSpPr>
          <a:xfrm>
            <a:off x="1160132" y="929423"/>
            <a:ext cx="9597419" cy="3977597"/>
            <a:chOff x="708876" y="1537380"/>
            <a:chExt cx="10973751" cy="45480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876" y="1537380"/>
              <a:ext cx="10973751" cy="454801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044933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29748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814564" y="5270272"/>
              <a:ext cx="484249" cy="527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C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511268" y="1736882"/>
            <a:ext cx="8895146" cy="3718997"/>
            <a:chOff x="702408" y="3336782"/>
            <a:chExt cx="3465228" cy="1448787"/>
          </a:xfrm>
        </p:grpSpPr>
        <p:sp>
          <p:nvSpPr>
            <p:cNvPr id="25" name="Rounded Rectangle 24"/>
            <p:cNvSpPr/>
            <p:nvPr/>
          </p:nvSpPr>
          <p:spPr>
            <a:xfrm>
              <a:off x="702408" y="4143970"/>
              <a:ext cx="3465228" cy="64159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prstTxWarp prst="textDeflate">
                <a:avLst/>
              </a:prstTxWarp>
            </a:bodyPr>
            <a:lstStyle/>
            <a:p>
              <a:pPr algn="ctr"/>
              <a:r>
                <a:rPr lang="en-US" sz="6000" b="1">
                  <a:ln>
                    <a:solidFill>
                      <a:schemeClr val="bg1">
                        <a:lumMod val="95000"/>
                      </a:schemeClr>
                    </a:solidFill>
                  </a:ln>
                  <a:solidFill>
                    <a:srgbClr val="FF0000"/>
                  </a:solidFill>
                  <a:effectLst>
                    <a:glow rad="165100">
                      <a:schemeClr val="bg1"/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Algerian" panose="04020705040A02060702" pitchFamily="82" charset="0"/>
                  <a:cs typeface="Arial" panose="020B0604020202020204" pitchFamily="34" charset="0"/>
                </a:rPr>
                <a:t>Ong thông thái</a:t>
              </a:r>
              <a:endParaRPr lang="en-US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effectLst>
                  <a:glow rad="1651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lgerian" panose="04020705040A02060702" pitchFamily="82" charset="0"/>
                <a:cs typeface="Arial" panose="020B0604020202020204" pitchFamily="34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2239" y="3336782"/>
              <a:ext cx="906589" cy="920415"/>
            </a:xfrm>
            <a:prstGeom prst="rect">
              <a:avLst/>
            </a:prstGeom>
          </p:spPr>
        </p:pic>
      </p:grpSp>
      <p:sp>
        <p:nvSpPr>
          <p:cNvPr id="14" name="Rectangle: Rounded Corners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91755F-50F2-42BF-BC21-325229C6DFDD}"/>
              </a:ext>
            </a:extLst>
          </p:cNvPr>
          <p:cNvSpPr/>
          <p:nvPr/>
        </p:nvSpPr>
        <p:spPr>
          <a:xfrm>
            <a:off x="5269953" y="5621731"/>
            <a:ext cx="1313728" cy="613699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/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64349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>
        <p14:shred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435</Words>
  <Application>Microsoft Office PowerPoint</Application>
  <PresentationFormat>Widescreen</PresentationFormat>
  <Paragraphs>198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.VnBlack</vt:lpstr>
      <vt:lpstr>.VnHelvetIns</vt:lpstr>
      <vt:lpstr>.VnHelvetInsH</vt:lpstr>
      <vt:lpstr>Algerian</vt:lpstr>
      <vt:lpstr>Arial</vt:lpstr>
      <vt:lpstr>Arial Black</vt:lpstr>
      <vt:lpstr>Broadway</vt:lpstr>
      <vt:lpstr>Calibri</vt:lpstr>
      <vt:lpstr>Calibri Light</vt:lpstr>
      <vt:lpstr>Comic Sans MS</vt:lpstr>
      <vt:lpstr>Love Craft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Pham Huyen</dc:creator>
  <cp:lastModifiedBy>Dell</cp:lastModifiedBy>
  <cp:revision>9</cp:revision>
  <dcterms:created xsi:type="dcterms:W3CDTF">2022-07-19T11:19:45Z</dcterms:created>
  <dcterms:modified xsi:type="dcterms:W3CDTF">2023-11-18T08:19:10Z</dcterms:modified>
</cp:coreProperties>
</file>