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mp3" ContentType="audio/mpe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5"/>
  </p:notesMasterIdLst>
  <p:sldIdLst>
    <p:sldId id="310" r:id="rId2"/>
    <p:sldId id="312" r:id="rId3"/>
    <p:sldId id="257" r:id="rId4"/>
    <p:sldId id="260" r:id="rId5"/>
    <p:sldId id="261" r:id="rId6"/>
    <p:sldId id="262" r:id="rId7"/>
    <p:sldId id="263" r:id="rId8"/>
    <p:sldId id="264" r:id="rId9"/>
    <p:sldId id="267" r:id="rId10"/>
    <p:sldId id="268" r:id="rId11"/>
    <p:sldId id="313" r:id="rId12"/>
    <p:sldId id="266" r:id="rId13"/>
    <p:sldId id="269" r:id="rId14"/>
    <p:sldId id="292" r:id="rId15"/>
    <p:sldId id="272" r:id="rId16"/>
    <p:sldId id="280" r:id="rId17"/>
    <p:sldId id="303" r:id="rId18"/>
    <p:sldId id="304" r:id="rId19"/>
    <p:sldId id="293" r:id="rId20"/>
    <p:sldId id="294" r:id="rId21"/>
    <p:sldId id="295" r:id="rId22"/>
    <p:sldId id="296" r:id="rId23"/>
    <p:sldId id="297" r:id="rId24"/>
    <p:sldId id="298" r:id="rId25"/>
    <p:sldId id="299" r:id="rId26"/>
    <p:sldId id="285" r:id="rId27"/>
    <p:sldId id="306" r:id="rId28"/>
    <p:sldId id="305" r:id="rId29"/>
    <p:sldId id="300" r:id="rId30"/>
    <p:sldId id="284" r:id="rId31"/>
    <p:sldId id="301" r:id="rId32"/>
    <p:sldId id="288" r:id="rId33"/>
    <p:sldId id="308" r:id="rId34"/>
  </p:sldIdLst>
  <p:sldSz cx="12192000" cy="6858000"/>
  <p:notesSz cx="6858000" cy="9144000"/>
  <p:embeddedFontLst>
    <p:embeddedFont>
      <p:font typeface="等线" panose="02010600030101010101" pitchFamily="2" charset="-122"/>
      <p:regular r:id="rId36"/>
      <p:bold r:id="rId37"/>
    </p:embeddedFont>
    <p:embeddedFont>
      <p:font typeface="宋体" panose="02010600030101010101" pitchFamily="2" charset="-122"/>
      <p:regular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Roboto" panose="020B0604020202020204" charset="0"/>
      <p:regular r:id="rId43"/>
      <p:bold r:id="rId44"/>
      <p:italic r:id="rId45"/>
      <p:boldItalic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4947"/>
    <a:srgbClr val="B1615F"/>
    <a:srgbClr val="C8908E"/>
    <a:srgbClr val="EA613C"/>
    <a:srgbClr val="96B1E7"/>
    <a:srgbClr val="E9EF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303" autoAdjust="0"/>
    <p:restoredTop sz="94660"/>
  </p:normalViewPr>
  <p:slideViewPr>
    <p:cSldViewPr>
      <p:cViewPr varScale="1">
        <p:scale>
          <a:sx n="66" d="100"/>
          <a:sy n="66" d="100"/>
        </p:scale>
        <p:origin x="300" y="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6A7CAA-3920-4030-9D7D-F2B7B2152327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7CC59B-8239-4AD0-88BB-A3D61C6F51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778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CC59B-8239-4AD0-88BB-A3D61C6F511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2846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EF3E1F-43A5-4F29-9EC7-547C3838D9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3586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CC59B-8239-4AD0-88BB-A3D61C6F511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5852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1043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432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hướng dẫn HS hoàn thiện phiếu học tập số 3, cho HS các nhóm lên trình bày phiếu học tập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3510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CC59B-8239-4AD0-88BB-A3D61C6F511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4075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nhóm cử đại diện trình bày ý tưởng và sản phẩm của nhóm. Các nhóm khác đặt câu hỏi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25429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hướng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HS </a:t>
            </a:r>
            <a:r>
              <a:rPr lang="en-US" dirty="0" err="1"/>
              <a:t>đánh</a:t>
            </a:r>
            <a:r>
              <a:rPr lang="en-US" dirty="0"/>
              <a:t> </a:t>
            </a:r>
            <a:r>
              <a:rPr lang="en-US" dirty="0" err="1"/>
              <a:t>giá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tiêu</a:t>
            </a:r>
            <a:r>
              <a:rPr lang="en-US" dirty="0"/>
              <a:t> </a:t>
            </a:r>
            <a:r>
              <a:rPr lang="en-US" dirty="0" err="1"/>
              <a:t>chí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dán</a:t>
            </a:r>
            <a:r>
              <a:rPr lang="en-US" dirty="0"/>
              <a:t>.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tặng</a:t>
            </a:r>
            <a:r>
              <a:rPr lang="en-US" dirty="0"/>
              <a:t> </a:t>
            </a:r>
            <a:r>
              <a:rPr lang="en-US" dirty="0" err="1"/>
              <a:t>thêm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dán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điểm</a:t>
            </a:r>
            <a:r>
              <a:rPr lang="en-US" dirty="0"/>
              <a:t> </a:t>
            </a:r>
            <a:r>
              <a:rPr lang="en-US" dirty="0" err="1"/>
              <a:t>sáng</a:t>
            </a:r>
            <a:r>
              <a:rPr lang="en-US" dirty="0"/>
              <a:t> </a:t>
            </a:r>
            <a:r>
              <a:rPr lang="en-US" dirty="0" err="1"/>
              <a:t>tạo</a:t>
            </a:r>
            <a:r>
              <a:rPr lang="en-US" dirty="0"/>
              <a:t>,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nhanh</a:t>
            </a:r>
            <a:r>
              <a:rPr lang="en-US" dirty="0"/>
              <a:t>, </a:t>
            </a:r>
            <a:r>
              <a:rPr lang="en-US" dirty="0" err="1"/>
              <a:t>đẹp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2805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17573-31BE-4DAE-9B98-5F03511D0A4E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8DF4-BF73-49FF-A436-2047C1F13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460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17573-31BE-4DAE-9B98-5F03511D0A4E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8DF4-BF73-49FF-A436-2047C1F13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992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17573-31BE-4DAE-9B98-5F03511D0A4E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8DF4-BF73-49FF-A436-2047C1F13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352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2" y="2007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16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17573-31BE-4DAE-9B98-5F03511D0A4E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8DF4-BF73-49FF-A436-2047C1F13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316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17573-31BE-4DAE-9B98-5F03511D0A4E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8DF4-BF73-49FF-A436-2047C1F13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259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17573-31BE-4DAE-9B98-5F03511D0A4E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8DF4-BF73-49FF-A436-2047C1F13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588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17573-31BE-4DAE-9B98-5F03511D0A4E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8DF4-BF73-49FF-A436-2047C1F13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467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17573-31BE-4DAE-9B98-5F03511D0A4E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8DF4-BF73-49FF-A436-2047C1F13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493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17573-31BE-4DAE-9B98-5F03511D0A4E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8DF4-BF73-49FF-A436-2047C1F13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166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17573-31BE-4DAE-9B98-5F03511D0A4E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8DF4-BF73-49FF-A436-2047C1F13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749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17573-31BE-4DAE-9B98-5F03511D0A4E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68DF4-BF73-49FF-A436-2047C1F13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34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17573-31BE-4DAE-9B98-5F03511D0A4E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468DF4-BF73-49FF-A436-2047C1F13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922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7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1.png"/><Relationship Id="rId10" Type="http://schemas.openxmlformats.org/officeDocument/2006/relationships/image" Target="../media/image38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0.png"/><Relationship Id="rId2" Type="http://schemas.microsoft.com/office/2007/relationships/media" Target="../media/media11.m4a"/><Relationship Id="rId1" Type="http://schemas.openxmlformats.org/officeDocument/2006/relationships/audio" Target="NULL" TargetMode="External"/><Relationship Id="rId6" Type="http://schemas.openxmlformats.org/officeDocument/2006/relationships/image" Target="../media/image39.png"/><Relationship Id="rId5" Type="http://schemas.openxmlformats.org/officeDocument/2006/relationships/image" Target="../media/image4.png"/><Relationship Id="rId10" Type="http://schemas.openxmlformats.org/officeDocument/2006/relationships/image" Target="../media/image17.png"/><Relationship Id="rId4" Type="http://schemas.openxmlformats.org/officeDocument/2006/relationships/image" Target="../media/image1.png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png"/><Relationship Id="rId2" Type="http://schemas.microsoft.com/office/2007/relationships/media" Target="../media/media12.m4a"/><Relationship Id="rId1" Type="http://schemas.openxmlformats.org/officeDocument/2006/relationships/audio" Target="NULL" TargetMode="External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44.png"/><Relationship Id="rId5" Type="http://schemas.openxmlformats.org/officeDocument/2006/relationships/image" Target="../media/image4.png"/><Relationship Id="rId10" Type="http://schemas.openxmlformats.org/officeDocument/2006/relationships/image" Target="../media/image46.svg"/><Relationship Id="rId4" Type="http://schemas.openxmlformats.org/officeDocument/2006/relationships/image" Target="../media/image1.png"/><Relationship Id="rId9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microsoft.com/office/2007/relationships/media" Target="../media/media15.m4a"/><Relationship Id="rId7" Type="http://schemas.openxmlformats.org/officeDocument/2006/relationships/image" Target="../media/image4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1.png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7.png"/><Relationship Id="rId4" Type="http://schemas.openxmlformats.org/officeDocument/2006/relationships/audio" Target="../media/media15.m4a"/><Relationship Id="rId9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7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9.png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6" Type="http://schemas.openxmlformats.org/officeDocument/2006/relationships/image" Target="../media/image48.png"/><Relationship Id="rId5" Type="http://schemas.openxmlformats.org/officeDocument/2006/relationships/image" Target="../media/image4.png"/><Relationship Id="rId10" Type="http://schemas.openxmlformats.org/officeDocument/2006/relationships/image" Target="../media/image51.png"/><Relationship Id="rId4" Type="http://schemas.openxmlformats.org/officeDocument/2006/relationships/image" Target="../media/image1.png"/><Relationship Id="rId9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3.png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6" Type="http://schemas.openxmlformats.org/officeDocument/2006/relationships/image" Target="../media/image52.png"/><Relationship Id="rId5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image" Target="../media/image55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20.mp3"/><Relationship Id="rId7" Type="http://schemas.openxmlformats.org/officeDocument/2006/relationships/image" Target="../media/image56.png"/><Relationship Id="rId2" Type="http://schemas.openxmlformats.org/officeDocument/2006/relationships/video" Target="../media/media19.mp4"/><Relationship Id="rId1" Type="http://schemas.microsoft.com/office/2007/relationships/media" Target="../media/media19.mp4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0.mp3"/><Relationship Id="rId9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61.jpg"/><Relationship Id="rId3" Type="http://schemas.microsoft.com/office/2007/relationships/media" Target="../media/media22.m4a"/><Relationship Id="rId7" Type="http://schemas.openxmlformats.org/officeDocument/2006/relationships/image" Target="../media/image17.png"/><Relationship Id="rId12" Type="http://schemas.openxmlformats.org/officeDocument/2006/relationships/image" Target="../media/image60.png"/><Relationship Id="rId17" Type="http://schemas.openxmlformats.org/officeDocument/2006/relationships/image" Target="../media/image65.png"/><Relationship Id="rId2" Type="http://schemas.openxmlformats.org/officeDocument/2006/relationships/audio" Target="../media/media21.m4a"/><Relationship Id="rId16" Type="http://schemas.openxmlformats.org/officeDocument/2006/relationships/image" Target="../media/image64.png"/><Relationship Id="rId1" Type="http://schemas.microsoft.com/office/2007/relationships/media" Target="../media/media21.m4a"/><Relationship Id="rId6" Type="http://schemas.openxmlformats.org/officeDocument/2006/relationships/image" Target="../media/image1.png"/><Relationship Id="rId11" Type="http://schemas.openxmlformats.org/officeDocument/2006/relationships/image" Target="../media/image59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63.png"/><Relationship Id="rId10" Type="http://schemas.openxmlformats.org/officeDocument/2006/relationships/image" Target="../media/image58.png"/><Relationship Id="rId4" Type="http://schemas.openxmlformats.org/officeDocument/2006/relationships/audio" Target="../media/media22.m4a"/><Relationship Id="rId9" Type="http://schemas.openxmlformats.org/officeDocument/2006/relationships/image" Target="../media/image11.png"/><Relationship Id="rId1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4.png"/><Relationship Id="rId5" Type="http://schemas.openxmlformats.org/officeDocument/2006/relationships/image" Target="../media/image17.png"/><Relationship Id="rId4" Type="http://schemas.openxmlformats.org/officeDocument/2006/relationships/image" Target="../media/image1.png"/><Relationship Id="rId9" Type="http://schemas.openxmlformats.org/officeDocument/2006/relationships/image" Target="../media/image6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4.png"/><Relationship Id="rId5" Type="http://schemas.openxmlformats.org/officeDocument/2006/relationships/image" Target="../media/image17.png"/><Relationship Id="rId4" Type="http://schemas.openxmlformats.org/officeDocument/2006/relationships/image" Target="../media/image1.png"/><Relationship Id="rId9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6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4.png"/><Relationship Id="rId5" Type="http://schemas.openxmlformats.org/officeDocument/2006/relationships/image" Target="../media/image17.png"/><Relationship Id="rId4" Type="http://schemas.openxmlformats.org/officeDocument/2006/relationships/image" Target="../media/image1.png"/><Relationship Id="rId9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pn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66.png"/><Relationship Id="rId5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11.png"/><Relationship Id="rId5" Type="http://schemas.openxmlformats.org/officeDocument/2006/relationships/image" Target="../media/image66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11.png"/><Relationship Id="rId5" Type="http://schemas.openxmlformats.org/officeDocument/2006/relationships/image" Target="../media/image66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video" Target="../media/media29.mp4"/><Relationship Id="rId1" Type="http://schemas.microsoft.com/office/2007/relationships/media" Target="../media/media29.mp4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31.m4a"/><Relationship Id="rId7" Type="http://schemas.openxmlformats.org/officeDocument/2006/relationships/image" Target="../media/image75.png"/><Relationship Id="rId2" Type="http://schemas.openxmlformats.org/officeDocument/2006/relationships/video" Target="../media/media30.mp4"/><Relationship Id="rId1" Type="http://schemas.microsoft.com/office/2007/relationships/media" Target="../media/media30.mp4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1.png"/><Relationship Id="rId4" Type="http://schemas.openxmlformats.org/officeDocument/2006/relationships/audio" Target="../media/media31.m4a"/><Relationship Id="rId9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video" Target="../media/media32.mp4"/><Relationship Id="rId1" Type="http://schemas.microsoft.com/office/2007/relationships/media" Target="../media/media32.mp4"/><Relationship Id="rId6" Type="http://schemas.openxmlformats.org/officeDocument/2006/relationships/image" Target="../media/image76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8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2.png"/><Relationship Id="rId12" Type="http://schemas.openxmlformats.org/officeDocument/2006/relationships/image" Target="../media/image80.svg"/><Relationship Id="rId2" Type="http://schemas.openxmlformats.org/officeDocument/2006/relationships/audio" Target="../media/media33.m4a"/><Relationship Id="rId16" Type="http://schemas.openxmlformats.org/officeDocument/2006/relationships/image" Target="../media/image84.svg"/><Relationship Id="rId1" Type="http://schemas.microsoft.com/office/2007/relationships/media" Target="../media/media33.m4a"/><Relationship Id="rId6" Type="http://schemas.openxmlformats.org/officeDocument/2006/relationships/image" Target="../media/image44.png"/><Relationship Id="rId11" Type="http://schemas.openxmlformats.org/officeDocument/2006/relationships/image" Target="../media/image79.png"/><Relationship Id="rId5" Type="http://schemas.openxmlformats.org/officeDocument/2006/relationships/image" Target="../media/image4.png"/><Relationship Id="rId15" Type="http://schemas.openxmlformats.org/officeDocument/2006/relationships/image" Target="../media/image83.png"/><Relationship Id="rId10" Type="http://schemas.openxmlformats.org/officeDocument/2006/relationships/image" Target="../media/image78.svg"/><Relationship Id="rId4" Type="http://schemas.openxmlformats.org/officeDocument/2006/relationships/image" Target="../media/image9.png"/><Relationship Id="rId9" Type="http://schemas.openxmlformats.org/officeDocument/2006/relationships/image" Target="../media/image77.png"/><Relationship Id="rId14" Type="http://schemas.openxmlformats.org/officeDocument/2006/relationships/image" Target="../media/image8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3.wdp"/><Relationship Id="rId3" Type="http://schemas.microsoft.com/office/2007/relationships/media" Target="../media/media3.m4a"/><Relationship Id="rId7" Type="http://schemas.openxmlformats.org/officeDocument/2006/relationships/image" Target="../media/image12.jpg"/><Relationship Id="rId12" Type="http://schemas.openxmlformats.org/officeDocument/2006/relationships/image" Target="../media/image1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1.xml"/><Relationship Id="rId11" Type="http://schemas.microsoft.com/office/2007/relationships/hdphoto" Target="../media/hdphoto2.wdp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7.png"/><Relationship Id="rId10" Type="http://schemas.openxmlformats.org/officeDocument/2006/relationships/image" Target="../media/image14.png"/><Relationship Id="rId4" Type="http://schemas.openxmlformats.org/officeDocument/2006/relationships/audio" Target="../media/media3.m4a"/><Relationship Id="rId9" Type="http://schemas.microsoft.com/office/2007/relationships/hdphoto" Target="../media/hdphoto1.wdp"/><Relationship Id="rId1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5.jpg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8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0.png"/><Relationship Id="rId2" Type="http://schemas.openxmlformats.org/officeDocument/2006/relationships/video" Target="../media/media35.mp4"/><Relationship Id="rId1" Type="http://schemas.microsoft.com/office/2007/relationships/media" Target="../media/media35.mp4"/><Relationship Id="rId6" Type="http://schemas.openxmlformats.org/officeDocument/2006/relationships/image" Target="../media/image89.svg"/><Relationship Id="rId5" Type="http://schemas.openxmlformats.org/officeDocument/2006/relationships/image" Target="../media/image88.png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10" Type="http://schemas.openxmlformats.org/officeDocument/2006/relationships/image" Target="../media/image93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9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6.png"/><Relationship Id="rId2" Type="http://schemas.openxmlformats.org/officeDocument/2006/relationships/video" Target="../media/media37.mp4"/><Relationship Id="rId1" Type="http://schemas.microsoft.com/office/2007/relationships/media" Target="../media/media37.mp4"/><Relationship Id="rId6" Type="http://schemas.openxmlformats.org/officeDocument/2006/relationships/image" Target="../media/image94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microsoft.com/office/2007/relationships/hdphoto" Target="../media/hdphoto5.wdp"/><Relationship Id="rId18" Type="http://schemas.openxmlformats.org/officeDocument/2006/relationships/image" Target="../media/image22.png"/><Relationship Id="rId26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21" Type="http://schemas.microsoft.com/office/2007/relationships/hdphoto" Target="../media/hdphoto9.wdp"/><Relationship Id="rId7" Type="http://schemas.microsoft.com/office/2007/relationships/hdphoto" Target="../media/hdphoto4.wdp"/><Relationship Id="rId12" Type="http://schemas.openxmlformats.org/officeDocument/2006/relationships/image" Target="../media/image19.png"/><Relationship Id="rId17" Type="http://schemas.microsoft.com/office/2007/relationships/hdphoto" Target="../media/hdphoto7.wdp"/><Relationship Id="rId25" Type="http://schemas.openxmlformats.org/officeDocument/2006/relationships/image" Target="../media/image25.png"/><Relationship Id="rId2" Type="http://schemas.microsoft.com/office/2007/relationships/media" Target="../media/media4.mp3"/><Relationship Id="rId16" Type="http://schemas.openxmlformats.org/officeDocument/2006/relationships/image" Target="../media/image21.png"/><Relationship Id="rId20" Type="http://schemas.openxmlformats.org/officeDocument/2006/relationships/image" Target="../media/image23.png"/><Relationship Id="rId29" Type="http://schemas.microsoft.com/office/2007/relationships/hdphoto" Target="../media/hdphoto3.wdp"/><Relationship Id="rId1" Type="http://schemas.openxmlformats.org/officeDocument/2006/relationships/audio" Target="NULL" TargetMode="External"/><Relationship Id="rId6" Type="http://schemas.openxmlformats.org/officeDocument/2006/relationships/image" Target="../media/image18.png"/><Relationship Id="rId11" Type="http://schemas.openxmlformats.org/officeDocument/2006/relationships/slide" Target="slide8.xml"/><Relationship Id="rId24" Type="http://schemas.openxmlformats.org/officeDocument/2006/relationships/slide" Target="slide12.xml"/><Relationship Id="rId5" Type="http://schemas.openxmlformats.org/officeDocument/2006/relationships/image" Target="../media/image12.jpg"/><Relationship Id="rId15" Type="http://schemas.microsoft.com/office/2007/relationships/hdphoto" Target="../media/hdphoto6.wdp"/><Relationship Id="rId23" Type="http://schemas.microsoft.com/office/2007/relationships/hdphoto" Target="../media/hdphoto10.wdp"/><Relationship Id="rId28" Type="http://schemas.openxmlformats.org/officeDocument/2006/relationships/image" Target="../media/image15.png"/><Relationship Id="rId10" Type="http://schemas.openxmlformats.org/officeDocument/2006/relationships/slide" Target="slide7.xml"/><Relationship Id="rId19" Type="http://schemas.microsoft.com/office/2007/relationships/hdphoto" Target="../media/hdphoto8.wdp"/><Relationship Id="rId4" Type="http://schemas.openxmlformats.org/officeDocument/2006/relationships/notesSlide" Target="../notesSlides/notesSlide2.xml"/><Relationship Id="rId9" Type="http://schemas.openxmlformats.org/officeDocument/2006/relationships/slide" Target="slide6.xml"/><Relationship Id="rId14" Type="http://schemas.openxmlformats.org/officeDocument/2006/relationships/image" Target="../media/image20.png"/><Relationship Id="rId22" Type="http://schemas.openxmlformats.org/officeDocument/2006/relationships/image" Target="../media/image24.png"/><Relationship Id="rId27" Type="http://schemas.openxmlformats.org/officeDocument/2006/relationships/slide" Target="slide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microsoft.com/office/2007/relationships/hdphoto" Target="../media/hdphoto13.wdp"/><Relationship Id="rId3" Type="http://schemas.openxmlformats.org/officeDocument/2006/relationships/slideLayout" Target="../slideLayouts/slideLayout7.xml"/><Relationship Id="rId7" Type="http://schemas.openxmlformats.org/officeDocument/2006/relationships/slide" Target="slide8.xml"/><Relationship Id="rId12" Type="http://schemas.openxmlformats.org/officeDocument/2006/relationships/image" Target="../media/image28.png"/><Relationship Id="rId17" Type="http://schemas.openxmlformats.org/officeDocument/2006/relationships/image" Target="../media/image17.png"/><Relationship Id="rId2" Type="http://schemas.microsoft.com/office/2007/relationships/media" Target="../media/media5.m4a"/><Relationship Id="rId16" Type="http://schemas.openxmlformats.org/officeDocument/2006/relationships/image" Target="../media/image25.png"/><Relationship Id="rId1" Type="http://schemas.openxmlformats.org/officeDocument/2006/relationships/audio" Target="NULL" TargetMode="External"/><Relationship Id="rId6" Type="http://schemas.microsoft.com/office/2007/relationships/hdphoto" Target="../media/hdphoto3.wdp"/><Relationship Id="rId11" Type="http://schemas.microsoft.com/office/2007/relationships/hdphoto" Target="../media/hdphoto12.wdp"/><Relationship Id="rId5" Type="http://schemas.openxmlformats.org/officeDocument/2006/relationships/image" Target="../media/image15.png"/><Relationship Id="rId15" Type="http://schemas.openxmlformats.org/officeDocument/2006/relationships/slide" Target="slide4.xml"/><Relationship Id="rId10" Type="http://schemas.openxmlformats.org/officeDocument/2006/relationships/image" Target="../media/image27.png"/><Relationship Id="rId4" Type="http://schemas.openxmlformats.org/officeDocument/2006/relationships/image" Target="../media/image12.jpg"/><Relationship Id="rId9" Type="http://schemas.microsoft.com/office/2007/relationships/hdphoto" Target="../media/hdphoto11.wdp"/><Relationship Id="rId14" Type="http://schemas.openxmlformats.org/officeDocument/2006/relationships/image" Target="../media/image29.jp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13" Type="http://schemas.openxmlformats.org/officeDocument/2006/relationships/slide" Target="slide8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8.png"/><Relationship Id="rId12" Type="http://schemas.microsoft.com/office/2007/relationships/hdphoto" Target="../media/hdphoto3.wdp"/><Relationship Id="rId17" Type="http://schemas.openxmlformats.org/officeDocument/2006/relationships/image" Target="../media/image25.png"/><Relationship Id="rId2" Type="http://schemas.microsoft.com/office/2007/relationships/media" Target="../media/media6.m4a"/><Relationship Id="rId16" Type="http://schemas.openxmlformats.org/officeDocument/2006/relationships/slide" Target="slide4.xml"/><Relationship Id="rId1" Type="http://schemas.openxmlformats.org/officeDocument/2006/relationships/audio" Target="NULL" TargetMode="External"/><Relationship Id="rId6" Type="http://schemas.microsoft.com/office/2007/relationships/hdphoto" Target="../media/hdphoto12.wdp"/><Relationship Id="rId11" Type="http://schemas.openxmlformats.org/officeDocument/2006/relationships/image" Target="../media/image15.png"/><Relationship Id="rId5" Type="http://schemas.openxmlformats.org/officeDocument/2006/relationships/image" Target="../media/image27.png"/><Relationship Id="rId15" Type="http://schemas.microsoft.com/office/2007/relationships/hdphoto" Target="../media/hdphoto11.wdp"/><Relationship Id="rId10" Type="http://schemas.openxmlformats.org/officeDocument/2006/relationships/image" Target="../media/image17.png"/><Relationship Id="rId4" Type="http://schemas.openxmlformats.org/officeDocument/2006/relationships/image" Target="../media/image12.jpg"/><Relationship Id="rId9" Type="http://schemas.openxmlformats.org/officeDocument/2006/relationships/image" Target="../media/image30.jpg"/><Relationship Id="rId1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13" Type="http://schemas.openxmlformats.org/officeDocument/2006/relationships/slide" Target="slide8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8.png"/><Relationship Id="rId12" Type="http://schemas.microsoft.com/office/2007/relationships/hdphoto" Target="../media/hdphoto3.wdp"/><Relationship Id="rId17" Type="http://schemas.openxmlformats.org/officeDocument/2006/relationships/image" Target="../media/image25.png"/><Relationship Id="rId2" Type="http://schemas.microsoft.com/office/2007/relationships/media" Target="../media/media7.m4a"/><Relationship Id="rId16" Type="http://schemas.openxmlformats.org/officeDocument/2006/relationships/slide" Target="slide4.xml"/><Relationship Id="rId1" Type="http://schemas.openxmlformats.org/officeDocument/2006/relationships/audio" Target="NULL" TargetMode="External"/><Relationship Id="rId6" Type="http://schemas.microsoft.com/office/2007/relationships/hdphoto" Target="../media/hdphoto12.wdp"/><Relationship Id="rId11" Type="http://schemas.openxmlformats.org/officeDocument/2006/relationships/image" Target="../media/image15.png"/><Relationship Id="rId5" Type="http://schemas.openxmlformats.org/officeDocument/2006/relationships/image" Target="../media/image27.png"/><Relationship Id="rId15" Type="http://schemas.microsoft.com/office/2007/relationships/hdphoto" Target="../media/hdphoto11.wdp"/><Relationship Id="rId10" Type="http://schemas.openxmlformats.org/officeDocument/2006/relationships/image" Target="../media/image17.png"/><Relationship Id="rId4" Type="http://schemas.openxmlformats.org/officeDocument/2006/relationships/image" Target="../media/image12.jpg"/><Relationship Id="rId9" Type="http://schemas.openxmlformats.org/officeDocument/2006/relationships/image" Target="../media/image31.png"/><Relationship Id="rId1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microsoft.com/office/2007/relationships/hdphoto" Target="../media/hdphoto3.wdp"/><Relationship Id="rId18" Type="http://schemas.openxmlformats.org/officeDocument/2006/relationships/image" Target="../media/image25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3.wdp"/><Relationship Id="rId12" Type="http://schemas.openxmlformats.org/officeDocument/2006/relationships/image" Target="../media/image15.png"/><Relationship Id="rId17" Type="http://schemas.openxmlformats.org/officeDocument/2006/relationships/slide" Target="slide4.xml"/><Relationship Id="rId2" Type="http://schemas.microsoft.com/office/2007/relationships/media" Target="../media/media8.m4a"/><Relationship Id="rId16" Type="http://schemas.microsoft.com/office/2007/relationships/hdphoto" Target="../media/hdphoto11.wdp"/><Relationship Id="rId1" Type="http://schemas.openxmlformats.org/officeDocument/2006/relationships/audio" Target="NULL" TargetMode="External"/><Relationship Id="rId6" Type="http://schemas.openxmlformats.org/officeDocument/2006/relationships/image" Target="../media/image28.png"/><Relationship Id="rId11" Type="http://schemas.openxmlformats.org/officeDocument/2006/relationships/image" Target="../media/image17.png"/><Relationship Id="rId5" Type="http://schemas.openxmlformats.org/officeDocument/2006/relationships/image" Target="../media/image12.jpg"/><Relationship Id="rId15" Type="http://schemas.openxmlformats.org/officeDocument/2006/relationships/image" Target="../media/image26.png"/><Relationship Id="rId10" Type="http://schemas.openxmlformats.org/officeDocument/2006/relationships/image" Target="../media/image32.png"/><Relationship Id="rId4" Type="http://schemas.openxmlformats.org/officeDocument/2006/relationships/notesSlide" Target="../notesSlides/notesSlide3.xml"/><Relationship Id="rId9" Type="http://schemas.microsoft.com/office/2007/relationships/hdphoto" Target="../media/hdphoto12.wdp"/><Relationship Id="rId14" Type="http://schemas.openxmlformats.org/officeDocument/2006/relationships/slide" Target="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3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svg"/><Relationship Id="rId12" Type="http://schemas.openxmlformats.org/officeDocument/2006/relationships/image" Target="../media/image6.png"/><Relationship Id="rId2" Type="http://schemas.openxmlformats.org/officeDocument/2006/relationships/audio" Target="../media/media9.m4a"/><Relationship Id="rId16" Type="http://schemas.openxmlformats.org/officeDocument/2006/relationships/image" Target="../media/image37.png"/><Relationship Id="rId1" Type="http://schemas.microsoft.com/office/2007/relationships/media" Target="../media/media9.m4a"/><Relationship Id="rId6" Type="http://schemas.openxmlformats.org/officeDocument/2006/relationships/image" Target="../media/image7.png"/><Relationship Id="rId11" Type="http://schemas.openxmlformats.org/officeDocument/2006/relationships/image" Target="../media/image5.png"/><Relationship Id="rId5" Type="http://schemas.openxmlformats.org/officeDocument/2006/relationships/image" Target="../media/image33.png"/><Relationship Id="rId15" Type="http://schemas.openxmlformats.org/officeDocument/2006/relationships/image" Target="../media/image36.png"/><Relationship Id="rId10" Type="http://schemas.openxmlformats.org/officeDocument/2006/relationships/image" Target="../media/image4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7.png"/><Relationship Id="rId14" Type="http://schemas.openxmlformats.org/officeDocument/2006/relationships/image" Target="../media/image3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7F76CAB-227D-0C4D-1D63-5244E4B77B79}"/>
              </a:ext>
            </a:extLst>
          </p:cNvPr>
          <p:cNvSpPr txBox="1"/>
          <p:nvPr/>
        </p:nvSpPr>
        <p:spPr>
          <a:xfrm>
            <a:off x="2283750" y="272772"/>
            <a:ext cx="762448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en-US" sz="2000" dirty="0">
                <a:solidFill>
                  <a:prstClr val="black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PHÒNG GD&amp;ĐT HUYỆN PHÚ XUYÊN</a:t>
            </a:r>
          </a:p>
          <a:p>
            <a:pPr algn="ctr">
              <a:spcAft>
                <a:spcPts val="600"/>
              </a:spcAft>
              <a:defRPr/>
            </a:pPr>
            <a:r>
              <a:rPr lang="en-US" sz="2000" dirty="0">
                <a:solidFill>
                  <a:prstClr val="black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TRƯỜNG TIỂU HỌC CHUYÊN MỸ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18A223-A05D-0720-24CD-729F796D1068}"/>
              </a:ext>
            </a:extLst>
          </p:cNvPr>
          <p:cNvSpPr txBox="1"/>
          <p:nvPr/>
        </p:nvSpPr>
        <p:spPr>
          <a:xfrm>
            <a:off x="4743703" y="1159500"/>
            <a:ext cx="2704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EA613C"/>
                </a:solidFill>
                <a:latin typeface="UTM Avo" panose="02040603050506020204" pitchFamily="18" charset="0"/>
              </a:rPr>
              <a:t>GIÁO DỤC STEM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ED7AC1-ADDD-0B4E-B8FF-28BE8321F855}"/>
              </a:ext>
            </a:extLst>
          </p:cNvPr>
          <p:cNvSpPr txBox="1"/>
          <p:nvPr/>
        </p:nvSpPr>
        <p:spPr>
          <a:xfrm>
            <a:off x="3201806" y="4941636"/>
            <a:ext cx="578838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en-US" sz="24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  <a:cs typeface="Times New Roman" panose="02020603050405020304" pitchFamily="18" charset="0"/>
              </a:rPr>
              <a:t>viên</a:t>
            </a:r>
            <a:r>
              <a:rPr lang="en-US" sz="2400" b="1" dirty="0"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Vũ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Vân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Anh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D9EA79-5C47-0D62-80AE-2376AF6C9237}"/>
              </a:ext>
            </a:extLst>
          </p:cNvPr>
          <p:cNvSpPr txBox="1"/>
          <p:nvPr/>
        </p:nvSpPr>
        <p:spPr>
          <a:xfrm>
            <a:off x="5097970" y="4357683"/>
            <a:ext cx="1996059" cy="482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LỚP: 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B2FB25-F17C-B07C-BCD5-A942ABE2627F}"/>
              </a:ext>
            </a:extLst>
          </p:cNvPr>
          <p:cNvSpPr txBox="1"/>
          <p:nvPr/>
        </p:nvSpPr>
        <p:spPr>
          <a:xfrm>
            <a:off x="4306375" y="3796811"/>
            <a:ext cx="35792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EA613C"/>
                </a:solidFill>
                <a:latin typeface="UTM Avo" panose="02040603050506020204" pitchFamily="18" charset="0"/>
              </a:rPr>
              <a:t>BỘ SÁCH: CÁNH DIỀU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D539F6-AC22-F89E-D89F-66B168BD8D8E}"/>
              </a:ext>
            </a:extLst>
          </p:cNvPr>
          <p:cNvSpPr txBox="1"/>
          <p:nvPr/>
        </p:nvSpPr>
        <p:spPr>
          <a:xfrm>
            <a:off x="569743" y="1812992"/>
            <a:ext cx="110524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UTM Cookies" panose="02040603050506020204" pitchFamily="18" charset="0"/>
              </a:rPr>
              <a:t>BÀI 5: </a:t>
            </a:r>
          </a:p>
          <a:p>
            <a:pPr algn="ctr"/>
            <a:r>
              <a:rPr lang="en-US" sz="3600" dirty="0">
                <a:solidFill>
                  <a:srgbClr val="00B050"/>
                </a:solidFill>
                <a:latin typeface="UTM Cookies" panose="02040603050506020204" pitchFamily="18" charset="0"/>
              </a:rPr>
              <a:t>DI TÍCH LỊCH SỬ VÀ CẢNH QUAN THIÊN NHIÊN </a:t>
            </a:r>
          </a:p>
          <a:p>
            <a:pPr algn="ctr"/>
            <a:r>
              <a:rPr lang="en-US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UTM Cookies" panose="02040603050506020204" pitchFamily="18" charset="0"/>
              </a:rPr>
              <a:t>(TIẾT 2)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3BD209-EC3F-48CF-EB82-3D6180CEF6F4}"/>
              </a:ext>
            </a:extLst>
          </p:cNvPr>
          <p:cNvSpPr txBox="1"/>
          <p:nvPr/>
        </p:nvSpPr>
        <p:spPr>
          <a:xfrm>
            <a:off x="5562600" y="5351618"/>
            <a:ext cx="205599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Lã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Mỹ</a:t>
            </a:r>
            <a:r>
              <a:rPr lang="en-US" sz="2400" dirty="0">
                <a:latin typeface="UTM Avo" panose="02040603050506020204" pitchFamily="18" charset="0"/>
                <a:cs typeface="Times New Roman" panose="02020603050405020304" pitchFamily="18" charset="0"/>
              </a:rPr>
              <a:t> Linh</a:t>
            </a:r>
          </a:p>
        </p:txBody>
      </p:sp>
    </p:spTree>
    <p:extLst>
      <p:ext uri="{BB962C8B-B14F-4D97-AF65-F5344CB8AC3E}">
        <p14:creationId xmlns:p14="http://schemas.microsoft.com/office/powerpoint/2010/main" val="1763671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75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8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>
            <a:extLst>
              <a:ext uri="{FF2B5EF4-FFF2-40B4-BE49-F238E27FC236}">
                <a16:creationId xmlns:a16="http://schemas.microsoft.com/office/drawing/2014/main" id="{6DFE53D4-0C33-0A5F-32FF-29F95B88041C}"/>
              </a:ext>
            </a:extLst>
          </p:cNvPr>
          <p:cNvSpPr/>
          <p:nvPr/>
        </p:nvSpPr>
        <p:spPr>
          <a:xfrm>
            <a:off x="-607300" y="4816483"/>
            <a:ext cx="13117939" cy="3248369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" name="Slide 10">
            <a:hlinkClick r:id="" action="ppaction://media"/>
            <a:extLst>
              <a:ext uri="{FF2B5EF4-FFF2-40B4-BE49-F238E27FC236}">
                <a16:creationId xmlns:a16="http://schemas.microsoft.com/office/drawing/2014/main" id="{2BF5557E-0A3F-4BA7-9C7A-3BBEAE9CCD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90600" y="6897624"/>
            <a:ext cx="609600" cy="609600"/>
          </a:xfrm>
          <a:prstGeom prst="rect">
            <a:avLst/>
          </a:prstGeom>
        </p:spPr>
      </p:pic>
      <p:sp>
        <p:nvSpPr>
          <p:cNvPr id="4" name="Freeform 4">
            <a:extLst>
              <a:ext uri="{FF2B5EF4-FFF2-40B4-BE49-F238E27FC236}">
                <a16:creationId xmlns:a16="http://schemas.microsoft.com/office/drawing/2014/main" id="{865EFBB4-6F3F-7546-FAA6-05DD1A2DB126}"/>
              </a:ext>
            </a:extLst>
          </p:cNvPr>
          <p:cNvSpPr/>
          <p:nvPr/>
        </p:nvSpPr>
        <p:spPr>
          <a:xfrm>
            <a:off x="785184" y="3873564"/>
            <a:ext cx="2374264" cy="2473801"/>
          </a:xfrm>
          <a:custGeom>
            <a:avLst/>
            <a:gdLst/>
            <a:ahLst/>
            <a:cxnLst/>
            <a:rect l="l" t="t" r="r" b="b"/>
            <a:pathLst>
              <a:path w="3811729" h="3971530">
                <a:moveTo>
                  <a:pt x="0" y="0"/>
                </a:moveTo>
                <a:lnTo>
                  <a:pt x="3811728" y="0"/>
                </a:lnTo>
                <a:lnTo>
                  <a:pt x="3811728" y="3971530"/>
                </a:lnTo>
                <a:lnTo>
                  <a:pt x="0" y="397153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AACEA4E1-2841-35F5-6B79-55E43D0A33F8}"/>
              </a:ext>
            </a:extLst>
          </p:cNvPr>
          <p:cNvSpPr/>
          <p:nvPr/>
        </p:nvSpPr>
        <p:spPr>
          <a:xfrm>
            <a:off x="9370442" y="3633861"/>
            <a:ext cx="2512624" cy="2617443"/>
          </a:xfrm>
          <a:custGeom>
            <a:avLst/>
            <a:gdLst/>
            <a:ahLst/>
            <a:cxnLst/>
            <a:rect l="l" t="t" r="r" b="b"/>
            <a:pathLst>
              <a:path w="3643484" h="3795479">
                <a:moveTo>
                  <a:pt x="0" y="0"/>
                </a:moveTo>
                <a:lnTo>
                  <a:pt x="3643484" y="0"/>
                </a:lnTo>
                <a:lnTo>
                  <a:pt x="3643484" y="3795479"/>
                </a:lnTo>
                <a:lnTo>
                  <a:pt x="0" y="379547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10">
            <a:extLst>
              <a:ext uri="{FF2B5EF4-FFF2-40B4-BE49-F238E27FC236}">
                <a16:creationId xmlns:a16="http://schemas.microsoft.com/office/drawing/2014/main" id="{E51EF875-4FFA-3CB8-2EC0-D85577CC58E7}"/>
              </a:ext>
            </a:extLst>
          </p:cNvPr>
          <p:cNvSpPr/>
          <p:nvPr/>
        </p:nvSpPr>
        <p:spPr>
          <a:xfrm>
            <a:off x="1600200" y="510635"/>
            <a:ext cx="1138937" cy="1175094"/>
          </a:xfrm>
          <a:custGeom>
            <a:avLst/>
            <a:gdLst/>
            <a:ahLst/>
            <a:cxnLst/>
            <a:rect l="l" t="t" r="r" b="b"/>
            <a:pathLst>
              <a:path w="1309460" h="1351030">
                <a:moveTo>
                  <a:pt x="0" y="0"/>
                </a:moveTo>
                <a:lnTo>
                  <a:pt x="1309460" y="0"/>
                </a:lnTo>
                <a:lnTo>
                  <a:pt x="1309460" y="1351030"/>
                </a:lnTo>
                <a:lnTo>
                  <a:pt x="0" y="135103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458A20-F59A-DE55-67EA-3BEE1BFAC08D}"/>
              </a:ext>
            </a:extLst>
          </p:cNvPr>
          <p:cNvSpPr txBox="1"/>
          <p:nvPr/>
        </p:nvSpPr>
        <p:spPr>
          <a:xfrm>
            <a:off x="3010685" y="2132523"/>
            <a:ext cx="65809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EA613C"/>
                </a:solidFill>
                <a:latin typeface="UTM Cookies" panose="02040603050506020204" pitchFamily="18" charset="0"/>
              </a:rPr>
              <a:t>ĐỀ XUẤT Ý TƯỞNG VÀ CÁCH LÀM MÁY QUAY PHIM</a:t>
            </a:r>
          </a:p>
        </p:txBody>
      </p:sp>
      <p:sp>
        <p:nvSpPr>
          <p:cNvPr id="14" name="Freeform 24">
            <a:extLst>
              <a:ext uri="{FF2B5EF4-FFF2-40B4-BE49-F238E27FC236}">
                <a16:creationId xmlns:a16="http://schemas.microsoft.com/office/drawing/2014/main" id="{F26FDEAC-AC50-C5C7-EDAA-F36CB4BF0914}"/>
              </a:ext>
            </a:extLst>
          </p:cNvPr>
          <p:cNvSpPr/>
          <p:nvPr/>
        </p:nvSpPr>
        <p:spPr>
          <a:xfrm>
            <a:off x="2341807" y="2337864"/>
            <a:ext cx="451703" cy="429416"/>
          </a:xfrm>
          <a:custGeom>
            <a:avLst/>
            <a:gdLst/>
            <a:ahLst/>
            <a:cxnLst/>
            <a:rect l="l" t="t" r="r" b="b"/>
            <a:pathLst>
              <a:path w="716298" h="680956">
                <a:moveTo>
                  <a:pt x="0" y="0"/>
                </a:moveTo>
                <a:lnTo>
                  <a:pt x="716298" y="0"/>
                </a:lnTo>
                <a:lnTo>
                  <a:pt x="716298" y="680956"/>
                </a:lnTo>
                <a:lnTo>
                  <a:pt x="0" y="68095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r="-85079" b="-13961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27">
            <a:extLst>
              <a:ext uri="{FF2B5EF4-FFF2-40B4-BE49-F238E27FC236}">
                <a16:creationId xmlns:a16="http://schemas.microsoft.com/office/drawing/2014/main" id="{8A94FC1B-1C76-6E82-BE62-151F8297F377}"/>
              </a:ext>
            </a:extLst>
          </p:cNvPr>
          <p:cNvSpPr/>
          <p:nvPr/>
        </p:nvSpPr>
        <p:spPr>
          <a:xfrm flipH="1">
            <a:off x="9172637" y="2132523"/>
            <a:ext cx="451703" cy="429416"/>
          </a:xfrm>
          <a:custGeom>
            <a:avLst/>
            <a:gdLst/>
            <a:ahLst/>
            <a:cxnLst/>
            <a:rect l="l" t="t" r="r" b="b"/>
            <a:pathLst>
              <a:path w="716298" h="680956">
                <a:moveTo>
                  <a:pt x="716298" y="0"/>
                </a:moveTo>
                <a:lnTo>
                  <a:pt x="0" y="0"/>
                </a:lnTo>
                <a:lnTo>
                  <a:pt x="0" y="680956"/>
                </a:lnTo>
                <a:lnTo>
                  <a:pt x="716298" y="680956"/>
                </a:lnTo>
                <a:lnTo>
                  <a:pt x="716298" y="0"/>
                </a:lnTo>
                <a:close/>
              </a:path>
            </a:pathLst>
          </a:custGeom>
          <a:blipFill>
            <a:blip r:embed="rId11"/>
            <a:stretch>
              <a:fillRect r="-85079" b="-13961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18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51763176-9223-1A1E-4FDF-A98DC5174982}"/>
              </a:ext>
            </a:extLst>
          </p:cNvPr>
          <p:cNvSpPr/>
          <p:nvPr/>
        </p:nvSpPr>
        <p:spPr>
          <a:xfrm>
            <a:off x="-607300" y="4816483"/>
            <a:ext cx="13117939" cy="3248369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518ABF4-85D4-9BD5-4EAB-8DB18E5340AB}"/>
              </a:ext>
            </a:extLst>
          </p:cNvPr>
          <p:cNvGrpSpPr/>
          <p:nvPr/>
        </p:nvGrpSpPr>
        <p:grpSpPr>
          <a:xfrm>
            <a:off x="1615162" y="-70157"/>
            <a:ext cx="8673014" cy="2695304"/>
            <a:chOff x="1759493" y="1335168"/>
            <a:chExt cx="8673014" cy="2695304"/>
          </a:xfrm>
        </p:grpSpPr>
        <p:pic>
          <p:nvPicPr>
            <p:cNvPr id="4" name="55">
              <a:extLst>
                <a:ext uri="{FF2B5EF4-FFF2-40B4-BE49-F238E27FC236}">
                  <a16:creationId xmlns:a16="http://schemas.microsoft.com/office/drawing/2014/main" id="{922D7C20-53C1-440C-A4D7-3834D810F5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59493" y="1335168"/>
              <a:ext cx="8673014" cy="2695304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F90713A-6815-4BD0-86DE-AFB7213DCC70}"/>
                </a:ext>
              </a:extLst>
            </p:cNvPr>
            <p:cNvSpPr/>
            <p:nvPr/>
          </p:nvSpPr>
          <p:spPr>
            <a:xfrm>
              <a:off x="3121613" y="2060664"/>
              <a:ext cx="6269066" cy="121526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 defTabSz="914377">
                <a:lnSpc>
                  <a:spcPct val="120000"/>
                </a:lnSpc>
                <a:defRPr/>
              </a:pPr>
              <a:r>
                <a:rPr lang="en-US" altLang="zh-CN" sz="3200" b="1" kern="0" dirty="0" err="1">
                  <a:solidFill>
                    <a:schemeClr val="accent3">
                      <a:lumMod val="75000"/>
                    </a:schemeClr>
                  </a:solidFill>
                  <a:latin typeface="UTM Avo" panose="02040603050506020204" pitchFamily="18" charset="0"/>
                  <a:ea typeface="等线" panose="02010600030101010101" pitchFamily="2" charset="-122"/>
                  <a:cs typeface="+mn-ea"/>
                  <a:sym typeface="+mn-lt"/>
                </a:rPr>
                <a:t>Máy</a:t>
              </a:r>
              <a:r>
                <a:rPr lang="en-US" altLang="zh-CN" sz="3200" b="1" kern="0" dirty="0">
                  <a:solidFill>
                    <a:schemeClr val="accent3">
                      <a:lumMod val="75000"/>
                    </a:schemeClr>
                  </a:solidFill>
                  <a:latin typeface="UTM Avo" panose="02040603050506020204" pitchFamily="18" charset="0"/>
                  <a:ea typeface="等线" panose="02010600030101010101" pitchFamily="2" charset="-122"/>
                  <a:cs typeface="+mn-ea"/>
                  <a:sym typeface="+mn-lt"/>
                </a:rPr>
                <a:t> quay </a:t>
              </a:r>
              <a:r>
                <a:rPr lang="en-US" altLang="zh-CN" sz="3200" b="1" kern="0" dirty="0" err="1">
                  <a:solidFill>
                    <a:schemeClr val="accent3">
                      <a:lumMod val="75000"/>
                    </a:schemeClr>
                  </a:solidFill>
                  <a:latin typeface="UTM Avo" panose="02040603050506020204" pitchFamily="18" charset="0"/>
                  <a:ea typeface="等线" panose="02010600030101010101" pitchFamily="2" charset="-122"/>
                  <a:cs typeface="+mn-ea"/>
                  <a:sym typeface="+mn-lt"/>
                </a:rPr>
                <a:t>phim</a:t>
              </a:r>
              <a:r>
                <a:rPr lang="en-US" altLang="zh-CN" sz="3200" b="1" kern="0" dirty="0">
                  <a:solidFill>
                    <a:schemeClr val="accent3">
                      <a:lumMod val="75000"/>
                    </a:schemeClr>
                  </a:solidFill>
                  <a:latin typeface="UTM Avo" panose="02040603050506020204" pitchFamily="18" charset="0"/>
                  <a:ea typeface="等线" panose="02010600030101010101" pitchFamily="2" charset="-122"/>
                  <a:cs typeface="+mn-ea"/>
                  <a:sym typeface="+mn-lt"/>
                </a:rPr>
                <a:t> </a:t>
              </a:r>
              <a:r>
                <a:rPr lang="en-US" altLang="zh-CN" sz="3200" b="1" kern="0" dirty="0" err="1">
                  <a:solidFill>
                    <a:schemeClr val="accent3">
                      <a:lumMod val="75000"/>
                    </a:schemeClr>
                  </a:solidFill>
                  <a:latin typeface="UTM Avo" panose="02040603050506020204" pitchFamily="18" charset="0"/>
                  <a:ea typeface="等线" panose="02010600030101010101" pitchFamily="2" charset="-122"/>
                  <a:cs typeface="+mn-ea"/>
                  <a:sym typeface="+mn-lt"/>
                </a:rPr>
                <a:t>gồm</a:t>
              </a:r>
              <a:r>
                <a:rPr lang="en-US" altLang="zh-CN" sz="3200" b="1" kern="0" dirty="0">
                  <a:solidFill>
                    <a:schemeClr val="accent3">
                      <a:lumMod val="75000"/>
                    </a:schemeClr>
                  </a:solidFill>
                  <a:latin typeface="UTM Avo" panose="02040603050506020204" pitchFamily="18" charset="0"/>
                  <a:ea typeface="等线" panose="02010600030101010101" pitchFamily="2" charset="-122"/>
                  <a:cs typeface="+mn-ea"/>
                  <a:sym typeface="+mn-lt"/>
                </a:rPr>
                <a:t> </a:t>
              </a:r>
            </a:p>
            <a:p>
              <a:pPr algn="ctr" defTabSz="914377">
                <a:lnSpc>
                  <a:spcPct val="120000"/>
                </a:lnSpc>
                <a:defRPr/>
              </a:pPr>
              <a:r>
                <a:rPr lang="en-US" altLang="zh-CN" sz="3200" b="1" kern="0" dirty="0" err="1">
                  <a:solidFill>
                    <a:schemeClr val="accent3">
                      <a:lumMod val="75000"/>
                    </a:schemeClr>
                  </a:solidFill>
                  <a:latin typeface="UTM Avo" panose="02040603050506020204" pitchFamily="18" charset="0"/>
                  <a:ea typeface="等线" panose="02010600030101010101" pitchFamily="2" charset="-122"/>
                  <a:cs typeface="+mn-ea"/>
                  <a:sym typeface="+mn-lt"/>
                </a:rPr>
                <a:t>những</a:t>
              </a:r>
              <a:r>
                <a:rPr lang="en-US" altLang="zh-CN" sz="3200" b="1" kern="0" dirty="0">
                  <a:solidFill>
                    <a:schemeClr val="accent3">
                      <a:lumMod val="75000"/>
                    </a:schemeClr>
                  </a:solidFill>
                  <a:latin typeface="UTM Avo" panose="02040603050506020204" pitchFamily="18" charset="0"/>
                  <a:ea typeface="等线" panose="02010600030101010101" pitchFamily="2" charset="-122"/>
                  <a:cs typeface="+mn-ea"/>
                  <a:sym typeface="+mn-lt"/>
                </a:rPr>
                <a:t> </a:t>
              </a:r>
              <a:r>
                <a:rPr lang="en-US" altLang="zh-CN" sz="3200" b="1" kern="0" dirty="0" err="1">
                  <a:solidFill>
                    <a:schemeClr val="accent3">
                      <a:lumMod val="75000"/>
                    </a:schemeClr>
                  </a:solidFill>
                  <a:latin typeface="UTM Avo" panose="02040603050506020204" pitchFamily="18" charset="0"/>
                  <a:ea typeface="等线" panose="02010600030101010101" pitchFamily="2" charset="-122"/>
                  <a:cs typeface="+mn-ea"/>
                  <a:sym typeface="+mn-lt"/>
                </a:rPr>
                <a:t>bộ</a:t>
              </a:r>
              <a:r>
                <a:rPr lang="en-US" altLang="zh-CN" sz="3200" b="1" kern="0" dirty="0">
                  <a:solidFill>
                    <a:schemeClr val="accent3">
                      <a:lumMod val="75000"/>
                    </a:schemeClr>
                  </a:solidFill>
                  <a:latin typeface="UTM Avo" panose="02040603050506020204" pitchFamily="18" charset="0"/>
                  <a:ea typeface="等线" panose="02010600030101010101" pitchFamily="2" charset="-122"/>
                  <a:cs typeface="+mn-ea"/>
                  <a:sym typeface="+mn-lt"/>
                </a:rPr>
                <a:t> </a:t>
              </a:r>
              <a:r>
                <a:rPr lang="en-US" altLang="zh-CN" sz="3200" b="1" kern="0" dirty="0" err="1">
                  <a:solidFill>
                    <a:schemeClr val="accent3">
                      <a:lumMod val="75000"/>
                    </a:schemeClr>
                  </a:solidFill>
                  <a:latin typeface="UTM Avo" panose="02040603050506020204" pitchFamily="18" charset="0"/>
                  <a:ea typeface="等线" panose="02010600030101010101" pitchFamily="2" charset="-122"/>
                  <a:cs typeface="+mn-ea"/>
                  <a:sym typeface="+mn-lt"/>
                </a:rPr>
                <a:t>phận</a:t>
              </a:r>
              <a:r>
                <a:rPr lang="en-US" altLang="zh-CN" sz="3200" b="1" kern="0" dirty="0">
                  <a:solidFill>
                    <a:schemeClr val="accent3">
                      <a:lumMod val="75000"/>
                    </a:schemeClr>
                  </a:solidFill>
                  <a:latin typeface="UTM Avo" panose="02040603050506020204" pitchFamily="18" charset="0"/>
                  <a:ea typeface="等线" panose="02010600030101010101" pitchFamily="2" charset="-122"/>
                  <a:cs typeface="+mn-ea"/>
                  <a:sym typeface="+mn-lt"/>
                </a:rPr>
                <a:t> </a:t>
              </a:r>
              <a:r>
                <a:rPr lang="en-US" altLang="zh-CN" sz="3200" b="1" kern="0" dirty="0" err="1">
                  <a:solidFill>
                    <a:schemeClr val="accent3">
                      <a:lumMod val="75000"/>
                    </a:schemeClr>
                  </a:solidFill>
                  <a:latin typeface="UTM Avo" panose="02040603050506020204" pitchFamily="18" charset="0"/>
                  <a:ea typeface="等线" panose="02010600030101010101" pitchFamily="2" charset="-122"/>
                  <a:cs typeface="+mn-ea"/>
                  <a:sym typeface="+mn-lt"/>
                </a:rPr>
                <a:t>nào</a:t>
              </a:r>
              <a:r>
                <a:rPr lang="en-US" altLang="zh-CN" sz="3200" b="1" kern="0" dirty="0">
                  <a:solidFill>
                    <a:schemeClr val="accent3">
                      <a:lumMod val="75000"/>
                    </a:schemeClr>
                  </a:solidFill>
                  <a:latin typeface="UTM Avo" panose="02040603050506020204" pitchFamily="18" charset="0"/>
                  <a:ea typeface="等线" panose="02010600030101010101" pitchFamily="2" charset="-122"/>
                  <a:cs typeface="+mn-ea"/>
                  <a:sym typeface="+mn-lt"/>
                </a:rPr>
                <a:t>?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555" y="2581164"/>
            <a:ext cx="3194891" cy="34611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8" name="Straight Connector 7"/>
          <p:cNvCxnSpPr>
            <a:cxnSpLocks/>
          </p:cNvCxnSpPr>
          <p:nvPr/>
        </p:nvCxnSpPr>
        <p:spPr>
          <a:xfrm>
            <a:off x="6965084" y="3034228"/>
            <a:ext cx="1287320" cy="369310"/>
          </a:xfrm>
          <a:prstGeom prst="line">
            <a:avLst/>
          </a:prstGeom>
          <a:ln w="38100">
            <a:solidFill>
              <a:srgbClr val="96B1E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 flipV="1">
            <a:off x="3476305" y="3218159"/>
            <a:ext cx="1295400" cy="311598"/>
          </a:xfrm>
          <a:prstGeom prst="line">
            <a:avLst/>
          </a:prstGeom>
          <a:ln w="38100">
            <a:solidFill>
              <a:srgbClr val="96B1E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cxnSpLocks/>
          </p:cNvCxnSpPr>
          <p:nvPr/>
        </p:nvCxnSpPr>
        <p:spPr>
          <a:xfrm flipH="1">
            <a:off x="2912903" y="4735231"/>
            <a:ext cx="2517425" cy="709187"/>
          </a:xfrm>
          <a:prstGeom prst="line">
            <a:avLst/>
          </a:prstGeom>
          <a:ln w="38100">
            <a:solidFill>
              <a:srgbClr val="96B1E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cxnSpLocks/>
          </p:cNvCxnSpPr>
          <p:nvPr/>
        </p:nvCxnSpPr>
        <p:spPr>
          <a:xfrm flipH="1" flipV="1">
            <a:off x="3476305" y="3218159"/>
            <a:ext cx="1207486" cy="1383872"/>
          </a:xfrm>
          <a:prstGeom prst="line">
            <a:avLst/>
          </a:prstGeom>
          <a:ln w="38100">
            <a:solidFill>
              <a:srgbClr val="96B1E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cxnSpLocks/>
          </p:cNvCxnSpPr>
          <p:nvPr/>
        </p:nvCxnSpPr>
        <p:spPr>
          <a:xfrm>
            <a:off x="7342304" y="3769134"/>
            <a:ext cx="958522" cy="943843"/>
          </a:xfrm>
          <a:prstGeom prst="line">
            <a:avLst/>
          </a:prstGeom>
          <a:ln w="38100">
            <a:solidFill>
              <a:srgbClr val="96B1E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48">
            <a:extLst>
              <a:ext uri="{FF2B5EF4-FFF2-40B4-BE49-F238E27FC236}">
                <a16:creationId xmlns:a16="http://schemas.microsoft.com/office/drawing/2014/main" id="{8BD51040-DC39-FD4D-1FC4-4CD29471DEF4}"/>
              </a:ext>
            </a:extLst>
          </p:cNvPr>
          <p:cNvSpPr/>
          <p:nvPr/>
        </p:nvSpPr>
        <p:spPr>
          <a:xfrm>
            <a:off x="10038226" y="3911873"/>
            <a:ext cx="2026368" cy="2527611"/>
          </a:xfrm>
          <a:custGeom>
            <a:avLst/>
            <a:gdLst/>
            <a:ahLst/>
            <a:cxnLst/>
            <a:rect l="l" t="t" r="r" b="b"/>
            <a:pathLst>
              <a:path w="1256431" h="1567222">
                <a:moveTo>
                  <a:pt x="0" y="0"/>
                </a:moveTo>
                <a:lnTo>
                  <a:pt x="1256430" y="0"/>
                </a:lnTo>
                <a:lnTo>
                  <a:pt x="1256430" y="1567222"/>
                </a:lnTo>
                <a:lnTo>
                  <a:pt x="0" y="156722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6D82CC3-D8D7-A799-3055-312862890981}"/>
              </a:ext>
            </a:extLst>
          </p:cNvPr>
          <p:cNvGrpSpPr/>
          <p:nvPr/>
        </p:nvGrpSpPr>
        <p:grpSpPr>
          <a:xfrm>
            <a:off x="8012762" y="2584516"/>
            <a:ext cx="3580953" cy="868073"/>
            <a:chOff x="0" y="-96683"/>
            <a:chExt cx="6265358" cy="1518810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60E8DEE-2077-0320-1802-547899FCB0F3}"/>
                </a:ext>
              </a:extLst>
            </p:cNvPr>
            <p:cNvGrpSpPr/>
            <p:nvPr/>
          </p:nvGrpSpPr>
          <p:grpSpPr>
            <a:xfrm>
              <a:off x="224205" y="202827"/>
              <a:ext cx="5821185" cy="1219300"/>
              <a:chOff x="0" y="0"/>
              <a:chExt cx="1149864" cy="240849"/>
            </a:xfrm>
          </p:grpSpPr>
          <p:sp>
            <p:nvSpPr>
              <p:cNvPr id="24" name="Freeform 18">
                <a:extLst>
                  <a:ext uri="{FF2B5EF4-FFF2-40B4-BE49-F238E27FC236}">
                    <a16:creationId xmlns:a16="http://schemas.microsoft.com/office/drawing/2014/main" id="{E4A122FE-624F-E3B9-C0EB-7AA2585E5D5C}"/>
                  </a:ext>
                </a:extLst>
              </p:cNvPr>
              <p:cNvSpPr/>
              <p:nvPr/>
            </p:nvSpPr>
            <p:spPr>
              <a:xfrm>
                <a:off x="0" y="0"/>
                <a:ext cx="1149864" cy="240849"/>
              </a:xfrm>
              <a:custGeom>
                <a:avLst/>
                <a:gdLst/>
                <a:ahLst/>
                <a:cxnLst/>
                <a:rect l="l" t="t" r="r" b="b"/>
                <a:pathLst>
                  <a:path w="1149864" h="240849">
                    <a:moveTo>
                      <a:pt x="90437" y="0"/>
                    </a:moveTo>
                    <a:lnTo>
                      <a:pt x="1059427" y="0"/>
                    </a:lnTo>
                    <a:cubicBezTo>
                      <a:pt x="1109374" y="0"/>
                      <a:pt x="1149864" y="40490"/>
                      <a:pt x="1149864" y="90437"/>
                    </a:cubicBezTo>
                    <a:lnTo>
                      <a:pt x="1149864" y="150412"/>
                    </a:lnTo>
                    <a:cubicBezTo>
                      <a:pt x="1149864" y="200359"/>
                      <a:pt x="1109374" y="240849"/>
                      <a:pt x="1059427" y="240849"/>
                    </a:cubicBezTo>
                    <a:lnTo>
                      <a:pt x="90437" y="240849"/>
                    </a:lnTo>
                    <a:cubicBezTo>
                      <a:pt x="40490" y="240849"/>
                      <a:pt x="0" y="200359"/>
                      <a:pt x="0" y="150412"/>
                    </a:cubicBezTo>
                    <a:lnTo>
                      <a:pt x="0" y="90437"/>
                    </a:lnTo>
                    <a:cubicBezTo>
                      <a:pt x="0" y="40490"/>
                      <a:pt x="40490" y="0"/>
                      <a:pt x="90437" y="0"/>
                    </a:cubicBezTo>
                    <a:close/>
                  </a:path>
                </a:pathLst>
              </a:custGeom>
              <a:solidFill>
                <a:srgbClr val="E9EFFD"/>
              </a:solidFill>
              <a:ln w="38100" cap="rnd">
                <a:solidFill>
                  <a:srgbClr val="96B1E7"/>
                </a:solidFill>
                <a:prstDash val="dash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TextBox 19">
                <a:extLst>
                  <a:ext uri="{FF2B5EF4-FFF2-40B4-BE49-F238E27FC236}">
                    <a16:creationId xmlns:a16="http://schemas.microsoft.com/office/drawing/2014/main" id="{2A552D6D-B0CD-E1C0-00F5-090088CF60F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49864" cy="2884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91D7D56-68DF-BD08-00A6-AD20FB40B895}"/>
                </a:ext>
              </a:extLst>
            </p:cNvPr>
            <p:cNvSpPr/>
            <p:nvPr/>
          </p:nvSpPr>
          <p:spPr>
            <a:xfrm>
              <a:off x="0" y="0"/>
              <a:ext cx="937890" cy="1285816"/>
            </a:xfrm>
            <a:custGeom>
              <a:avLst/>
              <a:gdLst/>
              <a:ahLst/>
              <a:cxnLst/>
              <a:rect l="l" t="t" r="r" b="b"/>
              <a:pathLst>
                <a:path w="937890" h="1285816">
                  <a:moveTo>
                    <a:pt x="0" y="0"/>
                  </a:moveTo>
                  <a:lnTo>
                    <a:pt x="937890" y="0"/>
                  </a:lnTo>
                  <a:lnTo>
                    <a:pt x="937890" y="1285816"/>
                  </a:lnTo>
                  <a:lnTo>
                    <a:pt x="0" y="12858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CC81F0C-7AA7-6B2A-0560-7D2759FBFBA7}"/>
                </a:ext>
              </a:extLst>
            </p:cNvPr>
            <p:cNvSpPr txBox="1"/>
            <p:nvPr/>
          </p:nvSpPr>
          <p:spPr>
            <a:xfrm>
              <a:off x="1062693" y="-96683"/>
              <a:ext cx="4139972" cy="12514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6532"/>
                </a:lnSpc>
                <a:spcBef>
                  <a:spcPct val="0"/>
                </a:spcBef>
              </a:pPr>
              <a:r>
                <a:rPr lang="en-US" sz="2800" b="1" u="none" dirty="0" err="1">
                  <a:solidFill>
                    <a:srgbClr val="EA613C"/>
                  </a:solidFill>
                  <a:latin typeface="UTM Avo" panose="02040603050506020204" pitchFamily="18" charset="0"/>
                  <a:ea typeface="字由点字匹喏曹 Bold"/>
                </a:rPr>
                <a:t>Thân</a:t>
              </a:r>
              <a:r>
                <a:rPr lang="en-US" sz="2800" b="1" u="none" dirty="0">
                  <a:solidFill>
                    <a:srgbClr val="EA613C"/>
                  </a:solidFill>
                  <a:latin typeface="UTM Avo" panose="02040603050506020204" pitchFamily="18" charset="0"/>
                  <a:ea typeface="字由点字匹喏曹 Bold"/>
                </a:rPr>
                <a:t> </a:t>
              </a:r>
              <a:r>
                <a:rPr lang="en-US" sz="2800" b="1" u="none" dirty="0" err="1">
                  <a:solidFill>
                    <a:srgbClr val="EA613C"/>
                  </a:solidFill>
                  <a:latin typeface="UTM Avo" panose="02040603050506020204" pitchFamily="18" charset="0"/>
                  <a:ea typeface="字由点字匹喏曹 Bold"/>
                </a:rPr>
                <a:t>máy</a:t>
              </a:r>
              <a:endParaRPr lang="en-US" sz="2800" b="1" u="none" dirty="0">
                <a:solidFill>
                  <a:srgbClr val="EA613C"/>
                </a:solidFill>
                <a:latin typeface="UTM Avo" panose="02040603050506020204" pitchFamily="18" charset="0"/>
                <a:ea typeface="字由点字匹喏曹 Bold"/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E3200619-3281-38CD-C2CF-6CC2D8319AD2}"/>
                </a:ext>
              </a:extLst>
            </p:cNvPr>
            <p:cNvSpPr/>
            <p:nvPr/>
          </p:nvSpPr>
          <p:spPr>
            <a:xfrm flipH="1">
              <a:off x="5327468" y="173"/>
              <a:ext cx="937890" cy="1285816"/>
            </a:xfrm>
            <a:custGeom>
              <a:avLst/>
              <a:gdLst/>
              <a:ahLst/>
              <a:cxnLst/>
              <a:rect l="l" t="t" r="r" b="b"/>
              <a:pathLst>
                <a:path w="937890" h="1285816">
                  <a:moveTo>
                    <a:pt x="937889" y="0"/>
                  </a:moveTo>
                  <a:lnTo>
                    <a:pt x="0" y="0"/>
                  </a:lnTo>
                  <a:lnTo>
                    <a:pt x="0" y="1285816"/>
                  </a:lnTo>
                  <a:lnTo>
                    <a:pt x="937889" y="1285816"/>
                  </a:lnTo>
                  <a:lnTo>
                    <a:pt x="937889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E0D2A17-9AAD-1D29-C59B-7110ACAE4074}"/>
              </a:ext>
            </a:extLst>
          </p:cNvPr>
          <p:cNvGrpSpPr/>
          <p:nvPr/>
        </p:nvGrpSpPr>
        <p:grpSpPr>
          <a:xfrm>
            <a:off x="7342304" y="4661407"/>
            <a:ext cx="3455231" cy="1353399"/>
            <a:chOff x="0" y="-38275"/>
            <a:chExt cx="6045390" cy="2367953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62ADD51F-E43E-6A2D-24E8-1D23666B312C}"/>
                </a:ext>
              </a:extLst>
            </p:cNvPr>
            <p:cNvGrpSpPr/>
            <p:nvPr/>
          </p:nvGrpSpPr>
          <p:grpSpPr>
            <a:xfrm>
              <a:off x="224205" y="-38275"/>
              <a:ext cx="5821185" cy="2367953"/>
              <a:chOff x="0" y="-47625"/>
              <a:chExt cx="1149864" cy="467743"/>
            </a:xfrm>
          </p:grpSpPr>
          <p:sp>
            <p:nvSpPr>
              <p:cNvPr id="30" name="Freeform 18">
                <a:extLst>
                  <a:ext uri="{FF2B5EF4-FFF2-40B4-BE49-F238E27FC236}">
                    <a16:creationId xmlns:a16="http://schemas.microsoft.com/office/drawing/2014/main" id="{029E98D7-9434-1DCF-8AF9-9DB3006966DD}"/>
                  </a:ext>
                </a:extLst>
              </p:cNvPr>
              <p:cNvSpPr/>
              <p:nvPr/>
            </p:nvSpPr>
            <p:spPr>
              <a:xfrm>
                <a:off x="0" y="0"/>
                <a:ext cx="1026254" cy="420118"/>
              </a:xfrm>
              <a:custGeom>
                <a:avLst/>
                <a:gdLst/>
                <a:ahLst/>
                <a:cxnLst/>
                <a:rect l="l" t="t" r="r" b="b"/>
                <a:pathLst>
                  <a:path w="1149864" h="240849">
                    <a:moveTo>
                      <a:pt x="90437" y="0"/>
                    </a:moveTo>
                    <a:lnTo>
                      <a:pt x="1059427" y="0"/>
                    </a:lnTo>
                    <a:cubicBezTo>
                      <a:pt x="1109374" y="0"/>
                      <a:pt x="1149864" y="40490"/>
                      <a:pt x="1149864" y="90437"/>
                    </a:cubicBezTo>
                    <a:lnTo>
                      <a:pt x="1149864" y="150412"/>
                    </a:lnTo>
                    <a:cubicBezTo>
                      <a:pt x="1149864" y="200359"/>
                      <a:pt x="1109374" y="240849"/>
                      <a:pt x="1059427" y="240849"/>
                    </a:cubicBezTo>
                    <a:lnTo>
                      <a:pt x="90437" y="240849"/>
                    </a:lnTo>
                    <a:cubicBezTo>
                      <a:pt x="40490" y="240849"/>
                      <a:pt x="0" y="200359"/>
                      <a:pt x="0" y="150412"/>
                    </a:cubicBezTo>
                    <a:lnTo>
                      <a:pt x="0" y="90437"/>
                    </a:lnTo>
                    <a:cubicBezTo>
                      <a:pt x="0" y="40490"/>
                      <a:pt x="40490" y="0"/>
                      <a:pt x="90437" y="0"/>
                    </a:cubicBezTo>
                    <a:close/>
                  </a:path>
                </a:pathLst>
              </a:custGeom>
              <a:solidFill>
                <a:srgbClr val="E9EFFD"/>
              </a:solidFill>
              <a:ln w="38100" cap="rnd">
                <a:solidFill>
                  <a:srgbClr val="96B1E7"/>
                </a:solidFill>
                <a:prstDash val="dash"/>
                <a:rou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1" name="TextBox 19">
                <a:extLst>
                  <a:ext uri="{FF2B5EF4-FFF2-40B4-BE49-F238E27FC236}">
                    <a16:creationId xmlns:a16="http://schemas.microsoft.com/office/drawing/2014/main" id="{2ED4C2DB-31F2-47C1-B4AE-AC6BF0F7CB0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49864" cy="2884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6CF4AC7B-38E3-8FC0-FC83-7351E397BD79}"/>
                </a:ext>
              </a:extLst>
            </p:cNvPr>
            <p:cNvSpPr/>
            <p:nvPr/>
          </p:nvSpPr>
          <p:spPr>
            <a:xfrm>
              <a:off x="0" y="0"/>
              <a:ext cx="937890" cy="1285816"/>
            </a:xfrm>
            <a:custGeom>
              <a:avLst/>
              <a:gdLst/>
              <a:ahLst/>
              <a:cxnLst/>
              <a:rect l="l" t="t" r="r" b="b"/>
              <a:pathLst>
                <a:path w="937890" h="1285816">
                  <a:moveTo>
                    <a:pt x="0" y="0"/>
                  </a:moveTo>
                  <a:lnTo>
                    <a:pt x="937890" y="0"/>
                  </a:lnTo>
                  <a:lnTo>
                    <a:pt x="937890" y="1285816"/>
                  </a:lnTo>
                  <a:lnTo>
                    <a:pt x="0" y="12858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7009F71-D0AF-9BA9-63DF-008162B3D10A}"/>
                </a:ext>
              </a:extLst>
            </p:cNvPr>
            <p:cNvSpPr txBox="1"/>
            <p:nvPr/>
          </p:nvSpPr>
          <p:spPr>
            <a:xfrm>
              <a:off x="606096" y="533051"/>
              <a:ext cx="4527197" cy="150778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spcBef>
                  <a:spcPct val="0"/>
                </a:spcBef>
              </a:pPr>
              <a:r>
                <a:rPr lang="en-US" sz="2800" b="1" u="none" dirty="0" err="1">
                  <a:solidFill>
                    <a:srgbClr val="EA613C"/>
                  </a:solidFill>
                  <a:latin typeface="UTM Avo" panose="02040603050506020204" pitchFamily="18" charset="0"/>
                  <a:ea typeface="字由点字匹喏曹 Bold"/>
                </a:rPr>
                <a:t>Bộ</a:t>
              </a:r>
              <a:r>
                <a:rPr lang="en-US" sz="2800" b="1" u="none" dirty="0">
                  <a:solidFill>
                    <a:srgbClr val="EA613C"/>
                  </a:solidFill>
                  <a:latin typeface="UTM Avo" panose="02040603050506020204" pitchFamily="18" charset="0"/>
                  <a:ea typeface="字由点字匹喏曹 Bold"/>
                </a:rPr>
                <a:t> </a:t>
              </a:r>
              <a:r>
                <a:rPr lang="en-US" sz="2800" b="1" u="none" dirty="0" err="1">
                  <a:solidFill>
                    <a:srgbClr val="EA613C"/>
                  </a:solidFill>
                  <a:latin typeface="UTM Avo" panose="02040603050506020204" pitchFamily="18" charset="0"/>
                  <a:ea typeface="字由点字匹喏曹 Bold"/>
                </a:rPr>
                <a:t>phận</a:t>
              </a:r>
              <a:r>
                <a:rPr lang="en-US" sz="2800" b="1" u="none" dirty="0">
                  <a:solidFill>
                    <a:srgbClr val="EA613C"/>
                  </a:solidFill>
                  <a:latin typeface="UTM Avo" panose="02040603050506020204" pitchFamily="18" charset="0"/>
                  <a:ea typeface="字由点字匹喏曹 Bold"/>
                </a:rPr>
                <a:t> </a:t>
              </a:r>
            </a:p>
            <a:p>
              <a:pPr marL="0" lvl="0" indent="0" algn="ctr">
                <a:spcBef>
                  <a:spcPct val="0"/>
                </a:spcBef>
              </a:pPr>
              <a:r>
                <a:rPr lang="en-US" sz="2800" b="1" u="none" dirty="0" err="1">
                  <a:solidFill>
                    <a:srgbClr val="EA613C"/>
                  </a:solidFill>
                  <a:latin typeface="UTM Avo" panose="02040603050506020204" pitchFamily="18" charset="0"/>
                  <a:ea typeface="字由点字匹喏曹 Bold"/>
                </a:rPr>
                <a:t>cuộn</a:t>
              </a:r>
              <a:endParaRPr lang="en-US" sz="2800" b="1" u="none" dirty="0">
                <a:solidFill>
                  <a:srgbClr val="EA613C"/>
                </a:solidFill>
                <a:latin typeface="UTM Avo" panose="02040603050506020204" pitchFamily="18" charset="0"/>
                <a:ea typeface="字由点字匹喏曹 Bold"/>
              </a:endParaRPr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582E8792-F9DE-9AEF-CD43-28BA84843A0C}"/>
                </a:ext>
              </a:extLst>
            </p:cNvPr>
            <p:cNvSpPr/>
            <p:nvPr/>
          </p:nvSpPr>
          <p:spPr>
            <a:xfrm flipH="1">
              <a:off x="4403367" y="51954"/>
              <a:ext cx="937890" cy="1285817"/>
            </a:xfrm>
            <a:custGeom>
              <a:avLst/>
              <a:gdLst/>
              <a:ahLst/>
              <a:cxnLst/>
              <a:rect l="l" t="t" r="r" b="b"/>
              <a:pathLst>
                <a:path w="937890" h="1285816">
                  <a:moveTo>
                    <a:pt x="937889" y="0"/>
                  </a:moveTo>
                  <a:lnTo>
                    <a:pt x="0" y="0"/>
                  </a:lnTo>
                  <a:lnTo>
                    <a:pt x="0" y="1285816"/>
                  </a:lnTo>
                  <a:lnTo>
                    <a:pt x="937889" y="1285816"/>
                  </a:lnTo>
                  <a:lnTo>
                    <a:pt x="937889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3FAB22D-2B56-F439-994D-23511D2F730F}"/>
              </a:ext>
            </a:extLst>
          </p:cNvPr>
          <p:cNvGrpSpPr/>
          <p:nvPr/>
        </p:nvGrpSpPr>
        <p:grpSpPr>
          <a:xfrm>
            <a:off x="435944" y="2216105"/>
            <a:ext cx="3580953" cy="868073"/>
            <a:chOff x="0" y="-96683"/>
            <a:chExt cx="6265358" cy="1518810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384CD799-1E05-ECB4-AF7B-7E17744641A6}"/>
                </a:ext>
              </a:extLst>
            </p:cNvPr>
            <p:cNvGrpSpPr/>
            <p:nvPr/>
          </p:nvGrpSpPr>
          <p:grpSpPr>
            <a:xfrm>
              <a:off x="224205" y="202827"/>
              <a:ext cx="5821185" cy="1219300"/>
              <a:chOff x="0" y="0"/>
              <a:chExt cx="1149864" cy="240849"/>
            </a:xfrm>
          </p:grpSpPr>
          <p:sp>
            <p:nvSpPr>
              <p:cNvPr id="37" name="Freeform 18">
                <a:extLst>
                  <a:ext uri="{FF2B5EF4-FFF2-40B4-BE49-F238E27FC236}">
                    <a16:creationId xmlns:a16="http://schemas.microsoft.com/office/drawing/2014/main" id="{17D662DF-5B1B-F0CA-3600-1376D18F6649}"/>
                  </a:ext>
                </a:extLst>
              </p:cNvPr>
              <p:cNvSpPr/>
              <p:nvPr/>
            </p:nvSpPr>
            <p:spPr>
              <a:xfrm>
                <a:off x="0" y="0"/>
                <a:ext cx="1149864" cy="240849"/>
              </a:xfrm>
              <a:custGeom>
                <a:avLst/>
                <a:gdLst/>
                <a:ahLst/>
                <a:cxnLst/>
                <a:rect l="l" t="t" r="r" b="b"/>
                <a:pathLst>
                  <a:path w="1149864" h="240849">
                    <a:moveTo>
                      <a:pt x="90437" y="0"/>
                    </a:moveTo>
                    <a:lnTo>
                      <a:pt x="1059427" y="0"/>
                    </a:lnTo>
                    <a:cubicBezTo>
                      <a:pt x="1109374" y="0"/>
                      <a:pt x="1149864" y="40490"/>
                      <a:pt x="1149864" y="90437"/>
                    </a:cubicBezTo>
                    <a:lnTo>
                      <a:pt x="1149864" y="150412"/>
                    </a:lnTo>
                    <a:cubicBezTo>
                      <a:pt x="1149864" y="200359"/>
                      <a:pt x="1109374" y="240849"/>
                      <a:pt x="1059427" y="240849"/>
                    </a:cubicBezTo>
                    <a:lnTo>
                      <a:pt x="90437" y="240849"/>
                    </a:lnTo>
                    <a:cubicBezTo>
                      <a:pt x="40490" y="240849"/>
                      <a:pt x="0" y="200359"/>
                      <a:pt x="0" y="150412"/>
                    </a:cubicBezTo>
                    <a:lnTo>
                      <a:pt x="0" y="90437"/>
                    </a:lnTo>
                    <a:cubicBezTo>
                      <a:pt x="0" y="40490"/>
                      <a:pt x="40490" y="0"/>
                      <a:pt x="90437" y="0"/>
                    </a:cubicBezTo>
                    <a:close/>
                  </a:path>
                </a:pathLst>
              </a:custGeom>
              <a:solidFill>
                <a:srgbClr val="E9EFFD"/>
              </a:solidFill>
              <a:ln w="38100" cap="rnd">
                <a:solidFill>
                  <a:srgbClr val="96B1E7"/>
                </a:solidFill>
                <a:prstDash val="dash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TextBox 19">
                <a:extLst>
                  <a:ext uri="{FF2B5EF4-FFF2-40B4-BE49-F238E27FC236}">
                    <a16:creationId xmlns:a16="http://schemas.microsoft.com/office/drawing/2014/main" id="{11DB7AC7-F844-0CFC-C140-27430F4014A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49864" cy="2884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4" name="Freeform 20">
              <a:extLst>
                <a:ext uri="{FF2B5EF4-FFF2-40B4-BE49-F238E27FC236}">
                  <a16:creationId xmlns:a16="http://schemas.microsoft.com/office/drawing/2014/main" id="{B77863A2-CBBB-42C2-0A27-2D9EAE471E80}"/>
                </a:ext>
              </a:extLst>
            </p:cNvPr>
            <p:cNvSpPr/>
            <p:nvPr/>
          </p:nvSpPr>
          <p:spPr>
            <a:xfrm>
              <a:off x="0" y="0"/>
              <a:ext cx="937890" cy="1285816"/>
            </a:xfrm>
            <a:custGeom>
              <a:avLst/>
              <a:gdLst/>
              <a:ahLst/>
              <a:cxnLst/>
              <a:rect l="l" t="t" r="r" b="b"/>
              <a:pathLst>
                <a:path w="937890" h="1285816">
                  <a:moveTo>
                    <a:pt x="0" y="0"/>
                  </a:moveTo>
                  <a:lnTo>
                    <a:pt x="937890" y="0"/>
                  </a:lnTo>
                  <a:lnTo>
                    <a:pt x="937890" y="1285816"/>
                  </a:lnTo>
                  <a:lnTo>
                    <a:pt x="0" y="12858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EDF61B5-3E94-11F2-A796-7080093487F3}"/>
                </a:ext>
              </a:extLst>
            </p:cNvPr>
            <p:cNvSpPr txBox="1"/>
            <p:nvPr/>
          </p:nvSpPr>
          <p:spPr>
            <a:xfrm>
              <a:off x="1062693" y="-96683"/>
              <a:ext cx="4139972" cy="12514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6532"/>
                </a:lnSpc>
                <a:spcBef>
                  <a:spcPct val="0"/>
                </a:spcBef>
              </a:pPr>
              <a:r>
                <a:rPr lang="en-US" sz="2800" b="1" u="none" dirty="0" err="1">
                  <a:solidFill>
                    <a:srgbClr val="EA613C"/>
                  </a:solidFill>
                  <a:latin typeface="UTM Avo" panose="02040603050506020204" pitchFamily="18" charset="0"/>
                  <a:ea typeface="字由点字匹喏曹 Bold"/>
                </a:rPr>
                <a:t>Cuộn</a:t>
              </a:r>
              <a:r>
                <a:rPr lang="en-US" sz="2800" b="1" u="none" dirty="0">
                  <a:solidFill>
                    <a:srgbClr val="EA613C"/>
                  </a:solidFill>
                  <a:latin typeface="UTM Avo" panose="02040603050506020204" pitchFamily="18" charset="0"/>
                  <a:ea typeface="字由点字匹喏曹 Bold"/>
                </a:rPr>
                <a:t> </a:t>
              </a:r>
              <a:r>
                <a:rPr lang="en-US" sz="2800" b="1" u="none" dirty="0" err="1">
                  <a:solidFill>
                    <a:srgbClr val="EA613C"/>
                  </a:solidFill>
                  <a:latin typeface="UTM Avo" panose="02040603050506020204" pitchFamily="18" charset="0"/>
                  <a:ea typeface="字由点字匹喏曹 Bold"/>
                </a:rPr>
                <a:t>phim</a:t>
              </a:r>
              <a:endParaRPr lang="en-US" sz="2800" b="1" u="none" dirty="0">
                <a:solidFill>
                  <a:srgbClr val="EA613C"/>
                </a:solidFill>
                <a:latin typeface="UTM Avo" panose="02040603050506020204" pitchFamily="18" charset="0"/>
                <a:ea typeface="字由点字匹喏曹 Bold"/>
              </a:endParaRPr>
            </a:p>
          </p:txBody>
        </p:sp>
        <p:sp>
          <p:nvSpPr>
            <p:cNvPr id="36" name="Freeform 22">
              <a:extLst>
                <a:ext uri="{FF2B5EF4-FFF2-40B4-BE49-F238E27FC236}">
                  <a16:creationId xmlns:a16="http://schemas.microsoft.com/office/drawing/2014/main" id="{E2652EAD-A90C-ABCA-B3B3-7CD612DE101D}"/>
                </a:ext>
              </a:extLst>
            </p:cNvPr>
            <p:cNvSpPr/>
            <p:nvPr/>
          </p:nvSpPr>
          <p:spPr>
            <a:xfrm flipH="1">
              <a:off x="5327468" y="173"/>
              <a:ext cx="937890" cy="1285816"/>
            </a:xfrm>
            <a:custGeom>
              <a:avLst/>
              <a:gdLst/>
              <a:ahLst/>
              <a:cxnLst/>
              <a:rect l="l" t="t" r="r" b="b"/>
              <a:pathLst>
                <a:path w="937890" h="1285816">
                  <a:moveTo>
                    <a:pt x="937889" y="0"/>
                  </a:moveTo>
                  <a:lnTo>
                    <a:pt x="0" y="0"/>
                  </a:lnTo>
                  <a:lnTo>
                    <a:pt x="0" y="1285816"/>
                  </a:lnTo>
                  <a:lnTo>
                    <a:pt x="937889" y="1285816"/>
                  </a:lnTo>
                  <a:lnTo>
                    <a:pt x="937889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309D600-9701-9B49-DAFE-DAE420DB073C}"/>
              </a:ext>
            </a:extLst>
          </p:cNvPr>
          <p:cNvGrpSpPr/>
          <p:nvPr/>
        </p:nvGrpSpPr>
        <p:grpSpPr>
          <a:xfrm>
            <a:off x="661161" y="5338646"/>
            <a:ext cx="3580953" cy="812814"/>
            <a:chOff x="0" y="0"/>
            <a:chExt cx="6265358" cy="1422127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D80A0D14-FE0F-73D4-387A-7285E09CAEE0}"/>
                </a:ext>
              </a:extLst>
            </p:cNvPr>
            <p:cNvGrpSpPr/>
            <p:nvPr/>
          </p:nvGrpSpPr>
          <p:grpSpPr>
            <a:xfrm>
              <a:off x="224205" y="202827"/>
              <a:ext cx="5821185" cy="1219300"/>
              <a:chOff x="0" y="0"/>
              <a:chExt cx="1149864" cy="240849"/>
            </a:xfrm>
          </p:grpSpPr>
          <p:sp>
            <p:nvSpPr>
              <p:cNvPr id="44" name="Freeform 18">
                <a:extLst>
                  <a:ext uri="{FF2B5EF4-FFF2-40B4-BE49-F238E27FC236}">
                    <a16:creationId xmlns:a16="http://schemas.microsoft.com/office/drawing/2014/main" id="{2055E58A-602D-0011-A6F4-8C50441B81BE}"/>
                  </a:ext>
                </a:extLst>
              </p:cNvPr>
              <p:cNvSpPr/>
              <p:nvPr/>
            </p:nvSpPr>
            <p:spPr>
              <a:xfrm>
                <a:off x="0" y="0"/>
                <a:ext cx="1149864" cy="240849"/>
              </a:xfrm>
              <a:custGeom>
                <a:avLst/>
                <a:gdLst/>
                <a:ahLst/>
                <a:cxnLst/>
                <a:rect l="l" t="t" r="r" b="b"/>
                <a:pathLst>
                  <a:path w="1149864" h="240849">
                    <a:moveTo>
                      <a:pt x="90437" y="0"/>
                    </a:moveTo>
                    <a:lnTo>
                      <a:pt x="1059427" y="0"/>
                    </a:lnTo>
                    <a:cubicBezTo>
                      <a:pt x="1109374" y="0"/>
                      <a:pt x="1149864" y="40490"/>
                      <a:pt x="1149864" y="90437"/>
                    </a:cubicBezTo>
                    <a:lnTo>
                      <a:pt x="1149864" y="150412"/>
                    </a:lnTo>
                    <a:cubicBezTo>
                      <a:pt x="1149864" y="200359"/>
                      <a:pt x="1109374" y="240849"/>
                      <a:pt x="1059427" y="240849"/>
                    </a:cubicBezTo>
                    <a:lnTo>
                      <a:pt x="90437" y="240849"/>
                    </a:lnTo>
                    <a:cubicBezTo>
                      <a:pt x="40490" y="240849"/>
                      <a:pt x="0" y="200359"/>
                      <a:pt x="0" y="150412"/>
                    </a:cubicBezTo>
                    <a:lnTo>
                      <a:pt x="0" y="90437"/>
                    </a:lnTo>
                    <a:cubicBezTo>
                      <a:pt x="0" y="40490"/>
                      <a:pt x="40490" y="0"/>
                      <a:pt x="90437" y="0"/>
                    </a:cubicBezTo>
                    <a:close/>
                  </a:path>
                </a:pathLst>
              </a:custGeom>
              <a:solidFill>
                <a:srgbClr val="E9EFFD"/>
              </a:solidFill>
              <a:ln w="38100" cap="rnd">
                <a:solidFill>
                  <a:srgbClr val="96B1E7"/>
                </a:solidFill>
                <a:prstDash val="dash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TextBox 19">
                <a:extLst>
                  <a:ext uri="{FF2B5EF4-FFF2-40B4-BE49-F238E27FC236}">
                    <a16:creationId xmlns:a16="http://schemas.microsoft.com/office/drawing/2014/main" id="{7F3D2AAD-7414-78E1-362F-2B84CA06155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49864" cy="2884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1" name="Freeform 20">
              <a:extLst>
                <a:ext uri="{FF2B5EF4-FFF2-40B4-BE49-F238E27FC236}">
                  <a16:creationId xmlns:a16="http://schemas.microsoft.com/office/drawing/2014/main" id="{9D078602-430B-47E2-D5B7-3324E4CEA731}"/>
                </a:ext>
              </a:extLst>
            </p:cNvPr>
            <p:cNvSpPr/>
            <p:nvPr/>
          </p:nvSpPr>
          <p:spPr>
            <a:xfrm>
              <a:off x="0" y="0"/>
              <a:ext cx="937890" cy="1285816"/>
            </a:xfrm>
            <a:custGeom>
              <a:avLst/>
              <a:gdLst/>
              <a:ahLst/>
              <a:cxnLst/>
              <a:rect l="l" t="t" r="r" b="b"/>
              <a:pathLst>
                <a:path w="937890" h="1285816">
                  <a:moveTo>
                    <a:pt x="0" y="0"/>
                  </a:moveTo>
                  <a:lnTo>
                    <a:pt x="937890" y="0"/>
                  </a:lnTo>
                  <a:lnTo>
                    <a:pt x="937890" y="1285816"/>
                  </a:lnTo>
                  <a:lnTo>
                    <a:pt x="0" y="12858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32387A4-271A-539D-471A-003A1D904F34}"/>
                </a:ext>
              </a:extLst>
            </p:cNvPr>
            <p:cNvSpPr txBox="1"/>
            <p:nvPr/>
          </p:nvSpPr>
          <p:spPr>
            <a:xfrm>
              <a:off x="1054156" y="0"/>
              <a:ext cx="4139972" cy="12514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6532"/>
                </a:lnSpc>
                <a:spcBef>
                  <a:spcPct val="0"/>
                </a:spcBef>
              </a:pPr>
              <a:r>
                <a:rPr lang="en-US" sz="2800" b="1" u="none" dirty="0" err="1">
                  <a:solidFill>
                    <a:srgbClr val="EA613C"/>
                  </a:solidFill>
                  <a:latin typeface="UTM Avo" panose="02040603050506020204" pitchFamily="18" charset="0"/>
                  <a:ea typeface="字由点字匹喏曹 Bold"/>
                </a:rPr>
                <a:t>Màn</a:t>
              </a:r>
              <a:r>
                <a:rPr lang="en-US" sz="2800" b="1" u="none" dirty="0">
                  <a:solidFill>
                    <a:srgbClr val="EA613C"/>
                  </a:solidFill>
                  <a:latin typeface="UTM Avo" panose="02040603050506020204" pitchFamily="18" charset="0"/>
                  <a:ea typeface="字由点字匹喏曹 Bold"/>
                </a:rPr>
                <a:t> </a:t>
              </a:r>
              <a:r>
                <a:rPr lang="en-US" sz="2800" b="1" u="none" dirty="0" err="1">
                  <a:solidFill>
                    <a:srgbClr val="EA613C"/>
                  </a:solidFill>
                  <a:latin typeface="UTM Avo" panose="02040603050506020204" pitchFamily="18" charset="0"/>
                  <a:ea typeface="字由点字匹喏曹 Bold"/>
                </a:rPr>
                <a:t>hình</a:t>
              </a:r>
              <a:endParaRPr lang="en-US" sz="2800" b="1" u="none" dirty="0">
                <a:solidFill>
                  <a:srgbClr val="EA613C"/>
                </a:solidFill>
                <a:latin typeface="UTM Avo" panose="02040603050506020204" pitchFamily="18" charset="0"/>
                <a:ea typeface="字由点字匹喏曹 Bold"/>
              </a:endParaRPr>
            </a:p>
          </p:txBody>
        </p:sp>
        <p:sp>
          <p:nvSpPr>
            <p:cNvPr id="43" name="Freeform 22">
              <a:extLst>
                <a:ext uri="{FF2B5EF4-FFF2-40B4-BE49-F238E27FC236}">
                  <a16:creationId xmlns:a16="http://schemas.microsoft.com/office/drawing/2014/main" id="{8C4255DA-ECA8-FD24-BA23-5E6736D23F65}"/>
                </a:ext>
              </a:extLst>
            </p:cNvPr>
            <p:cNvSpPr/>
            <p:nvPr/>
          </p:nvSpPr>
          <p:spPr>
            <a:xfrm flipH="1">
              <a:off x="5327468" y="173"/>
              <a:ext cx="937890" cy="1285816"/>
            </a:xfrm>
            <a:custGeom>
              <a:avLst/>
              <a:gdLst/>
              <a:ahLst/>
              <a:cxnLst/>
              <a:rect l="l" t="t" r="r" b="b"/>
              <a:pathLst>
                <a:path w="937890" h="1285816">
                  <a:moveTo>
                    <a:pt x="937889" y="0"/>
                  </a:moveTo>
                  <a:lnTo>
                    <a:pt x="0" y="0"/>
                  </a:lnTo>
                  <a:lnTo>
                    <a:pt x="0" y="1285816"/>
                  </a:lnTo>
                  <a:lnTo>
                    <a:pt x="937889" y="1285816"/>
                  </a:lnTo>
                  <a:lnTo>
                    <a:pt x="937889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Slide 11">
            <a:hlinkClick r:id="" action="ppaction://media"/>
            <a:extLst>
              <a:ext uri="{FF2B5EF4-FFF2-40B4-BE49-F238E27FC236}">
                <a16:creationId xmlns:a16="http://schemas.microsoft.com/office/drawing/2014/main" id="{2D24E02D-B5F2-CDE1-9BCD-D9939E838AA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5300.645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07300" y="452139"/>
            <a:ext cx="406400" cy="406400"/>
          </a:xfrm>
          <a:prstGeom prst="rect">
            <a:avLst/>
          </a:prstGeom>
        </p:spPr>
      </p:pic>
      <p:pic>
        <p:nvPicPr>
          <p:cNvPr id="9" name="Slide 11">
            <a:hlinkClick r:id="" action="ppaction://media"/>
            <a:extLst>
              <a:ext uri="{FF2B5EF4-FFF2-40B4-BE49-F238E27FC236}">
                <a16:creationId xmlns:a16="http://schemas.microsoft.com/office/drawing/2014/main" id="{90F6ADD5-DD3C-7BD2-818C-B6810B3B90F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20" end="11308.645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591632" y="1468505"/>
            <a:ext cx="406400" cy="406400"/>
          </a:xfrm>
          <a:prstGeom prst="rect">
            <a:avLst/>
          </a:prstGeom>
        </p:spPr>
      </p:pic>
      <p:pic>
        <p:nvPicPr>
          <p:cNvPr id="12" name="Slide 11">
            <a:hlinkClick r:id="" action="ppaction://media"/>
            <a:extLst>
              <a:ext uri="{FF2B5EF4-FFF2-40B4-BE49-F238E27FC236}">
                <a16:creationId xmlns:a16="http://schemas.microsoft.com/office/drawing/2014/main" id="{B7F5C8B9-6746-50FB-5854-9030177731A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224" end="9958.645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597544" y="2316466"/>
            <a:ext cx="406400" cy="406400"/>
          </a:xfrm>
          <a:prstGeom prst="rect">
            <a:avLst/>
          </a:prstGeom>
        </p:spPr>
      </p:pic>
      <p:pic>
        <p:nvPicPr>
          <p:cNvPr id="16" name="Slide 11">
            <a:hlinkClick r:id="" action="ppaction://media"/>
            <a:extLst>
              <a:ext uri="{FF2B5EF4-FFF2-40B4-BE49-F238E27FC236}">
                <a16:creationId xmlns:a16="http://schemas.microsoft.com/office/drawing/2014/main" id="{D81BFAE9-538D-ED86-63CC-F0421CE5D26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548" end="9237.645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03456" y="3164427"/>
            <a:ext cx="406400" cy="406400"/>
          </a:xfrm>
          <a:prstGeom prst="rect">
            <a:avLst/>
          </a:prstGeom>
        </p:spPr>
      </p:pic>
      <p:pic>
        <p:nvPicPr>
          <p:cNvPr id="20" name="Slide 11">
            <a:hlinkClick r:id="" action="ppaction://media"/>
            <a:extLst>
              <a:ext uri="{FF2B5EF4-FFF2-40B4-BE49-F238E27FC236}">
                <a16:creationId xmlns:a16="http://schemas.microsoft.com/office/drawing/2014/main" id="{9E4A8633-7A20-E693-EB5F-014F87A7B63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400" end="8576.645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07300" y="3990455"/>
            <a:ext cx="406400" cy="406400"/>
          </a:xfrm>
          <a:prstGeom prst="rect">
            <a:avLst/>
          </a:prstGeom>
        </p:spPr>
      </p:pic>
      <p:pic>
        <p:nvPicPr>
          <p:cNvPr id="46" name="Slide 11">
            <a:hlinkClick r:id="" action="ppaction://media"/>
            <a:extLst>
              <a:ext uri="{FF2B5EF4-FFF2-40B4-BE49-F238E27FC236}">
                <a16:creationId xmlns:a16="http://schemas.microsoft.com/office/drawing/2014/main" id="{F4FC4966-91B9-336B-4E67-39D29FD465B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104" end="0.645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11144" y="481648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436935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7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8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" dur="3276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2" presetClass="entr" presetSubtype="4" fill="hold" nodeType="click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15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16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8" dur="3948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2" fill="hold" nodeType="click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23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24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6" dur="1394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27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9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4" fill="hold" nodeType="click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34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35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7" dur="791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0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2" presetClass="entr" presetSubtype="8" fill="hold" nodeType="clickEffect" p14:presetBounceEnd="70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667">
                                          <p:cBhvr additive="base">
                                            <p:cTn id="45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667">
                                          <p:cBhvr additive="base">
                                            <p:cTn id="46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8" dur="600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" presetClass="entr" presetSubtype="4" fill="hold" nodeType="click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59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60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3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5" dur="8472" fill="hold"/>
                                            <p:tgtEl>
                                              <p:spTgt spid="4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6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  <p:audio>
                  <p:cMediaNode vol="80000">
                    <p:cTn id="6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"/>
                    </p:tgtEl>
                  </p:cMediaNode>
                </p:audio>
                <p:audio>
                  <p:cMediaNode vol="80000">
                    <p:cTn id="6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2"/>
                    </p:tgtEl>
                  </p:cMediaNode>
                </p:audio>
                <p:audio>
                  <p:cMediaNode vol="80000">
                    <p:cTn id="6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6"/>
                    </p:tgtEl>
                  </p:cMediaNode>
                </p:audio>
                <p:audio>
                  <p:cMediaNode vol="80000">
                    <p:cTn id="7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0"/>
                    </p:tgtEl>
                  </p:cMediaNode>
                </p:audio>
                <p:audio>
                  <p:cMediaNode vol="80000">
                    <p:cTn id="7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6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" dur="3276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8" dur="3948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6" dur="1394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27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9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7" dur="791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0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8" dur="600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3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5" dur="8472" fill="hold"/>
                                            <p:tgtEl>
                                              <p:spTgt spid="4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6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  <p:audio>
                  <p:cMediaNode vol="80000">
                    <p:cTn id="6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"/>
                    </p:tgtEl>
                  </p:cMediaNode>
                </p:audio>
                <p:audio>
                  <p:cMediaNode vol="80000">
                    <p:cTn id="6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2"/>
                    </p:tgtEl>
                  </p:cMediaNode>
                </p:audio>
                <p:audio>
                  <p:cMediaNode vol="80000">
                    <p:cTn id="6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6"/>
                    </p:tgtEl>
                  </p:cMediaNode>
                </p:audio>
                <p:audio>
                  <p:cMediaNode vol="80000">
                    <p:cTn id="7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0"/>
                    </p:tgtEl>
                  </p:cMediaNode>
                </p:audio>
                <p:audio>
                  <p:cMediaNode vol="80000">
                    <p:cTn id="7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6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1">
            <a:extLst>
              <a:ext uri="{FF2B5EF4-FFF2-40B4-BE49-F238E27FC236}">
                <a16:creationId xmlns:a16="http://schemas.microsoft.com/office/drawing/2014/main" id="{A5E3F71B-5BED-93F0-8858-A2C50367FC72}"/>
              </a:ext>
            </a:extLst>
          </p:cNvPr>
          <p:cNvGrpSpPr/>
          <p:nvPr/>
        </p:nvGrpSpPr>
        <p:grpSpPr>
          <a:xfrm>
            <a:off x="1070385" y="512714"/>
            <a:ext cx="9933690" cy="5660866"/>
            <a:chOff x="1070385" y="512714"/>
            <a:chExt cx="9933690" cy="5660866"/>
          </a:xfrm>
        </p:grpSpPr>
        <p:grpSp>
          <p:nvGrpSpPr>
            <p:cNvPr id="22" name="Group 3">
              <a:extLst>
                <a:ext uri="{FF2B5EF4-FFF2-40B4-BE49-F238E27FC236}">
                  <a16:creationId xmlns:a16="http://schemas.microsoft.com/office/drawing/2014/main" id="{AA64106F-2EF6-4EAC-8667-543B0BB233E2}"/>
                </a:ext>
              </a:extLst>
            </p:cNvPr>
            <p:cNvGrpSpPr/>
            <p:nvPr/>
          </p:nvGrpSpPr>
          <p:grpSpPr>
            <a:xfrm>
              <a:off x="1070385" y="512714"/>
              <a:ext cx="9933690" cy="5660866"/>
              <a:chOff x="0" y="0"/>
              <a:chExt cx="4148828" cy="2364273"/>
            </a:xfrm>
          </p:grpSpPr>
          <p:sp>
            <p:nvSpPr>
              <p:cNvPr id="23" name="Freeform 4">
                <a:extLst>
                  <a:ext uri="{FF2B5EF4-FFF2-40B4-BE49-F238E27FC236}">
                    <a16:creationId xmlns:a16="http://schemas.microsoft.com/office/drawing/2014/main" id="{7EF8BC4F-3A2C-4D40-E625-85E2A53501B6}"/>
                  </a:ext>
                </a:extLst>
              </p:cNvPr>
              <p:cNvSpPr/>
              <p:nvPr/>
            </p:nvSpPr>
            <p:spPr>
              <a:xfrm>
                <a:off x="0" y="0"/>
                <a:ext cx="4148828" cy="2364273"/>
              </a:xfrm>
              <a:custGeom>
                <a:avLst/>
                <a:gdLst/>
                <a:ahLst/>
                <a:cxnLst/>
                <a:rect l="l" t="t" r="r" b="b"/>
                <a:pathLst>
                  <a:path w="4148828" h="2364273">
                    <a:moveTo>
                      <a:pt x="25065" y="0"/>
                    </a:moveTo>
                    <a:lnTo>
                      <a:pt x="4123763" y="0"/>
                    </a:lnTo>
                    <a:cubicBezTo>
                      <a:pt x="4130410" y="0"/>
                      <a:pt x="4136786" y="2641"/>
                      <a:pt x="4141486" y="7341"/>
                    </a:cubicBezTo>
                    <a:cubicBezTo>
                      <a:pt x="4146187" y="12042"/>
                      <a:pt x="4148828" y="18417"/>
                      <a:pt x="4148828" y="25065"/>
                    </a:cubicBezTo>
                    <a:lnTo>
                      <a:pt x="4148828" y="2339208"/>
                    </a:lnTo>
                    <a:cubicBezTo>
                      <a:pt x="4148828" y="2345856"/>
                      <a:pt x="4146187" y="2352231"/>
                      <a:pt x="4141486" y="2356932"/>
                    </a:cubicBezTo>
                    <a:cubicBezTo>
                      <a:pt x="4136786" y="2361632"/>
                      <a:pt x="4130410" y="2364273"/>
                      <a:pt x="4123763" y="2364273"/>
                    </a:cubicBezTo>
                    <a:lnTo>
                      <a:pt x="25065" y="2364273"/>
                    </a:lnTo>
                    <a:cubicBezTo>
                      <a:pt x="18417" y="2364273"/>
                      <a:pt x="12042" y="2361632"/>
                      <a:pt x="7341" y="2356932"/>
                    </a:cubicBezTo>
                    <a:cubicBezTo>
                      <a:pt x="2641" y="2352231"/>
                      <a:pt x="0" y="2345856"/>
                      <a:pt x="0" y="2339208"/>
                    </a:cubicBezTo>
                    <a:lnTo>
                      <a:pt x="0" y="25065"/>
                    </a:lnTo>
                    <a:cubicBezTo>
                      <a:pt x="0" y="18417"/>
                      <a:pt x="2641" y="12042"/>
                      <a:pt x="7341" y="7341"/>
                    </a:cubicBezTo>
                    <a:cubicBezTo>
                      <a:pt x="12042" y="2641"/>
                      <a:pt x="18417" y="0"/>
                      <a:pt x="250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57150" cap="rnd">
                <a:solidFill>
                  <a:srgbClr val="EA613C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Box 5">
                <a:extLst>
                  <a:ext uri="{FF2B5EF4-FFF2-40B4-BE49-F238E27FC236}">
                    <a16:creationId xmlns:a16="http://schemas.microsoft.com/office/drawing/2014/main" id="{122F8DD4-F5AF-0A73-09E3-D04D15AE4A2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4148828" cy="24118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grpSp>
          <p:nvGrpSpPr>
            <p:cNvPr id="25" name="Group 6">
              <a:extLst>
                <a:ext uri="{FF2B5EF4-FFF2-40B4-BE49-F238E27FC236}">
                  <a16:creationId xmlns:a16="http://schemas.microsoft.com/office/drawing/2014/main" id="{F5A46FE3-418C-BB7C-4017-0C4B4AD84A38}"/>
                </a:ext>
              </a:extLst>
            </p:cNvPr>
            <p:cNvGrpSpPr/>
            <p:nvPr/>
          </p:nvGrpSpPr>
          <p:grpSpPr>
            <a:xfrm>
              <a:off x="1218208" y="657018"/>
              <a:ext cx="9638044" cy="5492387"/>
              <a:chOff x="0" y="0"/>
              <a:chExt cx="4148828" cy="2364273"/>
            </a:xfrm>
          </p:grpSpPr>
          <p:sp>
            <p:nvSpPr>
              <p:cNvPr id="26" name="Freeform 7">
                <a:extLst>
                  <a:ext uri="{FF2B5EF4-FFF2-40B4-BE49-F238E27FC236}">
                    <a16:creationId xmlns:a16="http://schemas.microsoft.com/office/drawing/2014/main" id="{155143C4-BB52-3D80-BEED-B1C45CDEAB74}"/>
                  </a:ext>
                </a:extLst>
              </p:cNvPr>
              <p:cNvSpPr/>
              <p:nvPr/>
            </p:nvSpPr>
            <p:spPr>
              <a:xfrm>
                <a:off x="0" y="0"/>
                <a:ext cx="4148828" cy="2364273"/>
              </a:xfrm>
              <a:custGeom>
                <a:avLst/>
                <a:gdLst/>
                <a:ahLst/>
                <a:cxnLst/>
                <a:rect l="l" t="t" r="r" b="b"/>
                <a:pathLst>
                  <a:path w="4148828" h="2364273">
                    <a:moveTo>
                      <a:pt x="25834" y="0"/>
                    </a:moveTo>
                    <a:lnTo>
                      <a:pt x="4122994" y="0"/>
                    </a:lnTo>
                    <a:cubicBezTo>
                      <a:pt x="4129846" y="0"/>
                      <a:pt x="4136417" y="2722"/>
                      <a:pt x="4141261" y="7567"/>
                    </a:cubicBezTo>
                    <a:cubicBezTo>
                      <a:pt x="4146106" y="12411"/>
                      <a:pt x="4148828" y="18982"/>
                      <a:pt x="4148828" y="25834"/>
                    </a:cubicBezTo>
                    <a:lnTo>
                      <a:pt x="4148828" y="2338439"/>
                    </a:lnTo>
                    <a:cubicBezTo>
                      <a:pt x="4148828" y="2345291"/>
                      <a:pt x="4146106" y="2351862"/>
                      <a:pt x="4141261" y="2356707"/>
                    </a:cubicBezTo>
                    <a:cubicBezTo>
                      <a:pt x="4136417" y="2361551"/>
                      <a:pt x="4129846" y="2364273"/>
                      <a:pt x="4122994" y="2364273"/>
                    </a:cubicBezTo>
                    <a:lnTo>
                      <a:pt x="25834" y="2364273"/>
                    </a:lnTo>
                    <a:cubicBezTo>
                      <a:pt x="18982" y="2364273"/>
                      <a:pt x="12411" y="2361551"/>
                      <a:pt x="7567" y="2356707"/>
                    </a:cubicBezTo>
                    <a:cubicBezTo>
                      <a:pt x="2722" y="2351862"/>
                      <a:pt x="0" y="2345291"/>
                      <a:pt x="0" y="2338439"/>
                    </a:cubicBezTo>
                    <a:lnTo>
                      <a:pt x="0" y="25834"/>
                    </a:lnTo>
                    <a:cubicBezTo>
                      <a:pt x="0" y="18982"/>
                      <a:pt x="2722" y="12411"/>
                      <a:pt x="7567" y="7567"/>
                    </a:cubicBezTo>
                    <a:cubicBezTo>
                      <a:pt x="12411" y="2722"/>
                      <a:pt x="18982" y="0"/>
                      <a:pt x="25834" y="0"/>
                    </a:cubicBez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57150" cap="rnd">
                <a:solidFill>
                  <a:srgbClr val="EA613C">
                    <a:alpha val="40000"/>
                  </a:srgbClr>
                </a:solidFill>
                <a:prstDash val="sysDot"/>
                <a:rou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7" name="TextBox 8">
                <a:extLst>
                  <a:ext uri="{FF2B5EF4-FFF2-40B4-BE49-F238E27FC236}">
                    <a16:creationId xmlns:a16="http://schemas.microsoft.com/office/drawing/2014/main" id="{619BBF77-EB53-C501-2D06-83584DAB228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4148828" cy="24118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13" name="Freeform 9">
            <a:extLst>
              <a:ext uri="{FF2B5EF4-FFF2-40B4-BE49-F238E27FC236}">
                <a16:creationId xmlns:a16="http://schemas.microsoft.com/office/drawing/2014/main" id="{42CAADF2-DAF8-73F5-EB09-93D6BF2B741B}"/>
              </a:ext>
            </a:extLst>
          </p:cNvPr>
          <p:cNvSpPr/>
          <p:nvPr/>
        </p:nvSpPr>
        <p:spPr>
          <a:xfrm>
            <a:off x="-607300" y="4816483"/>
            <a:ext cx="13117939" cy="3248369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" name="Slide 12">
            <a:hlinkClick r:id="" action="ppaction://media"/>
            <a:extLst>
              <a:ext uri="{FF2B5EF4-FFF2-40B4-BE49-F238E27FC236}">
                <a16:creationId xmlns:a16="http://schemas.microsoft.com/office/drawing/2014/main" id="{CEBE082D-2034-4D37-939D-529C8ABE90C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0781.31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16900" y="418310"/>
            <a:ext cx="609600" cy="6096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8B2FFA1C-67D2-6F07-6579-4A44F44A007B}"/>
              </a:ext>
            </a:extLst>
          </p:cNvPr>
          <p:cNvGrpSpPr/>
          <p:nvPr/>
        </p:nvGrpSpPr>
        <p:grpSpPr>
          <a:xfrm>
            <a:off x="1461727" y="723110"/>
            <a:ext cx="9233841" cy="2238771"/>
            <a:chOff x="1461727" y="723110"/>
            <a:chExt cx="9233841" cy="2238771"/>
          </a:xfrm>
        </p:grpSpPr>
        <p:grpSp>
          <p:nvGrpSpPr>
            <p:cNvPr id="31" name="Group 14">
              <a:extLst>
                <a:ext uri="{FF2B5EF4-FFF2-40B4-BE49-F238E27FC236}">
                  <a16:creationId xmlns:a16="http://schemas.microsoft.com/office/drawing/2014/main" id="{31F08980-52A6-9377-4975-0ED043609157}"/>
                </a:ext>
              </a:extLst>
            </p:cNvPr>
            <p:cNvGrpSpPr/>
            <p:nvPr/>
          </p:nvGrpSpPr>
          <p:grpSpPr>
            <a:xfrm>
              <a:off x="1559626" y="795564"/>
              <a:ext cx="8955207" cy="2166317"/>
              <a:chOff x="0" y="0"/>
              <a:chExt cx="1206002" cy="1141105"/>
            </a:xfrm>
          </p:grpSpPr>
          <p:sp>
            <p:nvSpPr>
              <p:cNvPr id="39" name="Freeform 15">
                <a:extLst>
                  <a:ext uri="{FF2B5EF4-FFF2-40B4-BE49-F238E27FC236}">
                    <a16:creationId xmlns:a16="http://schemas.microsoft.com/office/drawing/2014/main" id="{E662BAF6-FD3D-571D-D0AF-1E7D5A6C9004}"/>
                  </a:ext>
                </a:extLst>
              </p:cNvPr>
              <p:cNvSpPr/>
              <p:nvPr/>
            </p:nvSpPr>
            <p:spPr>
              <a:xfrm>
                <a:off x="0" y="0"/>
                <a:ext cx="1206002" cy="1141105"/>
              </a:xfrm>
              <a:custGeom>
                <a:avLst/>
                <a:gdLst/>
                <a:ahLst/>
                <a:cxnLst/>
                <a:rect l="l" t="t" r="r" b="b"/>
                <a:pathLst>
                  <a:path w="1206002" h="1141105">
                    <a:moveTo>
                      <a:pt x="86227" y="0"/>
                    </a:moveTo>
                    <a:lnTo>
                      <a:pt x="1119775" y="0"/>
                    </a:lnTo>
                    <a:cubicBezTo>
                      <a:pt x="1142644" y="0"/>
                      <a:pt x="1164576" y="9085"/>
                      <a:pt x="1180747" y="25255"/>
                    </a:cubicBezTo>
                    <a:cubicBezTo>
                      <a:pt x="1196918" y="41426"/>
                      <a:pt x="1206002" y="63358"/>
                      <a:pt x="1206002" y="86227"/>
                    </a:cubicBezTo>
                    <a:lnTo>
                      <a:pt x="1206002" y="1054878"/>
                    </a:lnTo>
                    <a:cubicBezTo>
                      <a:pt x="1206002" y="1077747"/>
                      <a:pt x="1196918" y="1099679"/>
                      <a:pt x="1180747" y="1115850"/>
                    </a:cubicBezTo>
                    <a:cubicBezTo>
                      <a:pt x="1164576" y="1132020"/>
                      <a:pt x="1142644" y="1141105"/>
                      <a:pt x="1119775" y="1141105"/>
                    </a:cubicBezTo>
                    <a:lnTo>
                      <a:pt x="86227" y="1141105"/>
                    </a:lnTo>
                    <a:cubicBezTo>
                      <a:pt x="63358" y="1141105"/>
                      <a:pt x="41426" y="1132020"/>
                      <a:pt x="25255" y="1115850"/>
                    </a:cubicBezTo>
                    <a:cubicBezTo>
                      <a:pt x="9085" y="1099679"/>
                      <a:pt x="0" y="1077747"/>
                      <a:pt x="0" y="1054878"/>
                    </a:cubicBezTo>
                    <a:lnTo>
                      <a:pt x="0" y="86227"/>
                    </a:lnTo>
                    <a:cubicBezTo>
                      <a:pt x="0" y="63358"/>
                      <a:pt x="9085" y="41426"/>
                      <a:pt x="25255" y="25255"/>
                    </a:cubicBezTo>
                    <a:cubicBezTo>
                      <a:pt x="41426" y="9085"/>
                      <a:pt x="63358" y="0"/>
                      <a:pt x="86227" y="0"/>
                    </a:cubicBezTo>
                    <a:close/>
                  </a:path>
                </a:pathLst>
              </a:custGeom>
              <a:solidFill>
                <a:srgbClr val="E9EFFD"/>
              </a:solidFill>
              <a:ln w="38100" cap="rnd">
                <a:solidFill>
                  <a:srgbClr val="96B1E7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TextBox 16">
                <a:extLst>
                  <a:ext uri="{FF2B5EF4-FFF2-40B4-BE49-F238E27FC236}">
                    <a16:creationId xmlns:a16="http://schemas.microsoft.com/office/drawing/2014/main" id="{54FBE594-4CB7-1BBA-D234-39FB07E153E8}"/>
                  </a:ext>
                </a:extLst>
              </p:cNvPr>
              <p:cNvSpPr txBox="1"/>
              <p:nvPr/>
            </p:nvSpPr>
            <p:spPr>
              <a:xfrm>
                <a:off x="0" y="-57150"/>
                <a:ext cx="1206002" cy="119825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3472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4" name="Freeform 21">
              <a:extLst>
                <a:ext uri="{FF2B5EF4-FFF2-40B4-BE49-F238E27FC236}">
                  <a16:creationId xmlns:a16="http://schemas.microsoft.com/office/drawing/2014/main" id="{9AF03BDF-D667-50D8-7A05-5B36E21DE4EE}"/>
                </a:ext>
              </a:extLst>
            </p:cNvPr>
            <p:cNvSpPr/>
            <p:nvPr/>
          </p:nvSpPr>
          <p:spPr>
            <a:xfrm>
              <a:off x="1461727" y="723110"/>
              <a:ext cx="748073" cy="1025584"/>
            </a:xfrm>
            <a:custGeom>
              <a:avLst/>
              <a:gdLst/>
              <a:ahLst/>
              <a:cxnLst/>
              <a:rect l="l" t="t" r="r" b="b"/>
              <a:pathLst>
                <a:path w="718475" h="985006">
                  <a:moveTo>
                    <a:pt x="0" y="0"/>
                  </a:moveTo>
                  <a:lnTo>
                    <a:pt x="718475" y="0"/>
                  </a:lnTo>
                  <a:lnTo>
                    <a:pt x="718475" y="985006"/>
                  </a:lnTo>
                  <a:lnTo>
                    <a:pt x="0" y="9850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3">
              <a:extLst>
                <a:ext uri="{FF2B5EF4-FFF2-40B4-BE49-F238E27FC236}">
                  <a16:creationId xmlns:a16="http://schemas.microsoft.com/office/drawing/2014/main" id="{B9ABA2CC-8102-1EE9-598B-4A9C4D8C272E}"/>
                </a:ext>
              </a:extLst>
            </p:cNvPr>
            <p:cNvSpPr/>
            <p:nvPr/>
          </p:nvSpPr>
          <p:spPr>
            <a:xfrm flipH="1">
              <a:off x="9947495" y="723110"/>
              <a:ext cx="748073" cy="1025584"/>
            </a:xfrm>
            <a:custGeom>
              <a:avLst/>
              <a:gdLst/>
              <a:ahLst/>
              <a:cxnLst/>
              <a:rect l="l" t="t" r="r" b="b"/>
              <a:pathLst>
                <a:path w="718475" h="985006">
                  <a:moveTo>
                    <a:pt x="718475" y="0"/>
                  </a:moveTo>
                  <a:lnTo>
                    <a:pt x="0" y="0"/>
                  </a:lnTo>
                  <a:lnTo>
                    <a:pt x="0" y="985006"/>
                  </a:lnTo>
                  <a:lnTo>
                    <a:pt x="718475" y="985006"/>
                  </a:lnTo>
                  <a:lnTo>
                    <a:pt x="718475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461CF64-03A3-B242-535E-3DD41A623B49}"/>
                </a:ext>
              </a:extLst>
            </p:cNvPr>
            <p:cNvSpPr txBox="1"/>
            <p:nvPr/>
          </p:nvSpPr>
          <p:spPr>
            <a:xfrm>
              <a:off x="2038109" y="744472"/>
              <a:ext cx="8283422" cy="22029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400" b="1" dirty="0" err="1">
                  <a:latin typeface="UTM Avo" panose="02040603050506020204" pitchFamily="18" charset="0"/>
                </a:rPr>
                <a:t>Hãy</a:t>
              </a:r>
              <a:r>
                <a:rPr lang="en-US" sz="2400" b="1" dirty="0">
                  <a:latin typeface="UTM Avo" panose="02040603050506020204" pitchFamily="18" charset="0"/>
                </a:rPr>
                <a:t> </a:t>
              </a:r>
              <a:r>
                <a:rPr lang="en-US" sz="2400" b="1" dirty="0" err="1">
                  <a:latin typeface="UTM Avo" panose="02040603050506020204" pitchFamily="18" charset="0"/>
                </a:rPr>
                <a:t>quan</a:t>
              </a:r>
              <a:r>
                <a:rPr lang="en-US" sz="2400" b="1" dirty="0">
                  <a:latin typeface="UTM Avo" panose="02040603050506020204" pitchFamily="18" charset="0"/>
                </a:rPr>
                <a:t> </a:t>
              </a:r>
              <a:r>
                <a:rPr lang="en-US" sz="2400" b="1" dirty="0" err="1">
                  <a:latin typeface="UTM Avo" panose="02040603050506020204" pitchFamily="18" charset="0"/>
                </a:rPr>
                <a:t>sát</a:t>
              </a:r>
              <a:r>
                <a:rPr lang="en-US" sz="2400" b="1" dirty="0">
                  <a:latin typeface="UTM Avo" panose="02040603050506020204" pitchFamily="18" charset="0"/>
                </a:rPr>
                <a:t> </a:t>
              </a:r>
              <a:r>
                <a:rPr lang="en-US" sz="2400" b="1" dirty="0" err="1">
                  <a:latin typeface="UTM Avo" panose="02040603050506020204" pitchFamily="18" charset="0"/>
                </a:rPr>
                <a:t>hình</a:t>
              </a:r>
              <a:r>
                <a:rPr lang="en-US" sz="2400" b="1" dirty="0">
                  <a:latin typeface="UTM Avo" panose="02040603050506020204" pitchFamily="18" charset="0"/>
                </a:rPr>
                <a:t> </a:t>
              </a:r>
              <a:r>
                <a:rPr lang="en-US" sz="2400" b="1" dirty="0" err="1">
                  <a:latin typeface="UTM Avo" panose="02040603050506020204" pitchFamily="18" charset="0"/>
                </a:rPr>
                <a:t>ảnh</a:t>
              </a:r>
              <a:r>
                <a:rPr lang="en-US" sz="2400" b="1" dirty="0">
                  <a:latin typeface="UTM Avo" panose="02040603050506020204" pitchFamily="18" charset="0"/>
                </a:rPr>
                <a:t> </a:t>
              </a:r>
              <a:r>
                <a:rPr lang="en-US" sz="2400" b="1" dirty="0" err="1">
                  <a:latin typeface="UTM Avo" panose="02040603050506020204" pitchFamily="18" charset="0"/>
                </a:rPr>
                <a:t>dưới</a:t>
              </a:r>
              <a:r>
                <a:rPr lang="en-US" sz="2400" b="1" dirty="0">
                  <a:latin typeface="UTM Avo" panose="02040603050506020204" pitchFamily="18" charset="0"/>
                </a:rPr>
                <a:t> </a:t>
              </a:r>
              <a:r>
                <a:rPr lang="en-US" sz="2400" b="1" dirty="0" err="1">
                  <a:latin typeface="UTM Avo" panose="02040603050506020204" pitchFamily="18" charset="0"/>
                </a:rPr>
                <a:t>đây</a:t>
              </a:r>
              <a:r>
                <a:rPr lang="en-US" sz="2400" b="1" dirty="0">
                  <a:latin typeface="UTM Avo" panose="02040603050506020204" pitchFamily="18" charset="0"/>
                </a:rPr>
                <a:t> </a:t>
              </a:r>
              <a:r>
                <a:rPr lang="en-US" sz="2400" b="1" dirty="0" err="1">
                  <a:latin typeface="UTM Avo" panose="02040603050506020204" pitchFamily="18" charset="0"/>
                </a:rPr>
                <a:t>và</a:t>
              </a:r>
              <a:r>
                <a:rPr lang="en-US" sz="2400" b="1" dirty="0">
                  <a:latin typeface="UTM Avo" panose="02040603050506020204" pitchFamily="18" charset="0"/>
                </a:rPr>
                <a:t> </a:t>
              </a:r>
              <a:r>
                <a:rPr lang="en-US" sz="2400" b="1" dirty="0" err="1">
                  <a:latin typeface="UTM Avo" panose="02040603050506020204" pitchFamily="18" charset="0"/>
                </a:rPr>
                <a:t>cho</a:t>
              </a:r>
              <a:r>
                <a:rPr lang="en-US" sz="2400" b="1" dirty="0">
                  <a:latin typeface="UTM Avo" panose="02040603050506020204" pitchFamily="18" charset="0"/>
                </a:rPr>
                <a:t> </a:t>
              </a:r>
              <a:r>
                <a:rPr lang="en-US" sz="2400" b="1" dirty="0" err="1">
                  <a:latin typeface="UTM Avo" panose="02040603050506020204" pitchFamily="18" charset="0"/>
                </a:rPr>
                <a:t>biết</a:t>
              </a:r>
              <a:r>
                <a:rPr lang="en-US" sz="2400" b="1" dirty="0">
                  <a:latin typeface="UTM Avo" panose="02040603050506020204" pitchFamily="18" charset="0"/>
                </a:rPr>
                <a:t> </a:t>
              </a:r>
            </a:p>
            <a:p>
              <a:pPr algn="ctr">
                <a:lnSpc>
                  <a:spcPct val="120000"/>
                </a:lnSpc>
              </a:pPr>
              <a:r>
                <a:rPr lang="en-US" sz="2400" b="1" dirty="0" err="1">
                  <a:latin typeface="UTM Avo" panose="02040603050506020204" pitchFamily="18" charset="0"/>
                </a:rPr>
                <a:t>máy</a:t>
              </a:r>
              <a:r>
                <a:rPr lang="en-US" sz="2400" b="1" dirty="0">
                  <a:latin typeface="UTM Avo" panose="02040603050506020204" pitchFamily="18" charset="0"/>
                </a:rPr>
                <a:t> quay </a:t>
              </a:r>
              <a:r>
                <a:rPr lang="en-US" sz="2400" b="1" dirty="0" err="1">
                  <a:latin typeface="UTM Avo" panose="02040603050506020204" pitchFamily="18" charset="0"/>
                </a:rPr>
                <a:t>phim</a:t>
              </a:r>
              <a:r>
                <a:rPr lang="en-US" sz="2400" b="1" dirty="0">
                  <a:latin typeface="UTM Avo" panose="02040603050506020204" pitchFamily="18" charset="0"/>
                </a:rPr>
                <a:t> </a:t>
              </a:r>
              <a:r>
                <a:rPr lang="en-US" sz="2400" b="1" dirty="0" err="1">
                  <a:latin typeface="UTM Avo" panose="02040603050506020204" pitchFamily="18" charset="0"/>
                </a:rPr>
                <a:t>có</a:t>
              </a:r>
              <a:r>
                <a:rPr lang="en-US" sz="2400" b="1" dirty="0">
                  <a:latin typeface="UTM Avo" panose="02040603050506020204" pitchFamily="18" charset="0"/>
                </a:rPr>
                <a:t> </a:t>
              </a:r>
              <a:r>
                <a:rPr lang="en-US" sz="2400" b="1" dirty="0" err="1">
                  <a:latin typeface="UTM Avo" panose="02040603050506020204" pitchFamily="18" charset="0"/>
                </a:rPr>
                <a:t>đặc</a:t>
              </a:r>
              <a:r>
                <a:rPr lang="en-US" sz="2400" b="1" dirty="0">
                  <a:latin typeface="UTM Avo" panose="02040603050506020204" pitchFamily="18" charset="0"/>
                </a:rPr>
                <a:t> </a:t>
              </a:r>
              <a:r>
                <a:rPr lang="en-US" sz="2400" b="1" dirty="0" err="1">
                  <a:latin typeface="UTM Avo" panose="02040603050506020204" pitchFamily="18" charset="0"/>
                </a:rPr>
                <a:t>điểm</a:t>
              </a:r>
              <a:r>
                <a:rPr lang="en-US" sz="2400" b="1" dirty="0">
                  <a:latin typeface="UTM Avo" panose="02040603050506020204" pitchFamily="18" charset="0"/>
                </a:rPr>
                <a:t> </a:t>
              </a:r>
              <a:r>
                <a:rPr lang="en-US" sz="2400" b="1" dirty="0" err="1">
                  <a:latin typeface="UTM Avo" panose="02040603050506020204" pitchFamily="18" charset="0"/>
                </a:rPr>
                <a:t>gì</a:t>
              </a:r>
              <a:r>
                <a:rPr lang="en-US" sz="2400" b="1" dirty="0">
                  <a:latin typeface="UTM Avo" panose="02040603050506020204" pitchFamily="18" charset="0"/>
                </a:rPr>
                <a:t>?</a:t>
              </a:r>
            </a:p>
            <a:p>
              <a:pPr>
                <a:lnSpc>
                  <a:spcPct val="130000"/>
                </a:lnSpc>
              </a:pPr>
              <a:r>
                <a:rPr lang="en-US" sz="2000" dirty="0">
                  <a:latin typeface="UTM Avo" panose="02040603050506020204" pitchFamily="18" charset="0"/>
                </a:rPr>
                <a:t>A. </a:t>
              </a:r>
              <a:r>
                <a:rPr lang="en-US" sz="2000" dirty="0" err="1">
                  <a:latin typeface="UTM Avo" panose="02040603050506020204" pitchFamily="18" charset="0"/>
                </a:rPr>
                <a:t>Có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hình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ảnh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về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một</a:t>
              </a:r>
              <a:r>
                <a:rPr lang="en-US" sz="2000" dirty="0">
                  <a:latin typeface="UTM Avo" panose="02040603050506020204" pitchFamily="18" charset="0"/>
                </a:rPr>
                <a:t> di </a:t>
              </a:r>
              <a:r>
                <a:rPr lang="en-US" sz="2000" dirty="0" err="1">
                  <a:latin typeface="UTM Avo" panose="02040603050506020204" pitchFamily="18" charset="0"/>
                </a:rPr>
                <a:t>tích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lịch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sử</a:t>
              </a:r>
              <a:r>
                <a:rPr lang="en-US" sz="2000" dirty="0">
                  <a:latin typeface="UTM Avo" panose="02040603050506020204" pitchFamily="18" charset="0"/>
                </a:rPr>
                <a:t>, </a:t>
              </a:r>
              <a:r>
                <a:rPr lang="en-US" sz="2000" dirty="0" err="1">
                  <a:latin typeface="UTM Avo" panose="02040603050506020204" pitchFamily="18" charset="0"/>
                </a:rPr>
                <a:t>văn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hóa</a:t>
              </a:r>
              <a:r>
                <a:rPr lang="en-US" sz="2000" dirty="0">
                  <a:latin typeface="UTM Avo" panose="02040603050506020204" pitchFamily="18" charset="0"/>
                </a:rPr>
                <a:t>.</a:t>
              </a:r>
            </a:p>
            <a:p>
              <a:pPr>
                <a:lnSpc>
                  <a:spcPct val="130000"/>
                </a:lnSpc>
              </a:pPr>
              <a:r>
                <a:rPr lang="en-US" sz="2000" dirty="0">
                  <a:latin typeface="UTM Avo" panose="02040603050506020204" pitchFamily="18" charset="0"/>
                </a:rPr>
                <a:t>B. </a:t>
              </a:r>
              <a:r>
                <a:rPr lang="en-US" sz="2000" dirty="0" err="1">
                  <a:latin typeface="UTM Avo" panose="02040603050506020204" pitchFamily="18" charset="0"/>
                </a:rPr>
                <a:t>Có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hình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ảnh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về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một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cảnh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quan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thiên</a:t>
              </a:r>
              <a:r>
                <a:rPr lang="en-US" sz="2000" dirty="0">
                  <a:latin typeface="UTM Avo" panose="02040603050506020204" pitchFamily="18" charset="0"/>
                </a:rPr>
                <a:t> </a:t>
              </a:r>
              <a:r>
                <a:rPr lang="en-US" sz="2000" dirty="0" err="1">
                  <a:latin typeface="UTM Avo" panose="02040603050506020204" pitchFamily="18" charset="0"/>
                </a:rPr>
                <a:t>nhiên</a:t>
              </a:r>
              <a:endParaRPr lang="en-US" sz="2000" dirty="0">
                <a:latin typeface="UTM Avo" panose="02040603050506020204" pitchFamily="18" charset="0"/>
              </a:endParaRPr>
            </a:p>
            <a:p>
              <a:pPr>
                <a:lnSpc>
                  <a:spcPct val="130000"/>
                </a:lnSpc>
              </a:pPr>
              <a:r>
                <a:rPr lang="en-US" sz="2000" dirty="0">
                  <a:latin typeface="UTM Avo" panose="02040603050506020204" pitchFamily="18" charset="0"/>
                </a:rPr>
                <a:t>C. </a:t>
              </a:r>
              <a:r>
                <a:rPr lang="en-US" sz="2000" dirty="0" err="1">
                  <a:latin typeface="UTM Avo" panose="02040603050506020204" pitchFamily="18" charset="0"/>
                </a:rPr>
                <a:t>Cả</a:t>
              </a:r>
              <a:r>
                <a:rPr lang="en-US" sz="2000" dirty="0">
                  <a:latin typeface="UTM Avo" panose="02040603050506020204" pitchFamily="18" charset="0"/>
                </a:rPr>
                <a:t> A </a:t>
              </a:r>
              <a:r>
                <a:rPr lang="en-US" sz="2000" dirty="0" err="1">
                  <a:latin typeface="UTM Avo" panose="02040603050506020204" pitchFamily="18" charset="0"/>
                </a:rPr>
                <a:t>và</a:t>
              </a:r>
              <a:r>
                <a:rPr lang="en-US" sz="2000" dirty="0">
                  <a:latin typeface="UTM Avo" panose="02040603050506020204" pitchFamily="18" charset="0"/>
                </a:rPr>
                <a:t> B</a:t>
              </a:r>
            </a:p>
          </p:txBody>
        </p:sp>
      </p:grpSp>
      <p:sp>
        <p:nvSpPr>
          <p:cNvPr id="43" name="Freeform 40">
            <a:extLst>
              <a:ext uri="{FF2B5EF4-FFF2-40B4-BE49-F238E27FC236}">
                <a16:creationId xmlns:a16="http://schemas.microsoft.com/office/drawing/2014/main" id="{70FF725C-F1E0-630B-5F54-4E38EFC8E1E3}"/>
              </a:ext>
            </a:extLst>
          </p:cNvPr>
          <p:cNvSpPr/>
          <p:nvPr/>
        </p:nvSpPr>
        <p:spPr>
          <a:xfrm>
            <a:off x="226561" y="3992926"/>
            <a:ext cx="2316876" cy="3083780"/>
          </a:xfrm>
          <a:custGeom>
            <a:avLst/>
            <a:gdLst/>
            <a:ahLst/>
            <a:cxnLst/>
            <a:rect l="l" t="t" r="r" b="b"/>
            <a:pathLst>
              <a:path w="2316876" h="3083780">
                <a:moveTo>
                  <a:pt x="0" y="0"/>
                </a:moveTo>
                <a:lnTo>
                  <a:pt x="2316876" y="0"/>
                </a:lnTo>
                <a:lnTo>
                  <a:pt x="2316876" y="3083779"/>
                </a:lnTo>
                <a:lnTo>
                  <a:pt x="0" y="308377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4" name="Group A">
            <a:extLst>
              <a:ext uri="{FF2B5EF4-FFF2-40B4-BE49-F238E27FC236}">
                <a16:creationId xmlns:a16="http://schemas.microsoft.com/office/drawing/2014/main" id="{626E19E6-C54A-5C89-B669-35F6D65760AF}"/>
              </a:ext>
            </a:extLst>
          </p:cNvPr>
          <p:cNvGrpSpPr/>
          <p:nvPr/>
        </p:nvGrpSpPr>
        <p:grpSpPr>
          <a:xfrm>
            <a:off x="3680919" y="5626582"/>
            <a:ext cx="963831" cy="966749"/>
            <a:chOff x="0" y="0"/>
            <a:chExt cx="1285108" cy="1288998"/>
          </a:xfrm>
        </p:grpSpPr>
        <p:grpSp>
          <p:nvGrpSpPr>
            <p:cNvPr id="45" name="Group 22">
              <a:extLst>
                <a:ext uri="{FF2B5EF4-FFF2-40B4-BE49-F238E27FC236}">
                  <a16:creationId xmlns:a16="http://schemas.microsoft.com/office/drawing/2014/main" id="{8BA5E490-8A4F-7D80-93F2-448B6C35B0E8}"/>
                </a:ext>
              </a:extLst>
            </p:cNvPr>
            <p:cNvGrpSpPr/>
            <p:nvPr/>
          </p:nvGrpSpPr>
          <p:grpSpPr>
            <a:xfrm>
              <a:off x="91579" y="95469"/>
              <a:ext cx="1193529" cy="1193529"/>
              <a:chOff x="0" y="0"/>
              <a:chExt cx="812800" cy="812800"/>
            </a:xfrm>
          </p:grpSpPr>
          <p:sp>
            <p:nvSpPr>
              <p:cNvPr id="50" name="Freeform 23">
                <a:extLst>
                  <a:ext uri="{FF2B5EF4-FFF2-40B4-BE49-F238E27FC236}">
                    <a16:creationId xmlns:a16="http://schemas.microsoft.com/office/drawing/2014/main" id="{5B3DB61A-7FBA-1D80-C5B4-20167E7A373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7E10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TextBox 24">
                <a:extLst>
                  <a:ext uri="{FF2B5EF4-FFF2-40B4-BE49-F238E27FC236}">
                    <a16:creationId xmlns:a16="http://schemas.microsoft.com/office/drawing/2014/main" id="{816C872D-3E8A-65CC-225C-CC181418C75E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46" name="Group 25">
              <a:extLst>
                <a:ext uri="{FF2B5EF4-FFF2-40B4-BE49-F238E27FC236}">
                  <a16:creationId xmlns:a16="http://schemas.microsoft.com/office/drawing/2014/main" id="{B9D4C79D-495B-2C82-A488-E4035C1E39ED}"/>
                </a:ext>
              </a:extLst>
            </p:cNvPr>
            <p:cNvGrpSpPr/>
            <p:nvPr/>
          </p:nvGrpSpPr>
          <p:grpSpPr>
            <a:xfrm>
              <a:off x="0" y="0"/>
              <a:ext cx="1193529" cy="1193529"/>
              <a:chOff x="0" y="0"/>
              <a:chExt cx="812800" cy="812800"/>
            </a:xfrm>
          </p:grpSpPr>
          <p:sp>
            <p:nvSpPr>
              <p:cNvPr id="48" name="Freeform 26">
                <a:extLst>
                  <a:ext uri="{FF2B5EF4-FFF2-40B4-BE49-F238E27FC236}">
                    <a16:creationId xmlns:a16="http://schemas.microsoft.com/office/drawing/2014/main" id="{DC2E738E-1844-E15D-5AB0-3B1347EBAB4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sq">
                <a:solidFill>
                  <a:srgbClr val="96B1E7"/>
                </a:solidFill>
                <a:prstDash val="sysDot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TextBox 27">
                <a:extLst>
                  <a:ext uri="{FF2B5EF4-FFF2-40B4-BE49-F238E27FC236}">
                    <a16:creationId xmlns:a16="http://schemas.microsoft.com/office/drawing/2014/main" id="{104E3D63-5C13-0E57-57E8-CF54A966DA0C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47" name="TextBox 28">
              <a:extLst>
                <a:ext uri="{FF2B5EF4-FFF2-40B4-BE49-F238E27FC236}">
                  <a16:creationId xmlns:a16="http://schemas.microsoft.com/office/drawing/2014/main" id="{29B1DDCD-101A-47C8-4C64-5415E601DA26}"/>
                </a:ext>
              </a:extLst>
            </p:cNvPr>
            <p:cNvSpPr txBox="1"/>
            <p:nvPr/>
          </p:nvSpPr>
          <p:spPr>
            <a:xfrm>
              <a:off x="84029" y="176691"/>
              <a:ext cx="1057003" cy="840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38"/>
                </a:lnSpc>
              </a:pPr>
              <a:r>
                <a:rPr lang="en-US" sz="4400" dirty="0">
                  <a:solidFill>
                    <a:srgbClr val="EA613C"/>
                  </a:solidFill>
                  <a:latin typeface="UTM Cookies" panose="02040603050506020204" pitchFamily="18" charset="0"/>
                </a:rPr>
                <a:t>A</a:t>
              </a:r>
            </a:p>
          </p:txBody>
        </p:sp>
      </p:grpSp>
      <p:grpSp>
        <p:nvGrpSpPr>
          <p:cNvPr id="53" name="Group B">
            <a:extLst>
              <a:ext uri="{FF2B5EF4-FFF2-40B4-BE49-F238E27FC236}">
                <a16:creationId xmlns:a16="http://schemas.microsoft.com/office/drawing/2014/main" id="{ADA14076-0841-4498-4FA0-ABE36D05DB8F}"/>
              </a:ext>
            </a:extLst>
          </p:cNvPr>
          <p:cNvGrpSpPr/>
          <p:nvPr/>
        </p:nvGrpSpPr>
        <p:grpSpPr>
          <a:xfrm>
            <a:off x="5494739" y="5626582"/>
            <a:ext cx="963831" cy="966749"/>
            <a:chOff x="0" y="0"/>
            <a:chExt cx="1285108" cy="1288998"/>
          </a:xfrm>
        </p:grpSpPr>
        <p:grpSp>
          <p:nvGrpSpPr>
            <p:cNvPr id="54" name="Group 22">
              <a:extLst>
                <a:ext uri="{FF2B5EF4-FFF2-40B4-BE49-F238E27FC236}">
                  <a16:creationId xmlns:a16="http://schemas.microsoft.com/office/drawing/2014/main" id="{4A004BA3-8381-AFE7-49A2-0959C72C3B2B}"/>
                </a:ext>
              </a:extLst>
            </p:cNvPr>
            <p:cNvGrpSpPr/>
            <p:nvPr/>
          </p:nvGrpSpPr>
          <p:grpSpPr>
            <a:xfrm>
              <a:off x="91579" y="95469"/>
              <a:ext cx="1193529" cy="1193529"/>
              <a:chOff x="0" y="0"/>
              <a:chExt cx="812800" cy="812800"/>
            </a:xfrm>
          </p:grpSpPr>
          <p:sp>
            <p:nvSpPr>
              <p:cNvPr id="59" name="Freeform 23">
                <a:extLst>
                  <a:ext uri="{FF2B5EF4-FFF2-40B4-BE49-F238E27FC236}">
                    <a16:creationId xmlns:a16="http://schemas.microsoft.com/office/drawing/2014/main" id="{E5AE7C63-2F9D-E94E-1225-7641E246DBE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7E10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TextBox 24">
                <a:extLst>
                  <a:ext uri="{FF2B5EF4-FFF2-40B4-BE49-F238E27FC236}">
                    <a16:creationId xmlns:a16="http://schemas.microsoft.com/office/drawing/2014/main" id="{2F5348CE-8E93-2B28-6488-1F96FE4D2C94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55" name="Group 25">
              <a:extLst>
                <a:ext uri="{FF2B5EF4-FFF2-40B4-BE49-F238E27FC236}">
                  <a16:creationId xmlns:a16="http://schemas.microsoft.com/office/drawing/2014/main" id="{33F02F34-F35F-E5D4-54E3-3B9AC20D33F4}"/>
                </a:ext>
              </a:extLst>
            </p:cNvPr>
            <p:cNvGrpSpPr/>
            <p:nvPr/>
          </p:nvGrpSpPr>
          <p:grpSpPr>
            <a:xfrm>
              <a:off x="0" y="0"/>
              <a:ext cx="1193529" cy="1193529"/>
              <a:chOff x="0" y="0"/>
              <a:chExt cx="812800" cy="812800"/>
            </a:xfrm>
          </p:grpSpPr>
          <p:sp>
            <p:nvSpPr>
              <p:cNvPr id="57" name="Freeform 26">
                <a:extLst>
                  <a:ext uri="{FF2B5EF4-FFF2-40B4-BE49-F238E27FC236}">
                    <a16:creationId xmlns:a16="http://schemas.microsoft.com/office/drawing/2014/main" id="{03BD45FE-429B-48E2-7CBB-CB9A17C994F0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sq">
                <a:solidFill>
                  <a:srgbClr val="96B1E7"/>
                </a:solidFill>
                <a:prstDash val="sysDot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TextBox 27">
                <a:extLst>
                  <a:ext uri="{FF2B5EF4-FFF2-40B4-BE49-F238E27FC236}">
                    <a16:creationId xmlns:a16="http://schemas.microsoft.com/office/drawing/2014/main" id="{C7EAD1D2-7EAA-6D9D-B5C4-9ACD59B11FD2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56" name="TextBox 28">
              <a:extLst>
                <a:ext uri="{FF2B5EF4-FFF2-40B4-BE49-F238E27FC236}">
                  <a16:creationId xmlns:a16="http://schemas.microsoft.com/office/drawing/2014/main" id="{B2F89ECA-71F8-A02F-0CC3-850A474FDE63}"/>
                </a:ext>
              </a:extLst>
            </p:cNvPr>
            <p:cNvSpPr txBox="1"/>
            <p:nvPr/>
          </p:nvSpPr>
          <p:spPr>
            <a:xfrm>
              <a:off x="84029" y="176691"/>
              <a:ext cx="1057003" cy="840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38"/>
                </a:lnSpc>
              </a:pPr>
              <a:r>
                <a:rPr lang="en-US" sz="4400" dirty="0">
                  <a:solidFill>
                    <a:srgbClr val="EA613C"/>
                  </a:solidFill>
                  <a:latin typeface="UTM Cookies" panose="02040603050506020204" pitchFamily="18" charset="0"/>
                </a:rPr>
                <a:t>B</a:t>
              </a:r>
            </a:p>
          </p:txBody>
        </p:sp>
      </p:grpSp>
      <p:grpSp>
        <p:nvGrpSpPr>
          <p:cNvPr id="61" name="Group C">
            <a:extLst>
              <a:ext uri="{FF2B5EF4-FFF2-40B4-BE49-F238E27FC236}">
                <a16:creationId xmlns:a16="http://schemas.microsoft.com/office/drawing/2014/main" id="{22F7582E-3634-3E55-94EB-50DD48DD3C32}"/>
              </a:ext>
            </a:extLst>
          </p:cNvPr>
          <p:cNvGrpSpPr/>
          <p:nvPr/>
        </p:nvGrpSpPr>
        <p:grpSpPr>
          <a:xfrm>
            <a:off x="7308560" y="5626582"/>
            <a:ext cx="963831" cy="966749"/>
            <a:chOff x="0" y="0"/>
            <a:chExt cx="1285108" cy="1288998"/>
          </a:xfrm>
        </p:grpSpPr>
        <p:grpSp>
          <p:nvGrpSpPr>
            <p:cNvPr id="62" name="Group 22">
              <a:extLst>
                <a:ext uri="{FF2B5EF4-FFF2-40B4-BE49-F238E27FC236}">
                  <a16:creationId xmlns:a16="http://schemas.microsoft.com/office/drawing/2014/main" id="{3A3141C7-8A9A-7C7D-E4EB-7012696F1BF0}"/>
                </a:ext>
              </a:extLst>
            </p:cNvPr>
            <p:cNvGrpSpPr/>
            <p:nvPr/>
          </p:nvGrpSpPr>
          <p:grpSpPr>
            <a:xfrm>
              <a:off x="91579" y="95469"/>
              <a:ext cx="1193529" cy="1193529"/>
              <a:chOff x="0" y="0"/>
              <a:chExt cx="812800" cy="812800"/>
            </a:xfrm>
          </p:grpSpPr>
          <p:sp>
            <p:nvSpPr>
              <p:cNvPr id="67" name="Freeform 23">
                <a:extLst>
                  <a:ext uri="{FF2B5EF4-FFF2-40B4-BE49-F238E27FC236}">
                    <a16:creationId xmlns:a16="http://schemas.microsoft.com/office/drawing/2014/main" id="{A3504AA9-44F2-3C4D-2BE4-419F23E91A81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7E10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TextBox 24">
                <a:extLst>
                  <a:ext uri="{FF2B5EF4-FFF2-40B4-BE49-F238E27FC236}">
                    <a16:creationId xmlns:a16="http://schemas.microsoft.com/office/drawing/2014/main" id="{5D96CBE3-E5D2-2AFF-64D6-01D387AF0277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3" name="Group 25">
              <a:extLst>
                <a:ext uri="{FF2B5EF4-FFF2-40B4-BE49-F238E27FC236}">
                  <a16:creationId xmlns:a16="http://schemas.microsoft.com/office/drawing/2014/main" id="{F5C2C353-CB45-FDB6-60EA-7A525E3A91EE}"/>
                </a:ext>
              </a:extLst>
            </p:cNvPr>
            <p:cNvGrpSpPr/>
            <p:nvPr/>
          </p:nvGrpSpPr>
          <p:grpSpPr>
            <a:xfrm>
              <a:off x="0" y="0"/>
              <a:ext cx="1193529" cy="1193529"/>
              <a:chOff x="0" y="0"/>
              <a:chExt cx="812800" cy="812800"/>
            </a:xfrm>
          </p:grpSpPr>
          <p:sp>
            <p:nvSpPr>
              <p:cNvPr id="65" name="Freeform 26">
                <a:extLst>
                  <a:ext uri="{FF2B5EF4-FFF2-40B4-BE49-F238E27FC236}">
                    <a16:creationId xmlns:a16="http://schemas.microsoft.com/office/drawing/2014/main" id="{31BFBBF6-1F5C-E122-9AA2-734F18A322B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sq">
                <a:solidFill>
                  <a:srgbClr val="96B1E7"/>
                </a:solidFill>
                <a:prstDash val="sysDot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" name="TextBox 27">
                <a:extLst>
                  <a:ext uri="{FF2B5EF4-FFF2-40B4-BE49-F238E27FC236}">
                    <a16:creationId xmlns:a16="http://schemas.microsoft.com/office/drawing/2014/main" id="{AC6EDF9A-751B-956B-94EA-6CBACFD5DB41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64" name="TextBox 28">
              <a:extLst>
                <a:ext uri="{FF2B5EF4-FFF2-40B4-BE49-F238E27FC236}">
                  <a16:creationId xmlns:a16="http://schemas.microsoft.com/office/drawing/2014/main" id="{47785AE1-4933-5896-C0EA-6442D6DAE75A}"/>
                </a:ext>
              </a:extLst>
            </p:cNvPr>
            <p:cNvSpPr txBox="1"/>
            <p:nvPr/>
          </p:nvSpPr>
          <p:spPr>
            <a:xfrm>
              <a:off x="84029" y="176691"/>
              <a:ext cx="1057003" cy="840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38"/>
                </a:lnSpc>
              </a:pPr>
              <a:r>
                <a:rPr lang="en-US" sz="4400" dirty="0">
                  <a:solidFill>
                    <a:srgbClr val="EA613C"/>
                  </a:solidFill>
                  <a:latin typeface="UTM Cookies" panose="02040603050506020204" pitchFamily="18" charset="0"/>
                </a:rPr>
                <a:t>C</a:t>
              </a: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78ED9708-951A-7942-E6AE-FA11C510B6DF}"/>
              </a:ext>
            </a:extLst>
          </p:cNvPr>
          <p:cNvSpPr txBox="1"/>
          <p:nvPr/>
        </p:nvSpPr>
        <p:spPr>
          <a:xfrm>
            <a:off x="4209055" y="5266977"/>
            <a:ext cx="5661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EA613C"/>
                </a:solidFill>
                <a:latin typeface="UTM Cookies" panose="02040603050506020204" pitchFamily="18" charset="0"/>
              </a:rPr>
              <a:t>/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721A30D-2012-FF1D-EA64-D6B08091FFEB}"/>
              </a:ext>
            </a:extLst>
          </p:cNvPr>
          <p:cNvSpPr txBox="1"/>
          <p:nvPr/>
        </p:nvSpPr>
        <p:spPr>
          <a:xfrm rot="16200000">
            <a:off x="4156811" y="5266977"/>
            <a:ext cx="5661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EA613C"/>
                </a:solidFill>
                <a:latin typeface="UTM Cookies" panose="02040603050506020204" pitchFamily="18" charset="0"/>
              </a:rPr>
              <a:t>/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EDBBDE9A-AAE7-933D-4FE1-16C754ED3DF9}"/>
              </a:ext>
            </a:extLst>
          </p:cNvPr>
          <p:cNvSpPr txBox="1"/>
          <p:nvPr/>
        </p:nvSpPr>
        <p:spPr>
          <a:xfrm rot="598941">
            <a:off x="7970942" y="5194708"/>
            <a:ext cx="5661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EA613C"/>
                </a:solidFill>
                <a:latin typeface="UTM Cookies" panose="02040603050506020204" pitchFamily="18" charset="0"/>
              </a:rPr>
              <a:t>/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B604B32-24C7-32CC-0773-1A97EB7E9CD1}"/>
              </a:ext>
            </a:extLst>
          </p:cNvPr>
          <p:cNvSpPr txBox="1"/>
          <p:nvPr/>
        </p:nvSpPr>
        <p:spPr>
          <a:xfrm rot="16873676">
            <a:off x="7752017" y="5499584"/>
            <a:ext cx="410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EA613C"/>
                </a:solidFill>
                <a:latin typeface="UTM Cookies" panose="02040603050506020204" pitchFamily="18" charset="0"/>
              </a:rPr>
              <a:t>/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40DE705-7ABC-4EE7-9DAC-86FEF6256D2F}"/>
              </a:ext>
            </a:extLst>
          </p:cNvPr>
          <p:cNvSpPr txBox="1"/>
          <p:nvPr/>
        </p:nvSpPr>
        <p:spPr>
          <a:xfrm rot="16200000">
            <a:off x="6044101" y="5240659"/>
            <a:ext cx="5661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EA613C"/>
                </a:solidFill>
                <a:latin typeface="UTM Cookies" panose="02040603050506020204" pitchFamily="18" charset="0"/>
              </a:rPr>
              <a:t>/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6B1FCF7-9BC3-26FC-F826-817773EB9284}"/>
              </a:ext>
            </a:extLst>
          </p:cNvPr>
          <p:cNvSpPr txBox="1"/>
          <p:nvPr/>
        </p:nvSpPr>
        <p:spPr>
          <a:xfrm>
            <a:off x="6044101" y="5240660"/>
            <a:ext cx="5661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EA613C"/>
                </a:solidFill>
                <a:latin typeface="UTM Cookies" panose="02040603050506020204" pitchFamily="18" charset="0"/>
              </a:rPr>
              <a:t>/</a:t>
            </a:r>
          </a:p>
        </p:txBody>
      </p:sp>
      <p:pic>
        <p:nvPicPr>
          <p:cNvPr id="3" name="Slide 12">
            <a:hlinkClick r:id="" action="ppaction://media"/>
            <a:extLst>
              <a:ext uri="{FF2B5EF4-FFF2-40B4-BE49-F238E27FC236}">
                <a16:creationId xmlns:a16="http://schemas.microsoft.com/office/drawing/2014/main" id="{042A5BC0-6148-A395-D1E6-38AA8202898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6446" end="7047.31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16900" y="1285912"/>
            <a:ext cx="609600" cy="609600"/>
          </a:xfrm>
          <a:prstGeom prst="rect">
            <a:avLst/>
          </a:prstGeom>
        </p:spPr>
      </p:pic>
      <p:pic>
        <p:nvPicPr>
          <p:cNvPr id="4" name="Slide 12">
            <a:hlinkClick r:id="" action="ppaction://media"/>
            <a:extLst>
              <a:ext uri="{FF2B5EF4-FFF2-40B4-BE49-F238E27FC236}">
                <a16:creationId xmlns:a16="http://schemas.microsoft.com/office/drawing/2014/main" id="{577D2C3A-67DC-5B74-3154-43312FA7E29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216" end="4258.31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16900" y="2153514"/>
            <a:ext cx="609600" cy="609600"/>
          </a:xfrm>
          <a:prstGeom prst="rect">
            <a:avLst/>
          </a:prstGeom>
        </p:spPr>
      </p:pic>
      <p:pic>
        <p:nvPicPr>
          <p:cNvPr id="5" name="Slide 12">
            <a:hlinkClick r:id="" action="ppaction://media"/>
            <a:extLst>
              <a:ext uri="{FF2B5EF4-FFF2-40B4-BE49-F238E27FC236}">
                <a16:creationId xmlns:a16="http://schemas.microsoft.com/office/drawing/2014/main" id="{2F3D4D71-4393-1CA6-FFC4-9A29F0F10FA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794" end="0.31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16900" y="3021116"/>
            <a:ext cx="609600" cy="609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5C95AB-3D44-18AF-4C59-D73A161D9D3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3" r="19208"/>
          <a:stretch/>
        </p:blipFill>
        <p:spPr>
          <a:xfrm>
            <a:off x="4702316" y="2779603"/>
            <a:ext cx="2145915" cy="250510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81777189"/>
      </p:ext>
    </p:extLst>
  </p:cSld>
  <p:clrMapOvr>
    <a:masterClrMapping/>
  </p:clrMapOvr>
  <p:transition spd="slow">
    <p:wip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5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1000">
                                          <p:cBhvr additive="base">
                                            <p:cTn id="10" dur="7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1000">
                                          <p:cBhvr additive="base">
                                            <p:cTn id="11" dur="7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51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1000">
                                          <p:cBhvr additive="base">
                                            <p:cTn id="14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1000">
                                          <p:cBhvr additive="base">
                                            <p:cTn id="15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51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1000">
                                          <p:cBhvr additive="base">
                                            <p:cTn id="18" dur="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1000">
                                          <p:cBhvr additive="base">
                                            <p:cTn id="19" dur="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1" dur="16195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nodeType="with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2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25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  <p:seq concurrent="1" nextAc="seek">
                  <p:cTn id="27" restart="whenNotActive" fill="hold" evtFilter="cancelBubble" nodeType="interactiveSeq">
                    <p:stCondLst>
                      <p:cond evt="onClick" delay="0">
                        <p:tgtEl>
                          <p:spTgt spid="4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8" fill="hold">
                          <p:stCondLst>
                            <p:cond delay="0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9" presetClass="emph" presetSubtype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indefinite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style.opacity</p:attrName>
                                            </p:attrNameLst>
                                          </p:cBhvr>
                                          <p:to>
                                            <p:strVal val="0.25"/>
                                          </p:to>
                                        </p:set>
                                        <p:animEffect filter="image" prLst="opacity: 0.25">
                                          <p:cBhvr rctx="IE">
                                            <p:cTn id="32" dur="indefinite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4" dur="3483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7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0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4"/>
                      </p:tgtEl>
                    </p:cond>
                  </p:nextCondLst>
                </p:seq>
                <p:seq concurrent="1" nextAc="seek">
                  <p:cTn id="41" restart="whenNotActive" fill="hold" evtFilter="cancelBubble" nodeType="interactiveSeq">
                    <p:stCondLst>
                      <p:cond evt="onClick" delay="0">
                        <p:tgtEl>
                          <p:spTgt spid="5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2" fill="hold">
                          <p:stCondLst>
                            <p:cond delay="0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9" presetClass="emph" presetSubtype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indefinite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style.opacity</p:attrName>
                                            </p:attrNameLst>
                                          </p:cBhvr>
                                          <p:to>
                                            <p:strVal val="0.5"/>
                                          </p:to>
                                        </p:set>
                                        <p:animEffect filter="image" prLst="opacity: 0.5">
                                          <p:cBhvr rctx="IE">
                                            <p:cTn id="46" dur="indefinite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8" dur="2502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1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2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4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3"/>
                      </p:tgtEl>
                    </p:cond>
                  </p:nextCondLst>
                </p:seq>
                <p:seq concurrent="1" nextAc="seek">
                  <p:cTn id="55" restart="whenNotActive" fill="hold" evtFilter="cancelBubble" nodeType="interactiveSeq">
                    <p:stCondLst>
                      <p:cond evt="onClick" delay="0">
                        <p:tgtEl>
                          <p:spTgt spid="6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6" fill="hold">
                          <p:stCondLst>
                            <p:cond delay="0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9" dur="500" tmFilter="0, 0; .2, .5; .8, .5; 1, 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0" dur="250" autoRev="1" fill="hold"/>
                                            <p:tgtEl>
                                              <p:spTgt spid="6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2" dur="4182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63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5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2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8" dur="5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2" presetClass="exit" presetSubtype="4" fill="hold" grpId="1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0" dur="500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500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2" presetClass="exit" presetSubtype="4" fill="hold" grpId="1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4" dur="500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500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2" presetClass="exit" presetSubtype="4" fill="hold" grpId="1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8" dur="500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1" presetID="2" presetClass="exit" presetSubtype="4" fill="hold" grpId="1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2" dur="500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3" dur="500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1"/>
                      </p:tgtEl>
                    </p:cond>
                  </p:nextCondLst>
                </p:seq>
                <p:audio>
                  <p:cMediaNode vol="80000">
                    <p:cTn id="8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"/>
                    </p:tgtEl>
                  </p:cMediaNode>
                </p:audio>
                <p:audio>
                  <p:cMediaNode vol="80000">
                    <p:cTn id="8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"/>
                    </p:tgtEl>
                  </p:cMediaNode>
                </p:audio>
                <p:audio>
                  <p:cMediaNode vol="80000">
                    <p:cTn id="8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5"/>
                    </p:tgtEl>
                  </p:cMediaNode>
                </p:audio>
              </p:childTnLst>
            </p:cTn>
          </p:par>
        </p:tnLst>
        <p:bldLst>
          <p:bldP spid="70" grpId="0"/>
          <p:bldP spid="70" grpId="1"/>
          <p:bldP spid="71" grpId="0"/>
          <p:bldP spid="71" grpId="1"/>
          <p:bldP spid="74" grpId="0"/>
          <p:bldP spid="75" grpId="0"/>
          <p:bldP spid="76" grpId="0"/>
          <p:bldP spid="76" grpId="1"/>
          <p:bldP spid="77" grpId="0"/>
          <p:bldP spid="77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5" dur="16195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  <p:seq concurrent="1" nextAc="seek">
                  <p:cTn id="31" restart="whenNotActive" fill="hold" evtFilter="cancelBubble" nodeType="interactiveSeq">
                    <p:stCondLst>
                      <p:cond evt="onClick" delay="0">
                        <p:tgtEl>
                          <p:spTgt spid="4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2" fill="hold">
                          <p:stCondLst>
                            <p:cond delay="0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9" presetClass="emph" presetSubtype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indefinite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style.opacity</p:attrName>
                                            </p:attrNameLst>
                                          </p:cBhvr>
                                          <p:to>
                                            <p:strVal val="0.25"/>
                                          </p:to>
                                        </p:set>
                                        <p:animEffect filter="image" prLst="opacity: 0.25">
                                          <p:cBhvr rctx="IE">
                                            <p:cTn id="36" dur="indefinite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8" dur="3483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9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1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4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4"/>
                      </p:tgtEl>
                    </p:cond>
                  </p:nextCondLst>
                </p:seq>
                <p:seq concurrent="1" nextAc="seek">
                  <p:cTn id="45" restart="whenNotActive" fill="hold" evtFilter="cancelBubble" nodeType="interactiveSeq">
                    <p:stCondLst>
                      <p:cond evt="onClick" delay="0">
                        <p:tgtEl>
                          <p:spTgt spid="5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6" fill="hold">
                          <p:stCondLst>
                            <p:cond delay="0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9" presetClass="emph" presetSubtype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indefinite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style.opacity</p:attrName>
                                            </p:attrNameLst>
                                          </p:cBhvr>
                                          <p:to>
                                            <p:strVal val="0.5"/>
                                          </p:to>
                                        </p:set>
                                        <p:animEffect filter="image" prLst="opacity: 0.5">
                                          <p:cBhvr rctx="IE">
                                            <p:cTn id="50" dur="indefinite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2" dur="2502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3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5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2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8" dur="500"/>
                                            <p:tgtEl>
                                              <p:spTgt spid="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3"/>
                      </p:tgtEl>
                    </p:cond>
                  </p:nextCondLst>
                </p:seq>
                <p:seq concurrent="1" nextAc="seek">
                  <p:cTn id="59" restart="whenNotActive" fill="hold" evtFilter="cancelBubble" nodeType="interactiveSeq">
                    <p:stCondLst>
                      <p:cond evt="onClick" delay="0">
                        <p:tgtEl>
                          <p:spTgt spid="6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0" fill="hold">
                          <p:stCondLst>
                            <p:cond delay="0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3" dur="500" tmFilter="0, 0; .2, .5; .8, .5; 1, 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4" dur="250" autoRev="1" fill="hold"/>
                                            <p:tgtEl>
                                              <p:spTgt spid="6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6" dur="4182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67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9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2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2" dur="5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3" presetID="2" presetClass="exit" presetSubtype="4" fill="hold" grpId="1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4" dur="500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500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2" presetClass="exit" presetSubtype="4" fill="hold" grpId="1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8" dur="500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1" presetID="2" presetClass="exit" presetSubtype="4" fill="hold" grpId="1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2" dur="500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3" dur="500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5" presetID="2" presetClass="exit" presetSubtype="4" fill="hold" grpId="1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86" dur="500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7" dur="500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1"/>
                      </p:tgtEl>
                    </p:cond>
                  </p:nextCondLst>
                </p:seq>
                <p:audio>
                  <p:cMediaNode vol="80000">
                    <p:cTn id="8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"/>
                    </p:tgtEl>
                  </p:cMediaNode>
                </p:audio>
                <p:audio>
                  <p:cMediaNode vol="80000">
                    <p:cTn id="9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"/>
                    </p:tgtEl>
                  </p:cMediaNode>
                </p:audio>
                <p:audio>
                  <p:cMediaNode vol="80000">
                    <p:cTn id="9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5"/>
                    </p:tgtEl>
                  </p:cMediaNode>
                </p:audio>
              </p:childTnLst>
            </p:cTn>
          </p:par>
        </p:tnLst>
        <p:bldLst>
          <p:bldP spid="70" grpId="0"/>
          <p:bldP spid="70" grpId="1"/>
          <p:bldP spid="71" grpId="0"/>
          <p:bldP spid="71" grpId="1"/>
          <p:bldP spid="74" grpId="0"/>
          <p:bldP spid="75" grpId="0"/>
          <p:bldP spid="76" grpId="0"/>
          <p:bldP spid="76" grpId="1"/>
          <p:bldP spid="77" grpId="0"/>
          <p:bldP spid="77" grpId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FECAAF2-C62D-AB62-5B25-92E10B774042}"/>
              </a:ext>
            </a:extLst>
          </p:cNvPr>
          <p:cNvGrpSpPr/>
          <p:nvPr/>
        </p:nvGrpSpPr>
        <p:grpSpPr>
          <a:xfrm>
            <a:off x="1070385" y="512714"/>
            <a:ext cx="9933690" cy="5660866"/>
            <a:chOff x="1070385" y="512714"/>
            <a:chExt cx="9933690" cy="5660866"/>
          </a:xfrm>
        </p:grpSpPr>
        <p:grpSp>
          <p:nvGrpSpPr>
            <p:cNvPr id="10" name="Group 3">
              <a:extLst>
                <a:ext uri="{FF2B5EF4-FFF2-40B4-BE49-F238E27FC236}">
                  <a16:creationId xmlns:a16="http://schemas.microsoft.com/office/drawing/2014/main" id="{03D8726F-5C9D-3BC6-7211-25704E13BA35}"/>
                </a:ext>
              </a:extLst>
            </p:cNvPr>
            <p:cNvGrpSpPr/>
            <p:nvPr/>
          </p:nvGrpSpPr>
          <p:grpSpPr>
            <a:xfrm>
              <a:off x="1070385" y="512714"/>
              <a:ext cx="9933690" cy="5660866"/>
              <a:chOff x="0" y="0"/>
              <a:chExt cx="4148828" cy="2364273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58C25DDC-BC4B-0300-F7F5-E4FDE01AC6AD}"/>
                  </a:ext>
                </a:extLst>
              </p:cNvPr>
              <p:cNvSpPr/>
              <p:nvPr/>
            </p:nvSpPr>
            <p:spPr>
              <a:xfrm>
                <a:off x="0" y="0"/>
                <a:ext cx="4148828" cy="2364273"/>
              </a:xfrm>
              <a:custGeom>
                <a:avLst/>
                <a:gdLst/>
                <a:ahLst/>
                <a:cxnLst/>
                <a:rect l="l" t="t" r="r" b="b"/>
                <a:pathLst>
                  <a:path w="4148828" h="2364273">
                    <a:moveTo>
                      <a:pt x="25065" y="0"/>
                    </a:moveTo>
                    <a:lnTo>
                      <a:pt x="4123763" y="0"/>
                    </a:lnTo>
                    <a:cubicBezTo>
                      <a:pt x="4130410" y="0"/>
                      <a:pt x="4136786" y="2641"/>
                      <a:pt x="4141486" y="7341"/>
                    </a:cubicBezTo>
                    <a:cubicBezTo>
                      <a:pt x="4146187" y="12042"/>
                      <a:pt x="4148828" y="18417"/>
                      <a:pt x="4148828" y="25065"/>
                    </a:cubicBezTo>
                    <a:lnTo>
                      <a:pt x="4148828" y="2339208"/>
                    </a:lnTo>
                    <a:cubicBezTo>
                      <a:pt x="4148828" y="2345856"/>
                      <a:pt x="4146187" y="2352231"/>
                      <a:pt x="4141486" y="2356932"/>
                    </a:cubicBezTo>
                    <a:cubicBezTo>
                      <a:pt x="4136786" y="2361632"/>
                      <a:pt x="4130410" y="2364273"/>
                      <a:pt x="4123763" y="2364273"/>
                    </a:cubicBezTo>
                    <a:lnTo>
                      <a:pt x="25065" y="2364273"/>
                    </a:lnTo>
                    <a:cubicBezTo>
                      <a:pt x="18417" y="2364273"/>
                      <a:pt x="12042" y="2361632"/>
                      <a:pt x="7341" y="2356932"/>
                    </a:cubicBezTo>
                    <a:cubicBezTo>
                      <a:pt x="2641" y="2352231"/>
                      <a:pt x="0" y="2345856"/>
                      <a:pt x="0" y="2339208"/>
                    </a:cubicBezTo>
                    <a:lnTo>
                      <a:pt x="0" y="25065"/>
                    </a:lnTo>
                    <a:cubicBezTo>
                      <a:pt x="0" y="18417"/>
                      <a:pt x="2641" y="12042"/>
                      <a:pt x="7341" y="7341"/>
                    </a:cubicBezTo>
                    <a:cubicBezTo>
                      <a:pt x="12042" y="2641"/>
                      <a:pt x="18417" y="0"/>
                      <a:pt x="250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57150" cap="rnd">
                <a:solidFill>
                  <a:srgbClr val="EA613C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TextBox 5">
                <a:extLst>
                  <a:ext uri="{FF2B5EF4-FFF2-40B4-BE49-F238E27FC236}">
                    <a16:creationId xmlns:a16="http://schemas.microsoft.com/office/drawing/2014/main" id="{E975923F-56DA-FE7F-F647-745B3DBCC92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4148828" cy="24118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grpSp>
          <p:nvGrpSpPr>
            <p:cNvPr id="11" name="Group 6">
              <a:extLst>
                <a:ext uri="{FF2B5EF4-FFF2-40B4-BE49-F238E27FC236}">
                  <a16:creationId xmlns:a16="http://schemas.microsoft.com/office/drawing/2014/main" id="{906C1F69-D00D-3EB1-7B7F-18A89EFF8552}"/>
                </a:ext>
              </a:extLst>
            </p:cNvPr>
            <p:cNvGrpSpPr/>
            <p:nvPr/>
          </p:nvGrpSpPr>
          <p:grpSpPr>
            <a:xfrm>
              <a:off x="1218208" y="657018"/>
              <a:ext cx="9638044" cy="5492387"/>
              <a:chOff x="0" y="0"/>
              <a:chExt cx="4148828" cy="2364273"/>
            </a:xfrm>
          </p:grpSpPr>
          <p:sp>
            <p:nvSpPr>
              <p:cNvPr id="12" name="Freeform 7">
                <a:extLst>
                  <a:ext uri="{FF2B5EF4-FFF2-40B4-BE49-F238E27FC236}">
                    <a16:creationId xmlns:a16="http://schemas.microsoft.com/office/drawing/2014/main" id="{C5B53FD1-FAB2-B205-DD9D-0B29CC228353}"/>
                  </a:ext>
                </a:extLst>
              </p:cNvPr>
              <p:cNvSpPr/>
              <p:nvPr/>
            </p:nvSpPr>
            <p:spPr>
              <a:xfrm>
                <a:off x="0" y="0"/>
                <a:ext cx="4148828" cy="2364273"/>
              </a:xfrm>
              <a:custGeom>
                <a:avLst/>
                <a:gdLst/>
                <a:ahLst/>
                <a:cxnLst/>
                <a:rect l="l" t="t" r="r" b="b"/>
                <a:pathLst>
                  <a:path w="4148828" h="2364273">
                    <a:moveTo>
                      <a:pt x="25834" y="0"/>
                    </a:moveTo>
                    <a:lnTo>
                      <a:pt x="4122994" y="0"/>
                    </a:lnTo>
                    <a:cubicBezTo>
                      <a:pt x="4129846" y="0"/>
                      <a:pt x="4136417" y="2722"/>
                      <a:pt x="4141261" y="7567"/>
                    </a:cubicBezTo>
                    <a:cubicBezTo>
                      <a:pt x="4146106" y="12411"/>
                      <a:pt x="4148828" y="18982"/>
                      <a:pt x="4148828" y="25834"/>
                    </a:cubicBezTo>
                    <a:lnTo>
                      <a:pt x="4148828" y="2338439"/>
                    </a:lnTo>
                    <a:cubicBezTo>
                      <a:pt x="4148828" y="2345291"/>
                      <a:pt x="4146106" y="2351862"/>
                      <a:pt x="4141261" y="2356707"/>
                    </a:cubicBezTo>
                    <a:cubicBezTo>
                      <a:pt x="4136417" y="2361551"/>
                      <a:pt x="4129846" y="2364273"/>
                      <a:pt x="4122994" y="2364273"/>
                    </a:cubicBezTo>
                    <a:lnTo>
                      <a:pt x="25834" y="2364273"/>
                    </a:lnTo>
                    <a:cubicBezTo>
                      <a:pt x="18982" y="2364273"/>
                      <a:pt x="12411" y="2361551"/>
                      <a:pt x="7567" y="2356707"/>
                    </a:cubicBezTo>
                    <a:cubicBezTo>
                      <a:pt x="2722" y="2351862"/>
                      <a:pt x="0" y="2345291"/>
                      <a:pt x="0" y="2338439"/>
                    </a:cubicBezTo>
                    <a:lnTo>
                      <a:pt x="0" y="25834"/>
                    </a:lnTo>
                    <a:cubicBezTo>
                      <a:pt x="0" y="18982"/>
                      <a:pt x="2722" y="12411"/>
                      <a:pt x="7567" y="7567"/>
                    </a:cubicBezTo>
                    <a:cubicBezTo>
                      <a:pt x="12411" y="2722"/>
                      <a:pt x="18982" y="0"/>
                      <a:pt x="25834" y="0"/>
                    </a:cubicBez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57150" cap="rnd">
                <a:solidFill>
                  <a:srgbClr val="EA613C">
                    <a:alpha val="40000"/>
                  </a:srgbClr>
                </a:solidFill>
                <a:prstDash val="sysDot"/>
                <a:rou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" name="TextBox 8">
                <a:extLst>
                  <a:ext uri="{FF2B5EF4-FFF2-40B4-BE49-F238E27FC236}">
                    <a16:creationId xmlns:a16="http://schemas.microsoft.com/office/drawing/2014/main" id="{9E1F0B75-87AA-789F-5069-7A5AD8DD57F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4148828" cy="24118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16" name="Freeform 9">
            <a:extLst>
              <a:ext uri="{FF2B5EF4-FFF2-40B4-BE49-F238E27FC236}">
                <a16:creationId xmlns:a16="http://schemas.microsoft.com/office/drawing/2014/main" id="{94F61EEB-78A8-FA9E-783B-C9428FFA98F0}"/>
              </a:ext>
            </a:extLst>
          </p:cNvPr>
          <p:cNvSpPr/>
          <p:nvPr/>
        </p:nvSpPr>
        <p:spPr>
          <a:xfrm>
            <a:off x="-607300" y="4816483"/>
            <a:ext cx="13117939" cy="3248369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448" y="2006916"/>
            <a:ext cx="2450981" cy="2842929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9" name="Slide 13">
            <a:hlinkClick r:id="" action="ppaction://media"/>
            <a:extLst>
              <a:ext uri="{FF2B5EF4-FFF2-40B4-BE49-F238E27FC236}">
                <a16:creationId xmlns:a16="http://schemas.microsoft.com/office/drawing/2014/main" id="{DACBBB9C-F36A-463F-9518-EEB892D1B0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286000" y="8229600"/>
            <a:ext cx="609600" cy="6096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8015E13-0A57-B32D-4A75-35390A8E8334}"/>
              </a:ext>
            </a:extLst>
          </p:cNvPr>
          <p:cNvSpPr txBox="1"/>
          <p:nvPr/>
        </p:nvSpPr>
        <p:spPr>
          <a:xfrm>
            <a:off x="4240531" y="929346"/>
            <a:ext cx="3785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EA613C"/>
                </a:solidFill>
                <a:latin typeface="UTM Avo" panose="02040603050506020204" pitchFamily="18" charset="0"/>
              </a:rPr>
              <a:t>TIÊU CHÍ SẢN PHẨM</a:t>
            </a:r>
          </a:p>
        </p:txBody>
      </p:sp>
      <p:sp>
        <p:nvSpPr>
          <p:cNvPr id="18" name="Freeform 24">
            <a:extLst>
              <a:ext uri="{FF2B5EF4-FFF2-40B4-BE49-F238E27FC236}">
                <a16:creationId xmlns:a16="http://schemas.microsoft.com/office/drawing/2014/main" id="{9A7BBE74-2400-9B3B-46BF-5D9E73368E0F}"/>
              </a:ext>
            </a:extLst>
          </p:cNvPr>
          <p:cNvSpPr/>
          <p:nvPr/>
        </p:nvSpPr>
        <p:spPr>
          <a:xfrm>
            <a:off x="3431539" y="931112"/>
            <a:ext cx="451703" cy="429416"/>
          </a:xfrm>
          <a:custGeom>
            <a:avLst/>
            <a:gdLst/>
            <a:ahLst/>
            <a:cxnLst/>
            <a:rect l="l" t="t" r="r" b="b"/>
            <a:pathLst>
              <a:path w="716298" h="680956">
                <a:moveTo>
                  <a:pt x="0" y="0"/>
                </a:moveTo>
                <a:lnTo>
                  <a:pt x="716298" y="0"/>
                </a:lnTo>
                <a:lnTo>
                  <a:pt x="716298" y="680956"/>
                </a:lnTo>
                <a:lnTo>
                  <a:pt x="0" y="6809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r="-85079" b="-13961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27">
            <a:extLst>
              <a:ext uri="{FF2B5EF4-FFF2-40B4-BE49-F238E27FC236}">
                <a16:creationId xmlns:a16="http://schemas.microsoft.com/office/drawing/2014/main" id="{104610FD-3275-1431-88CB-369344F30297}"/>
              </a:ext>
            </a:extLst>
          </p:cNvPr>
          <p:cNvSpPr/>
          <p:nvPr/>
        </p:nvSpPr>
        <p:spPr>
          <a:xfrm flipH="1">
            <a:off x="8382833" y="929346"/>
            <a:ext cx="451703" cy="429416"/>
          </a:xfrm>
          <a:custGeom>
            <a:avLst/>
            <a:gdLst/>
            <a:ahLst/>
            <a:cxnLst/>
            <a:rect l="l" t="t" r="r" b="b"/>
            <a:pathLst>
              <a:path w="716298" h="680956">
                <a:moveTo>
                  <a:pt x="716298" y="0"/>
                </a:moveTo>
                <a:lnTo>
                  <a:pt x="0" y="0"/>
                </a:lnTo>
                <a:lnTo>
                  <a:pt x="0" y="680956"/>
                </a:lnTo>
                <a:lnTo>
                  <a:pt x="716298" y="680956"/>
                </a:lnTo>
                <a:lnTo>
                  <a:pt x="716298" y="0"/>
                </a:lnTo>
                <a:close/>
              </a:path>
            </a:pathLst>
          </a:custGeom>
          <a:blipFill>
            <a:blip r:embed="rId8"/>
            <a:stretch>
              <a:fillRect r="-85079" b="-13961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485A07F-1EC3-1754-B087-E125C6065510}"/>
              </a:ext>
            </a:extLst>
          </p:cNvPr>
          <p:cNvSpPr txBox="1"/>
          <p:nvPr/>
        </p:nvSpPr>
        <p:spPr>
          <a:xfrm>
            <a:off x="1576430" y="1804197"/>
            <a:ext cx="6715683" cy="788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2000" dirty="0" err="1">
                <a:latin typeface="UTM Avo" panose="02040603050506020204" pitchFamily="18" charset="0"/>
              </a:rPr>
              <a:t>Có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các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hình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ảnh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về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một</a:t>
            </a:r>
            <a:r>
              <a:rPr lang="en-US" sz="2000" dirty="0">
                <a:latin typeface="UTM Avo" panose="02040603050506020204" pitchFamily="18" charset="0"/>
              </a:rPr>
              <a:t> di </a:t>
            </a:r>
            <a:r>
              <a:rPr lang="en-US" sz="2000" dirty="0" err="1">
                <a:latin typeface="UTM Avo" panose="02040603050506020204" pitchFamily="18" charset="0"/>
              </a:rPr>
              <a:t>tích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lịch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sử</a:t>
            </a:r>
            <a:r>
              <a:rPr lang="en-US" sz="2000" dirty="0">
                <a:latin typeface="UTM Avo" panose="02040603050506020204" pitchFamily="18" charset="0"/>
              </a:rPr>
              <a:t> - </a:t>
            </a:r>
            <a:r>
              <a:rPr lang="en-US" sz="2000" dirty="0" err="1">
                <a:latin typeface="UTM Avo" panose="02040603050506020204" pitchFamily="18" charset="0"/>
              </a:rPr>
              <a:t>văn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hóa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hoặc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cảnh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quan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thiên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nhiên</a:t>
            </a:r>
            <a:endParaRPr lang="en-US" sz="2000" dirty="0">
              <a:latin typeface="UTM Avo" panose="0204060305050602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381D252-1C0A-99E5-52F0-0A27F6734A2F}"/>
              </a:ext>
            </a:extLst>
          </p:cNvPr>
          <p:cNvSpPr txBox="1"/>
          <p:nvPr/>
        </p:nvSpPr>
        <p:spPr>
          <a:xfrm>
            <a:off x="1576430" y="2931238"/>
            <a:ext cx="6449113" cy="1158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2000" dirty="0" err="1">
                <a:latin typeface="UTM Avo" panose="02040603050506020204" pitchFamily="18" charset="0"/>
              </a:rPr>
              <a:t>Hình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ảnh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giới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thiệu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được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vẻ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đẹp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và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các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thành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phần</a:t>
            </a:r>
            <a:r>
              <a:rPr lang="en-US" sz="2000" dirty="0">
                <a:latin typeface="UTM Avo" panose="02040603050506020204" pitchFamily="18" charset="0"/>
              </a:rPr>
              <a:t>/</a:t>
            </a:r>
            <a:r>
              <a:rPr lang="en-US" sz="2000" dirty="0" err="1">
                <a:latin typeface="UTM Avo" panose="02040603050506020204" pitchFamily="18" charset="0"/>
              </a:rPr>
              <a:t>khu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vực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của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một</a:t>
            </a:r>
            <a:r>
              <a:rPr lang="en-US" sz="2000" dirty="0">
                <a:latin typeface="UTM Avo" panose="02040603050506020204" pitchFamily="18" charset="0"/>
              </a:rPr>
              <a:t> di </a:t>
            </a:r>
            <a:r>
              <a:rPr lang="en-US" sz="2000" dirty="0" err="1">
                <a:latin typeface="UTM Avo" panose="02040603050506020204" pitchFamily="18" charset="0"/>
              </a:rPr>
              <a:t>tích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lịch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sử</a:t>
            </a:r>
            <a:r>
              <a:rPr lang="en-US" sz="2000" dirty="0">
                <a:latin typeface="UTM Avo" panose="02040603050506020204" pitchFamily="18" charset="0"/>
              </a:rPr>
              <a:t> - </a:t>
            </a:r>
            <a:r>
              <a:rPr lang="en-US" sz="2000" dirty="0" err="1">
                <a:latin typeface="UTM Avo" panose="02040603050506020204" pitchFamily="18" charset="0"/>
              </a:rPr>
              <a:t>văn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hóa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hoặc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cảnh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quan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thiên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nhiên</a:t>
            </a:r>
            <a:endParaRPr lang="en-US" sz="2000" dirty="0">
              <a:latin typeface="UTM Avo" panose="0204060305050602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FDB3B9A-C160-6528-7878-1BBC089304E1}"/>
              </a:ext>
            </a:extLst>
          </p:cNvPr>
          <p:cNvSpPr txBox="1"/>
          <p:nvPr/>
        </p:nvSpPr>
        <p:spPr>
          <a:xfrm>
            <a:off x="1576430" y="4427612"/>
            <a:ext cx="62644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err="1">
                <a:latin typeface="UTM Avo" panose="02040603050506020204" pitchFamily="18" charset="0"/>
              </a:rPr>
              <a:t>Vật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liệu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dễ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kiếm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dễ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sử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dụng</a:t>
            </a:r>
            <a:endParaRPr lang="en-US" sz="2000" dirty="0">
              <a:latin typeface="UTM Avo" panose="02040603050506020204" pitchFamily="18" charset="0"/>
            </a:endParaRPr>
          </a:p>
        </p:txBody>
      </p:sp>
      <p:sp>
        <p:nvSpPr>
          <p:cNvPr id="23" name="Freeform 38">
            <a:extLst>
              <a:ext uri="{FF2B5EF4-FFF2-40B4-BE49-F238E27FC236}">
                <a16:creationId xmlns:a16="http://schemas.microsoft.com/office/drawing/2014/main" id="{B833ACB4-AEBA-5695-B091-4832C8DD5BD0}"/>
              </a:ext>
            </a:extLst>
          </p:cNvPr>
          <p:cNvSpPr/>
          <p:nvPr/>
        </p:nvSpPr>
        <p:spPr>
          <a:xfrm flipH="1">
            <a:off x="405367" y="4962509"/>
            <a:ext cx="1860761" cy="2009723"/>
          </a:xfrm>
          <a:custGeom>
            <a:avLst/>
            <a:gdLst/>
            <a:ahLst/>
            <a:cxnLst/>
            <a:rect l="l" t="t" r="r" b="b"/>
            <a:pathLst>
              <a:path w="1860761" h="2009723">
                <a:moveTo>
                  <a:pt x="0" y="0"/>
                </a:moveTo>
                <a:lnTo>
                  <a:pt x="1860762" y="0"/>
                </a:lnTo>
                <a:lnTo>
                  <a:pt x="1860762" y="2009724"/>
                </a:lnTo>
                <a:lnTo>
                  <a:pt x="0" y="200972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20950"/>
      </p:ext>
    </p:extLst>
  </p:cSld>
  <p:clrMapOvr>
    <a:masterClrMapping/>
  </p:clrMapOvr>
  <p:transition spd="slow">
    <p:cover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28366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2" fill="hold" nodeType="withEffect" p14:presetBounceEnd="70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667">
                                          <p:cBhvr additive="base">
                                            <p:cTn id="18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667">
                                          <p:cBhvr additive="base">
                                            <p:cTn id="19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2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"/>
                    </p:tgtEl>
                  </p:cMediaNode>
                </p:audio>
              </p:childTnLst>
            </p:cTn>
          </p:par>
        </p:tnLst>
        <p:bldLst>
          <p:bldP spid="17" grpId="0"/>
          <p:bldP spid="18" grpId="0" animBg="1"/>
          <p:bldP spid="19" grpId="0" animBg="1"/>
          <p:bldP spid="20" grpId="0"/>
          <p:bldP spid="21" grpId="0"/>
          <p:bldP spid="2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28366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2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"/>
                    </p:tgtEl>
                  </p:cMediaNode>
                </p:audio>
              </p:childTnLst>
            </p:cTn>
          </p:par>
        </p:tnLst>
        <p:bldLst>
          <p:bldP spid="17" grpId="0"/>
          <p:bldP spid="18" grpId="0" animBg="1"/>
          <p:bldP spid="19" grpId="0" animBg="1"/>
          <p:bldP spid="20" grpId="0"/>
          <p:bldP spid="21" grpId="0"/>
          <p:bldP spid="22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0" name="Group 359">
            <a:extLst>
              <a:ext uri="{FF2B5EF4-FFF2-40B4-BE49-F238E27FC236}">
                <a16:creationId xmlns:a16="http://schemas.microsoft.com/office/drawing/2014/main" id="{B072AF29-DF42-0089-4435-4D772B2D4E62}"/>
              </a:ext>
            </a:extLst>
          </p:cNvPr>
          <p:cNvGrpSpPr/>
          <p:nvPr/>
        </p:nvGrpSpPr>
        <p:grpSpPr>
          <a:xfrm>
            <a:off x="1070385" y="512714"/>
            <a:ext cx="9933690" cy="5660866"/>
            <a:chOff x="1070385" y="512714"/>
            <a:chExt cx="9933690" cy="5660866"/>
          </a:xfrm>
        </p:grpSpPr>
        <p:grpSp>
          <p:nvGrpSpPr>
            <p:cNvPr id="361" name="Group 3">
              <a:extLst>
                <a:ext uri="{FF2B5EF4-FFF2-40B4-BE49-F238E27FC236}">
                  <a16:creationId xmlns:a16="http://schemas.microsoft.com/office/drawing/2014/main" id="{3DA7D11D-9CAA-3BBC-20E7-619B7AAC51D6}"/>
                </a:ext>
              </a:extLst>
            </p:cNvPr>
            <p:cNvGrpSpPr/>
            <p:nvPr/>
          </p:nvGrpSpPr>
          <p:grpSpPr>
            <a:xfrm>
              <a:off x="1070385" y="512714"/>
              <a:ext cx="9933690" cy="5660866"/>
              <a:chOff x="0" y="0"/>
              <a:chExt cx="4148828" cy="2364273"/>
            </a:xfrm>
          </p:grpSpPr>
          <p:sp>
            <p:nvSpPr>
              <p:cNvPr id="365" name="Freeform 4">
                <a:extLst>
                  <a:ext uri="{FF2B5EF4-FFF2-40B4-BE49-F238E27FC236}">
                    <a16:creationId xmlns:a16="http://schemas.microsoft.com/office/drawing/2014/main" id="{5C53D324-68D7-C213-A835-B964F2D3C8EC}"/>
                  </a:ext>
                </a:extLst>
              </p:cNvPr>
              <p:cNvSpPr/>
              <p:nvPr/>
            </p:nvSpPr>
            <p:spPr>
              <a:xfrm>
                <a:off x="0" y="0"/>
                <a:ext cx="4148828" cy="2364273"/>
              </a:xfrm>
              <a:custGeom>
                <a:avLst/>
                <a:gdLst/>
                <a:ahLst/>
                <a:cxnLst/>
                <a:rect l="l" t="t" r="r" b="b"/>
                <a:pathLst>
                  <a:path w="4148828" h="2364273">
                    <a:moveTo>
                      <a:pt x="25065" y="0"/>
                    </a:moveTo>
                    <a:lnTo>
                      <a:pt x="4123763" y="0"/>
                    </a:lnTo>
                    <a:cubicBezTo>
                      <a:pt x="4130410" y="0"/>
                      <a:pt x="4136786" y="2641"/>
                      <a:pt x="4141486" y="7341"/>
                    </a:cubicBezTo>
                    <a:cubicBezTo>
                      <a:pt x="4146187" y="12042"/>
                      <a:pt x="4148828" y="18417"/>
                      <a:pt x="4148828" y="25065"/>
                    </a:cubicBezTo>
                    <a:lnTo>
                      <a:pt x="4148828" y="2339208"/>
                    </a:lnTo>
                    <a:cubicBezTo>
                      <a:pt x="4148828" y="2345856"/>
                      <a:pt x="4146187" y="2352231"/>
                      <a:pt x="4141486" y="2356932"/>
                    </a:cubicBezTo>
                    <a:cubicBezTo>
                      <a:pt x="4136786" y="2361632"/>
                      <a:pt x="4130410" y="2364273"/>
                      <a:pt x="4123763" y="2364273"/>
                    </a:cubicBezTo>
                    <a:lnTo>
                      <a:pt x="25065" y="2364273"/>
                    </a:lnTo>
                    <a:cubicBezTo>
                      <a:pt x="18417" y="2364273"/>
                      <a:pt x="12042" y="2361632"/>
                      <a:pt x="7341" y="2356932"/>
                    </a:cubicBezTo>
                    <a:cubicBezTo>
                      <a:pt x="2641" y="2352231"/>
                      <a:pt x="0" y="2345856"/>
                      <a:pt x="0" y="2339208"/>
                    </a:cubicBezTo>
                    <a:lnTo>
                      <a:pt x="0" y="25065"/>
                    </a:lnTo>
                    <a:cubicBezTo>
                      <a:pt x="0" y="18417"/>
                      <a:pt x="2641" y="12042"/>
                      <a:pt x="7341" y="7341"/>
                    </a:cubicBezTo>
                    <a:cubicBezTo>
                      <a:pt x="12042" y="2641"/>
                      <a:pt x="18417" y="0"/>
                      <a:pt x="250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57150" cap="rnd">
                <a:solidFill>
                  <a:srgbClr val="EA613C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6" name="TextBox 5">
                <a:extLst>
                  <a:ext uri="{FF2B5EF4-FFF2-40B4-BE49-F238E27FC236}">
                    <a16:creationId xmlns:a16="http://schemas.microsoft.com/office/drawing/2014/main" id="{DDEDB1D2-BAFD-B590-950B-B26ABAE7DB2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4148828" cy="24118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grpSp>
          <p:nvGrpSpPr>
            <p:cNvPr id="362" name="Group 6">
              <a:extLst>
                <a:ext uri="{FF2B5EF4-FFF2-40B4-BE49-F238E27FC236}">
                  <a16:creationId xmlns:a16="http://schemas.microsoft.com/office/drawing/2014/main" id="{5F0D11EE-DA55-BF8D-D44E-72A379B4E941}"/>
                </a:ext>
              </a:extLst>
            </p:cNvPr>
            <p:cNvGrpSpPr/>
            <p:nvPr/>
          </p:nvGrpSpPr>
          <p:grpSpPr>
            <a:xfrm>
              <a:off x="1218208" y="657018"/>
              <a:ext cx="9638044" cy="5492387"/>
              <a:chOff x="0" y="0"/>
              <a:chExt cx="4148828" cy="2364273"/>
            </a:xfrm>
          </p:grpSpPr>
          <p:sp>
            <p:nvSpPr>
              <p:cNvPr id="363" name="Freeform 7">
                <a:extLst>
                  <a:ext uri="{FF2B5EF4-FFF2-40B4-BE49-F238E27FC236}">
                    <a16:creationId xmlns:a16="http://schemas.microsoft.com/office/drawing/2014/main" id="{F32674F9-C42F-F997-ABB2-4F5C0485A195}"/>
                  </a:ext>
                </a:extLst>
              </p:cNvPr>
              <p:cNvSpPr/>
              <p:nvPr/>
            </p:nvSpPr>
            <p:spPr>
              <a:xfrm>
                <a:off x="0" y="0"/>
                <a:ext cx="4148828" cy="2364273"/>
              </a:xfrm>
              <a:custGeom>
                <a:avLst/>
                <a:gdLst/>
                <a:ahLst/>
                <a:cxnLst/>
                <a:rect l="l" t="t" r="r" b="b"/>
                <a:pathLst>
                  <a:path w="4148828" h="2364273">
                    <a:moveTo>
                      <a:pt x="25834" y="0"/>
                    </a:moveTo>
                    <a:lnTo>
                      <a:pt x="4122994" y="0"/>
                    </a:lnTo>
                    <a:cubicBezTo>
                      <a:pt x="4129846" y="0"/>
                      <a:pt x="4136417" y="2722"/>
                      <a:pt x="4141261" y="7567"/>
                    </a:cubicBezTo>
                    <a:cubicBezTo>
                      <a:pt x="4146106" y="12411"/>
                      <a:pt x="4148828" y="18982"/>
                      <a:pt x="4148828" y="25834"/>
                    </a:cubicBezTo>
                    <a:lnTo>
                      <a:pt x="4148828" y="2338439"/>
                    </a:lnTo>
                    <a:cubicBezTo>
                      <a:pt x="4148828" y="2345291"/>
                      <a:pt x="4146106" y="2351862"/>
                      <a:pt x="4141261" y="2356707"/>
                    </a:cubicBezTo>
                    <a:cubicBezTo>
                      <a:pt x="4136417" y="2361551"/>
                      <a:pt x="4129846" y="2364273"/>
                      <a:pt x="4122994" y="2364273"/>
                    </a:cubicBezTo>
                    <a:lnTo>
                      <a:pt x="25834" y="2364273"/>
                    </a:lnTo>
                    <a:cubicBezTo>
                      <a:pt x="18982" y="2364273"/>
                      <a:pt x="12411" y="2361551"/>
                      <a:pt x="7567" y="2356707"/>
                    </a:cubicBezTo>
                    <a:cubicBezTo>
                      <a:pt x="2722" y="2351862"/>
                      <a:pt x="0" y="2345291"/>
                      <a:pt x="0" y="2338439"/>
                    </a:cubicBezTo>
                    <a:lnTo>
                      <a:pt x="0" y="25834"/>
                    </a:lnTo>
                    <a:cubicBezTo>
                      <a:pt x="0" y="18982"/>
                      <a:pt x="2722" y="12411"/>
                      <a:pt x="7567" y="7567"/>
                    </a:cubicBezTo>
                    <a:cubicBezTo>
                      <a:pt x="12411" y="2722"/>
                      <a:pt x="18982" y="0"/>
                      <a:pt x="25834" y="0"/>
                    </a:cubicBez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57150" cap="rnd">
                <a:solidFill>
                  <a:srgbClr val="EA613C">
                    <a:alpha val="40000"/>
                  </a:srgbClr>
                </a:solidFill>
                <a:prstDash val="sysDot"/>
                <a:rou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64" name="TextBox 8">
                <a:extLst>
                  <a:ext uri="{FF2B5EF4-FFF2-40B4-BE49-F238E27FC236}">
                    <a16:creationId xmlns:a16="http://schemas.microsoft.com/office/drawing/2014/main" id="{043F1D5C-0A0D-7810-898B-49CD17C2CEB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4148828" cy="24118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367" name="Freeform 9">
            <a:extLst>
              <a:ext uri="{FF2B5EF4-FFF2-40B4-BE49-F238E27FC236}">
                <a16:creationId xmlns:a16="http://schemas.microsoft.com/office/drawing/2014/main" id="{42D0EC45-B4A9-D471-8AB7-D5BEF5FCA4C8}"/>
              </a:ext>
            </a:extLst>
          </p:cNvPr>
          <p:cNvSpPr/>
          <p:nvPr/>
        </p:nvSpPr>
        <p:spPr>
          <a:xfrm>
            <a:off x="-607300" y="4816483"/>
            <a:ext cx="13117939" cy="3248369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53" name="TextBox 352">
            <a:extLst>
              <a:ext uri="{FF2B5EF4-FFF2-40B4-BE49-F238E27FC236}">
                <a16:creationId xmlns:a16="http://schemas.microsoft.com/office/drawing/2014/main" id="{C3B40AAA-ADC7-4ED7-ABCC-D27BABC81514}"/>
              </a:ext>
            </a:extLst>
          </p:cNvPr>
          <p:cNvSpPr txBox="1"/>
          <p:nvPr/>
        </p:nvSpPr>
        <p:spPr>
          <a:xfrm>
            <a:off x="1487692" y="803381"/>
            <a:ext cx="9099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EA613C"/>
                </a:solidFill>
                <a:latin typeface="UTM Avo" panose="02040603050506020204" pitchFamily="18" charset="0"/>
              </a:rPr>
              <a:t>Đề</a:t>
            </a:r>
            <a:r>
              <a:rPr lang="en-US" sz="2800" b="1" dirty="0">
                <a:solidFill>
                  <a:srgbClr val="EA613C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EA613C"/>
                </a:solidFill>
                <a:latin typeface="UTM Avo" panose="02040603050506020204" pitchFamily="18" charset="0"/>
              </a:rPr>
              <a:t>xuất</a:t>
            </a:r>
            <a:r>
              <a:rPr lang="en-US" sz="2800" b="1" dirty="0">
                <a:solidFill>
                  <a:srgbClr val="EA613C"/>
                </a:solidFill>
                <a:latin typeface="UTM Avo" panose="02040603050506020204" pitchFamily="18" charset="0"/>
              </a:rPr>
              <a:t> ý </a:t>
            </a:r>
            <a:r>
              <a:rPr lang="en-US" sz="2800" b="1" dirty="0" err="1">
                <a:solidFill>
                  <a:srgbClr val="EA613C"/>
                </a:solidFill>
                <a:latin typeface="UTM Avo" panose="02040603050506020204" pitchFamily="18" charset="0"/>
              </a:rPr>
              <a:t>tưởng</a:t>
            </a:r>
            <a:r>
              <a:rPr lang="en-US" sz="2800" b="1" dirty="0">
                <a:solidFill>
                  <a:srgbClr val="EA613C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EA613C"/>
                </a:solidFill>
                <a:latin typeface="UTM Avo" panose="02040603050506020204" pitchFamily="18" charset="0"/>
              </a:rPr>
              <a:t>và</a:t>
            </a:r>
            <a:r>
              <a:rPr lang="en-US" sz="2800" b="1" dirty="0">
                <a:solidFill>
                  <a:srgbClr val="EA613C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EA613C"/>
                </a:solidFill>
                <a:latin typeface="UTM Avo" panose="02040603050506020204" pitchFamily="18" charset="0"/>
              </a:rPr>
              <a:t>cách</a:t>
            </a:r>
            <a:r>
              <a:rPr lang="en-US" sz="2800" b="1" dirty="0">
                <a:solidFill>
                  <a:srgbClr val="EA613C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EA613C"/>
                </a:solidFill>
                <a:latin typeface="UTM Avo" panose="02040603050506020204" pitchFamily="18" charset="0"/>
              </a:rPr>
              <a:t>làm</a:t>
            </a:r>
            <a:r>
              <a:rPr lang="en-US" sz="2800" b="1" dirty="0">
                <a:solidFill>
                  <a:srgbClr val="EA613C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EA613C"/>
                </a:solidFill>
                <a:latin typeface="UTM Avo" panose="02040603050506020204" pitchFamily="18" charset="0"/>
              </a:rPr>
              <a:t>máy</a:t>
            </a:r>
            <a:r>
              <a:rPr lang="en-US" sz="2800" b="1" dirty="0">
                <a:solidFill>
                  <a:srgbClr val="EA613C"/>
                </a:solidFill>
                <a:latin typeface="UTM Avo" panose="02040603050506020204" pitchFamily="18" charset="0"/>
              </a:rPr>
              <a:t> quay </a:t>
            </a:r>
            <a:r>
              <a:rPr lang="en-US" sz="2800" b="1" dirty="0" err="1">
                <a:solidFill>
                  <a:srgbClr val="EA613C"/>
                </a:solidFill>
                <a:latin typeface="UTM Avo" panose="02040603050506020204" pitchFamily="18" charset="0"/>
              </a:rPr>
              <a:t>phim</a:t>
            </a:r>
            <a:endParaRPr lang="en-US" sz="2800" b="1" dirty="0">
              <a:solidFill>
                <a:srgbClr val="EA613C"/>
              </a:solidFill>
              <a:latin typeface="UTM Avo" panose="02040603050506020204" pitchFamily="18" charset="0"/>
            </a:endParaRPr>
          </a:p>
        </p:txBody>
      </p:sp>
      <p:pic>
        <p:nvPicPr>
          <p:cNvPr id="356" name="Picture 35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222" y="2153775"/>
            <a:ext cx="2648397" cy="295974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52" name="Slide 14a">
            <a:hlinkClick r:id="" action="ppaction://media"/>
            <a:extLst>
              <a:ext uri="{FF2B5EF4-FFF2-40B4-BE49-F238E27FC236}">
                <a16:creationId xmlns:a16="http://schemas.microsoft.com/office/drawing/2014/main" id="{B34AE8C3-6578-4A09-B86B-52DF5089CC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133600" y="7391400"/>
            <a:ext cx="609600" cy="609600"/>
          </a:xfrm>
          <a:prstGeom prst="rect">
            <a:avLst/>
          </a:prstGeom>
        </p:spPr>
      </p:pic>
      <p:pic>
        <p:nvPicPr>
          <p:cNvPr id="359" name="Slse 14b">
            <a:hlinkClick r:id="" action="ppaction://media"/>
            <a:extLst>
              <a:ext uri="{FF2B5EF4-FFF2-40B4-BE49-F238E27FC236}">
                <a16:creationId xmlns:a16="http://schemas.microsoft.com/office/drawing/2014/main" id="{ABA53214-540D-45FF-9254-B9206C67E47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25200" y="7391400"/>
            <a:ext cx="609600" cy="609600"/>
          </a:xfrm>
          <a:prstGeom prst="rect">
            <a:avLst/>
          </a:prstGeom>
        </p:spPr>
      </p:pic>
      <p:sp>
        <p:nvSpPr>
          <p:cNvPr id="368" name="Freeform 36">
            <a:extLst>
              <a:ext uri="{FF2B5EF4-FFF2-40B4-BE49-F238E27FC236}">
                <a16:creationId xmlns:a16="http://schemas.microsoft.com/office/drawing/2014/main" id="{CB8230D8-DA5A-91EC-7503-810EF8067554}"/>
              </a:ext>
            </a:extLst>
          </p:cNvPr>
          <p:cNvSpPr/>
          <p:nvPr/>
        </p:nvSpPr>
        <p:spPr>
          <a:xfrm>
            <a:off x="9253084" y="3667943"/>
            <a:ext cx="2798853" cy="2903368"/>
          </a:xfrm>
          <a:custGeom>
            <a:avLst/>
            <a:gdLst/>
            <a:ahLst/>
            <a:cxnLst/>
            <a:rect l="l" t="t" r="r" b="b"/>
            <a:pathLst>
              <a:path w="3869023" h="4013500">
                <a:moveTo>
                  <a:pt x="0" y="0"/>
                </a:moveTo>
                <a:lnTo>
                  <a:pt x="3869023" y="0"/>
                </a:lnTo>
                <a:lnTo>
                  <a:pt x="3869023" y="4013500"/>
                </a:lnTo>
                <a:lnTo>
                  <a:pt x="0" y="40135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9" name="Freeform 24">
            <a:extLst>
              <a:ext uri="{FF2B5EF4-FFF2-40B4-BE49-F238E27FC236}">
                <a16:creationId xmlns:a16="http://schemas.microsoft.com/office/drawing/2014/main" id="{D41938B9-C9D4-9F5B-2345-78C6B543B268}"/>
              </a:ext>
            </a:extLst>
          </p:cNvPr>
          <p:cNvSpPr/>
          <p:nvPr/>
        </p:nvSpPr>
        <p:spPr>
          <a:xfrm>
            <a:off x="1379381" y="848686"/>
            <a:ext cx="451703" cy="429416"/>
          </a:xfrm>
          <a:custGeom>
            <a:avLst/>
            <a:gdLst/>
            <a:ahLst/>
            <a:cxnLst/>
            <a:rect l="l" t="t" r="r" b="b"/>
            <a:pathLst>
              <a:path w="716298" h="680956">
                <a:moveTo>
                  <a:pt x="0" y="0"/>
                </a:moveTo>
                <a:lnTo>
                  <a:pt x="716298" y="0"/>
                </a:lnTo>
                <a:lnTo>
                  <a:pt x="716298" y="680956"/>
                </a:lnTo>
                <a:lnTo>
                  <a:pt x="0" y="68095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r="-85079" b="-13961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0" name="Freeform 27">
            <a:extLst>
              <a:ext uri="{FF2B5EF4-FFF2-40B4-BE49-F238E27FC236}">
                <a16:creationId xmlns:a16="http://schemas.microsoft.com/office/drawing/2014/main" id="{C2D22FB7-BFA2-7D7F-254D-D241E8A63909}"/>
              </a:ext>
            </a:extLst>
          </p:cNvPr>
          <p:cNvSpPr/>
          <p:nvPr/>
        </p:nvSpPr>
        <p:spPr>
          <a:xfrm flipH="1">
            <a:off x="10258048" y="868499"/>
            <a:ext cx="451703" cy="429416"/>
          </a:xfrm>
          <a:custGeom>
            <a:avLst/>
            <a:gdLst/>
            <a:ahLst/>
            <a:cxnLst/>
            <a:rect l="l" t="t" r="r" b="b"/>
            <a:pathLst>
              <a:path w="716298" h="680956">
                <a:moveTo>
                  <a:pt x="716298" y="0"/>
                </a:moveTo>
                <a:lnTo>
                  <a:pt x="0" y="0"/>
                </a:lnTo>
                <a:lnTo>
                  <a:pt x="0" y="680956"/>
                </a:lnTo>
                <a:lnTo>
                  <a:pt x="716298" y="680956"/>
                </a:lnTo>
                <a:lnTo>
                  <a:pt x="716298" y="0"/>
                </a:lnTo>
                <a:close/>
              </a:path>
            </a:pathLst>
          </a:custGeom>
          <a:blipFill>
            <a:blip r:embed="rId11"/>
            <a:stretch>
              <a:fillRect r="-85079" b="-13961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1" name="TextBox 370">
            <a:extLst>
              <a:ext uri="{FF2B5EF4-FFF2-40B4-BE49-F238E27FC236}">
                <a16:creationId xmlns:a16="http://schemas.microsoft.com/office/drawing/2014/main" id="{47DAE0BE-43BD-7B3D-CCBC-A5A24F211B10}"/>
              </a:ext>
            </a:extLst>
          </p:cNvPr>
          <p:cNvSpPr txBox="1"/>
          <p:nvPr/>
        </p:nvSpPr>
        <p:spPr>
          <a:xfrm>
            <a:off x="2251717" y="1579536"/>
            <a:ext cx="76886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latin typeface="UTM Avo" panose="02040603050506020204" pitchFamily="18" charset="0"/>
              </a:rPr>
              <a:t>Lựa</a:t>
            </a:r>
            <a:r>
              <a:rPr lang="en-US" sz="2000" b="1" dirty="0"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latin typeface="UTM Avo" panose="02040603050506020204" pitchFamily="18" charset="0"/>
              </a:rPr>
              <a:t>chọn</a:t>
            </a:r>
            <a:r>
              <a:rPr lang="en-US" sz="2000" b="1" dirty="0">
                <a:latin typeface="UTM Avo" panose="02040603050506020204" pitchFamily="18" charset="0"/>
              </a:rPr>
              <a:t> ý </a:t>
            </a:r>
            <a:r>
              <a:rPr lang="en-US" sz="2000" b="1" dirty="0" err="1">
                <a:latin typeface="UTM Avo" panose="02040603050506020204" pitchFamily="18" charset="0"/>
              </a:rPr>
              <a:t>tưởng</a:t>
            </a:r>
            <a:r>
              <a:rPr lang="en-US" sz="2000" b="1" dirty="0"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latin typeface="UTM Avo" panose="02040603050506020204" pitchFamily="18" charset="0"/>
              </a:rPr>
              <a:t>và</a:t>
            </a:r>
            <a:r>
              <a:rPr lang="en-US" sz="2000" b="1" dirty="0"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latin typeface="UTM Avo" panose="02040603050506020204" pitchFamily="18" charset="0"/>
              </a:rPr>
              <a:t>đề</a:t>
            </a:r>
            <a:r>
              <a:rPr lang="en-US" sz="2000" b="1" dirty="0"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latin typeface="UTM Avo" panose="02040603050506020204" pitchFamily="18" charset="0"/>
              </a:rPr>
              <a:t>xuất</a:t>
            </a:r>
            <a:r>
              <a:rPr lang="en-US" sz="2000" b="1" dirty="0"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latin typeface="UTM Avo" panose="02040603050506020204" pitchFamily="18" charset="0"/>
              </a:rPr>
              <a:t>cách</a:t>
            </a:r>
            <a:r>
              <a:rPr lang="en-US" sz="2000" b="1" dirty="0"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latin typeface="UTM Avo" panose="02040603050506020204" pitchFamily="18" charset="0"/>
              </a:rPr>
              <a:t>làm</a:t>
            </a:r>
            <a:r>
              <a:rPr lang="en-US" sz="2000" b="1" dirty="0"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latin typeface="UTM Avo" panose="02040603050506020204" pitchFamily="18" charset="0"/>
              </a:rPr>
              <a:t>máy</a:t>
            </a:r>
            <a:r>
              <a:rPr lang="en-US" sz="2000" b="1" dirty="0">
                <a:latin typeface="UTM Avo" panose="02040603050506020204" pitchFamily="18" charset="0"/>
              </a:rPr>
              <a:t> quay </a:t>
            </a:r>
            <a:r>
              <a:rPr lang="en-US" sz="2000" b="1" dirty="0" err="1">
                <a:latin typeface="UTM Avo" panose="02040603050506020204" pitchFamily="18" charset="0"/>
              </a:rPr>
              <a:t>phim</a:t>
            </a:r>
            <a:endParaRPr lang="en-US" sz="2000" b="1" dirty="0">
              <a:latin typeface="UTM Avo" panose="02040603050506020204" pitchFamily="18" charset="0"/>
            </a:endParaRPr>
          </a:p>
        </p:txBody>
      </p:sp>
      <p:sp>
        <p:nvSpPr>
          <p:cNvPr id="372" name="TextBox 371">
            <a:extLst>
              <a:ext uri="{FF2B5EF4-FFF2-40B4-BE49-F238E27FC236}">
                <a16:creationId xmlns:a16="http://schemas.microsoft.com/office/drawing/2014/main" id="{8C736867-1377-F845-4E6B-C07E45A34F9A}"/>
              </a:ext>
            </a:extLst>
          </p:cNvPr>
          <p:cNvSpPr txBox="1"/>
          <p:nvPr/>
        </p:nvSpPr>
        <p:spPr>
          <a:xfrm>
            <a:off x="4648200" y="2468022"/>
            <a:ext cx="52921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UTM Avo" panose="02040603050506020204" pitchFamily="18" charset="0"/>
              <a:buChar char="?"/>
            </a:pPr>
            <a:r>
              <a:rPr lang="en-US" sz="2000" dirty="0" err="1">
                <a:latin typeface="UTM Avo" panose="02040603050506020204" pitchFamily="18" charset="0"/>
              </a:rPr>
              <a:t>Xác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định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các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bộ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phận</a:t>
            </a:r>
            <a:r>
              <a:rPr lang="en-US" sz="2000" dirty="0">
                <a:latin typeface="UTM Avo" panose="02040603050506020204" pitchFamily="18" charset="0"/>
              </a:rPr>
              <a:t>: </a:t>
            </a:r>
            <a:r>
              <a:rPr lang="en-US" sz="2000" dirty="0" err="1">
                <a:latin typeface="UTM Avo" panose="02040603050506020204" pitchFamily="18" charset="0"/>
              </a:rPr>
              <a:t>thân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máy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màn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hình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cuộn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phim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bộ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phận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cuộn</a:t>
            </a:r>
            <a:endParaRPr lang="en-US" sz="2000" dirty="0">
              <a:latin typeface="UTM Avo" panose="02040603050506020204" pitchFamily="18" charset="0"/>
            </a:endParaRPr>
          </a:p>
        </p:txBody>
      </p:sp>
      <p:sp>
        <p:nvSpPr>
          <p:cNvPr id="381" name="TextBox 380">
            <a:extLst>
              <a:ext uri="{FF2B5EF4-FFF2-40B4-BE49-F238E27FC236}">
                <a16:creationId xmlns:a16="http://schemas.microsoft.com/office/drawing/2014/main" id="{9EE95BB4-667A-5640-AAEE-07D4330B627D}"/>
              </a:ext>
            </a:extLst>
          </p:cNvPr>
          <p:cNvSpPr txBox="1"/>
          <p:nvPr/>
        </p:nvSpPr>
        <p:spPr>
          <a:xfrm>
            <a:off x="4648200" y="3383087"/>
            <a:ext cx="48734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UTM Avo" panose="02040603050506020204" pitchFamily="18" charset="0"/>
              <a:buChar char="?"/>
            </a:pPr>
            <a:r>
              <a:rPr lang="en-US" sz="2000" dirty="0" err="1">
                <a:latin typeface="UTM Avo" panose="02040603050506020204" pitchFamily="18" charset="0"/>
              </a:rPr>
              <a:t>Dự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đoán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cách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hoạt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động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của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máy</a:t>
            </a:r>
            <a:r>
              <a:rPr lang="en-US" sz="2000" dirty="0">
                <a:latin typeface="UTM Avo" panose="02040603050506020204" pitchFamily="18" charset="0"/>
              </a:rPr>
              <a:t> quay </a:t>
            </a:r>
            <a:r>
              <a:rPr lang="en-US" sz="2000" dirty="0" err="1">
                <a:latin typeface="UTM Avo" panose="02040603050506020204" pitchFamily="18" charset="0"/>
              </a:rPr>
              <a:t>phim</a:t>
            </a:r>
            <a:endParaRPr lang="en-US" sz="2000" dirty="0">
              <a:latin typeface="UTM Avo" panose="02040603050506020204" pitchFamily="18" charset="0"/>
            </a:endParaRPr>
          </a:p>
        </p:txBody>
      </p:sp>
      <p:sp>
        <p:nvSpPr>
          <p:cNvPr id="382" name="TextBox 381">
            <a:extLst>
              <a:ext uri="{FF2B5EF4-FFF2-40B4-BE49-F238E27FC236}">
                <a16:creationId xmlns:a16="http://schemas.microsoft.com/office/drawing/2014/main" id="{F496801A-C8AD-EB59-33F1-7435F7FBFBED}"/>
              </a:ext>
            </a:extLst>
          </p:cNvPr>
          <p:cNvSpPr txBox="1"/>
          <p:nvPr/>
        </p:nvSpPr>
        <p:spPr>
          <a:xfrm>
            <a:off x="4648200" y="4298153"/>
            <a:ext cx="4873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UTM Avo" panose="02040603050506020204" pitchFamily="18" charset="0"/>
              <a:buChar char="?"/>
            </a:pPr>
            <a:r>
              <a:rPr lang="en-US" sz="2000" dirty="0" err="1">
                <a:latin typeface="UTM Avo" panose="02040603050506020204" pitchFamily="18" charset="0"/>
              </a:rPr>
              <a:t>Mô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tả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cách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làm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máy</a:t>
            </a:r>
            <a:r>
              <a:rPr lang="en-US" sz="2000" dirty="0">
                <a:latin typeface="UTM Avo" panose="02040603050506020204" pitchFamily="18" charset="0"/>
              </a:rPr>
              <a:t> quay </a:t>
            </a:r>
            <a:r>
              <a:rPr lang="en-US" sz="2000" dirty="0" err="1">
                <a:latin typeface="UTM Avo" panose="02040603050506020204" pitchFamily="18" charset="0"/>
              </a:rPr>
              <a:t>phim</a:t>
            </a:r>
            <a:endParaRPr lang="en-US" sz="20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484408"/>
      </p:ext>
    </p:extLst>
  </p:cSld>
  <p:clrMapOvr>
    <a:masterClrMapping/>
  </p:clrMapOvr>
  <p:transition spd="med">
    <p:pull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3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0" dur="750" fill="hold"/>
                                            <p:tgtEl>
                                              <p:spTgt spid="35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1" dur="750" fill="hold"/>
                                            <p:tgtEl>
                                              <p:spTgt spid="35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3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35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3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3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3" dur="6239" fill="hold"/>
                                            <p:tgtEl>
                                              <p:spTgt spid="35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500"/>
                                            <p:tgtEl>
                                              <p:spTgt spid="3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0" dur="21129" fill="hold"/>
                                            <p:tgtEl>
                                              <p:spTgt spid="35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500"/>
                                            <p:tgtEl>
                                              <p:spTgt spid="3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6" dur="500"/>
                                            <p:tgtEl>
                                              <p:spTgt spid="3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9" dur="500"/>
                                            <p:tgtEl>
                                              <p:spTgt spid="38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4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52"/>
                    </p:tgtEl>
                  </p:cMediaNode>
                </p:audio>
                <p:audio>
                  <p:cMediaNode vol="80000">
                    <p:cTn id="4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59"/>
                    </p:tgtEl>
                  </p:cMediaNode>
                </p:audio>
              </p:childTnLst>
            </p:cTn>
          </p:par>
        </p:tnLst>
        <p:bldLst>
          <p:bldP spid="369" grpId="0" animBg="1"/>
          <p:bldP spid="370" grpId="0" animBg="1"/>
          <p:bldP spid="371" grpId="0"/>
          <p:bldP spid="372" grpId="0"/>
          <p:bldP spid="381" grpId="0"/>
          <p:bldP spid="38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6239" fill="hold"/>
                                            <p:tgtEl>
                                              <p:spTgt spid="34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3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35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35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35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3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3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5" dur="6239" fill="hold"/>
                                            <p:tgtEl>
                                              <p:spTgt spid="35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26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3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2" dur="21129" fill="hold"/>
                                            <p:tgtEl>
                                              <p:spTgt spid="35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5" dur="500"/>
                                            <p:tgtEl>
                                              <p:spTgt spid="3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8" dur="500"/>
                                            <p:tgtEl>
                                              <p:spTgt spid="3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1" dur="500"/>
                                            <p:tgtEl>
                                              <p:spTgt spid="38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4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45"/>
                    </p:tgtEl>
                  </p:cMediaNode>
                </p:audio>
                <p:audio>
                  <p:cMediaNode vol="80000">
                    <p:cTn id="4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52"/>
                    </p:tgtEl>
                  </p:cMediaNode>
                </p:audio>
                <p:audio>
                  <p:cMediaNode vol="80000">
                    <p:cTn id="44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59"/>
                    </p:tgtEl>
                  </p:cMediaNode>
                </p:audio>
              </p:childTnLst>
            </p:cTn>
          </p:par>
        </p:tnLst>
        <p:bldLst>
          <p:bldP spid="369" grpId="0" animBg="1"/>
          <p:bldP spid="370" grpId="0" animBg="1"/>
          <p:bldP spid="371" grpId="0"/>
          <p:bldP spid="372" grpId="0"/>
          <p:bldP spid="381" grpId="0"/>
          <p:bldP spid="382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E40694E-2176-BB6A-9218-987DEDD5813E}"/>
              </a:ext>
            </a:extLst>
          </p:cNvPr>
          <p:cNvGrpSpPr/>
          <p:nvPr/>
        </p:nvGrpSpPr>
        <p:grpSpPr>
          <a:xfrm>
            <a:off x="1070385" y="512714"/>
            <a:ext cx="9933690" cy="5660866"/>
            <a:chOff x="1070385" y="512714"/>
            <a:chExt cx="9933690" cy="566086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4CA48BA2-B0C5-2E45-A68D-A5A8DFD54938}"/>
                </a:ext>
              </a:extLst>
            </p:cNvPr>
            <p:cNvGrpSpPr/>
            <p:nvPr/>
          </p:nvGrpSpPr>
          <p:grpSpPr>
            <a:xfrm>
              <a:off x="1070385" y="512714"/>
              <a:ext cx="9933690" cy="5660866"/>
              <a:chOff x="0" y="0"/>
              <a:chExt cx="4148828" cy="2364273"/>
            </a:xfrm>
          </p:grpSpPr>
          <p:sp>
            <p:nvSpPr>
              <p:cNvPr id="12" name="Freeform 4">
                <a:extLst>
                  <a:ext uri="{FF2B5EF4-FFF2-40B4-BE49-F238E27FC236}">
                    <a16:creationId xmlns:a16="http://schemas.microsoft.com/office/drawing/2014/main" id="{B7D12B96-B671-97A8-34DA-9C7CBF85C8AC}"/>
                  </a:ext>
                </a:extLst>
              </p:cNvPr>
              <p:cNvSpPr/>
              <p:nvPr/>
            </p:nvSpPr>
            <p:spPr>
              <a:xfrm>
                <a:off x="0" y="0"/>
                <a:ext cx="4148828" cy="2364273"/>
              </a:xfrm>
              <a:custGeom>
                <a:avLst/>
                <a:gdLst/>
                <a:ahLst/>
                <a:cxnLst/>
                <a:rect l="l" t="t" r="r" b="b"/>
                <a:pathLst>
                  <a:path w="4148828" h="2364273">
                    <a:moveTo>
                      <a:pt x="25065" y="0"/>
                    </a:moveTo>
                    <a:lnTo>
                      <a:pt x="4123763" y="0"/>
                    </a:lnTo>
                    <a:cubicBezTo>
                      <a:pt x="4130410" y="0"/>
                      <a:pt x="4136786" y="2641"/>
                      <a:pt x="4141486" y="7341"/>
                    </a:cubicBezTo>
                    <a:cubicBezTo>
                      <a:pt x="4146187" y="12042"/>
                      <a:pt x="4148828" y="18417"/>
                      <a:pt x="4148828" y="25065"/>
                    </a:cubicBezTo>
                    <a:lnTo>
                      <a:pt x="4148828" y="2339208"/>
                    </a:lnTo>
                    <a:cubicBezTo>
                      <a:pt x="4148828" y="2345856"/>
                      <a:pt x="4146187" y="2352231"/>
                      <a:pt x="4141486" y="2356932"/>
                    </a:cubicBezTo>
                    <a:cubicBezTo>
                      <a:pt x="4136786" y="2361632"/>
                      <a:pt x="4130410" y="2364273"/>
                      <a:pt x="4123763" y="2364273"/>
                    </a:cubicBezTo>
                    <a:lnTo>
                      <a:pt x="25065" y="2364273"/>
                    </a:lnTo>
                    <a:cubicBezTo>
                      <a:pt x="18417" y="2364273"/>
                      <a:pt x="12042" y="2361632"/>
                      <a:pt x="7341" y="2356932"/>
                    </a:cubicBezTo>
                    <a:cubicBezTo>
                      <a:pt x="2641" y="2352231"/>
                      <a:pt x="0" y="2345856"/>
                      <a:pt x="0" y="2339208"/>
                    </a:cubicBezTo>
                    <a:lnTo>
                      <a:pt x="0" y="25065"/>
                    </a:lnTo>
                    <a:cubicBezTo>
                      <a:pt x="0" y="18417"/>
                      <a:pt x="2641" y="12042"/>
                      <a:pt x="7341" y="7341"/>
                    </a:cubicBezTo>
                    <a:cubicBezTo>
                      <a:pt x="12042" y="2641"/>
                      <a:pt x="18417" y="0"/>
                      <a:pt x="250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57150" cap="rnd">
                <a:solidFill>
                  <a:srgbClr val="EA613C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TextBox 5">
                <a:extLst>
                  <a:ext uri="{FF2B5EF4-FFF2-40B4-BE49-F238E27FC236}">
                    <a16:creationId xmlns:a16="http://schemas.microsoft.com/office/drawing/2014/main" id="{B0B14F64-2FD8-217C-A81A-37C7022BC7E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4148828" cy="24118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D45F5A6D-AF7E-E816-338C-A8A0A0619DFF}"/>
                </a:ext>
              </a:extLst>
            </p:cNvPr>
            <p:cNvGrpSpPr/>
            <p:nvPr/>
          </p:nvGrpSpPr>
          <p:grpSpPr>
            <a:xfrm>
              <a:off x="1218208" y="657018"/>
              <a:ext cx="9638044" cy="5492387"/>
              <a:chOff x="0" y="0"/>
              <a:chExt cx="4148828" cy="2364273"/>
            </a:xfrm>
          </p:grpSpPr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717BA521-4E95-E6B2-E791-48DC93FABE87}"/>
                  </a:ext>
                </a:extLst>
              </p:cNvPr>
              <p:cNvSpPr/>
              <p:nvPr/>
            </p:nvSpPr>
            <p:spPr>
              <a:xfrm>
                <a:off x="0" y="0"/>
                <a:ext cx="4148828" cy="2364273"/>
              </a:xfrm>
              <a:custGeom>
                <a:avLst/>
                <a:gdLst/>
                <a:ahLst/>
                <a:cxnLst/>
                <a:rect l="l" t="t" r="r" b="b"/>
                <a:pathLst>
                  <a:path w="4148828" h="2364273">
                    <a:moveTo>
                      <a:pt x="25834" y="0"/>
                    </a:moveTo>
                    <a:lnTo>
                      <a:pt x="4122994" y="0"/>
                    </a:lnTo>
                    <a:cubicBezTo>
                      <a:pt x="4129846" y="0"/>
                      <a:pt x="4136417" y="2722"/>
                      <a:pt x="4141261" y="7567"/>
                    </a:cubicBezTo>
                    <a:cubicBezTo>
                      <a:pt x="4146106" y="12411"/>
                      <a:pt x="4148828" y="18982"/>
                      <a:pt x="4148828" y="25834"/>
                    </a:cubicBezTo>
                    <a:lnTo>
                      <a:pt x="4148828" y="2338439"/>
                    </a:lnTo>
                    <a:cubicBezTo>
                      <a:pt x="4148828" y="2345291"/>
                      <a:pt x="4146106" y="2351862"/>
                      <a:pt x="4141261" y="2356707"/>
                    </a:cubicBezTo>
                    <a:cubicBezTo>
                      <a:pt x="4136417" y="2361551"/>
                      <a:pt x="4129846" y="2364273"/>
                      <a:pt x="4122994" y="2364273"/>
                    </a:cubicBezTo>
                    <a:lnTo>
                      <a:pt x="25834" y="2364273"/>
                    </a:lnTo>
                    <a:cubicBezTo>
                      <a:pt x="18982" y="2364273"/>
                      <a:pt x="12411" y="2361551"/>
                      <a:pt x="7567" y="2356707"/>
                    </a:cubicBezTo>
                    <a:cubicBezTo>
                      <a:pt x="2722" y="2351862"/>
                      <a:pt x="0" y="2345291"/>
                      <a:pt x="0" y="2338439"/>
                    </a:cubicBezTo>
                    <a:lnTo>
                      <a:pt x="0" y="25834"/>
                    </a:lnTo>
                    <a:cubicBezTo>
                      <a:pt x="0" y="18982"/>
                      <a:pt x="2722" y="12411"/>
                      <a:pt x="7567" y="7567"/>
                    </a:cubicBezTo>
                    <a:cubicBezTo>
                      <a:pt x="12411" y="2722"/>
                      <a:pt x="18982" y="0"/>
                      <a:pt x="25834" y="0"/>
                    </a:cubicBez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57150" cap="rnd">
                <a:solidFill>
                  <a:srgbClr val="EA613C">
                    <a:alpha val="40000"/>
                  </a:srgbClr>
                </a:solidFill>
                <a:prstDash val="sysDot"/>
                <a:rou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1" name="TextBox 8">
                <a:extLst>
                  <a:ext uri="{FF2B5EF4-FFF2-40B4-BE49-F238E27FC236}">
                    <a16:creationId xmlns:a16="http://schemas.microsoft.com/office/drawing/2014/main" id="{0F1BBAA9-A1F2-9B88-4058-60B9F203C30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4148828" cy="24118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16" name="Freeform 9">
            <a:extLst>
              <a:ext uri="{FF2B5EF4-FFF2-40B4-BE49-F238E27FC236}">
                <a16:creationId xmlns:a16="http://schemas.microsoft.com/office/drawing/2014/main" id="{9C683C74-23C4-14CC-2772-9FEED12F173A}"/>
              </a:ext>
            </a:extLst>
          </p:cNvPr>
          <p:cNvSpPr/>
          <p:nvPr/>
        </p:nvSpPr>
        <p:spPr>
          <a:xfrm>
            <a:off x="-607300" y="4816483"/>
            <a:ext cx="13117939" cy="3248369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" name="Slide 15">
            <a:hlinkClick r:id="" action="ppaction://media"/>
            <a:extLst>
              <a:ext uri="{FF2B5EF4-FFF2-40B4-BE49-F238E27FC236}">
                <a16:creationId xmlns:a16="http://schemas.microsoft.com/office/drawing/2014/main" id="{07CDA9EE-04A7-47D9-B4EA-0262272678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401800" y="6086870"/>
            <a:ext cx="609600" cy="609600"/>
          </a:xfrm>
          <a:prstGeom prst="rect">
            <a:avLst/>
          </a:prstGeom>
        </p:spPr>
      </p:pic>
      <p:grpSp>
        <p:nvGrpSpPr>
          <p:cNvPr id="19" name="Group 16">
            <a:extLst>
              <a:ext uri="{FF2B5EF4-FFF2-40B4-BE49-F238E27FC236}">
                <a16:creationId xmlns:a16="http://schemas.microsoft.com/office/drawing/2014/main" id="{EAE916EE-A75C-C30B-6EFC-F638D8F8104F}"/>
              </a:ext>
            </a:extLst>
          </p:cNvPr>
          <p:cNvGrpSpPr/>
          <p:nvPr/>
        </p:nvGrpSpPr>
        <p:grpSpPr>
          <a:xfrm>
            <a:off x="1693830" y="1205483"/>
            <a:ext cx="8686800" cy="4918279"/>
            <a:chOff x="0" y="0"/>
            <a:chExt cx="1370155" cy="1028818"/>
          </a:xfrm>
        </p:grpSpPr>
        <p:sp>
          <p:nvSpPr>
            <p:cNvPr id="28" name="Freeform 17">
              <a:extLst>
                <a:ext uri="{FF2B5EF4-FFF2-40B4-BE49-F238E27FC236}">
                  <a16:creationId xmlns:a16="http://schemas.microsoft.com/office/drawing/2014/main" id="{85428039-0B0B-5B6D-E1D3-0703B087B922}"/>
                </a:ext>
              </a:extLst>
            </p:cNvPr>
            <p:cNvSpPr/>
            <p:nvPr/>
          </p:nvSpPr>
          <p:spPr>
            <a:xfrm>
              <a:off x="0" y="0"/>
              <a:ext cx="1370155" cy="1028818"/>
            </a:xfrm>
            <a:custGeom>
              <a:avLst/>
              <a:gdLst/>
              <a:ahLst/>
              <a:cxnLst/>
              <a:rect l="l" t="t" r="r" b="b"/>
              <a:pathLst>
                <a:path w="1370155" h="1028818">
                  <a:moveTo>
                    <a:pt x="75897" y="0"/>
                  </a:moveTo>
                  <a:lnTo>
                    <a:pt x="1294258" y="0"/>
                  </a:lnTo>
                  <a:cubicBezTo>
                    <a:pt x="1314387" y="0"/>
                    <a:pt x="1333692" y="7996"/>
                    <a:pt x="1347925" y="22230"/>
                  </a:cubicBezTo>
                  <a:cubicBezTo>
                    <a:pt x="1362159" y="36463"/>
                    <a:pt x="1370155" y="55768"/>
                    <a:pt x="1370155" y="75897"/>
                  </a:cubicBezTo>
                  <a:lnTo>
                    <a:pt x="1370155" y="952921"/>
                  </a:lnTo>
                  <a:cubicBezTo>
                    <a:pt x="1370155" y="994838"/>
                    <a:pt x="1336175" y="1028818"/>
                    <a:pt x="1294258" y="1028818"/>
                  </a:cubicBezTo>
                  <a:lnTo>
                    <a:pt x="75897" y="1028818"/>
                  </a:lnTo>
                  <a:cubicBezTo>
                    <a:pt x="55768" y="1028818"/>
                    <a:pt x="36463" y="1020822"/>
                    <a:pt x="22230" y="1006588"/>
                  </a:cubicBezTo>
                  <a:cubicBezTo>
                    <a:pt x="7996" y="992355"/>
                    <a:pt x="0" y="973050"/>
                    <a:pt x="0" y="952921"/>
                  </a:cubicBezTo>
                  <a:lnTo>
                    <a:pt x="0" y="75897"/>
                  </a:lnTo>
                  <a:cubicBezTo>
                    <a:pt x="0" y="55768"/>
                    <a:pt x="7996" y="36463"/>
                    <a:pt x="22230" y="22230"/>
                  </a:cubicBezTo>
                  <a:cubicBezTo>
                    <a:pt x="36463" y="7996"/>
                    <a:pt x="55768" y="0"/>
                    <a:pt x="75897" y="0"/>
                  </a:cubicBezTo>
                  <a:close/>
                </a:path>
              </a:pathLst>
            </a:custGeom>
            <a:solidFill>
              <a:srgbClr val="E9EFFD"/>
            </a:solidFill>
            <a:ln w="38100" cap="rnd">
              <a:solidFill>
                <a:srgbClr val="96B1E7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18">
              <a:extLst>
                <a:ext uri="{FF2B5EF4-FFF2-40B4-BE49-F238E27FC236}">
                  <a16:creationId xmlns:a16="http://schemas.microsoft.com/office/drawing/2014/main" id="{356EC8B7-5ACC-1BFD-821A-1FF1C0002520}"/>
                </a:ext>
              </a:extLst>
            </p:cNvPr>
            <p:cNvSpPr txBox="1"/>
            <p:nvPr/>
          </p:nvSpPr>
          <p:spPr>
            <a:xfrm>
              <a:off x="0" y="-57150"/>
              <a:ext cx="1370155" cy="10859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72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3359EF1-66A6-E541-C71D-42B520F243BC}"/>
              </a:ext>
            </a:extLst>
          </p:cNvPr>
          <p:cNvGrpSpPr/>
          <p:nvPr/>
        </p:nvGrpSpPr>
        <p:grpSpPr>
          <a:xfrm>
            <a:off x="4423744" y="876030"/>
            <a:ext cx="3344511" cy="700538"/>
            <a:chOff x="0" y="0"/>
            <a:chExt cx="1149864" cy="240849"/>
          </a:xfrm>
        </p:grpSpPr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EF5BA4A1-C4B3-E7EA-36A3-D5930AD2834F}"/>
                </a:ext>
              </a:extLst>
            </p:cNvPr>
            <p:cNvSpPr/>
            <p:nvPr/>
          </p:nvSpPr>
          <p:spPr>
            <a:xfrm>
              <a:off x="0" y="0"/>
              <a:ext cx="1149864" cy="240849"/>
            </a:xfrm>
            <a:custGeom>
              <a:avLst/>
              <a:gdLst/>
              <a:ahLst/>
              <a:cxnLst/>
              <a:rect l="l" t="t" r="r" b="b"/>
              <a:pathLst>
                <a:path w="1149864" h="240849">
                  <a:moveTo>
                    <a:pt x="118055" y="0"/>
                  </a:moveTo>
                  <a:lnTo>
                    <a:pt x="1031808" y="0"/>
                  </a:lnTo>
                  <a:cubicBezTo>
                    <a:pt x="1063118" y="0"/>
                    <a:pt x="1093146" y="12438"/>
                    <a:pt x="1115286" y="34578"/>
                  </a:cubicBezTo>
                  <a:cubicBezTo>
                    <a:pt x="1137426" y="56717"/>
                    <a:pt x="1149864" y="86745"/>
                    <a:pt x="1149864" y="118055"/>
                  </a:cubicBezTo>
                  <a:lnTo>
                    <a:pt x="1149864" y="122794"/>
                  </a:lnTo>
                  <a:cubicBezTo>
                    <a:pt x="1149864" y="154104"/>
                    <a:pt x="1137426" y="184132"/>
                    <a:pt x="1115286" y="206272"/>
                  </a:cubicBezTo>
                  <a:cubicBezTo>
                    <a:pt x="1093146" y="228411"/>
                    <a:pt x="1063118" y="240849"/>
                    <a:pt x="1031808" y="240849"/>
                  </a:cubicBezTo>
                  <a:lnTo>
                    <a:pt x="118055" y="240849"/>
                  </a:lnTo>
                  <a:cubicBezTo>
                    <a:pt x="86745" y="240849"/>
                    <a:pt x="56717" y="228411"/>
                    <a:pt x="34578" y="206272"/>
                  </a:cubicBezTo>
                  <a:cubicBezTo>
                    <a:pt x="12438" y="184132"/>
                    <a:pt x="0" y="154104"/>
                    <a:pt x="0" y="122794"/>
                  </a:cubicBezTo>
                  <a:lnTo>
                    <a:pt x="0" y="118055"/>
                  </a:lnTo>
                  <a:cubicBezTo>
                    <a:pt x="0" y="86745"/>
                    <a:pt x="12438" y="56717"/>
                    <a:pt x="34578" y="34578"/>
                  </a:cubicBezTo>
                  <a:cubicBezTo>
                    <a:pt x="56717" y="12438"/>
                    <a:pt x="86745" y="0"/>
                    <a:pt x="118055" y="0"/>
                  </a:cubicBezTo>
                  <a:close/>
                </a:path>
              </a:pathLst>
            </a:custGeom>
            <a:solidFill>
              <a:srgbClr val="E9EFFD"/>
            </a:solidFill>
            <a:ln w="28575" cap="rnd">
              <a:solidFill>
                <a:srgbClr val="96B1E7"/>
              </a:soli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1">
              <a:extLst>
                <a:ext uri="{FF2B5EF4-FFF2-40B4-BE49-F238E27FC236}">
                  <a16:creationId xmlns:a16="http://schemas.microsoft.com/office/drawing/2014/main" id="{F19AEE9D-4425-E74B-176F-E0C9B68BD1C7}"/>
                </a:ext>
              </a:extLst>
            </p:cNvPr>
            <p:cNvSpPr txBox="1"/>
            <p:nvPr/>
          </p:nvSpPr>
          <p:spPr>
            <a:xfrm>
              <a:off x="0" y="-47625"/>
              <a:ext cx="1149864" cy="288474"/>
            </a:xfrm>
            <a:prstGeom prst="rect">
              <a:avLst/>
            </a:prstGeom>
          </p:spPr>
          <p:txBody>
            <a:bodyPr lIns="38916" tIns="38916" rIns="38916" bIns="38916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Freeform 22">
            <a:extLst>
              <a:ext uri="{FF2B5EF4-FFF2-40B4-BE49-F238E27FC236}">
                <a16:creationId xmlns:a16="http://schemas.microsoft.com/office/drawing/2014/main" id="{78E1BCA5-151E-6C33-3D10-A7CDCA0F6BDC}"/>
              </a:ext>
            </a:extLst>
          </p:cNvPr>
          <p:cNvSpPr/>
          <p:nvPr/>
        </p:nvSpPr>
        <p:spPr>
          <a:xfrm>
            <a:off x="4079059" y="856922"/>
            <a:ext cx="538856" cy="738754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0" y="0"/>
                </a:moveTo>
                <a:lnTo>
                  <a:pt x="718475" y="0"/>
                </a:lnTo>
                <a:lnTo>
                  <a:pt x="718475" y="985006"/>
                </a:lnTo>
                <a:lnTo>
                  <a:pt x="0" y="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4">
            <a:extLst>
              <a:ext uri="{FF2B5EF4-FFF2-40B4-BE49-F238E27FC236}">
                <a16:creationId xmlns:a16="http://schemas.microsoft.com/office/drawing/2014/main" id="{3DF29946-2F92-A683-0D9B-4C2C088C82B1}"/>
              </a:ext>
            </a:extLst>
          </p:cNvPr>
          <p:cNvSpPr/>
          <p:nvPr/>
        </p:nvSpPr>
        <p:spPr>
          <a:xfrm flipH="1">
            <a:off x="7410923" y="867035"/>
            <a:ext cx="538856" cy="738754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718475" y="0"/>
                </a:moveTo>
                <a:lnTo>
                  <a:pt x="0" y="0"/>
                </a:lnTo>
                <a:lnTo>
                  <a:pt x="0" y="985006"/>
                </a:lnTo>
                <a:lnTo>
                  <a:pt x="718475" y="985006"/>
                </a:lnTo>
                <a:lnTo>
                  <a:pt x="718475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D4D7CE8-34A2-4AFC-4AB2-D5E5C46D8F89}"/>
              </a:ext>
            </a:extLst>
          </p:cNvPr>
          <p:cNvSpPr txBox="1"/>
          <p:nvPr/>
        </p:nvSpPr>
        <p:spPr>
          <a:xfrm>
            <a:off x="4651533" y="1036357"/>
            <a:ext cx="28889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EA613C"/>
                </a:solidFill>
                <a:latin typeface="UTM Avo" panose="02040603050506020204" pitchFamily="18" charset="0"/>
              </a:rPr>
              <a:t>PHIẾU HỌC TẬP SỐ 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F4DDBED-8BD8-FDE8-4B61-92AB666D732F}"/>
              </a:ext>
            </a:extLst>
          </p:cNvPr>
          <p:cNvSpPr txBox="1"/>
          <p:nvPr/>
        </p:nvSpPr>
        <p:spPr>
          <a:xfrm>
            <a:off x="1811370" y="1850435"/>
            <a:ext cx="2840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EA613C"/>
                </a:solidFill>
                <a:latin typeface="UTM Avo" panose="02040603050506020204" pitchFamily="18" charset="0"/>
              </a:rPr>
              <a:t>Cùng</a:t>
            </a:r>
            <a:r>
              <a:rPr lang="en-US" sz="2400" b="1" dirty="0">
                <a:solidFill>
                  <a:srgbClr val="EA613C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EA613C"/>
                </a:solidFill>
                <a:latin typeface="UTM Avo" panose="02040603050506020204" pitchFamily="18" charset="0"/>
              </a:rPr>
              <a:t>vẽ</a:t>
            </a:r>
            <a:r>
              <a:rPr lang="en-US" sz="2400" b="1" dirty="0">
                <a:solidFill>
                  <a:srgbClr val="EA613C"/>
                </a:solidFill>
                <a:latin typeface="UTM Avo" panose="02040603050506020204" pitchFamily="18" charset="0"/>
              </a:rPr>
              <a:t> ý </a:t>
            </a:r>
            <a:r>
              <a:rPr lang="en-US" sz="2400" b="1" dirty="0" err="1">
                <a:solidFill>
                  <a:srgbClr val="EA613C"/>
                </a:solidFill>
                <a:latin typeface="UTM Avo" panose="02040603050506020204" pitchFamily="18" charset="0"/>
              </a:rPr>
              <a:t>tưởng</a:t>
            </a:r>
            <a:r>
              <a:rPr lang="en-US" sz="2400" b="1" dirty="0">
                <a:solidFill>
                  <a:srgbClr val="EA613C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EA613C"/>
                </a:solidFill>
                <a:latin typeface="UTM Avo" panose="02040603050506020204" pitchFamily="18" charset="0"/>
              </a:rPr>
              <a:t>của</a:t>
            </a:r>
            <a:r>
              <a:rPr lang="en-US" sz="2400" b="1" dirty="0">
                <a:solidFill>
                  <a:srgbClr val="EA613C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EA613C"/>
                </a:solidFill>
                <a:latin typeface="UTM Avo" panose="02040603050506020204" pitchFamily="18" charset="0"/>
              </a:rPr>
              <a:t>nhóm</a:t>
            </a:r>
            <a:endParaRPr lang="en-US" sz="2400" b="1" dirty="0">
              <a:solidFill>
                <a:srgbClr val="EA613C"/>
              </a:solidFill>
              <a:latin typeface="UTM Avo" panose="020406030505060202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B29A2E-C752-F152-FD91-CCFCA17C68A4}"/>
              </a:ext>
            </a:extLst>
          </p:cNvPr>
          <p:cNvSpPr txBox="1"/>
          <p:nvPr/>
        </p:nvSpPr>
        <p:spPr>
          <a:xfrm>
            <a:off x="4651533" y="2207091"/>
            <a:ext cx="5503084" cy="3295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AutoNum type="arabicPeriod"/>
            </a:pP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Xác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định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các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bộ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phận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của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máy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?</a:t>
            </a:r>
          </a:p>
          <a:p>
            <a:pPr>
              <a:lnSpc>
                <a:spcPct val="120000"/>
              </a:lnSpc>
            </a:pPr>
            <a:r>
              <a:rPr lang="en-US" sz="2200" dirty="0">
                <a:latin typeface="UTM Avo" panose="02040603050506020204" pitchFamily="18" charset="0"/>
              </a:rPr>
              <a:t>………………………………………………...</a:t>
            </a:r>
          </a:p>
          <a:p>
            <a:pPr>
              <a:lnSpc>
                <a:spcPct val="120000"/>
              </a:lnSpc>
            </a:pP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2.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Vật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liệu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sử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dụng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?</a:t>
            </a:r>
          </a:p>
          <a:p>
            <a:pPr>
              <a:lnSpc>
                <a:spcPct val="120000"/>
              </a:lnSpc>
            </a:pPr>
            <a:r>
              <a:rPr lang="en-US" sz="2200" dirty="0">
                <a:latin typeface="UTM Avo" panose="02040603050506020204" pitchFamily="18" charset="0"/>
              </a:rPr>
              <a:t>…………………………………………………</a:t>
            </a:r>
          </a:p>
          <a:p>
            <a:pPr>
              <a:lnSpc>
                <a:spcPct val="120000"/>
              </a:lnSpc>
            </a:pP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3.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Cách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hoạt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động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của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máy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?</a:t>
            </a:r>
          </a:p>
          <a:p>
            <a:pPr>
              <a:lnSpc>
                <a:spcPct val="120000"/>
              </a:lnSpc>
            </a:pPr>
            <a:r>
              <a:rPr lang="en-US" sz="2200" dirty="0">
                <a:latin typeface="UTM Avo" panose="02040603050506020204" pitchFamily="18" charset="0"/>
              </a:rPr>
              <a:t>…………………………………………………</a:t>
            </a:r>
          </a:p>
          <a:p>
            <a:pPr>
              <a:lnSpc>
                <a:spcPct val="120000"/>
              </a:lnSpc>
            </a:pP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4.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Mô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tả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cách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làm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máy</a:t>
            </a:r>
            <a:r>
              <a:rPr lang="en-US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 quay </a:t>
            </a:r>
            <a:r>
              <a:rPr lang="en-US" sz="2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UTM Avo" panose="02040603050506020204" pitchFamily="18" charset="0"/>
              </a:rPr>
              <a:t>phim</a:t>
            </a:r>
            <a:endParaRPr lang="en-US" sz="2200" b="1" dirty="0">
              <a:solidFill>
                <a:schemeClr val="tx2">
                  <a:lumMod val="60000"/>
                  <a:lumOff val="40000"/>
                </a:schemeClr>
              </a:solidFill>
              <a:latin typeface="UTM Avo" panose="020406030505060202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200" dirty="0">
                <a:latin typeface="UTM Avo" panose="02040603050506020204" pitchFamily="18" charset="0"/>
              </a:rPr>
              <a:t>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55332742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EACE6EAC-8C6E-B23B-87B0-211BE90F3BB3}"/>
              </a:ext>
            </a:extLst>
          </p:cNvPr>
          <p:cNvSpPr/>
          <p:nvPr/>
        </p:nvSpPr>
        <p:spPr>
          <a:xfrm>
            <a:off x="-607300" y="4816483"/>
            <a:ext cx="13117939" cy="3248369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3">
            <a:extLst>
              <a:ext uri="{FF2B5EF4-FFF2-40B4-BE49-F238E27FC236}">
                <a16:creationId xmlns:a16="http://schemas.microsoft.com/office/drawing/2014/main" id="{D778C426-A876-7C94-F00B-2A06176777CF}"/>
              </a:ext>
            </a:extLst>
          </p:cNvPr>
          <p:cNvSpPr/>
          <p:nvPr/>
        </p:nvSpPr>
        <p:spPr>
          <a:xfrm>
            <a:off x="8349220" y="2727888"/>
            <a:ext cx="3129798" cy="3429000"/>
          </a:xfrm>
          <a:custGeom>
            <a:avLst/>
            <a:gdLst/>
            <a:ahLst/>
            <a:cxnLst/>
            <a:rect l="l" t="t" r="r" b="b"/>
            <a:pathLst>
              <a:path w="1362623" h="1492887">
                <a:moveTo>
                  <a:pt x="0" y="0"/>
                </a:moveTo>
                <a:lnTo>
                  <a:pt x="1362623" y="0"/>
                </a:lnTo>
                <a:lnTo>
                  <a:pt x="1362623" y="1492888"/>
                </a:lnTo>
                <a:lnTo>
                  <a:pt x="0" y="14928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39">
            <a:extLst>
              <a:ext uri="{FF2B5EF4-FFF2-40B4-BE49-F238E27FC236}">
                <a16:creationId xmlns:a16="http://schemas.microsoft.com/office/drawing/2014/main" id="{CB18B8AD-CECA-357A-4750-ADAF2FA70061}"/>
              </a:ext>
            </a:extLst>
          </p:cNvPr>
          <p:cNvSpPr/>
          <p:nvPr/>
        </p:nvSpPr>
        <p:spPr>
          <a:xfrm rot="20769671">
            <a:off x="920317" y="757997"/>
            <a:ext cx="1742874" cy="1854121"/>
          </a:xfrm>
          <a:custGeom>
            <a:avLst/>
            <a:gdLst/>
            <a:ahLst/>
            <a:cxnLst/>
            <a:rect l="l" t="t" r="r" b="b"/>
            <a:pathLst>
              <a:path w="1742874" h="1854121">
                <a:moveTo>
                  <a:pt x="0" y="0"/>
                </a:moveTo>
                <a:lnTo>
                  <a:pt x="1742874" y="0"/>
                </a:lnTo>
                <a:lnTo>
                  <a:pt x="1742874" y="1854121"/>
                </a:lnTo>
                <a:lnTo>
                  <a:pt x="0" y="185412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B15B608-1CD8-447B-B0E1-5BB50B52914F}"/>
              </a:ext>
            </a:extLst>
          </p:cNvPr>
          <p:cNvGrpSpPr/>
          <p:nvPr/>
        </p:nvGrpSpPr>
        <p:grpSpPr>
          <a:xfrm>
            <a:off x="4423743" y="177576"/>
            <a:ext cx="3344511" cy="700538"/>
            <a:chOff x="0" y="0"/>
            <a:chExt cx="1149864" cy="240849"/>
          </a:xfrm>
        </p:grpSpPr>
        <p:sp>
          <p:nvSpPr>
            <p:cNvPr id="8" name="Freeform 20">
              <a:extLst>
                <a:ext uri="{FF2B5EF4-FFF2-40B4-BE49-F238E27FC236}">
                  <a16:creationId xmlns:a16="http://schemas.microsoft.com/office/drawing/2014/main" id="{AAE234B6-927E-4BF8-A5F3-0AF5CD838DDD}"/>
                </a:ext>
              </a:extLst>
            </p:cNvPr>
            <p:cNvSpPr/>
            <p:nvPr/>
          </p:nvSpPr>
          <p:spPr>
            <a:xfrm>
              <a:off x="0" y="0"/>
              <a:ext cx="1149864" cy="240849"/>
            </a:xfrm>
            <a:custGeom>
              <a:avLst/>
              <a:gdLst/>
              <a:ahLst/>
              <a:cxnLst/>
              <a:rect l="l" t="t" r="r" b="b"/>
              <a:pathLst>
                <a:path w="1149864" h="240849">
                  <a:moveTo>
                    <a:pt x="118055" y="0"/>
                  </a:moveTo>
                  <a:lnTo>
                    <a:pt x="1031808" y="0"/>
                  </a:lnTo>
                  <a:cubicBezTo>
                    <a:pt x="1063118" y="0"/>
                    <a:pt x="1093146" y="12438"/>
                    <a:pt x="1115286" y="34578"/>
                  </a:cubicBezTo>
                  <a:cubicBezTo>
                    <a:pt x="1137426" y="56717"/>
                    <a:pt x="1149864" y="86745"/>
                    <a:pt x="1149864" y="118055"/>
                  </a:cubicBezTo>
                  <a:lnTo>
                    <a:pt x="1149864" y="122794"/>
                  </a:lnTo>
                  <a:cubicBezTo>
                    <a:pt x="1149864" y="154104"/>
                    <a:pt x="1137426" y="184132"/>
                    <a:pt x="1115286" y="206272"/>
                  </a:cubicBezTo>
                  <a:cubicBezTo>
                    <a:pt x="1093146" y="228411"/>
                    <a:pt x="1063118" y="240849"/>
                    <a:pt x="1031808" y="240849"/>
                  </a:cubicBezTo>
                  <a:lnTo>
                    <a:pt x="118055" y="240849"/>
                  </a:lnTo>
                  <a:cubicBezTo>
                    <a:pt x="86745" y="240849"/>
                    <a:pt x="56717" y="228411"/>
                    <a:pt x="34578" y="206272"/>
                  </a:cubicBezTo>
                  <a:cubicBezTo>
                    <a:pt x="12438" y="184132"/>
                    <a:pt x="0" y="154104"/>
                    <a:pt x="0" y="122794"/>
                  </a:cubicBezTo>
                  <a:lnTo>
                    <a:pt x="0" y="118055"/>
                  </a:lnTo>
                  <a:cubicBezTo>
                    <a:pt x="0" y="86745"/>
                    <a:pt x="12438" y="56717"/>
                    <a:pt x="34578" y="34578"/>
                  </a:cubicBezTo>
                  <a:cubicBezTo>
                    <a:pt x="56717" y="12438"/>
                    <a:pt x="86745" y="0"/>
                    <a:pt x="118055" y="0"/>
                  </a:cubicBezTo>
                  <a:close/>
                </a:path>
              </a:pathLst>
            </a:custGeom>
            <a:solidFill>
              <a:srgbClr val="E9EFFD"/>
            </a:solidFill>
            <a:ln w="28575" cap="rnd">
              <a:solidFill>
                <a:srgbClr val="96B1E7"/>
              </a:soli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21">
              <a:extLst>
                <a:ext uri="{FF2B5EF4-FFF2-40B4-BE49-F238E27FC236}">
                  <a16:creationId xmlns:a16="http://schemas.microsoft.com/office/drawing/2014/main" id="{D6CA1F5C-910E-469A-9280-5FEF64335BE1}"/>
                </a:ext>
              </a:extLst>
            </p:cNvPr>
            <p:cNvSpPr txBox="1"/>
            <p:nvPr/>
          </p:nvSpPr>
          <p:spPr>
            <a:xfrm>
              <a:off x="0" y="-47625"/>
              <a:ext cx="1149864" cy="288474"/>
            </a:xfrm>
            <a:prstGeom prst="rect">
              <a:avLst/>
            </a:prstGeom>
          </p:spPr>
          <p:txBody>
            <a:bodyPr lIns="38916" tIns="38916" rIns="38916" bIns="38916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C53CE744-3988-4EB9-B9D2-9DA3C62BD3E6}"/>
              </a:ext>
            </a:extLst>
          </p:cNvPr>
          <p:cNvSpPr/>
          <p:nvPr/>
        </p:nvSpPr>
        <p:spPr>
          <a:xfrm>
            <a:off x="4563623" y="342259"/>
            <a:ext cx="3064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EA613C"/>
                </a:solidFill>
                <a:latin typeface="UTM Avo" panose="02040603050506020204" pitchFamily="18" charset="0"/>
              </a:rPr>
              <a:t>CHIA SẺ Ý T</a:t>
            </a:r>
            <a:r>
              <a:rPr lang="vi-VN" b="1" dirty="0">
                <a:solidFill>
                  <a:srgbClr val="EA613C"/>
                </a:solidFill>
                <a:latin typeface="UTM Avo" panose="02040603050506020204" pitchFamily="18" charset="0"/>
              </a:rPr>
              <a:t>Ư</a:t>
            </a:r>
            <a:r>
              <a:rPr lang="en-US" b="1" dirty="0">
                <a:solidFill>
                  <a:srgbClr val="EA613C"/>
                </a:solidFill>
                <a:latin typeface="UTM Avo" panose="02040603050506020204" pitchFamily="18" charset="0"/>
              </a:rPr>
              <a:t>ỞNG CỦA NHÓM</a:t>
            </a:r>
          </a:p>
        </p:txBody>
      </p:sp>
      <p:sp>
        <p:nvSpPr>
          <p:cNvPr id="10" name="Freeform 22">
            <a:extLst>
              <a:ext uri="{FF2B5EF4-FFF2-40B4-BE49-F238E27FC236}">
                <a16:creationId xmlns:a16="http://schemas.microsoft.com/office/drawing/2014/main" id="{876AC184-BB25-477E-BCB5-15A94C500CE6}"/>
              </a:ext>
            </a:extLst>
          </p:cNvPr>
          <p:cNvSpPr/>
          <p:nvPr/>
        </p:nvSpPr>
        <p:spPr>
          <a:xfrm>
            <a:off x="3884886" y="128250"/>
            <a:ext cx="538856" cy="738754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0" y="0"/>
                </a:moveTo>
                <a:lnTo>
                  <a:pt x="718475" y="0"/>
                </a:lnTo>
                <a:lnTo>
                  <a:pt x="718475" y="985006"/>
                </a:lnTo>
                <a:lnTo>
                  <a:pt x="0" y="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24">
            <a:extLst>
              <a:ext uri="{FF2B5EF4-FFF2-40B4-BE49-F238E27FC236}">
                <a16:creationId xmlns:a16="http://schemas.microsoft.com/office/drawing/2014/main" id="{544D1775-A062-4AD6-B71E-A0289A6BE23E}"/>
              </a:ext>
            </a:extLst>
          </p:cNvPr>
          <p:cNvSpPr/>
          <p:nvPr/>
        </p:nvSpPr>
        <p:spPr>
          <a:xfrm flipH="1">
            <a:off x="7568767" y="171793"/>
            <a:ext cx="538856" cy="738754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718475" y="0"/>
                </a:moveTo>
                <a:lnTo>
                  <a:pt x="0" y="0"/>
                </a:lnTo>
                <a:lnTo>
                  <a:pt x="0" y="985006"/>
                </a:lnTo>
                <a:lnTo>
                  <a:pt x="718475" y="985006"/>
                </a:lnTo>
                <a:lnTo>
                  <a:pt x="718475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3" name="video linh">
            <a:hlinkClick r:id="" action="ppaction://media"/>
            <a:extLst>
              <a:ext uri="{FF2B5EF4-FFF2-40B4-BE49-F238E27FC236}">
                <a16:creationId xmlns:a16="http://schemas.microsoft.com/office/drawing/2014/main" id="{B7137AC6-D59B-4C9B-8809-34DFFF237C2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478952" y="1205361"/>
            <a:ext cx="2945433" cy="5235306"/>
          </a:xfrm>
        </p:spPr>
      </p:pic>
    </p:spTree>
    <p:extLst>
      <p:ext uri="{BB962C8B-B14F-4D97-AF65-F5344CB8AC3E}">
        <p14:creationId xmlns:p14="http://schemas.microsoft.com/office/powerpoint/2010/main" val="23714033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6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11BB7716-3106-757C-51ED-BD5095973C28}"/>
              </a:ext>
            </a:extLst>
          </p:cNvPr>
          <p:cNvSpPr/>
          <p:nvPr/>
        </p:nvSpPr>
        <p:spPr>
          <a:xfrm>
            <a:off x="-607300" y="4816483"/>
            <a:ext cx="13117939" cy="3248369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13">
            <a:extLst>
              <a:ext uri="{FF2B5EF4-FFF2-40B4-BE49-F238E27FC236}">
                <a16:creationId xmlns:a16="http://schemas.microsoft.com/office/drawing/2014/main" id="{8DE0D6D5-1E8B-92D1-8DB8-D39979E1DCC6}"/>
              </a:ext>
            </a:extLst>
          </p:cNvPr>
          <p:cNvSpPr/>
          <p:nvPr/>
        </p:nvSpPr>
        <p:spPr>
          <a:xfrm flipH="1">
            <a:off x="457200" y="3009840"/>
            <a:ext cx="1798995" cy="3430827"/>
          </a:xfrm>
          <a:custGeom>
            <a:avLst/>
            <a:gdLst/>
            <a:ahLst/>
            <a:cxnLst/>
            <a:rect l="l" t="t" r="r" b="b"/>
            <a:pathLst>
              <a:path w="1798995" h="3430827">
                <a:moveTo>
                  <a:pt x="1798995" y="0"/>
                </a:moveTo>
                <a:lnTo>
                  <a:pt x="0" y="0"/>
                </a:lnTo>
                <a:lnTo>
                  <a:pt x="0" y="3430828"/>
                </a:lnTo>
                <a:lnTo>
                  <a:pt x="1798995" y="3430828"/>
                </a:lnTo>
                <a:lnTo>
                  <a:pt x="179899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" name="4691977356762925688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t="11335"/>
          <a:stretch/>
        </p:blipFill>
        <p:spPr>
          <a:xfrm>
            <a:off x="3886200" y="674229"/>
            <a:ext cx="4648678" cy="576643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Freeform 37">
            <a:extLst>
              <a:ext uri="{FF2B5EF4-FFF2-40B4-BE49-F238E27FC236}">
                <a16:creationId xmlns:a16="http://schemas.microsoft.com/office/drawing/2014/main" id="{48FC3A4C-E23F-1713-F9FF-E0883B7D0B38}"/>
              </a:ext>
            </a:extLst>
          </p:cNvPr>
          <p:cNvSpPr/>
          <p:nvPr/>
        </p:nvSpPr>
        <p:spPr>
          <a:xfrm rot="-1566591">
            <a:off x="7647837" y="412241"/>
            <a:ext cx="1552264" cy="1601773"/>
          </a:xfrm>
          <a:custGeom>
            <a:avLst/>
            <a:gdLst/>
            <a:ahLst/>
            <a:cxnLst/>
            <a:rect l="l" t="t" r="r" b="b"/>
            <a:pathLst>
              <a:path w="1552264" h="1601773">
                <a:moveTo>
                  <a:pt x="0" y="0"/>
                </a:moveTo>
                <a:lnTo>
                  <a:pt x="1552264" y="0"/>
                </a:lnTo>
                <a:lnTo>
                  <a:pt x="1552264" y="1601774"/>
                </a:lnTo>
                <a:lnTo>
                  <a:pt x="0" y="16017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5567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98485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E45CBBF8-6FCE-BD06-E246-B40E4F67BBD3}"/>
              </a:ext>
            </a:extLst>
          </p:cNvPr>
          <p:cNvSpPr/>
          <p:nvPr/>
        </p:nvSpPr>
        <p:spPr>
          <a:xfrm>
            <a:off x="-607300" y="4816483"/>
            <a:ext cx="13117939" cy="3248369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5" name="làm máy chiếu phi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1" time="0"/>
                  </p14:bmkLst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5400000">
            <a:off x="2811060" y="-838201"/>
            <a:ext cx="6569879" cy="8534401"/>
          </a:xfrm>
          <a:prstGeom prst="rect">
            <a:avLst/>
          </a:prstGeom>
        </p:spPr>
      </p:pic>
      <p:pic>
        <p:nvPicPr>
          <p:cNvPr id="2" name="LittleGirlBeatInstrumental-V.A-2918581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649200" y="5655479"/>
            <a:ext cx="914400" cy="914400"/>
          </a:xfrm>
          <a:prstGeom prst="rect">
            <a:avLst/>
          </a:prstGeom>
        </p:spPr>
      </p:pic>
      <p:sp>
        <p:nvSpPr>
          <p:cNvPr id="6" name="Freeform 17">
            <a:extLst>
              <a:ext uri="{FF2B5EF4-FFF2-40B4-BE49-F238E27FC236}">
                <a16:creationId xmlns:a16="http://schemas.microsoft.com/office/drawing/2014/main" id="{28142735-6789-869F-2700-3D7FD44F03D2}"/>
              </a:ext>
            </a:extLst>
          </p:cNvPr>
          <p:cNvSpPr/>
          <p:nvPr/>
        </p:nvSpPr>
        <p:spPr>
          <a:xfrm>
            <a:off x="1219200" y="0"/>
            <a:ext cx="9296400" cy="6858000"/>
          </a:xfrm>
          <a:custGeom>
            <a:avLst/>
            <a:gdLst/>
            <a:ahLst/>
            <a:cxnLst/>
            <a:rect l="l" t="t" r="r" b="b"/>
            <a:pathLst>
              <a:path w="16960850" h="16537940">
                <a:moveTo>
                  <a:pt x="16953230" y="12543790"/>
                </a:moveTo>
                <a:cubicBezTo>
                  <a:pt x="16911320" y="9888220"/>
                  <a:pt x="16863061" y="7237730"/>
                  <a:pt x="16817341" y="4594859"/>
                </a:cubicBezTo>
                <a:cubicBezTo>
                  <a:pt x="16828771" y="3219449"/>
                  <a:pt x="16794480" y="1821179"/>
                  <a:pt x="16830041" y="436879"/>
                </a:cubicBezTo>
                <a:cubicBezTo>
                  <a:pt x="16713202" y="259079"/>
                  <a:pt x="16567152" y="547369"/>
                  <a:pt x="16570961" y="152399"/>
                </a:cubicBezTo>
                <a:cubicBezTo>
                  <a:pt x="15966441" y="143509"/>
                  <a:pt x="15321280" y="172719"/>
                  <a:pt x="14704061" y="149859"/>
                </a:cubicBezTo>
                <a:cubicBezTo>
                  <a:pt x="10975341" y="102869"/>
                  <a:pt x="7261861" y="80009"/>
                  <a:pt x="3549651" y="114299"/>
                </a:cubicBezTo>
                <a:cubicBezTo>
                  <a:pt x="2915921" y="146049"/>
                  <a:pt x="2275841" y="176529"/>
                  <a:pt x="1644651" y="184149"/>
                </a:cubicBezTo>
                <a:cubicBezTo>
                  <a:pt x="1346200" y="251460"/>
                  <a:pt x="669290" y="0"/>
                  <a:pt x="722630" y="476250"/>
                </a:cubicBezTo>
                <a:cubicBezTo>
                  <a:pt x="732790" y="2094230"/>
                  <a:pt x="791210" y="3728720"/>
                  <a:pt x="777240" y="5355590"/>
                </a:cubicBezTo>
                <a:cubicBezTo>
                  <a:pt x="810260" y="8210550"/>
                  <a:pt x="739140" y="11060431"/>
                  <a:pt x="941070" y="13914120"/>
                </a:cubicBezTo>
                <a:cubicBezTo>
                  <a:pt x="966470" y="14587220"/>
                  <a:pt x="994410" y="15262859"/>
                  <a:pt x="956310" y="15935959"/>
                </a:cubicBezTo>
                <a:cubicBezTo>
                  <a:pt x="902970" y="16101059"/>
                  <a:pt x="1098550" y="15999459"/>
                  <a:pt x="1113790" y="16115029"/>
                </a:cubicBezTo>
                <a:cubicBezTo>
                  <a:pt x="1009650" y="16447768"/>
                  <a:pt x="2152650" y="16191229"/>
                  <a:pt x="2395220" y="16275049"/>
                </a:cubicBezTo>
                <a:cubicBezTo>
                  <a:pt x="7110730" y="16419829"/>
                  <a:pt x="11809730" y="16007079"/>
                  <a:pt x="16513809" y="16247109"/>
                </a:cubicBezTo>
                <a:cubicBezTo>
                  <a:pt x="16616679" y="16207740"/>
                  <a:pt x="16935448" y="16323309"/>
                  <a:pt x="16929098" y="16139159"/>
                </a:cubicBezTo>
                <a:cubicBezTo>
                  <a:pt x="16917668" y="15819120"/>
                  <a:pt x="16934179" y="15509240"/>
                  <a:pt x="16934179" y="15189199"/>
                </a:cubicBezTo>
                <a:cubicBezTo>
                  <a:pt x="16950689" y="14315440"/>
                  <a:pt x="16960850" y="13425170"/>
                  <a:pt x="16953230" y="12543790"/>
                </a:cubicBezTo>
                <a:close/>
                <a:moveTo>
                  <a:pt x="16236950" y="15924531"/>
                </a:moveTo>
                <a:cubicBezTo>
                  <a:pt x="15380970" y="15863570"/>
                  <a:pt x="14524989" y="15872461"/>
                  <a:pt x="13670280" y="15817850"/>
                </a:cubicBezTo>
                <a:cubicBezTo>
                  <a:pt x="10261600" y="15815311"/>
                  <a:pt x="6871970" y="16197581"/>
                  <a:pt x="3468370" y="15995650"/>
                </a:cubicBezTo>
                <a:cubicBezTo>
                  <a:pt x="0" y="15880081"/>
                  <a:pt x="1395731" y="16537940"/>
                  <a:pt x="1009650" y="13238481"/>
                </a:cubicBezTo>
                <a:cubicBezTo>
                  <a:pt x="806450" y="8944610"/>
                  <a:pt x="885190" y="4605020"/>
                  <a:pt x="836930" y="294640"/>
                </a:cubicBezTo>
                <a:cubicBezTo>
                  <a:pt x="5142230" y="148590"/>
                  <a:pt x="9498330" y="180340"/>
                  <a:pt x="13818870" y="245110"/>
                </a:cubicBezTo>
                <a:cubicBezTo>
                  <a:pt x="14516100" y="270510"/>
                  <a:pt x="15205709" y="241300"/>
                  <a:pt x="15902939" y="265430"/>
                </a:cubicBezTo>
                <a:cubicBezTo>
                  <a:pt x="16643350" y="102870"/>
                  <a:pt x="16488409" y="610870"/>
                  <a:pt x="16508729" y="1155700"/>
                </a:cubicBezTo>
                <a:cubicBezTo>
                  <a:pt x="16529048" y="1998980"/>
                  <a:pt x="16555718" y="2833370"/>
                  <a:pt x="16529048" y="3677920"/>
                </a:cubicBezTo>
                <a:cubicBezTo>
                  <a:pt x="16509998" y="6361430"/>
                  <a:pt x="16699229" y="9022080"/>
                  <a:pt x="16631918" y="11703050"/>
                </a:cubicBezTo>
                <a:cubicBezTo>
                  <a:pt x="16631918" y="12858750"/>
                  <a:pt x="16629379" y="14025881"/>
                  <a:pt x="16606518" y="15177770"/>
                </a:cubicBezTo>
                <a:cubicBezTo>
                  <a:pt x="16558261" y="15624809"/>
                  <a:pt x="16868139" y="16046450"/>
                  <a:pt x="16236950" y="159245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Freeform 49">
            <a:extLst>
              <a:ext uri="{FF2B5EF4-FFF2-40B4-BE49-F238E27FC236}">
                <a16:creationId xmlns:a16="http://schemas.microsoft.com/office/drawing/2014/main" id="{76AD4495-82DE-E590-2EAD-1BA4B548A334}"/>
              </a:ext>
            </a:extLst>
          </p:cNvPr>
          <p:cNvSpPr/>
          <p:nvPr/>
        </p:nvSpPr>
        <p:spPr>
          <a:xfrm>
            <a:off x="10138169" y="3319079"/>
            <a:ext cx="1627834" cy="3121588"/>
          </a:xfrm>
          <a:custGeom>
            <a:avLst/>
            <a:gdLst/>
            <a:ahLst/>
            <a:cxnLst/>
            <a:rect l="l" t="t" r="r" b="b"/>
            <a:pathLst>
              <a:path w="817269" h="1567222">
                <a:moveTo>
                  <a:pt x="0" y="0"/>
                </a:moveTo>
                <a:lnTo>
                  <a:pt x="817268" y="0"/>
                </a:lnTo>
                <a:lnTo>
                  <a:pt x="817268" y="1567222"/>
                </a:lnTo>
                <a:lnTo>
                  <a:pt x="0" y="156722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96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9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7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339D79F-9809-3C2A-449C-756C7C0780D9}"/>
              </a:ext>
            </a:extLst>
          </p:cNvPr>
          <p:cNvGrpSpPr/>
          <p:nvPr/>
        </p:nvGrpSpPr>
        <p:grpSpPr>
          <a:xfrm>
            <a:off x="1070385" y="512714"/>
            <a:ext cx="9933690" cy="5660866"/>
            <a:chOff x="1070385" y="512714"/>
            <a:chExt cx="9933690" cy="5660866"/>
          </a:xfrm>
        </p:grpSpPr>
        <p:grpSp>
          <p:nvGrpSpPr>
            <p:cNvPr id="24" name="Group 3">
              <a:extLst>
                <a:ext uri="{FF2B5EF4-FFF2-40B4-BE49-F238E27FC236}">
                  <a16:creationId xmlns:a16="http://schemas.microsoft.com/office/drawing/2014/main" id="{E457272B-56AA-1CB3-76AB-643091F8595C}"/>
                </a:ext>
              </a:extLst>
            </p:cNvPr>
            <p:cNvGrpSpPr/>
            <p:nvPr/>
          </p:nvGrpSpPr>
          <p:grpSpPr>
            <a:xfrm>
              <a:off x="1070385" y="512714"/>
              <a:ext cx="9933690" cy="5660866"/>
              <a:chOff x="0" y="0"/>
              <a:chExt cx="4148828" cy="2364273"/>
            </a:xfrm>
          </p:grpSpPr>
          <p:sp>
            <p:nvSpPr>
              <p:cNvPr id="28" name="Freeform 4">
                <a:extLst>
                  <a:ext uri="{FF2B5EF4-FFF2-40B4-BE49-F238E27FC236}">
                    <a16:creationId xmlns:a16="http://schemas.microsoft.com/office/drawing/2014/main" id="{909507F0-2F26-8AC8-2B52-97E2B015114B}"/>
                  </a:ext>
                </a:extLst>
              </p:cNvPr>
              <p:cNvSpPr/>
              <p:nvPr/>
            </p:nvSpPr>
            <p:spPr>
              <a:xfrm>
                <a:off x="0" y="0"/>
                <a:ext cx="4148828" cy="2364273"/>
              </a:xfrm>
              <a:custGeom>
                <a:avLst/>
                <a:gdLst/>
                <a:ahLst/>
                <a:cxnLst/>
                <a:rect l="l" t="t" r="r" b="b"/>
                <a:pathLst>
                  <a:path w="4148828" h="2364273">
                    <a:moveTo>
                      <a:pt x="25065" y="0"/>
                    </a:moveTo>
                    <a:lnTo>
                      <a:pt x="4123763" y="0"/>
                    </a:lnTo>
                    <a:cubicBezTo>
                      <a:pt x="4130410" y="0"/>
                      <a:pt x="4136786" y="2641"/>
                      <a:pt x="4141486" y="7341"/>
                    </a:cubicBezTo>
                    <a:cubicBezTo>
                      <a:pt x="4146187" y="12042"/>
                      <a:pt x="4148828" y="18417"/>
                      <a:pt x="4148828" y="25065"/>
                    </a:cubicBezTo>
                    <a:lnTo>
                      <a:pt x="4148828" y="2339208"/>
                    </a:lnTo>
                    <a:cubicBezTo>
                      <a:pt x="4148828" y="2345856"/>
                      <a:pt x="4146187" y="2352231"/>
                      <a:pt x="4141486" y="2356932"/>
                    </a:cubicBezTo>
                    <a:cubicBezTo>
                      <a:pt x="4136786" y="2361632"/>
                      <a:pt x="4130410" y="2364273"/>
                      <a:pt x="4123763" y="2364273"/>
                    </a:cubicBezTo>
                    <a:lnTo>
                      <a:pt x="25065" y="2364273"/>
                    </a:lnTo>
                    <a:cubicBezTo>
                      <a:pt x="18417" y="2364273"/>
                      <a:pt x="12042" y="2361632"/>
                      <a:pt x="7341" y="2356932"/>
                    </a:cubicBezTo>
                    <a:cubicBezTo>
                      <a:pt x="2641" y="2352231"/>
                      <a:pt x="0" y="2345856"/>
                      <a:pt x="0" y="2339208"/>
                    </a:cubicBezTo>
                    <a:lnTo>
                      <a:pt x="0" y="25065"/>
                    </a:lnTo>
                    <a:cubicBezTo>
                      <a:pt x="0" y="18417"/>
                      <a:pt x="2641" y="12042"/>
                      <a:pt x="7341" y="7341"/>
                    </a:cubicBezTo>
                    <a:cubicBezTo>
                      <a:pt x="12042" y="2641"/>
                      <a:pt x="18417" y="0"/>
                      <a:pt x="250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57150" cap="rnd">
                <a:solidFill>
                  <a:srgbClr val="EA613C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TextBox 5">
                <a:extLst>
                  <a:ext uri="{FF2B5EF4-FFF2-40B4-BE49-F238E27FC236}">
                    <a16:creationId xmlns:a16="http://schemas.microsoft.com/office/drawing/2014/main" id="{6268122C-DAD7-EABA-AADE-AFBC7C86E69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4148828" cy="24118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grpSp>
          <p:nvGrpSpPr>
            <p:cNvPr id="25" name="Group 6">
              <a:extLst>
                <a:ext uri="{FF2B5EF4-FFF2-40B4-BE49-F238E27FC236}">
                  <a16:creationId xmlns:a16="http://schemas.microsoft.com/office/drawing/2014/main" id="{91011A9E-DC77-80F8-4EB3-74466B93A655}"/>
                </a:ext>
              </a:extLst>
            </p:cNvPr>
            <p:cNvGrpSpPr/>
            <p:nvPr/>
          </p:nvGrpSpPr>
          <p:grpSpPr>
            <a:xfrm>
              <a:off x="1218208" y="657018"/>
              <a:ext cx="9638044" cy="5492387"/>
              <a:chOff x="0" y="0"/>
              <a:chExt cx="4148828" cy="2364273"/>
            </a:xfrm>
          </p:grpSpPr>
          <p:sp>
            <p:nvSpPr>
              <p:cNvPr id="26" name="Freeform 7">
                <a:extLst>
                  <a:ext uri="{FF2B5EF4-FFF2-40B4-BE49-F238E27FC236}">
                    <a16:creationId xmlns:a16="http://schemas.microsoft.com/office/drawing/2014/main" id="{57EE614D-B4B7-A279-6E69-9FB74B650105}"/>
                  </a:ext>
                </a:extLst>
              </p:cNvPr>
              <p:cNvSpPr/>
              <p:nvPr/>
            </p:nvSpPr>
            <p:spPr>
              <a:xfrm>
                <a:off x="0" y="0"/>
                <a:ext cx="4148828" cy="2364273"/>
              </a:xfrm>
              <a:custGeom>
                <a:avLst/>
                <a:gdLst/>
                <a:ahLst/>
                <a:cxnLst/>
                <a:rect l="l" t="t" r="r" b="b"/>
                <a:pathLst>
                  <a:path w="4148828" h="2364273">
                    <a:moveTo>
                      <a:pt x="25834" y="0"/>
                    </a:moveTo>
                    <a:lnTo>
                      <a:pt x="4122994" y="0"/>
                    </a:lnTo>
                    <a:cubicBezTo>
                      <a:pt x="4129846" y="0"/>
                      <a:pt x="4136417" y="2722"/>
                      <a:pt x="4141261" y="7567"/>
                    </a:cubicBezTo>
                    <a:cubicBezTo>
                      <a:pt x="4146106" y="12411"/>
                      <a:pt x="4148828" y="18982"/>
                      <a:pt x="4148828" y="25834"/>
                    </a:cubicBezTo>
                    <a:lnTo>
                      <a:pt x="4148828" y="2338439"/>
                    </a:lnTo>
                    <a:cubicBezTo>
                      <a:pt x="4148828" y="2345291"/>
                      <a:pt x="4146106" y="2351862"/>
                      <a:pt x="4141261" y="2356707"/>
                    </a:cubicBezTo>
                    <a:cubicBezTo>
                      <a:pt x="4136417" y="2361551"/>
                      <a:pt x="4129846" y="2364273"/>
                      <a:pt x="4122994" y="2364273"/>
                    </a:cubicBezTo>
                    <a:lnTo>
                      <a:pt x="25834" y="2364273"/>
                    </a:lnTo>
                    <a:cubicBezTo>
                      <a:pt x="18982" y="2364273"/>
                      <a:pt x="12411" y="2361551"/>
                      <a:pt x="7567" y="2356707"/>
                    </a:cubicBezTo>
                    <a:cubicBezTo>
                      <a:pt x="2722" y="2351862"/>
                      <a:pt x="0" y="2345291"/>
                      <a:pt x="0" y="2338439"/>
                    </a:cubicBezTo>
                    <a:lnTo>
                      <a:pt x="0" y="25834"/>
                    </a:lnTo>
                    <a:cubicBezTo>
                      <a:pt x="0" y="18982"/>
                      <a:pt x="2722" y="12411"/>
                      <a:pt x="7567" y="7567"/>
                    </a:cubicBezTo>
                    <a:cubicBezTo>
                      <a:pt x="12411" y="2722"/>
                      <a:pt x="18982" y="0"/>
                      <a:pt x="25834" y="0"/>
                    </a:cubicBez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57150" cap="rnd">
                <a:solidFill>
                  <a:srgbClr val="EA613C">
                    <a:alpha val="40000"/>
                  </a:srgbClr>
                </a:solidFill>
                <a:prstDash val="sysDot"/>
                <a:rou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7" name="TextBox 8">
                <a:extLst>
                  <a:ext uri="{FF2B5EF4-FFF2-40B4-BE49-F238E27FC236}">
                    <a16:creationId xmlns:a16="http://schemas.microsoft.com/office/drawing/2014/main" id="{30658FBB-36CE-C6D6-9520-3A64E5B9F9B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4148828" cy="24118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50EEADF-F242-4F8F-96FE-76601BA8159E}"/>
              </a:ext>
            </a:extLst>
          </p:cNvPr>
          <p:cNvSpPr txBox="1"/>
          <p:nvPr/>
        </p:nvSpPr>
        <p:spPr>
          <a:xfrm>
            <a:off x="2214883" y="2018033"/>
            <a:ext cx="7762231" cy="8421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lang="en-US" sz="2400" b="1" dirty="0" err="1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Giấy</a:t>
            </a:r>
            <a:r>
              <a:rPr lang="en-US" sz="2400" b="1" dirty="0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 A4, </a:t>
            </a:r>
            <a:r>
              <a:rPr lang="en-US" sz="2400" b="1" dirty="0" err="1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giấy</a:t>
            </a:r>
            <a:r>
              <a:rPr lang="en-US" sz="2400" b="1" dirty="0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màu</a:t>
            </a:r>
            <a:r>
              <a:rPr lang="en-US" sz="2400" b="1" dirty="0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kéo</a:t>
            </a:r>
            <a:r>
              <a:rPr lang="en-US" sz="2400" b="1" dirty="0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keo</a:t>
            </a:r>
            <a:r>
              <a:rPr lang="en-US" sz="2400" b="1" dirty="0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dán</a:t>
            </a:r>
            <a:r>
              <a:rPr lang="en-US" sz="2400" b="1" dirty="0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bút</a:t>
            </a:r>
            <a:r>
              <a:rPr lang="en-US" sz="2400" b="1" dirty="0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màu</a:t>
            </a:r>
            <a:r>
              <a:rPr lang="en-US" sz="2400" b="1" dirty="0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, </a:t>
            </a:r>
          </a:p>
          <a:p>
            <a:pPr lvl="0" algn="ctr">
              <a:lnSpc>
                <a:spcPct val="120000"/>
              </a:lnSpc>
              <a:defRPr/>
            </a:pPr>
            <a:r>
              <a:rPr lang="en-US" sz="2400" b="1" dirty="0" err="1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bút</a:t>
            </a:r>
            <a:r>
              <a:rPr lang="en-US" sz="2400" b="1" dirty="0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chì</a:t>
            </a:r>
            <a:r>
              <a:rPr lang="en-US" sz="2400" b="1" dirty="0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thùng</a:t>
            </a:r>
            <a:r>
              <a:rPr lang="en-US" sz="2400" b="1" dirty="0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và</a:t>
            </a:r>
            <a:r>
              <a:rPr lang="en-US" sz="2400" b="1" dirty="0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bìa</a:t>
            </a:r>
            <a:r>
              <a:rPr lang="en-US" sz="2400" b="1" dirty="0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các</a:t>
            </a:r>
            <a:r>
              <a:rPr lang="en-US" sz="2400" b="1" dirty="0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 ton, </a:t>
            </a:r>
            <a:r>
              <a:rPr lang="en-US" sz="2400" b="1" dirty="0" err="1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lõi</a:t>
            </a:r>
            <a:r>
              <a:rPr lang="en-US" sz="2400" b="1" dirty="0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giấy</a:t>
            </a:r>
            <a:r>
              <a:rPr lang="en-US" sz="2400" b="1" dirty="0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vệ</a:t>
            </a:r>
            <a:r>
              <a:rPr lang="en-US" sz="2400" b="1" dirty="0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sinh</a:t>
            </a:r>
            <a:endParaRPr lang="en-US" sz="2400" b="1" dirty="0">
              <a:latin typeface="UTM Avo" panose="02040603050506020204" pitchFamily="18" charset="0"/>
              <a:ea typeface="Roboto" panose="02000000000000000000" pitchFamily="2" charset="0"/>
              <a:cs typeface="Times New Roman" pitchFamily="18" charset="0"/>
            </a:endParaRPr>
          </a:p>
        </p:txBody>
      </p:sp>
      <p:pic>
        <p:nvPicPr>
          <p:cNvPr id="3" name="Slide 19a">
            <a:hlinkClick r:id="" action="ppaction://media"/>
            <a:extLst>
              <a:ext uri="{FF2B5EF4-FFF2-40B4-BE49-F238E27FC236}">
                <a16:creationId xmlns:a16="http://schemas.microsoft.com/office/drawing/2014/main" id="{C3DC7C27-B4A2-48C5-B199-516DA06CD7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828800" y="6799621"/>
            <a:ext cx="609600" cy="609600"/>
          </a:xfrm>
          <a:prstGeom prst="rect">
            <a:avLst/>
          </a:prstGeom>
        </p:spPr>
      </p:pic>
      <p:pic>
        <p:nvPicPr>
          <p:cNvPr id="7" name="Slide 19b">
            <a:hlinkClick r:id="" action="ppaction://media"/>
            <a:extLst>
              <a:ext uri="{FF2B5EF4-FFF2-40B4-BE49-F238E27FC236}">
                <a16:creationId xmlns:a16="http://schemas.microsoft.com/office/drawing/2014/main" id="{FE4BE532-9787-4D46-86AA-010FB2BBC70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401800" y="6799621"/>
            <a:ext cx="609600" cy="609600"/>
          </a:xfrm>
          <a:prstGeom prst="rect">
            <a:avLst/>
          </a:prstGeom>
        </p:spPr>
      </p:pic>
      <p:sp>
        <p:nvSpPr>
          <p:cNvPr id="8" name="Freeform 9">
            <a:extLst>
              <a:ext uri="{FF2B5EF4-FFF2-40B4-BE49-F238E27FC236}">
                <a16:creationId xmlns:a16="http://schemas.microsoft.com/office/drawing/2014/main" id="{8E916D73-DA75-FEDC-78DA-2E7FA28FD1C5}"/>
              </a:ext>
            </a:extLst>
          </p:cNvPr>
          <p:cNvSpPr/>
          <p:nvPr/>
        </p:nvSpPr>
        <p:spPr>
          <a:xfrm>
            <a:off x="-607300" y="4816483"/>
            <a:ext cx="13117939" cy="3248369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3F56403-A0A5-E35E-E2D4-388AF1F3E27D}"/>
              </a:ext>
            </a:extLst>
          </p:cNvPr>
          <p:cNvGrpSpPr/>
          <p:nvPr/>
        </p:nvGrpSpPr>
        <p:grpSpPr>
          <a:xfrm>
            <a:off x="3066497" y="790626"/>
            <a:ext cx="6059005" cy="1000238"/>
            <a:chOff x="0" y="0"/>
            <a:chExt cx="1149864" cy="240849"/>
          </a:xfrm>
        </p:grpSpPr>
        <p:sp>
          <p:nvSpPr>
            <p:cNvPr id="31" name="Freeform 20">
              <a:extLst>
                <a:ext uri="{FF2B5EF4-FFF2-40B4-BE49-F238E27FC236}">
                  <a16:creationId xmlns:a16="http://schemas.microsoft.com/office/drawing/2014/main" id="{AF1E6A48-22AD-E2C2-1EBC-6B53E17416D5}"/>
                </a:ext>
              </a:extLst>
            </p:cNvPr>
            <p:cNvSpPr/>
            <p:nvPr/>
          </p:nvSpPr>
          <p:spPr>
            <a:xfrm>
              <a:off x="0" y="0"/>
              <a:ext cx="1149864" cy="240849"/>
            </a:xfrm>
            <a:custGeom>
              <a:avLst/>
              <a:gdLst/>
              <a:ahLst/>
              <a:cxnLst/>
              <a:rect l="l" t="t" r="r" b="b"/>
              <a:pathLst>
                <a:path w="1149864" h="240849">
                  <a:moveTo>
                    <a:pt x="118055" y="0"/>
                  </a:moveTo>
                  <a:lnTo>
                    <a:pt x="1031808" y="0"/>
                  </a:lnTo>
                  <a:cubicBezTo>
                    <a:pt x="1063118" y="0"/>
                    <a:pt x="1093146" y="12438"/>
                    <a:pt x="1115286" y="34578"/>
                  </a:cubicBezTo>
                  <a:cubicBezTo>
                    <a:pt x="1137426" y="56717"/>
                    <a:pt x="1149864" y="86745"/>
                    <a:pt x="1149864" y="118055"/>
                  </a:cubicBezTo>
                  <a:lnTo>
                    <a:pt x="1149864" y="122794"/>
                  </a:lnTo>
                  <a:cubicBezTo>
                    <a:pt x="1149864" y="154104"/>
                    <a:pt x="1137426" y="184132"/>
                    <a:pt x="1115286" y="206272"/>
                  </a:cubicBezTo>
                  <a:cubicBezTo>
                    <a:pt x="1093146" y="228411"/>
                    <a:pt x="1063118" y="240849"/>
                    <a:pt x="1031808" y="240849"/>
                  </a:cubicBezTo>
                  <a:lnTo>
                    <a:pt x="118055" y="240849"/>
                  </a:lnTo>
                  <a:cubicBezTo>
                    <a:pt x="86745" y="240849"/>
                    <a:pt x="56717" y="228411"/>
                    <a:pt x="34578" y="206272"/>
                  </a:cubicBezTo>
                  <a:cubicBezTo>
                    <a:pt x="12438" y="184132"/>
                    <a:pt x="0" y="154104"/>
                    <a:pt x="0" y="122794"/>
                  </a:cubicBezTo>
                  <a:lnTo>
                    <a:pt x="0" y="118055"/>
                  </a:lnTo>
                  <a:cubicBezTo>
                    <a:pt x="0" y="86745"/>
                    <a:pt x="12438" y="56717"/>
                    <a:pt x="34578" y="34578"/>
                  </a:cubicBezTo>
                  <a:cubicBezTo>
                    <a:pt x="56717" y="12438"/>
                    <a:pt x="86745" y="0"/>
                    <a:pt x="118055" y="0"/>
                  </a:cubicBezTo>
                  <a:close/>
                </a:path>
              </a:pathLst>
            </a:custGeom>
            <a:solidFill>
              <a:srgbClr val="E9EFFD"/>
            </a:solidFill>
            <a:ln w="28575" cap="rnd">
              <a:solidFill>
                <a:srgbClr val="96B1E7"/>
              </a:soli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21">
              <a:extLst>
                <a:ext uri="{FF2B5EF4-FFF2-40B4-BE49-F238E27FC236}">
                  <a16:creationId xmlns:a16="http://schemas.microsoft.com/office/drawing/2014/main" id="{9ED5BFD2-8E33-E112-7B34-D1A5F80E81A0}"/>
                </a:ext>
              </a:extLst>
            </p:cNvPr>
            <p:cNvSpPr txBox="1"/>
            <p:nvPr/>
          </p:nvSpPr>
          <p:spPr>
            <a:xfrm>
              <a:off x="0" y="-47625"/>
              <a:ext cx="1149864" cy="288474"/>
            </a:xfrm>
            <a:prstGeom prst="rect">
              <a:avLst/>
            </a:prstGeom>
          </p:spPr>
          <p:txBody>
            <a:bodyPr lIns="38916" tIns="38916" rIns="38916" bIns="38916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E738C73F-3911-1268-AE3A-A68CCD21313E}"/>
              </a:ext>
            </a:extLst>
          </p:cNvPr>
          <p:cNvSpPr txBox="1"/>
          <p:nvPr/>
        </p:nvSpPr>
        <p:spPr>
          <a:xfrm>
            <a:off x="3923000" y="1040536"/>
            <a:ext cx="52229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EA613C"/>
                </a:solidFill>
                <a:latin typeface="UTM Avo" panose="02040603050506020204" pitchFamily="18" charset="0"/>
              </a:rPr>
              <a:t>LÀM SẢN PHẨM TỪ BẢN THIẾT KẾ</a:t>
            </a:r>
          </a:p>
        </p:txBody>
      </p:sp>
      <p:sp>
        <p:nvSpPr>
          <p:cNvPr id="34" name="Freeform 22">
            <a:extLst>
              <a:ext uri="{FF2B5EF4-FFF2-40B4-BE49-F238E27FC236}">
                <a16:creationId xmlns:a16="http://schemas.microsoft.com/office/drawing/2014/main" id="{87520820-BB54-55EF-F651-2771538C7DFC}"/>
              </a:ext>
            </a:extLst>
          </p:cNvPr>
          <p:cNvSpPr/>
          <p:nvPr/>
        </p:nvSpPr>
        <p:spPr>
          <a:xfrm>
            <a:off x="2918674" y="921368"/>
            <a:ext cx="538856" cy="738754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0" y="0"/>
                </a:moveTo>
                <a:lnTo>
                  <a:pt x="718475" y="0"/>
                </a:lnTo>
                <a:lnTo>
                  <a:pt x="718475" y="985006"/>
                </a:lnTo>
                <a:lnTo>
                  <a:pt x="0" y="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5" name="Freeform 24">
            <a:extLst>
              <a:ext uri="{FF2B5EF4-FFF2-40B4-BE49-F238E27FC236}">
                <a16:creationId xmlns:a16="http://schemas.microsoft.com/office/drawing/2014/main" id="{998961A3-0A08-2F97-173F-5CF44BA38662}"/>
              </a:ext>
            </a:extLst>
          </p:cNvPr>
          <p:cNvSpPr/>
          <p:nvPr/>
        </p:nvSpPr>
        <p:spPr>
          <a:xfrm flipH="1">
            <a:off x="8660558" y="988344"/>
            <a:ext cx="538856" cy="738754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718475" y="0"/>
                </a:moveTo>
                <a:lnTo>
                  <a:pt x="0" y="0"/>
                </a:lnTo>
                <a:lnTo>
                  <a:pt x="0" y="985006"/>
                </a:lnTo>
                <a:lnTo>
                  <a:pt x="718475" y="985006"/>
                </a:lnTo>
                <a:lnTo>
                  <a:pt x="718475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F0B38A0-9C2A-CC9E-621D-1963F69D092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70375" y="3359557"/>
            <a:ext cx="791024" cy="6462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3FA7AD-DE74-FA1D-AB8E-2F9C196B8D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0800000">
            <a:off x="6780402" y="4311745"/>
            <a:ext cx="1370973" cy="3015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01E8F2F-82B1-8289-A128-7A4A6AA36DC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978" y="3112260"/>
            <a:ext cx="1150800" cy="153440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4A7A48CC-4179-D368-B454-586A94AE73A7}"/>
              </a:ext>
            </a:extLst>
          </p:cNvPr>
          <p:cNvGrpSpPr/>
          <p:nvPr/>
        </p:nvGrpSpPr>
        <p:grpSpPr>
          <a:xfrm>
            <a:off x="2663358" y="3325054"/>
            <a:ext cx="797983" cy="1183625"/>
            <a:chOff x="2663358" y="3325054"/>
            <a:chExt cx="797983" cy="1183625"/>
          </a:xfrm>
        </p:grpSpPr>
        <p:sp>
          <p:nvSpPr>
            <p:cNvPr id="15" name="Rectangle 14"/>
            <p:cNvSpPr/>
            <p:nvPr/>
          </p:nvSpPr>
          <p:spPr>
            <a:xfrm>
              <a:off x="2663358" y="3325054"/>
              <a:ext cx="607868" cy="11029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 rot="1565122">
              <a:off x="2853473" y="3405731"/>
              <a:ext cx="607868" cy="11029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4A2210E2-AFE1-878C-C378-54692377689D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8" r="13090"/>
          <a:stretch/>
        </p:blipFill>
        <p:spPr>
          <a:xfrm>
            <a:off x="8477417" y="3010579"/>
            <a:ext cx="818331" cy="14122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95109" y="3113372"/>
            <a:ext cx="1232840" cy="139482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994" y="4921659"/>
            <a:ext cx="1515325" cy="148241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665" y="4920403"/>
            <a:ext cx="1646483" cy="163607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229" y="4764996"/>
            <a:ext cx="1423519" cy="203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49384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48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7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76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8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8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9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98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0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204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9">
            <a:extLst>
              <a:ext uri="{FF2B5EF4-FFF2-40B4-BE49-F238E27FC236}">
                <a16:creationId xmlns:a16="http://schemas.microsoft.com/office/drawing/2014/main" id="{6310D2AE-877C-7F54-D9D9-BBF2F4B31B07}"/>
              </a:ext>
            </a:extLst>
          </p:cNvPr>
          <p:cNvSpPr/>
          <p:nvPr/>
        </p:nvSpPr>
        <p:spPr>
          <a:xfrm>
            <a:off x="-607300" y="4816483"/>
            <a:ext cx="13117939" cy="3248369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71C314AE-6DB5-A7C0-DD2E-6265B97AF60A}"/>
              </a:ext>
            </a:extLst>
          </p:cNvPr>
          <p:cNvSpPr/>
          <p:nvPr/>
        </p:nvSpPr>
        <p:spPr>
          <a:xfrm>
            <a:off x="774537" y="4070055"/>
            <a:ext cx="2054333" cy="2140458"/>
          </a:xfrm>
          <a:custGeom>
            <a:avLst/>
            <a:gdLst/>
            <a:ahLst/>
            <a:cxnLst/>
            <a:rect l="l" t="t" r="r" b="b"/>
            <a:pathLst>
              <a:path w="3343884" h="3484071">
                <a:moveTo>
                  <a:pt x="0" y="0"/>
                </a:moveTo>
                <a:lnTo>
                  <a:pt x="3343884" y="0"/>
                </a:lnTo>
                <a:lnTo>
                  <a:pt x="3343884" y="3484071"/>
                </a:lnTo>
                <a:lnTo>
                  <a:pt x="0" y="34840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12">
            <a:extLst>
              <a:ext uri="{FF2B5EF4-FFF2-40B4-BE49-F238E27FC236}">
                <a16:creationId xmlns:a16="http://schemas.microsoft.com/office/drawing/2014/main" id="{AD77D56C-B6DD-B198-5ADF-794C6880A605}"/>
              </a:ext>
            </a:extLst>
          </p:cNvPr>
          <p:cNvSpPr/>
          <p:nvPr/>
        </p:nvSpPr>
        <p:spPr>
          <a:xfrm flipH="1">
            <a:off x="10313558" y="3723772"/>
            <a:ext cx="1315234" cy="2466667"/>
          </a:xfrm>
          <a:custGeom>
            <a:avLst/>
            <a:gdLst/>
            <a:ahLst/>
            <a:cxnLst/>
            <a:rect l="l" t="t" r="r" b="b"/>
            <a:pathLst>
              <a:path w="1845597" h="3461340">
                <a:moveTo>
                  <a:pt x="1845597" y="0"/>
                </a:moveTo>
                <a:lnTo>
                  <a:pt x="0" y="0"/>
                </a:lnTo>
                <a:lnTo>
                  <a:pt x="0" y="3461340"/>
                </a:lnTo>
                <a:lnTo>
                  <a:pt x="1845597" y="3461340"/>
                </a:lnTo>
                <a:lnTo>
                  <a:pt x="1845597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5">
            <a:extLst>
              <a:ext uri="{FF2B5EF4-FFF2-40B4-BE49-F238E27FC236}">
                <a16:creationId xmlns:a16="http://schemas.microsoft.com/office/drawing/2014/main" id="{D8AB9AF5-FC92-8B0A-7DCE-64DB541C1687}"/>
              </a:ext>
            </a:extLst>
          </p:cNvPr>
          <p:cNvSpPr/>
          <p:nvPr/>
        </p:nvSpPr>
        <p:spPr>
          <a:xfrm rot="1730502">
            <a:off x="9279440" y="1205518"/>
            <a:ext cx="2526886" cy="768668"/>
          </a:xfrm>
          <a:custGeom>
            <a:avLst/>
            <a:gdLst/>
            <a:ahLst/>
            <a:cxnLst/>
            <a:rect l="l" t="t" r="r" b="b"/>
            <a:pathLst>
              <a:path w="2526886" h="768668">
                <a:moveTo>
                  <a:pt x="0" y="0"/>
                </a:moveTo>
                <a:lnTo>
                  <a:pt x="2526886" y="0"/>
                </a:lnTo>
                <a:lnTo>
                  <a:pt x="2526886" y="768668"/>
                </a:lnTo>
                <a:lnTo>
                  <a:pt x="0" y="7686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26">
            <a:extLst>
              <a:ext uri="{FF2B5EF4-FFF2-40B4-BE49-F238E27FC236}">
                <a16:creationId xmlns:a16="http://schemas.microsoft.com/office/drawing/2014/main" id="{C423775C-483C-3DDC-5685-A7DD4324EA67}"/>
              </a:ext>
            </a:extLst>
          </p:cNvPr>
          <p:cNvSpPr/>
          <p:nvPr/>
        </p:nvSpPr>
        <p:spPr>
          <a:xfrm>
            <a:off x="2452379" y="5699245"/>
            <a:ext cx="662860" cy="646041"/>
          </a:xfrm>
          <a:custGeom>
            <a:avLst/>
            <a:gdLst/>
            <a:ahLst/>
            <a:cxnLst/>
            <a:rect l="l" t="t" r="r" b="b"/>
            <a:pathLst>
              <a:path w="662860" h="646041">
                <a:moveTo>
                  <a:pt x="0" y="0"/>
                </a:moveTo>
                <a:lnTo>
                  <a:pt x="662861" y="0"/>
                </a:lnTo>
                <a:lnTo>
                  <a:pt x="662861" y="646041"/>
                </a:lnTo>
                <a:lnTo>
                  <a:pt x="0" y="64604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00000" t="-15256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28">
            <a:extLst>
              <a:ext uri="{FF2B5EF4-FFF2-40B4-BE49-F238E27FC236}">
                <a16:creationId xmlns:a16="http://schemas.microsoft.com/office/drawing/2014/main" id="{FDF0B533-1B52-0F4D-D152-CB517DC10AC0}"/>
              </a:ext>
            </a:extLst>
          </p:cNvPr>
          <p:cNvSpPr/>
          <p:nvPr/>
        </p:nvSpPr>
        <p:spPr>
          <a:xfrm rot="4667115">
            <a:off x="8606712" y="6526129"/>
            <a:ext cx="432921" cy="421936"/>
          </a:xfrm>
          <a:custGeom>
            <a:avLst/>
            <a:gdLst/>
            <a:ahLst/>
            <a:cxnLst/>
            <a:rect l="l" t="t" r="r" b="b"/>
            <a:pathLst>
              <a:path w="432921" h="421936">
                <a:moveTo>
                  <a:pt x="0" y="0"/>
                </a:moveTo>
                <a:lnTo>
                  <a:pt x="432921" y="0"/>
                </a:lnTo>
                <a:lnTo>
                  <a:pt x="432921" y="421936"/>
                </a:lnTo>
                <a:lnTo>
                  <a:pt x="0" y="42193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00000" t="-152562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2" name="704143432092234797.mp4">
            <a:hlinkClick r:id="" action="ppaction://media"/>
            <a:extLst>
              <a:ext uri="{FF2B5EF4-FFF2-40B4-BE49-F238E27FC236}">
                <a16:creationId xmlns:a16="http://schemas.microsoft.com/office/drawing/2014/main" id="{01E608F7-5B56-3C17-8620-8788011BE53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1"/>
          <a:srcRect l="17078" t="18940" r="17228"/>
          <a:stretch/>
        </p:blipFill>
        <p:spPr>
          <a:xfrm>
            <a:off x="3548028" y="457428"/>
            <a:ext cx="2983376" cy="4908211"/>
          </a:xfrm>
          <a:prstGeom prst="rect">
            <a:avLst/>
          </a:prstGeom>
        </p:spPr>
      </p:pic>
      <p:sp>
        <p:nvSpPr>
          <p:cNvPr id="23" name="Freeform 17">
            <a:extLst>
              <a:ext uri="{FF2B5EF4-FFF2-40B4-BE49-F238E27FC236}">
                <a16:creationId xmlns:a16="http://schemas.microsoft.com/office/drawing/2014/main" id="{64CFCB14-F1A7-F879-692D-58EDFFB348B8}"/>
              </a:ext>
            </a:extLst>
          </p:cNvPr>
          <p:cNvSpPr/>
          <p:nvPr/>
        </p:nvSpPr>
        <p:spPr>
          <a:xfrm>
            <a:off x="3391391" y="403660"/>
            <a:ext cx="3204637" cy="5111886"/>
          </a:xfrm>
          <a:custGeom>
            <a:avLst/>
            <a:gdLst/>
            <a:ahLst/>
            <a:cxnLst/>
            <a:rect l="l" t="t" r="r" b="b"/>
            <a:pathLst>
              <a:path w="16960850" h="16537940">
                <a:moveTo>
                  <a:pt x="16953230" y="12543790"/>
                </a:moveTo>
                <a:cubicBezTo>
                  <a:pt x="16911320" y="9888220"/>
                  <a:pt x="16863061" y="7237730"/>
                  <a:pt x="16817341" y="4594859"/>
                </a:cubicBezTo>
                <a:cubicBezTo>
                  <a:pt x="16828771" y="3219449"/>
                  <a:pt x="16794480" y="1821179"/>
                  <a:pt x="16830041" y="436879"/>
                </a:cubicBezTo>
                <a:cubicBezTo>
                  <a:pt x="16713202" y="259079"/>
                  <a:pt x="16567152" y="547369"/>
                  <a:pt x="16570961" y="152399"/>
                </a:cubicBezTo>
                <a:cubicBezTo>
                  <a:pt x="15966441" y="143509"/>
                  <a:pt x="15321280" y="172719"/>
                  <a:pt x="14704061" y="149859"/>
                </a:cubicBezTo>
                <a:cubicBezTo>
                  <a:pt x="10975341" y="102869"/>
                  <a:pt x="7261861" y="80009"/>
                  <a:pt x="3549651" y="114299"/>
                </a:cubicBezTo>
                <a:cubicBezTo>
                  <a:pt x="2915921" y="146049"/>
                  <a:pt x="2275841" y="176529"/>
                  <a:pt x="1644651" y="184149"/>
                </a:cubicBezTo>
                <a:cubicBezTo>
                  <a:pt x="1346200" y="251460"/>
                  <a:pt x="669290" y="0"/>
                  <a:pt x="722630" y="476250"/>
                </a:cubicBezTo>
                <a:cubicBezTo>
                  <a:pt x="732790" y="2094230"/>
                  <a:pt x="791210" y="3728720"/>
                  <a:pt x="777240" y="5355590"/>
                </a:cubicBezTo>
                <a:cubicBezTo>
                  <a:pt x="810260" y="8210550"/>
                  <a:pt x="739140" y="11060431"/>
                  <a:pt x="941070" y="13914120"/>
                </a:cubicBezTo>
                <a:cubicBezTo>
                  <a:pt x="966470" y="14587220"/>
                  <a:pt x="994410" y="15262859"/>
                  <a:pt x="956310" y="15935959"/>
                </a:cubicBezTo>
                <a:cubicBezTo>
                  <a:pt x="902970" y="16101059"/>
                  <a:pt x="1098550" y="15999459"/>
                  <a:pt x="1113790" y="16115029"/>
                </a:cubicBezTo>
                <a:cubicBezTo>
                  <a:pt x="1009650" y="16447768"/>
                  <a:pt x="2152650" y="16191229"/>
                  <a:pt x="2395220" y="16275049"/>
                </a:cubicBezTo>
                <a:cubicBezTo>
                  <a:pt x="7110730" y="16419829"/>
                  <a:pt x="11809730" y="16007079"/>
                  <a:pt x="16513809" y="16247109"/>
                </a:cubicBezTo>
                <a:cubicBezTo>
                  <a:pt x="16616679" y="16207740"/>
                  <a:pt x="16935448" y="16323309"/>
                  <a:pt x="16929098" y="16139159"/>
                </a:cubicBezTo>
                <a:cubicBezTo>
                  <a:pt x="16917668" y="15819120"/>
                  <a:pt x="16934179" y="15509240"/>
                  <a:pt x="16934179" y="15189199"/>
                </a:cubicBezTo>
                <a:cubicBezTo>
                  <a:pt x="16950689" y="14315440"/>
                  <a:pt x="16960850" y="13425170"/>
                  <a:pt x="16953230" y="12543790"/>
                </a:cubicBezTo>
                <a:close/>
                <a:moveTo>
                  <a:pt x="16236950" y="15924531"/>
                </a:moveTo>
                <a:cubicBezTo>
                  <a:pt x="15380970" y="15863570"/>
                  <a:pt x="14524989" y="15872461"/>
                  <a:pt x="13670280" y="15817850"/>
                </a:cubicBezTo>
                <a:cubicBezTo>
                  <a:pt x="10261600" y="15815311"/>
                  <a:pt x="6871970" y="16197581"/>
                  <a:pt x="3468370" y="15995650"/>
                </a:cubicBezTo>
                <a:cubicBezTo>
                  <a:pt x="0" y="15880081"/>
                  <a:pt x="1395731" y="16537940"/>
                  <a:pt x="1009650" y="13238481"/>
                </a:cubicBezTo>
                <a:cubicBezTo>
                  <a:pt x="806450" y="8944610"/>
                  <a:pt x="885190" y="4605020"/>
                  <a:pt x="836930" y="294640"/>
                </a:cubicBezTo>
                <a:cubicBezTo>
                  <a:pt x="5142230" y="148590"/>
                  <a:pt x="9498330" y="180340"/>
                  <a:pt x="13818870" y="245110"/>
                </a:cubicBezTo>
                <a:cubicBezTo>
                  <a:pt x="14516100" y="270510"/>
                  <a:pt x="15205709" y="241300"/>
                  <a:pt x="15902939" y="265430"/>
                </a:cubicBezTo>
                <a:cubicBezTo>
                  <a:pt x="16643350" y="102870"/>
                  <a:pt x="16488409" y="610870"/>
                  <a:pt x="16508729" y="1155700"/>
                </a:cubicBezTo>
                <a:cubicBezTo>
                  <a:pt x="16529048" y="1998980"/>
                  <a:pt x="16555718" y="2833370"/>
                  <a:pt x="16529048" y="3677920"/>
                </a:cubicBezTo>
                <a:cubicBezTo>
                  <a:pt x="16509998" y="6361430"/>
                  <a:pt x="16699229" y="9022080"/>
                  <a:pt x="16631918" y="11703050"/>
                </a:cubicBezTo>
                <a:cubicBezTo>
                  <a:pt x="16631918" y="12858750"/>
                  <a:pt x="16629379" y="14025881"/>
                  <a:pt x="16606518" y="15177770"/>
                </a:cubicBezTo>
                <a:cubicBezTo>
                  <a:pt x="16558261" y="15624809"/>
                  <a:pt x="16868139" y="16046450"/>
                  <a:pt x="16236950" y="15924531"/>
                </a:cubicBezTo>
                <a:close/>
              </a:path>
            </a:pathLst>
          </a:custGeom>
          <a:solidFill>
            <a:srgbClr val="F9ED8E"/>
          </a:solidFill>
        </p:spPr>
        <p:txBody>
          <a:bodyPr/>
          <a:lstStyle/>
          <a:p>
            <a:endParaRPr lang="en-US"/>
          </a:p>
        </p:txBody>
      </p:sp>
      <p:grpSp>
        <p:nvGrpSpPr>
          <p:cNvPr id="26" name="Group 26">
            <a:extLst>
              <a:ext uri="{FF2B5EF4-FFF2-40B4-BE49-F238E27FC236}">
                <a16:creationId xmlns:a16="http://schemas.microsoft.com/office/drawing/2014/main" id="{D05CF764-B8F4-D717-1217-BF2F07CE09A5}"/>
              </a:ext>
            </a:extLst>
          </p:cNvPr>
          <p:cNvGrpSpPr/>
          <p:nvPr/>
        </p:nvGrpSpPr>
        <p:grpSpPr>
          <a:xfrm>
            <a:off x="6744307" y="2350154"/>
            <a:ext cx="4105890" cy="931966"/>
            <a:chOff x="0" y="0"/>
            <a:chExt cx="5474520" cy="1242621"/>
          </a:xfrm>
        </p:grpSpPr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734DB005-FC0E-57E2-8748-525AD40D9857}"/>
                </a:ext>
              </a:extLst>
            </p:cNvPr>
            <p:cNvGrpSpPr/>
            <p:nvPr/>
          </p:nvGrpSpPr>
          <p:grpSpPr>
            <a:xfrm>
              <a:off x="195905" y="177226"/>
              <a:ext cx="5086413" cy="1065395"/>
              <a:chOff x="0" y="0"/>
              <a:chExt cx="1149864" cy="240849"/>
            </a:xfrm>
          </p:grpSpPr>
          <p:sp>
            <p:nvSpPr>
              <p:cNvPr id="31" name="Freeform 28">
                <a:extLst>
                  <a:ext uri="{FF2B5EF4-FFF2-40B4-BE49-F238E27FC236}">
                    <a16:creationId xmlns:a16="http://schemas.microsoft.com/office/drawing/2014/main" id="{1F8C8274-25CE-476C-C326-3E9574FBB9B0}"/>
                  </a:ext>
                </a:extLst>
              </p:cNvPr>
              <p:cNvSpPr/>
              <p:nvPr/>
            </p:nvSpPr>
            <p:spPr>
              <a:xfrm>
                <a:off x="0" y="0"/>
                <a:ext cx="1149864" cy="240849"/>
              </a:xfrm>
              <a:custGeom>
                <a:avLst/>
                <a:gdLst/>
                <a:ahLst/>
                <a:cxnLst/>
                <a:rect l="l" t="t" r="r" b="b"/>
                <a:pathLst>
                  <a:path w="1149864" h="240849">
                    <a:moveTo>
                      <a:pt x="90437" y="0"/>
                    </a:moveTo>
                    <a:lnTo>
                      <a:pt x="1059427" y="0"/>
                    </a:lnTo>
                    <a:cubicBezTo>
                      <a:pt x="1109374" y="0"/>
                      <a:pt x="1149864" y="40490"/>
                      <a:pt x="1149864" y="90437"/>
                    </a:cubicBezTo>
                    <a:lnTo>
                      <a:pt x="1149864" y="150412"/>
                    </a:lnTo>
                    <a:cubicBezTo>
                      <a:pt x="1149864" y="200359"/>
                      <a:pt x="1109374" y="240849"/>
                      <a:pt x="1059427" y="240849"/>
                    </a:cubicBezTo>
                    <a:lnTo>
                      <a:pt x="90437" y="240849"/>
                    </a:lnTo>
                    <a:cubicBezTo>
                      <a:pt x="40490" y="240849"/>
                      <a:pt x="0" y="200359"/>
                      <a:pt x="0" y="150412"/>
                    </a:cubicBezTo>
                    <a:lnTo>
                      <a:pt x="0" y="90437"/>
                    </a:lnTo>
                    <a:cubicBezTo>
                      <a:pt x="0" y="40490"/>
                      <a:pt x="40490" y="0"/>
                      <a:pt x="90437" y="0"/>
                    </a:cubicBezTo>
                    <a:close/>
                  </a:path>
                </a:pathLst>
              </a:custGeom>
              <a:solidFill>
                <a:srgbClr val="E9EFFD"/>
              </a:solidFill>
              <a:ln w="38100" cap="rnd">
                <a:solidFill>
                  <a:srgbClr val="96B1E7"/>
                </a:solidFill>
                <a:prstDash val="dash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Box 29">
                <a:extLst>
                  <a:ext uri="{FF2B5EF4-FFF2-40B4-BE49-F238E27FC236}">
                    <a16:creationId xmlns:a16="http://schemas.microsoft.com/office/drawing/2014/main" id="{498A71E8-13DC-8B54-5422-97613B43AD1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49864" cy="2884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85AD329C-002F-1FBE-C4D5-49C0ACBD0A4D}"/>
                </a:ext>
              </a:extLst>
            </p:cNvPr>
            <p:cNvSpPr/>
            <p:nvPr/>
          </p:nvSpPr>
          <p:spPr>
            <a:xfrm>
              <a:off x="0" y="0"/>
              <a:ext cx="819506" cy="1123516"/>
            </a:xfrm>
            <a:custGeom>
              <a:avLst/>
              <a:gdLst/>
              <a:ahLst/>
              <a:cxnLst/>
              <a:rect l="l" t="t" r="r" b="b"/>
              <a:pathLst>
                <a:path w="819506" h="1123516">
                  <a:moveTo>
                    <a:pt x="0" y="0"/>
                  </a:moveTo>
                  <a:lnTo>
                    <a:pt x="819506" y="0"/>
                  </a:lnTo>
                  <a:lnTo>
                    <a:pt x="819506" y="1123516"/>
                  </a:lnTo>
                  <a:lnTo>
                    <a:pt x="0" y="11235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31">
              <a:extLst>
                <a:ext uri="{FF2B5EF4-FFF2-40B4-BE49-F238E27FC236}">
                  <a16:creationId xmlns:a16="http://schemas.microsoft.com/office/drawing/2014/main" id="{BD2CBBE8-6C89-885F-13D9-8780103A6309}"/>
                </a:ext>
              </a:extLst>
            </p:cNvPr>
            <p:cNvSpPr txBox="1"/>
            <p:nvPr/>
          </p:nvSpPr>
          <p:spPr>
            <a:xfrm>
              <a:off x="845401" y="210606"/>
              <a:ext cx="3787419" cy="9130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707"/>
                </a:lnSpc>
                <a:spcBef>
                  <a:spcPct val="0"/>
                </a:spcBef>
              </a:pPr>
              <a:endParaRPr lang="en-US" sz="4077" dirty="0">
                <a:solidFill>
                  <a:srgbClr val="EA613C"/>
                </a:solidFill>
                <a:ea typeface="字由点字匹喏曹 Bold"/>
              </a:endParaRPr>
            </a:p>
          </p:txBody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14AB8F43-80E1-092F-2595-A2F50809F410}"/>
                </a:ext>
              </a:extLst>
            </p:cNvPr>
            <p:cNvSpPr/>
            <p:nvPr/>
          </p:nvSpPr>
          <p:spPr>
            <a:xfrm flipH="1">
              <a:off x="4655015" y="151"/>
              <a:ext cx="819506" cy="1123516"/>
            </a:xfrm>
            <a:custGeom>
              <a:avLst/>
              <a:gdLst/>
              <a:ahLst/>
              <a:cxnLst/>
              <a:rect l="l" t="t" r="r" b="b"/>
              <a:pathLst>
                <a:path w="819506" h="1123516">
                  <a:moveTo>
                    <a:pt x="819505" y="0"/>
                  </a:moveTo>
                  <a:lnTo>
                    <a:pt x="0" y="0"/>
                  </a:lnTo>
                  <a:lnTo>
                    <a:pt x="0" y="1123516"/>
                  </a:lnTo>
                  <a:lnTo>
                    <a:pt x="819505" y="1123516"/>
                  </a:lnTo>
                  <a:lnTo>
                    <a:pt x="819505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423F5286-8C7E-6BC9-3E66-8F63767F9455}"/>
              </a:ext>
            </a:extLst>
          </p:cNvPr>
          <p:cNvSpPr txBox="1"/>
          <p:nvPr/>
        </p:nvSpPr>
        <p:spPr>
          <a:xfrm>
            <a:off x="7235766" y="2588897"/>
            <a:ext cx="31229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EA61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CÔ CHÀO CÁC CON!</a:t>
            </a:r>
          </a:p>
        </p:txBody>
      </p:sp>
    </p:spTree>
    <p:extLst>
      <p:ext uri="{BB962C8B-B14F-4D97-AF65-F5344CB8AC3E}">
        <p14:creationId xmlns:p14="http://schemas.microsoft.com/office/powerpoint/2010/main" val="4141644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030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8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</p:childTnLst>
        </p:cTn>
      </p:par>
    </p:tnLst>
    <p:bldLst>
      <p:bldP spid="23" grpId="0" animBg="1"/>
      <p:bldP spid="2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51F23968-5387-BAD3-F69B-B29FC384826F}"/>
              </a:ext>
            </a:extLst>
          </p:cNvPr>
          <p:cNvGrpSpPr/>
          <p:nvPr/>
        </p:nvGrpSpPr>
        <p:grpSpPr>
          <a:xfrm>
            <a:off x="1070385" y="512714"/>
            <a:ext cx="9933690" cy="5660866"/>
            <a:chOff x="1070385" y="512714"/>
            <a:chExt cx="9933690" cy="5660866"/>
          </a:xfrm>
        </p:grpSpPr>
        <p:grpSp>
          <p:nvGrpSpPr>
            <p:cNvPr id="9" name="Group 3">
              <a:extLst>
                <a:ext uri="{FF2B5EF4-FFF2-40B4-BE49-F238E27FC236}">
                  <a16:creationId xmlns:a16="http://schemas.microsoft.com/office/drawing/2014/main" id="{ADF71B51-4439-9DE1-CA96-6A8F4A046362}"/>
                </a:ext>
              </a:extLst>
            </p:cNvPr>
            <p:cNvGrpSpPr/>
            <p:nvPr/>
          </p:nvGrpSpPr>
          <p:grpSpPr>
            <a:xfrm>
              <a:off x="1070385" y="512714"/>
              <a:ext cx="9933690" cy="5660866"/>
              <a:chOff x="0" y="0"/>
              <a:chExt cx="4148828" cy="2364273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5E704295-6780-0D53-90A6-FFFFCD5D43F3}"/>
                  </a:ext>
                </a:extLst>
              </p:cNvPr>
              <p:cNvSpPr/>
              <p:nvPr/>
            </p:nvSpPr>
            <p:spPr>
              <a:xfrm>
                <a:off x="0" y="0"/>
                <a:ext cx="4148828" cy="2364273"/>
              </a:xfrm>
              <a:custGeom>
                <a:avLst/>
                <a:gdLst/>
                <a:ahLst/>
                <a:cxnLst/>
                <a:rect l="l" t="t" r="r" b="b"/>
                <a:pathLst>
                  <a:path w="4148828" h="2364273">
                    <a:moveTo>
                      <a:pt x="25065" y="0"/>
                    </a:moveTo>
                    <a:lnTo>
                      <a:pt x="4123763" y="0"/>
                    </a:lnTo>
                    <a:cubicBezTo>
                      <a:pt x="4130410" y="0"/>
                      <a:pt x="4136786" y="2641"/>
                      <a:pt x="4141486" y="7341"/>
                    </a:cubicBezTo>
                    <a:cubicBezTo>
                      <a:pt x="4146187" y="12042"/>
                      <a:pt x="4148828" y="18417"/>
                      <a:pt x="4148828" y="25065"/>
                    </a:cubicBezTo>
                    <a:lnTo>
                      <a:pt x="4148828" y="2339208"/>
                    </a:lnTo>
                    <a:cubicBezTo>
                      <a:pt x="4148828" y="2345856"/>
                      <a:pt x="4146187" y="2352231"/>
                      <a:pt x="4141486" y="2356932"/>
                    </a:cubicBezTo>
                    <a:cubicBezTo>
                      <a:pt x="4136786" y="2361632"/>
                      <a:pt x="4130410" y="2364273"/>
                      <a:pt x="4123763" y="2364273"/>
                    </a:cubicBezTo>
                    <a:lnTo>
                      <a:pt x="25065" y="2364273"/>
                    </a:lnTo>
                    <a:cubicBezTo>
                      <a:pt x="18417" y="2364273"/>
                      <a:pt x="12042" y="2361632"/>
                      <a:pt x="7341" y="2356932"/>
                    </a:cubicBezTo>
                    <a:cubicBezTo>
                      <a:pt x="2641" y="2352231"/>
                      <a:pt x="0" y="2345856"/>
                      <a:pt x="0" y="2339208"/>
                    </a:cubicBezTo>
                    <a:lnTo>
                      <a:pt x="0" y="25065"/>
                    </a:lnTo>
                    <a:cubicBezTo>
                      <a:pt x="0" y="18417"/>
                      <a:pt x="2641" y="12042"/>
                      <a:pt x="7341" y="7341"/>
                    </a:cubicBezTo>
                    <a:cubicBezTo>
                      <a:pt x="12042" y="2641"/>
                      <a:pt x="18417" y="0"/>
                      <a:pt x="250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57150" cap="rnd">
                <a:solidFill>
                  <a:srgbClr val="EA613C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Box 5">
                <a:extLst>
                  <a:ext uri="{FF2B5EF4-FFF2-40B4-BE49-F238E27FC236}">
                    <a16:creationId xmlns:a16="http://schemas.microsoft.com/office/drawing/2014/main" id="{F26DA532-A541-4BBD-1175-F2E97EDEDDA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4148828" cy="24118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grpSp>
          <p:nvGrpSpPr>
            <p:cNvPr id="10" name="Group 6">
              <a:extLst>
                <a:ext uri="{FF2B5EF4-FFF2-40B4-BE49-F238E27FC236}">
                  <a16:creationId xmlns:a16="http://schemas.microsoft.com/office/drawing/2014/main" id="{F2A404F3-4C7A-2E54-A93C-E9072C1C7F4B}"/>
                </a:ext>
              </a:extLst>
            </p:cNvPr>
            <p:cNvGrpSpPr/>
            <p:nvPr/>
          </p:nvGrpSpPr>
          <p:grpSpPr>
            <a:xfrm>
              <a:off x="1218208" y="657018"/>
              <a:ext cx="9638044" cy="5492387"/>
              <a:chOff x="0" y="0"/>
              <a:chExt cx="4148828" cy="2364273"/>
            </a:xfrm>
          </p:grpSpPr>
          <p:sp>
            <p:nvSpPr>
              <p:cNvPr id="11" name="Freeform 7">
                <a:extLst>
                  <a:ext uri="{FF2B5EF4-FFF2-40B4-BE49-F238E27FC236}">
                    <a16:creationId xmlns:a16="http://schemas.microsoft.com/office/drawing/2014/main" id="{A026BE81-A3EB-C2E3-7304-38D821C37470}"/>
                  </a:ext>
                </a:extLst>
              </p:cNvPr>
              <p:cNvSpPr/>
              <p:nvPr/>
            </p:nvSpPr>
            <p:spPr>
              <a:xfrm>
                <a:off x="0" y="0"/>
                <a:ext cx="4148828" cy="2364273"/>
              </a:xfrm>
              <a:custGeom>
                <a:avLst/>
                <a:gdLst/>
                <a:ahLst/>
                <a:cxnLst/>
                <a:rect l="l" t="t" r="r" b="b"/>
                <a:pathLst>
                  <a:path w="4148828" h="2364273">
                    <a:moveTo>
                      <a:pt x="25834" y="0"/>
                    </a:moveTo>
                    <a:lnTo>
                      <a:pt x="4122994" y="0"/>
                    </a:lnTo>
                    <a:cubicBezTo>
                      <a:pt x="4129846" y="0"/>
                      <a:pt x="4136417" y="2722"/>
                      <a:pt x="4141261" y="7567"/>
                    </a:cubicBezTo>
                    <a:cubicBezTo>
                      <a:pt x="4146106" y="12411"/>
                      <a:pt x="4148828" y="18982"/>
                      <a:pt x="4148828" y="25834"/>
                    </a:cubicBezTo>
                    <a:lnTo>
                      <a:pt x="4148828" y="2338439"/>
                    </a:lnTo>
                    <a:cubicBezTo>
                      <a:pt x="4148828" y="2345291"/>
                      <a:pt x="4146106" y="2351862"/>
                      <a:pt x="4141261" y="2356707"/>
                    </a:cubicBezTo>
                    <a:cubicBezTo>
                      <a:pt x="4136417" y="2361551"/>
                      <a:pt x="4129846" y="2364273"/>
                      <a:pt x="4122994" y="2364273"/>
                    </a:cubicBezTo>
                    <a:lnTo>
                      <a:pt x="25834" y="2364273"/>
                    </a:lnTo>
                    <a:cubicBezTo>
                      <a:pt x="18982" y="2364273"/>
                      <a:pt x="12411" y="2361551"/>
                      <a:pt x="7567" y="2356707"/>
                    </a:cubicBezTo>
                    <a:cubicBezTo>
                      <a:pt x="2722" y="2351862"/>
                      <a:pt x="0" y="2345291"/>
                      <a:pt x="0" y="2338439"/>
                    </a:cubicBezTo>
                    <a:lnTo>
                      <a:pt x="0" y="25834"/>
                    </a:lnTo>
                    <a:cubicBezTo>
                      <a:pt x="0" y="18982"/>
                      <a:pt x="2722" y="12411"/>
                      <a:pt x="7567" y="7567"/>
                    </a:cubicBezTo>
                    <a:cubicBezTo>
                      <a:pt x="12411" y="2722"/>
                      <a:pt x="18982" y="0"/>
                      <a:pt x="25834" y="0"/>
                    </a:cubicBez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57150" cap="rnd">
                <a:solidFill>
                  <a:srgbClr val="EA613C">
                    <a:alpha val="40000"/>
                  </a:srgbClr>
                </a:solidFill>
                <a:prstDash val="sysDot"/>
                <a:rou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" name="TextBox 8">
                <a:extLst>
                  <a:ext uri="{FF2B5EF4-FFF2-40B4-BE49-F238E27FC236}">
                    <a16:creationId xmlns:a16="http://schemas.microsoft.com/office/drawing/2014/main" id="{A9D4AA89-5620-124F-6534-1EBFACEBE6D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4148828" cy="24118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pic>
        <p:nvPicPr>
          <p:cNvPr id="5" name="Slide 20">
            <a:hlinkClick r:id="" action="ppaction://media"/>
            <a:extLst>
              <a:ext uri="{FF2B5EF4-FFF2-40B4-BE49-F238E27FC236}">
                <a16:creationId xmlns:a16="http://schemas.microsoft.com/office/drawing/2014/main" id="{2531CF36-FEA3-4C98-91DA-5BFA0F1A2C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09800" y="7391400"/>
            <a:ext cx="609600" cy="609600"/>
          </a:xfrm>
          <a:prstGeom prst="rect">
            <a:avLst/>
          </a:prstGeom>
        </p:spPr>
      </p:pic>
      <p:sp>
        <p:nvSpPr>
          <p:cNvPr id="6" name="Freeform 9">
            <a:extLst>
              <a:ext uri="{FF2B5EF4-FFF2-40B4-BE49-F238E27FC236}">
                <a16:creationId xmlns:a16="http://schemas.microsoft.com/office/drawing/2014/main" id="{5EA98049-AFB9-7BA0-E1B4-3D02B4E8AB0F}"/>
              </a:ext>
            </a:extLst>
          </p:cNvPr>
          <p:cNvSpPr/>
          <p:nvPr/>
        </p:nvSpPr>
        <p:spPr>
          <a:xfrm>
            <a:off x="-607300" y="4816483"/>
            <a:ext cx="13117939" cy="3248369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16C3BE3-3B95-FC72-37DD-E00B2340189C}"/>
              </a:ext>
            </a:extLst>
          </p:cNvPr>
          <p:cNvGrpSpPr/>
          <p:nvPr/>
        </p:nvGrpSpPr>
        <p:grpSpPr>
          <a:xfrm>
            <a:off x="3066497" y="790626"/>
            <a:ext cx="6059005" cy="1000238"/>
            <a:chOff x="0" y="0"/>
            <a:chExt cx="1149864" cy="240849"/>
          </a:xfrm>
        </p:grpSpPr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B7D7083C-A5E8-AB1A-A3CE-9326B6098E11}"/>
                </a:ext>
              </a:extLst>
            </p:cNvPr>
            <p:cNvSpPr/>
            <p:nvPr/>
          </p:nvSpPr>
          <p:spPr>
            <a:xfrm>
              <a:off x="0" y="0"/>
              <a:ext cx="1149864" cy="240849"/>
            </a:xfrm>
            <a:custGeom>
              <a:avLst/>
              <a:gdLst/>
              <a:ahLst/>
              <a:cxnLst/>
              <a:rect l="l" t="t" r="r" b="b"/>
              <a:pathLst>
                <a:path w="1149864" h="240849">
                  <a:moveTo>
                    <a:pt x="118055" y="0"/>
                  </a:moveTo>
                  <a:lnTo>
                    <a:pt x="1031808" y="0"/>
                  </a:lnTo>
                  <a:cubicBezTo>
                    <a:pt x="1063118" y="0"/>
                    <a:pt x="1093146" y="12438"/>
                    <a:pt x="1115286" y="34578"/>
                  </a:cubicBezTo>
                  <a:cubicBezTo>
                    <a:pt x="1137426" y="56717"/>
                    <a:pt x="1149864" y="86745"/>
                    <a:pt x="1149864" y="118055"/>
                  </a:cubicBezTo>
                  <a:lnTo>
                    <a:pt x="1149864" y="122794"/>
                  </a:lnTo>
                  <a:cubicBezTo>
                    <a:pt x="1149864" y="154104"/>
                    <a:pt x="1137426" y="184132"/>
                    <a:pt x="1115286" y="206272"/>
                  </a:cubicBezTo>
                  <a:cubicBezTo>
                    <a:pt x="1093146" y="228411"/>
                    <a:pt x="1063118" y="240849"/>
                    <a:pt x="1031808" y="240849"/>
                  </a:cubicBezTo>
                  <a:lnTo>
                    <a:pt x="118055" y="240849"/>
                  </a:lnTo>
                  <a:cubicBezTo>
                    <a:pt x="86745" y="240849"/>
                    <a:pt x="56717" y="228411"/>
                    <a:pt x="34578" y="206272"/>
                  </a:cubicBezTo>
                  <a:cubicBezTo>
                    <a:pt x="12438" y="184132"/>
                    <a:pt x="0" y="154104"/>
                    <a:pt x="0" y="122794"/>
                  </a:cubicBezTo>
                  <a:lnTo>
                    <a:pt x="0" y="118055"/>
                  </a:lnTo>
                  <a:cubicBezTo>
                    <a:pt x="0" y="86745"/>
                    <a:pt x="12438" y="56717"/>
                    <a:pt x="34578" y="34578"/>
                  </a:cubicBezTo>
                  <a:cubicBezTo>
                    <a:pt x="56717" y="12438"/>
                    <a:pt x="86745" y="0"/>
                    <a:pt x="118055" y="0"/>
                  </a:cubicBezTo>
                  <a:close/>
                </a:path>
              </a:pathLst>
            </a:custGeom>
            <a:solidFill>
              <a:srgbClr val="E9EFFD"/>
            </a:solidFill>
            <a:ln w="28575" cap="rnd">
              <a:solidFill>
                <a:srgbClr val="96B1E7"/>
              </a:soli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1">
              <a:extLst>
                <a:ext uri="{FF2B5EF4-FFF2-40B4-BE49-F238E27FC236}">
                  <a16:creationId xmlns:a16="http://schemas.microsoft.com/office/drawing/2014/main" id="{C6618FDE-74FC-5115-EA06-21F26E86D245}"/>
                </a:ext>
              </a:extLst>
            </p:cNvPr>
            <p:cNvSpPr txBox="1"/>
            <p:nvPr/>
          </p:nvSpPr>
          <p:spPr>
            <a:xfrm>
              <a:off x="0" y="-47625"/>
              <a:ext cx="1149864" cy="288474"/>
            </a:xfrm>
            <a:prstGeom prst="rect">
              <a:avLst/>
            </a:prstGeom>
          </p:spPr>
          <p:txBody>
            <a:bodyPr lIns="38916" tIns="38916" rIns="38916" bIns="38916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5" name="Freeform 22">
            <a:extLst>
              <a:ext uri="{FF2B5EF4-FFF2-40B4-BE49-F238E27FC236}">
                <a16:creationId xmlns:a16="http://schemas.microsoft.com/office/drawing/2014/main" id="{6C805D2B-67C8-5AFC-4E6D-90664F79C74B}"/>
              </a:ext>
            </a:extLst>
          </p:cNvPr>
          <p:cNvSpPr/>
          <p:nvPr/>
        </p:nvSpPr>
        <p:spPr>
          <a:xfrm>
            <a:off x="2918674" y="921368"/>
            <a:ext cx="538856" cy="738754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0" y="0"/>
                </a:moveTo>
                <a:lnTo>
                  <a:pt x="718475" y="0"/>
                </a:lnTo>
                <a:lnTo>
                  <a:pt x="718475" y="985006"/>
                </a:lnTo>
                <a:lnTo>
                  <a:pt x="0" y="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4">
            <a:extLst>
              <a:ext uri="{FF2B5EF4-FFF2-40B4-BE49-F238E27FC236}">
                <a16:creationId xmlns:a16="http://schemas.microsoft.com/office/drawing/2014/main" id="{D0EDF855-2DEE-3B25-4821-BF37AA865533}"/>
              </a:ext>
            </a:extLst>
          </p:cNvPr>
          <p:cNvSpPr/>
          <p:nvPr/>
        </p:nvSpPr>
        <p:spPr>
          <a:xfrm flipH="1">
            <a:off x="8732726" y="952334"/>
            <a:ext cx="538856" cy="738754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718475" y="0"/>
                </a:moveTo>
                <a:lnTo>
                  <a:pt x="0" y="0"/>
                </a:lnTo>
                <a:lnTo>
                  <a:pt x="0" y="985006"/>
                </a:lnTo>
                <a:lnTo>
                  <a:pt x="718475" y="985006"/>
                </a:lnTo>
                <a:lnTo>
                  <a:pt x="718475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4B8C0B4-4CE7-E2BF-FFF3-B07CB5060E71}"/>
              </a:ext>
            </a:extLst>
          </p:cNvPr>
          <p:cNvSpPr txBox="1"/>
          <p:nvPr/>
        </p:nvSpPr>
        <p:spPr>
          <a:xfrm>
            <a:off x="3871514" y="1047036"/>
            <a:ext cx="5400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EA613C"/>
                </a:solidFill>
                <a:latin typeface="UTM Avo" panose="02040603050506020204" pitchFamily="18" charset="0"/>
              </a:rPr>
              <a:t>CÁC BƯỚC LÀM MÁY QUAY PHIM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84E49CA-2991-DDE0-B768-32DF2F42E9AF}"/>
              </a:ext>
            </a:extLst>
          </p:cNvPr>
          <p:cNvSpPr txBox="1"/>
          <p:nvPr/>
        </p:nvSpPr>
        <p:spPr>
          <a:xfrm>
            <a:off x="2774870" y="2958291"/>
            <a:ext cx="3497283" cy="291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Tạo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cuộn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phim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bằng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cắt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tờ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giấy</a:t>
            </a:r>
            <a:r>
              <a:rPr lang="en-US" sz="2400" dirty="0">
                <a:latin typeface="UTM Avo" panose="02040603050506020204" pitchFamily="18" charset="0"/>
              </a:rPr>
              <a:t> A4 </a:t>
            </a:r>
            <a:r>
              <a:rPr lang="en-US" sz="2400" dirty="0" err="1">
                <a:latin typeface="UTM Avo" panose="02040603050506020204" pitchFamily="18" charset="0"/>
              </a:rPr>
              <a:t>theo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chiều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dọc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thành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hai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phần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bằng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nhau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rồi</a:t>
            </a:r>
            <a:r>
              <a:rPr lang="en-US" sz="2400" dirty="0">
                <a:latin typeface="UTM Avo" panose="02040603050506020204" pitchFamily="18" charset="0"/>
              </a:rPr>
              <a:t> chia </a:t>
            </a:r>
            <a:r>
              <a:rPr lang="en-US" sz="2400" dirty="0" err="1">
                <a:latin typeface="UTM Avo" panose="02040603050506020204" pitchFamily="18" charset="0"/>
              </a:rPr>
              <a:t>thành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bốn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hình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chữ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nhật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</p:txBody>
      </p:sp>
      <p:grpSp>
        <p:nvGrpSpPr>
          <p:cNvPr id="32" name="Group 21">
            <a:extLst>
              <a:ext uri="{FF2B5EF4-FFF2-40B4-BE49-F238E27FC236}">
                <a16:creationId xmlns:a16="http://schemas.microsoft.com/office/drawing/2014/main" id="{294D4D13-B3A0-E4E3-E717-4A168ACEB54B}"/>
              </a:ext>
            </a:extLst>
          </p:cNvPr>
          <p:cNvGrpSpPr/>
          <p:nvPr/>
        </p:nvGrpSpPr>
        <p:grpSpPr>
          <a:xfrm>
            <a:off x="2706186" y="1891203"/>
            <a:ext cx="963831" cy="966749"/>
            <a:chOff x="0" y="0"/>
            <a:chExt cx="1285108" cy="1288998"/>
          </a:xfrm>
        </p:grpSpPr>
        <p:grpSp>
          <p:nvGrpSpPr>
            <p:cNvPr id="33" name="Group 22">
              <a:extLst>
                <a:ext uri="{FF2B5EF4-FFF2-40B4-BE49-F238E27FC236}">
                  <a16:creationId xmlns:a16="http://schemas.microsoft.com/office/drawing/2014/main" id="{056666E1-55A4-88BC-297D-CE55FAA8C94A}"/>
                </a:ext>
              </a:extLst>
            </p:cNvPr>
            <p:cNvGrpSpPr/>
            <p:nvPr/>
          </p:nvGrpSpPr>
          <p:grpSpPr>
            <a:xfrm>
              <a:off x="91579" y="95469"/>
              <a:ext cx="1193529" cy="1193529"/>
              <a:chOff x="0" y="0"/>
              <a:chExt cx="812800" cy="812800"/>
            </a:xfrm>
          </p:grpSpPr>
          <p:sp>
            <p:nvSpPr>
              <p:cNvPr id="38" name="Freeform 23">
                <a:extLst>
                  <a:ext uri="{FF2B5EF4-FFF2-40B4-BE49-F238E27FC236}">
                    <a16:creationId xmlns:a16="http://schemas.microsoft.com/office/drawing/2014/main" id="{AB1F3F35-1AFF-AB3D-EA1F-3EAF9B4B8A0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7E10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TextBox 24">
                <a:extLst>
                  <a:ext uri="{FF2B5EF4-FFF2-40B4-BE49-F238E27FC236}">
                    <a16:creationId xmlns:a16="http://schemas.microsoft.com/office/drawing/2014/main" id="{E5A346C9-D77F-D4B3-6726-0D1E2BF42728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34" name="Group 25">
              <a:extLst>
                <a:ext uri="{FF2B5EF4-FFF2-40B4-BE49-F238E27FC236}">
                  <a16:creationId xmlns:a16="http://schemas.microsoft.com/office/drawing/2014/main" id="{2B6FAC5B-EE0E-BF75-25C4-83C0EE4D79D5}"/>
                </a:ext>
              </a:extLst>
            </p:cNvPr>
            <p:cNvGrpSpPr/>
            <p:nvPr/>
          </p:nvGrpSpPr>
          <p:grpSpPr>
            <a:xfrm>
              <a:off x="0" y="0"/>
              <a:ext cx="1193529" cy="1193529"/>
              <a:chOff x="0" y="0"/>
              <a:chExt cx="812800" cy="812800"/>
            </a:xfrm>
          </p:grpSpPr>
          <p:sp>
            <p:nvSpPr>
              <p:cNvPr id="36" name="Freeform 26">
                <a:extLst>
                  <a:ext uri="{FF2B5EF4-FFF2-40B4-BE49-F238E27FC236}">
                    <a16:creationId xmlns:a16="http://schemas.microsoft.com/office/drawing/2014/main" id="{DB785399-3D77-B267-1F59-1E4919E658D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sq">
                <a:solidFill>
                  <a:srgbClr val="96B1E7"/>
                </a:solidFill>
                <a:prstDash val="sysDot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TextBox 27">
                <a:extLst>
                  <a:ext uri="{FF2B5EF4-FFF2-40B4-BE49-F238E27FC236}">
                    <a16:creationId xmlns:a16="http://schemas.microsoft.com/office/drawing/2014/main" id="{A8109D16-725A-CA1F-4121-5CEF855B8537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35" name="TextBox 28">
              <a:extLst>
                <a:ext uri="{FF2B5EF4-FFF2-40B4-BE49-F238E27FC236}">
                  <a16:creationId xmlns:a16="http://schemas.microsoft.com/office/drawing/2014/main" id="{7D24CCFF-A87C-B329-D222-AA98F482EE18}"/>
                </a:ext>
              </a:extLst>
            </p:cNvPr>
            <p:cNvSpPr txBox="1"/>
            <p:nvPr/>
          </p:nvSpPr>
          <p:spPr>
            <a:xfrm>
              <a:off x="68263" y="111883"/>
              <a:ext cx="1057003" cy="829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38"/>
                </a:lnSpc>
              </a:pPr>
              <a:r>
                <a:rPr lang="en-US" sz="4027" dirty="0">
                  <a:solidFill>
                    <a:srgbClr val="EA613C"/>
                  </a:solidFill>
                  <a:latin typeface="UTM Cookies" panose="02040603050506020204" pitchFamily="18" charset="0"/>
                </a:rPr>
                <a:t>01</a:t>
              </a:r>
            </a:p>
          </p:txBody>
        </p:sp>
      </p:grpSp>
      <p:sp>
        <p:nvSpPr>
          <p:cNvPr id="40" name="Freeform 15">
            <a:extLst>
              <a:ext uri="{FF2B5EF4-FFF2-40B4-BE49-F238E27FC236}">
                <a16:creationId xmlns:a16="http://schemas.microsoft.com/office/drawing/2014/main" id="{83165F56-C767-FDCC-B363-1877106502C1}"/>
              </a:ext>
            </a:extLst>
          </p:cNvPr>
          <p:cNvSpPr/>
          <p:nvPr/>
        </p:nvSpPr>
        <p:spPr>
          <a:xfrm>
            <a:off x="27615" y="2778125"/>
            <a:ext cx="2796833" cy="4246861"/>
          </a:xfrm>
          <a:custGeom>
            <a:avLst/>
            <a:gdLst/>
            <a:ahLst/>
            <a:cxnLst/>
            <a:rect l="l" t="t" r="r" b="b"/>
            <a:pathLst>
              <a:path w="3741864" h="5681847">
                <a:moveTo>
                  <a:pt x="0" y="0"/>
                </a:moveTo>
                <a:lnTo>
                  <a:pt x="3741864" y="0"/>
                </a:lnTo>
                <a:lnTo>
                  <a:pt x="3741864" y="5681847"/>
                </a:lnTo>
                <a:lnTo>
                  <a:pt x="0" y="568184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5400000" flipV="1">
            <a:off x="7163720" y="1707797"/>
            <a:ext cx="2631685" cy="4119172"/>
          </a:xfrm>
          <a:prstGeom prst="roundRect">
            <a:avLst>
              <a:gd name="adj" fmla="val 10049"/>
            </a:avLst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86180CE-E25E-47DE-11BF-084D62965BC7}"/>
              </a:ext>
            </a:extLst>
          </p:cNvPr>
          <p:cNvSpPr txBox="1"/>
          <p:nvPr/>
        </p:nvSpPr>
        <p:spPr>
          <a:xfrm>
            <a:off x="8128196" y="5463309"/>
            <a:ext cx="8739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i="1" dirty="0" err="1">
                <a:solidFill>
                  <a:srgbClr val="EA613C"/>
                </a:solidFill>
                <a:latin typeface="UTM Avo" panose="02040603050506020204" pitchFamily="18" charset="0"/>
              </a:rPr>
              <a:t>Gợi</a:t>
            </a:r>
            <a:r>
              <a:rPr lang="en-US" sz="2000" b="1" i="1" dirty="0">
                <a:solidFill>
                  <a:srgbClr val="EA613C"/>
                </a:solidFill>
                <a:latin typeface="UTM Avo" panose="02040603050506020204" pitchFamily="18" charset="0"/>
              </a:rPr>
              <a:t> ý</a:t>
            </a:r>
          </a:p>
        </p:txBody>
      </p:sp>
    </p:spTree>
    <p:extLst>
      <p:ext uri="{BB962C8B-B14F-4D97-AF65-F5344CB8AC3E}">
        <p14:creationId xmlns:p14="http://schemas.microsoft.com/office/powerpoint/2010/main" val="366749208"/>
      </p:ext>
    </p:extLst>
  </p:cSld>
  <p:clrMapOvr>
    <a:masterClrMapping/>
  </p:clrMapOvr>
  <p:transition spd="slow">
    <p:cover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clickEffect" p14:presetBounceEnd="73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333">
                                          <p:cBhvr additive="base">
                                            <p:cTn id="7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333">
                                          <p:cBhvr additive="base">
                                            <p:cTn id="8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" dur="10323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8" fill="hold" nodeType="withEffect" p14:presetBounceEnd="69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333">
                                          <p:cBhvr additive="base">
                                            <p:cTn id="13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333">
                                          <p:cBhvr additive="base">
                                            <p:cTn id="14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5"/>
                    </p:tgtEl>
                  </p:cMediaNode>
                </p:audio>
              </p:childTnLst>
            </p:cTn>
          </p:par>
        </p:tnLst>
        <p:bldLst>
          <p:bldP spid="31" grpId="0"/>
          <p:bldP spid="15" grpId="0" animBg="1"/>
          <p:bldP spid="4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" dur="10323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5"/>
                    </p:tgtEl>
                  </p:cMediaNode>
                </p:audio>
              </p:childTnLst>
            </p:cTn>
          </p:par>
        </p:tnLst>
        <p:bldLst>
          <p:bldP spid="31" grpId="0"/>
          <p:bldP spid="15" grpId="0" animBg="1"/>
          <p:bldP spid="41" grpId="0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CF90A90-73DE-EA74-C7BB-4DCAC88CDC29}"/>
              </a:ext>
            </a:extLst>
          </p:cNvPr>
          <p:cNvGrpSpPr/>
          <p:nvPr/>
        </p:nvGrpSpPr>
        <p:grpSpPr>
          <a:xfrm>
            <a:off x="1070385" y="512714"/>
            <a:ext cx="9933690" cy="5660866"/>
            <a:chOff x="1070385" y="512714"/>
            <a:chExt cx="9933690" cy="5660866"/>
          </a:xfrm>
        </p:grpSpPr>
        <p:grpSp>
          <p:nvGrpSpPr>
            <p:cNvPr id="8" name="Group 3">
              <a:extLst>
                <a:ext uri="{FF2B5EF4-FFF2-40B4-BE49-F238E27FC236}">
                  <a16:creationId xmlns:a16="http://schemas.microsoft.com/office/drawing/2014/main" id="{0EFA2CE8-671D-FBB6-DC56-6CF04780E8CB}"/>
                </a:ext>
              </a:extLst>
            </p:cNvPr>
            <p:cNvGrpSpPr/>
            <p:nvPr/>
          </p:nvGrpSpPr>
          <p:grpSpPr>
            <a:xfrm>
              <a:off x="1070385" y="512714"/>
              <a:ext cx="9933690" cy="5660866"/>
              <a:chOff x="0" y="0"/>
              <a:chExt cx="4148828" cy="2364273"/>
            </a:xfrm>
          </p:grpSpPr>
          <p:sp>
            <p:nvSpPr>
              <p:cNvPr id="18" name="Freeform 4">
                <a:extLst>
                  <a:ext uri="{FF2B5EF4-FFF2-40B4-BE49-F238E27FC236}">
                    <a16:creationId xmlns:a16="http://schemas.microsoft.com/office/drawing/2014/main" id="{A3AA06CA-2D9D-54B3-F075-6710A65412BB}"/>
                  </a:ext>
                </a:extLst>
              </p:cNvPr>
              <p:cNvSpPr/>
              <p:nvPr/>
            </p:nvSpPr>
            <p:spPr>
              <a:xfrm>
                <a:off x="0" y="0"/>
                <a:ext cx="4148828" cy="2364273"/>
              </a:xfrm>
              <a:custGeom>
                <a:avLst/>
                <a:gdLst/>
                <a:ahLst/>
                <a:cxnLst/>
                <a:rect l="l" t="t" r="r" b="b"/>
                <a:pathLst>
                  <a:path w="4148828" h="2364273">
                    <a:moveTo>
                      <a:pt x="25065" y="0"/>
                    </a:moveTo>
                    <a:lnTo>
                      <a:pt x="4123763" y="0"/>
                    </a:lnTo>
                    <a:cubicBezTo>
                      <a:pt x="4130410" y="0"/>
                      <a:pt x="4136786" y="2641"/>
                      <a:pt x="4141486" y="7341"/>
                    </a:cubicBezTo>
                    <a:cubicBezTo>
                      <a:pt x="4146187" y="12042"/>
                      <a:pt x="4148828" y="18417"/>
                      <a:pt x="4148828" y="25065"/>
                    </a:cubicBezTo>
                    <a:lnTo>
                      <a:pt x="4148828" y="2339208"/>
                    </a:lnTo>
                    <a:cubicBezTo>
                      <a:pt x="4148828" y="2345856"/>
                      <a:pt x="4146187" y="2352231"/>
                      <a:pt x="4141486" y="2356932"/>
                    </a:cubicBezTo>
                    <a:cubicBezTo>
                      <a:pt x="4136786" y="2361632"/>
                      <a:pt x="4130410" y="2364273"/>
                      <a:pt x="4123763" y="2364273"/>
                    </a:cubicBezTo>
                    <a:lnTo>
                      <a:pt x="25065" y="2364273"/>
                    </a:lnTo>
                    <a:cubicBezTo>
                      <a:pt x="18417" y="2364273"/>
                      <a:pt x="12042" y="2361632"/>
                      <a:pt x="7341" y="2356932"/>
                    </a:cubicBezTo>
                    <a:cubicBezTo>
                      <a:pt x="2641" y="2352231"/>
                      <a:pt x="0" y="2345856"/>
                      <a:pt x="0" y="2339208"/>
                    </a:cubicBezTo>
                    <a:lnTo>
                      <a:pt x="0" y="25065"/>
                    </a:lnTo>
                    <a:cubicBezTo>
                      <a:pt x="0" y="18417"/>
                      <a:pt x="2641" y="12042"/>
                      <a:pt x="7341" y="7341"/>
                    </a:cubicBezTo>
                    <a:cubicBezTo>
                      <a:pt x="12042" y="2641"/>
                      <a:pt x="18417" y="0"/>
                      <a:pt x="250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57150" cap="rnd">
                <a:solidFill>
                  <a:srgbClr val="EA613C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Box 5">
                <a:extLst>
                  <a:ext uri="{FF2B5EF4-FFF2-40B4-BE49-F238E27FC236}">
                    <a16:creationId xmlns:a16="http://schemas.microsoft.com/office/drawing/2014/main" id="{B94DB248-D017-5F0E-0B07-09754314595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4148828" cy="24118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grpSp>
          <p:nvGrpSpPr>
            <p:cNvPr id="9" name="Group 6">
              <a:extLst>
                <a:ext uri="{FF2B5EF4-FFF2-40B4-BE49-F238E27FC236}">
                  <a16:creationId xmlns:a16="http://schemas.microsoft.com/office/drawing/2014/main" id="{13F46ACB-6CC3-B207-8D13-E3277A7CED86}"/>
                </a:ext>
              </a:extLst>
            </p:cNvPr>
            <p:cNvGrpSpPr/>
            <p:nvPr/>
          </p:nvGrpSpPr>
          <p:grpSpPr>
            <a:xfrm>
              <a:off x="1218208" y="657018"/>
              <a:ext cx="9638044" cy="5492387"/>
              <a:chOff x="0" y="0"/>
              <a:chExt cx="4148828" cy="2364273"/>
            </a:xfrm>
          </p:grpSpPr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3D30A83C-5675-DFB6-416A-FB410CBB0CEA}"/>
                  </a:ext>
                </a:extLst>
              </p:cNvPr>
              <p:cNvSpPr/>
              <p:nvPr/>
            </p:nvSpPr>
            <p:spPr>
              <a:xfrm>
                <a:off x="0" y="0"/>
                <a:ext cx="4148828" cy="2364273"/>
              </a:xfrm>
              <a:custGeom>
                <a:avLst/>
                <a:gdLst/>
                <a:ahLst/>
                <a:cxnLst/>
                <a:rect l="l" t="t" r="r" b="b"/>
                <a:pathLst>
                  <a:path w="4148828" h="2364273">
                    <a:moveTo>
                      <a:pt x="25834" y="0"/>
                    </a:moveTo>
                    <a:lnTo>
                      <a:pt x="4122994" y="0"/>
                    </a:lnTo>
                    <a:cubicBezTo>
                      <a:pt x="4129846" y="0"/>
                      <a:pt x="4136417" y="2722"/>
                      <a:pt x="4141261" y="7567"/>
                    </a:cubicBezTo>
                    <a:cubicBezTo>
                      <a:pt x="4146106" y="12411"/>
                      <a:pt x="4148828" y="18982"/>
                      <a:pt x="4148828" y="25834"/>
                    </a:cubicBezTo>
                    <a:lnTo>
                      <a:pt x="4148828" y="2338439"/>
                    </a:lnTo>
                    <a:cubicBezTo>
                      <a:pt x="4148828" y="2345291"/>
                      <a:pt x="4146106" y="2351862"/>
                      <a:pt x="4141261" y="2356707"/>
                    </a:cubicBezTo>
                    <a:cubicBezTo>
                      <a:pt x="4136417" y="2361551"/>
                      <a:pt x="4129846" y="2364273"/>
                      <a:pt x="4122994" y="2364273"/>
                    </a:cubicBezTo>
                    <a:lnTo>
                      <a:pt x="25834" y="2364273"/>
                    </a:lnTo>
                    <a:cubicBezTo>
                      <a:pt x="18982" y="2364273"/>
                      <a:pt x="12411" y="2361551"/>
                      <a:pt x="7567" y="2356707"/>
                    </a:cubicBezTo>
                    <a:cubicBezTo>
                      <a:pt x="2722" y="2351862"/>
                      <a:pt x="0" y="2345291"/>
                      <a:pt x="0" y="2338439"/>
                    </a:cubicBezTo>
                    <a:lnTo>
                      <a:pt x="0" y="25834"/>
                    </a:lnTo>
                    <a:cubicBezTo>
                      <a:pt x="0" y="18982"/>
                      <a:pt x="2722" y="12411"/>
                      <a:pt x="7567" y="7567"/>
                    </a:cubicBezTo>
                    <a:cubicBezTo>
                      <a:pt x="12411" y="2722"/>
                      <a:pt x="18982" y="0"/>
                      <a:pt x="25834" y="0"/>
                    </a:cubicBez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57150" cap="rnd">
                <a:solidFill>
                  <a:srgbClr val="EA613C">
                    <a:alpha val="40000"/>
                  </a:srgbClr>
                </a:solidFill>
                <a:prstDash val="sysDot"/>
                <a:rou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" name="TextBox 8">
                <a:extLst>
                  <a:ext uri="{FF2B5EF4-FFF2-40B4-BE49-F238E27FC236}">
                    <a16:creationId xmlns:a16="http://schemas.microsoft.com/office/drawing/2014/main" id="{DAEBEE51-11A0-7C4C-47F4-192BAA2865C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4148828" cy="24118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pic>
        <p:nvPicPr>
          <p:cNvPr id="4" name="Slide 21">
            <a:hlinkClick r:id="" action="ppaction://media"/>
            <a:extLst>
              <a:ext uri="{FF2B5EF4-FFF2-40B4-BE49-F238E27FC236}">
                <a16:creationId xmlns:a16="http://schemas.microsoft.com/office/drawing/2014/main" id="{BA31AF54-9348-436B-8E5A-279ED6D796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33600" y="7239000"/>
            <a:ext cx="609600" cy="609600"/>
          </a:xfrm>
          <a:prstGeom prst="rect">
            <a:avLst/>
          </a:prstGeom>
        </p:spPr>
      </p:pic>
      <p:sp>
        <p:nvSpPr>
          <p:cNvPr id="6" name="Freeform 9">
            <a:extLst>
              <a:ext uri="{FF2B5EF4-FFF2-40B4-BE49-F238E27FC236}">
                <a16:creationId xmlns:a16="http://schemas.microsoft.com/office/drawing/2014/main" id="{407196E7-003F-F11D-B329-CA9CEB6E1343}"/>
              </a:ext>
            </a:extLst>
          </p:cNvPr>
          <p:cNvSpPr/>
          <p:nvPr/>
        </p:nvSpPr>
        <p:spPr>
          <a:xfrm>
            <a:off x="-607300" y="4816483"/>
            <a:ext cx="13117939" cy="3248369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D482C51-206C-CC85-3EFC-272B2155A51A}"/>
              </a:ext>
            </a:extLst>
          </p:cNvPr>
          <p:cNvGrpSpPr/>
          <p:nvPr/>
        </p:nvGrpSpPr>
        <p:grpSpPr>
          <a:xfrm>
            <a:off x="3066497" y="790626"/>
            <a:ext cx="6059005" cy="1000238"/>
            <a:chOff x="0" y="0"/>
            <a:chExt cx="1149864" cy="240849"/>
          </a:xfrm>
        </p:grpSpPr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F8F3784-C1EF-FC8E-685B-7C6B809B3067}"/>
                </a:ext>
              </a:extLst>
            </p:cNvPr>
            <p:cNvSpPr/>
            <p:nvPr/>
          </p:nvSpPr>
          <p:spPr>
            <a:xfrm>
              <a:off x="0" y="0"/>
              <a:ext cx="1149864" cy="240849"/>
            </a:xfrm>
            <a:custGeom>
              <a:avLst/>
              <a:gdLst/>
              <a:ahLst/>
              <a:cxnLst/>
              <a:rect l="l" t="t" r="r" b="b"/>
              <a:pathLst>
                <a:path w="1149864" h="240849">
                  <a:moveTo>
                    <a:pt x="118055" y="0"/>
                  </a:moveTo>
                  <a:lnTo>
                    <a:pt x="1031808" y="0"/>
                  </a:lnTo>
                  <a:cubicBezTo>
                    <a:pt x="1063118" y="0"/>
                    <a:pt x="1093146" y="12438"/>
                    <a:pt x="1115286" y="34578"/>
                  </a:cubicBezTo>
                  <a:cubicBezTo>
                    <a:pt x="1137426" y="56717"/>
                    <a:pt x="1149864" y="86745"/>
                    <a:pt x="1149864" y="118055"/>
                  </a:cubicBezTo>
                  <a:lnTo>
                    <a:pt x="1149864" y="122794"/>
                  </a:lnTo>
                  <a:cubicBezTo>
                    <a:pt x="1149864" y="154104"/>
                    <a:pt x="1137426" y="184132"/>
                    <a:pt x="1115286" y="206272"/>
                  </a:cubicBezTo>
                  <a:cubicBezTo>
                    <a:pt x="1093146" y="228411"/>
                    <a:pt x="1063118" y="240849"/>
                    <a:pt x="1031808" y="240849"/>
                  </a:cubicBezTo>
                  <a:lnTo>
                    <a:pt x="118055" y="240849"/>
                  </a:lnTo>
                  <a:cubicBezTo>
                    <a:pt x="86745" y="240849"/>
                    <a:pt x="56717" y="228411"/>
                    <a:pt x="34578" y="206272"/>
                  </a:cubicBezTo>
                  <a:cubicBezTo>
                    <a:pt x="12438" y="184132"/>
                    <a:pt x="0" y="154104"/>
                    <a:pt x="0" y="122794"/>
                  </a:cubicBezTo>
                  <a:lnTo>
                    <a:pt x="0" y="118055"/>
                  </a:lnTo>
                  <a:cubicBezTo>
                    <a:pt x="0" y="86745"/>
                    <a:pt x="12438" y="56717"/>
                    <a:pt x="34578" y="34578"/>
                  </a:cubicBezTo>
                  <a:cubicBezTo>
                    <a:pt x="56717" y="12438"/>
                    <a:pt x="86745" y="0"/>
                    <a:pt x="118055" y="0"/>
                  </a:cubicBezTo>
                  <a:close/>
                </a:path>
              </a:pathLst>
            </a:custGeom>
            <a:solidFill>
              <a:srgbClr val="E9EFFD"/>
            </a:solidFill>
            <a:ln w="28575" cap="rnd">
              <a:solidFill>
                <a:srgbClr val="96B1E7"/>
              </a:soli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0681986-ED9A-7A68-42FD-7CF3B2CE4B93}"/>
                </a:ext>
              </a:extLst>
            </p:cNvPr>
            <p:cNvSpPr txBox="1"/>
            <p:nvPr/>
          </p:nvSpPr>
          <p:spPr>
            <a:xfrm>
              <a:off x="0" y="-47625"/>
              <a:ext cx="1149864" cy="288474"/>
            </a:xfrm>
            <a:prstGeom prst="rect">
              <a:avLst/>
            </a:prstGeom>
          </p:spPr>
          <p:txBody>
            <a:bodyPr lIns="38916" tIns="38916" rIns="38916" bIns="38916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Freeform 22">
            <a:extLst>
              <a:ext uri="{FF2B5EF4-FFF2-40B4-BE49-F238E27FC236}">
                <a16:creationId xmlns:a16="http://schemas.microsoft.com/office/drawing/2014/main" id="{1ACFA6B1-8C1F-AA83-9377-F0021C2658E0}"/>
              </a:ext>
            </a:extLst>
          </p:cNvPr>
          <p:cNvSpPr/>
          <p:nvPr/>
        </p:nvSpPr>
        <p:spPr>
          <a:xfrm>
            <a:off x="2918674" y="921368"/>
            <a:ext cx="538856" cy="738754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0" y="0"/>
                </a:moveTo>
                <a:lnTo>
                  <a:pt x="718475" y="0"/>
                </a:lnTo>
                <a:lnTo>
                  <a:pt x="718475" y="985006"/>
                </a:lnTo>
                <a:lnTo>
                  <a:pt x="0" y="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B78695D5-14C6-2C7E-00EC-B15620D7D47F}"/>
              </a:ext>
            </a:extLst>
          </p:cNvPr>
          <p:cNvSpPr/>
          <p:nvPr/>
        </p:nvSpPr>
        <p:spPr>
          <a:xfrm flipH="1">
            <a:off x="8732726" y="952334"/>
            <a:ext cx="538856" cy="738754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718475" y="0"/>
                </a:moveTo>
                <a:lnTo>
                  <a:pt x="0" y="0"/>
                </a:lnTo>
                <a:lnTo>
                  <a:pt x="0" y="985006"/>
                </a:lnTo>
                <a:lnTo>
                  <a:pt x="718475" y="985006"/>
                </a:lnTo>
                <a:lnTo>
                  <a:pt x="718475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10EE703-15E5-D5F6-5A96-D8CD1114DFE7}"/>
              </a:ext>
            </a:extLst>
          </p:cNvPr>
          <p:cNvSpPr txBox="1"/>
          <p:nvPr/>
        </p:nvSpPr>
        <p:spPr>
          <a:xfrm>
            <a:off x="3389548" y="1086182"/>
            <a:ext cx="5400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EA613C"/>
                </a:solidFill>
                <a:latin typeface="UTM Avo" panose="02040603050506020204" pitchFamily="18" charset="0"/>
              </a:rPr>
              <a:t>CÁC BƯỚC LÀM MÁY QUAY PHIM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79D5E42-CEEE-605E-C3B5-6E6BE88C3E72}"/>
              </a:ext>
            </a:extLst>
          </p:cNvPr>
          <p:cNvSpPr txBox="1"/>
          <p:nvPr/>
        </p:nvSpPr>
        <p:spPr>
          <a:xfrm>
            <a:off x="4051407" y="2406054"/>
            <a:ext cx="3636263" cy="291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Tạo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nội</a:t>
            </a:r>
            <a:r>
              <a:rPr lang="en-US" sz="2400" dirty="0">
                <a:latin typeface="UTM Avo" panose="02040603050506020204" pitchFamily="18" charset="0"/>
              </a:rPr>
              <a:t> dung </a:t>
            </a:r>
            <a:r>
              <a:rPr lang="en-US" sz="2400" dirty="0" err="1">
                <a:latin typeface="UTM Avo" panose="02040603050506020204" pitchFamily="18" charset="0"/>
              </a:rPr>
              <a:t>phim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bằng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vẽ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hoặc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dán</a:t>
            </a:r>
            <a:r>
              <a:rPr lang="en-US" sz="2400" dirty="0">
                <a:latin typeface="UTM Avo" panose="02040603050506020204" pitchFamily="18" charset="0"/>
              </a:rPr>
              <a:t> 3-5 </a:t>
            </a:r>
            <a:r>
              <a:rPr lang="en-US" sz="2400" dirty="0" err="1">
                <a:latin typeface="UTM Avo" panose="02040603050506020204" pitchFamily="18" charset="0"/>
              </a:rPr>
              <a:t>hình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em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đã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sưu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tầm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được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lên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băng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giấy</a:t>
            </a:r>
            <a:r>
              <a:rPr lang="en-US" sz="2400" dirty="0">
                <a:latin typeface="UTM Avo" panose="02040603050506020204" pitchFamily="18" charset="0"/>
              </a:rPr>
              <a:t>. </a:t>
            </a:r>
            <a:r>
              <a:rPr lang="en-US" sz="2400" dirty="0" err="1">
                <a:latin typeface="UTM Avo" panose="02040603050506020204" pitchFamily="18" charset="0"/>
              </a:rPr>
              <a:t>Mỗi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hình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kích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thước</a:t>
            </a:r>
            <a:r>
              <a:rPr lang="en-US" sz="2400" dirty="0">
                <a:latin typeface="UTM Avo" panose="02040603050506020204" pitchFamily="18" charset="0"/>
              </a:rPr>
              <a:t> 8 x 5 cm.</a:t>
            </a:r>
          </a:p>
        </p:txBody>
      </p:sp>
      <p:grpSp>
        <p:nvGrpSpPr>
          <p:cNvPr id="27" name="Group 29">
            <a:extLst>
              <a:ext uri="{FF2B5EF4-FFF2-40B4-BE49-F238E27FC236}">
                <a16:creationId xmlns:a16="http://schemas.microsoft.com/office/drawing/2014/main" id="{A514CC02-E962-014A-86A4-B85560142732}"/>
              </a:ext>
            </a:extLst>
          </p:cNvPr>
          <p:cNvGrpSpPr/>
          <p:nvPr/>
        </p:nvGrpSpPr>
        <p:grpSpPr>
          <a:xfrm>
            <a:off x="2824448" y="2463542"/>
            <a:ext cx="963831" cy="966749"/>
            <a:chOff x="0" y="0"/>
            <a:chExt cx="1285108" cy="1288998"/>
          </a:xfrm>
        </p:grpSpPr>
        <p:grpSp>
          <p:nvGrpSpPr>
            <p:cNvPr id="28" name="Group 30">
              <a:extLst>
                <a:ext uri="{FF2B5EF4-FFF2-40B4-BE49-F238E27FC236}">
                  <a16:creationId xmlns:a16="http://schemas.microsoft.com/office/drawing/2014/main" id="{2A7032C4-12D8-495B-CFFB-1F7321B341FB}"/>
                </a:ext>
              </a:extLst>
            </p:cNvPr>
            <p:cNvGrpSpPr/>
            <p:nvPr/>
          </p:nvGrpSpPr>
          <p:grpSpPr>
            <a:xfrm>
              <a:off x="91579" y="95469"/>
              <a:ext cx="1193529" cy="1193529"/>
              <a:chOff x="0" y="0"/>
              <a:chExt cx="812800" cy="812800"/>
            </a:xfrm>
          </p:grpSpPr>
          <p:sp>
            <p:nvSpPr>
              <p:cNvPr id="33" name="Freeform 31">
                <a:extLst>
                  <a:ext uri="{FF2B5EF4-FFF2-40B4-BE49-F238E27FC236}">
                    <a16:creationId xmlns:a16="http://schemas.microsoft.com/office/drawing/2014/main" id="{F6952ED4-7585-E9B6-63DA-D7B4513ED9F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7E10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TextBox 32">
                <a:extLst>
                  <a:ext uri="{FF2B5EF4-FFF2-40B4-BE49-F238E27FC236}">
                    <a16:creationId xmlns:a16="http://schemas.microsoft.com/office/drawing/2014/main" id="{65B93669-0F6A-5737-8D08-B27BF36BEA42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29" name="Group 33">
              <a:extLst>
                <a:ext uri="{FF2B5EF4-FFF2-40B4-BE49-F238E27FC236}">
                  <a16:creationId xmlns:a16="http://schemas.microsoft.com/office/drawing/2014/main" id="{873EF225-1259-3A1A-7DB4-21086067E4C4}"/>
                </a:ext>
              </a:extLst>
            </p:cNvPr>
            <p:cNvGrpSpPr/>
            <p:nvPr/>
          </p:nvGrpSpPr>
          <p:grpSpPr>
            <a:xfrm>
              <a:off x="0" y="0"/>
              <a:ext cx="1193529" cy="1193529"/>
              <a:chOff x="0" y="0"/>
              <a:chExt cx="812800" cy="812800"/>
            </a:xfrm>
          </p:grpSpPr>
          <p:sp>
            <p:nvSpPr>
              <p:cNvPr id="31" name="Freeform 34">
                <a:extLst>
                  <a:ext uri="{FF2B5EF4-FFF2-40B4-BE49-F238E27FC236}">
                    <a16:creationId xmlns:a16="http://schemas.microsoft.com/office/drawing/2014/main" id="{B7EFFDBA-1476-8F6F-AE07-E201BC8D774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sq">
                <a:solidFill>
                  <a:srgbClr val="96B1E7"/>
                </a:solidFill>
                <a:prstDash val="sysDot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Box 35">
                <a:extLst>
                  <a:ext uri="{FF2B5EF4-FFF2-40B4-BE49-F238E27FC236}">
                    <a16:creationId xmlns:a16="http://schemas.microsoft.com/office/drawing/2014/main" id="{FFA38986-9147-847F-35B3-780BA6A7288A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30" name="TextBox 36">
              <a:extLst>
                <a:ext uri="{FF2B5EF4-FFF2-40B4-BE49-F238E27FC236}">
                  <a16:creationId xmlns:a16="http://schemas.microsoft.com/office/drawing/2014/main" id="{640F745C-C9EF-FCFE-5189-29FE38591B35}"/>
                </a:ext>
              </a:extLst>
            </p:cNvPr>
            <p:cNvSpPr txBox="1"/>
            <p:nvPr/>
          </p:nvSpPr>
          <p:spPr>
            <a:xfrm>
              <a:off x="68263" y="111883"/>
              <a:ext cx="1057003" cy="829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38"/>
                </a:lnSpc>
              </a:pPr>
              <a:r>
                <a:rPr lang="en-US" sz="4027" dirty="0">
                  <a:solidFill>
                    <a:srgbClr val="EA613C"/>
                  </a:solidFill>
                  <a:latin typeface="UTM Cookies" panose="02040603050506020204" pitchFamily="18" charset="0"/>
                </a:rPr>
                <a:t>02</a:t>
              </a:r>
            </a:p>
          </p:txBody>
        </p:sp>
      </p:grpSp>
      <p:sp>
        <p:nvSpPr>
          <p:cNvPr id="35" name="Freeform 15">
            <a:extLst>
              <a:ext uri="{FF2B5EF4-FFF2-40B4-BE49-F238E27FC236}">
                <a16:creationId xmlns:a16="http://schemas.microsoft.com/office/drawing/2014/main" id="{17AD244E-FAE5-6CD2-A241-16797BB182BE}"/>
              </a:ext>
            </a:extLst>
          </p:cNvPr>
          <p:cNvSpPr/>
          <p:nvPr/>
        </p:nvSpPr>
        <p:spPr>
          <a:xfrm>
            <a:off x="27615" y="2778125"/>
            <a:ext cx="2796833" cy="4246861"/>
          </a:xfrm>
          <a:custGeom>
            <a:avLst/>
            <a:gdLst/>
            <a:ahLst/>
            <a:cxnLst/>
            <a:rect l="l" t="t" r="r" b="b"/>
            <a:pathLst>
              <a:path w="3741864" h="5681847">
                <a:moveTo>
                  <a:pt x="0" y="0"/>
                </a:moveTo>
                <a:lnTo>
                  <a:pt x="3741864" y="0"/>
                </a:lnTo>
                <a:lnTo>
                  <a:pt x="3741864" y="5681847"/>
                </a:lnTo>
                <a:lnTo>
                  <a:pt x="0" y="568184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799" y="2076516"/>
            <a:ext cx="1563854" cy="3873813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4D327C6C-AF3C-E09D-B93B-25C7FC01F6A6}"/>
              </a:ext>
            </a:extLst>
          </p:cNvPr>
          <p:cNvSpPr txBox="1"/>
          <p:nvPr/>
        </p:nvSpPr>
        <p:spPr>
          <a:xfrm>
            <a:off x="9683465" y="4928935"/>
            <a:ext cx="8739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i="1" dirty="0" err="1">
                <a:solidFill>
                  <a:srgbClr val="EA613C"/>
                </a:solidFill>
                <a:latin typeface="UTM Avo" panose="02040603050506020204" pitchFamily="18" charset="0"/>
              </a:rPr>
              <a:t>Gợi</a:t>
            </a:r>
            <a:r>
              <a:rPr lang="en-US" sz="2000" b="1" i="1" dirty="0">
                <a:solidFill>
                  <a:srgbClr val="EA613C"/>
                </a:solidFill>
                <a:latin typeface="UTM Avo" panose="02040603050506020204" pitchFamily="18" charset="0"/>
              </a:rPr>
              <a:t> ý</a:t>
            </a:r>
          </a:p>
        </p:txBody>
      </p:sp>
    </p:spTree>
    <p:extLst>
      <p:ext uri="{BB962C8B-B14F-4D97-AF65-F5344CB8AC3E}">
        <p14:creationId xmlns:p14="http://schemas.microsoft.com/office/powerpoint/2010/main" val="99238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3260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2" fill="hold" nodeType="withEffect" p14:presetBounceEnd="57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7333">
                                          <p:cBhvr additive="base">
                                            <p:cTn id="9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7333">
                                          <p:cBhvr additive="base">
                                            <p:cTn id="10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8" fill="hold" nodeType="withEffect" p14:presetBounceEnd="69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333">
                                          <p:cBhvr additive="base">
                                            <p:cTn id="13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333">
                                          <p:cBhvr additive="base">
                                            <p:cTn id="14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"/>
                    </p:tgtEl>
                  </p:cMediaNode>
                </p:audio>
              </p:childTnLst>
            </p:cTn>
          </p:par>
        </p:tnLst>
        <p:bldLst>
          <p:bldP spid="26" grpId="0"/>
          <p:bldP spid="4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3260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"/>
                    </p:tgtEl>
                  </p:cMediaNode>
                </p:audio>
              </p:childTnLst>
            </p:cTn>
          </p:par>
        </p:tnLst>
        <p:bldLst>
          <p:bldP spid="26" grpId="0"/>
          <p:bldP spid="44" grpId="0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F303C9B-69AF-EBC5-CD77-C6CE9BB10391}"/>
              </a:ext>
            </a:extLst>
          </p:cNvPr>
          <p:cNvGrpSpPr/>
          <p:nvPr/>
        </p:nvGrpSpPr>
        <p:grpSpPr>
          <a:xfrm>
            <a:off x="1070385" y="512714"/>
            <a:ext cx="9933690" cy="5660866"/>
            <a:chOff x="1070385" y="512714"/>
            <a:chExt cx="9933690" cy="5660866"/>
          </a:xfrm>
        </p:grpSpPr>
        <p:grpSp>
          <p:nvGrpSpPr>
            <p:cNvPr id="15" name="Group 3">
              <a:extLst>
                <a:ext uri="{FF2B5EF4-FFF2-40B4-BE49-F238E27FC236}">
                  <a16:creationId xmlns:a16="http://schemas.microsoft.com/office/drawing/2014/main" id="{5E2B9609-132B-DA4E-0619-9BD1E06B249E}"/>
                </a:ext>
              </a:extLst>
            </p:cNvPr>
            <p:cNvGrpSpPr/>
            <p:nvPr/>
          </p:nvGrpSpPr>
          <p:grpSpPr>
            <a:xfrm>
              <a:off x="1070385" y="512714"/>
              <a:ext cx="9933690" cy="5660866"/>
              <a:chOff x="0" y="0"/>
              <a:chExt cx="4148828" cy="2364273"/>
            </a:xfrm>
          </p:grpSpPr>
          <p:sp>
            <p:nvSpPr>
              <p:cNvPr id="19" name="Freeform 4">
                <a:extLst>
                  <a:ext uri="{FF2B5EF4-FFF2-40B4-BE49-F238E27FC236}">
                    <a16:creationId xmlns:a16="http://schemas.microsoft.com/office/drawing/2014/main" id="{976F0E67-CBFD-9BA7-5AEA-79BA2A0FF8F7}"/>
                  </a:ext>
                </a:extLst>
              </p:cNvPr>
              <p:cNvSpPr/>
              <p:nvPr/>
            </p:nvSpPr>
            <p:spPr>
              <a:xfrm>
                <a:off x="0" y="0"/>
                <a:ext cx="4148828" cy="2364273"/>
              </a:xfrm>
              <a:custGeom>
                <a:avLst/>
                <a:gdLst/>
                <a:ahLst/>
                <a:cxnLst/>
                <a:rect l="l" t="t" r="r" b="b"/>
                <a:pathLst>
                  <a:path w="4148828" h="2364273">
                    <a:moveTo>
                      <a:pt x="25065" y="0"/>
                    </a:moveTo>
                    <a:lnTo>
                      <a:pt x="4123763" y="0"/>
                    </a:lnTo>
                    <a:cubicBezTo>
                      <a:pt x="4130410" y="0"/>
                      <a:pt x="4136786" y="2641"/>
                      <a:pt x="4141486" y="7341"/>
                    </a:cubicBezTo>
                    <a:cubicBezTo>
                      <a:pt x="4146187" y="12042"/>
                      <a:pt x="4148828" y="18417"/>
                      <a:pt x="4148828" y="25065"/>
                    </a:cubicBezTo>
                    <a:lnTo>
                      <a:pt x="4148828" y="2339208"/>
                    </a:lnTo>
                    <a:cubicBezTo>
                      <a:pt x="4148828" y="2345856"/>
                      <a:pt x="4146187" y="2352231"/>
                      <a:pt x="4141486" y="2356932"/>
                    </a:cubicBezTo>
                    <a:cubicBezTo>
                      <a:pt x="4136786" y="2361632"/>
                      <a:pt x="4130410" y="2364273"/>
                      <a:pt x="4123763" y="2364273"/>
                    </a:cubicBezTo>
                    <a:lnTo>
                      <a:pt x="25065" y="2364273"/>
                    </a:lnTo>
                    <a:cubicBezTo>
                      <a:pt x="18417" y="2364273"/>
                      <a:pt x="12042" y="2361632"/>
                      <a:pt x="7341" y="2356932"/>
                    </a:cubicBezTo>
                    <a:cubicBezTo>
                      <a:pt x="2641" y="2352231"/>
                      <a:pt x="0" y="2345856"/>
                      <a:pt x="0" y="2339208"/>
                    </a:cubicBezTo>
                    <a:lnTo>
                      <a:pt x="0" y="25065"/>
                    </a:lnTo>
                    <a:cubicBezTo>
                      <a:pt x="0" y="18417"/>
                      <a:pt x="2641" y="12042"/>
                      <a:pt x="7341" y="7341"/>
                    </a:cubicBezTo>
                    <a:cubicBezTo>
                      <a:pt x="12042" y="2641"/>
                      <a:pt x="18417" y="0"/>
                      <a:pt x="250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57150" cap="rnd">
                <a:solidFill>
                  <a:srgbClr val="EA613C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TextBox 5">
                <a:extLst>
                  <a:ext uri="{FF2B5EF4-FFF2-40B4-BE49-F238E27FC236}">
                    <a16:creationId xmlns:a16="http://schemas.microsoft.com/office/drawing/2014/main" id="{256BBFF8-2BA2-5585-DAFE-F187AD88798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4148828" cy="24118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grpSp>
          <p:nvGrpSpPr>
            <p:cNvPr id="16" name="Group 6">
              <a:extLst>
                <a:ext uri="{FF2B5EF4-FFF2-40B4-BE49-F238E27FC236}">
                  <a16:creationId xmlns:a16="http://schemas.microsoft.com/office/drawing/2014/main" id="{9CA16056-E2E0-FE11-215B-16AE24D9B139}"/>
                </a:ext>
              </a:extLst>
            </p:cNvPr>
            <p:cNvGrpSpPr/>
            <p:nvPr/>
          </p:nvGrpSpPr>
          <p:grpSpPr>
            <a:xfrm>
              <a:off x="1218208" y="657018"/>
              <a:ext cx="9638044" cy="5492387"/>
              <a:chOff x="0" y="0"/>
              <a:chExt cx="4148828" cy="2364273"/>
            </a:xfrm>
          </p:grpSpPr>
          <p:sp>
            <p:nvSpPr>
              <p:cNvPr id="17" name="Freeform 7">
                <a:extLst>
                  <a:ext uri="{FF2B5EF4-FFF2-40B4-BE49-F238E27FC236}">
                    <a16:creationId xmlns:a16="http://schemas.microsoft.com/office/drawing/2014/main" id="{66208156-C108-FC18-2A8C-4F7AA9BB6C61}"/>
                  </a:ext>
                </a:extLst>
              </p:cNvPr>
              <p:cNvSpPr/>
              <p:nvPr/>
            </p:nvSpPr>
            <p:spPr>
              <a:xfrm>
                <a:off x="0" y="0"/>
                <a:ext cx="4148828" cy="2364273"/>
              </a:xfrm>
              <a:custGeom>
                <a:avLst/>
                <a:gdLst/>
                <a:ahLst/>
                <a:cxnLst/>
                <a:rect l="l" t="t" r="r" b="b"/>
                <a:pathLst>
                  <a:path w="4148828" h="2364273">
                    <a:moveTo>
                      <a:pt x="25834" y="0"/>
                    </a:moveTo>
                    <a:lnTo>
                      <a:pt x="4122994" y="0"/>
                    </a:lnTo>
                    <a:cubicBezTo>
                      <a:pt x="4129846" y="0"/>
                      <a:pt x="4136417" y="2722"/>
                      <a:pt x="4141261" y="7567"/>
                    </a:cubicBezTo>
                    <a:cubicBezTo>
                      <a:pt x="4146106" y="12411"/>
                      <a:pt x="4148828" y="18982"/>
                      <a:pt x="4148828" y="25834"/>
                    </a:cubicBezTo>
                    <a:lnTo>
                      <a:pt x="4148828" y="2338439"/>
                    </a:lnTo>
                    <a:cubicBezTo>
                      <a:pt x="4148828" y="2345291"/>
                      <a:pt x="4146106" y="2351862"/>
                      <a:pt x="4141261" y="2356707"/>
                    </a:cubicBezTo>
                    <a:cubicBezTo>
                      <a:pt x="4136417" y="2361551"/>
                      <a:pt x="4129846" y="2364273"/>
                      <a:pt x="4122994" y="2364273"/>
                    </a:cubicBezTo>
                    <a:lnTo>
                      <a:pt x="25834" y="2364273"/>
                    </a:lnTo>
                    <a:cubicBezTo>
                      <a:pt x="18982" y="2364273"/>
                      <a:pt x="12411" y="2361551"/>
                      <a:pt x="7567" y="2356707"/>
                    </a:cubicBezTo>
                    <a:cubicBezTo>
                      <a:pt x="2722" y="2351862"/>
                      <a:pt x="0" y="2345291"/>
                      <a:pt x="0" y="2338439"/>
                    </a:cubicBezTo>
                    <a:lnTo>
                      <a:pt x="0" y="25834"/>
                    </a:lnTo>
                    <a:cubicBezTo>
                      <a:pt x="0" y="18982"/>
                      <a:pt x="2722" y="12411"/>
                      <a:pt x="7567" y="7567"/>
                    </a:cubicBezTo>
                    <a:cubicBezTo>
                      <a:pt x="12411" y="2722"/>
                      <a:pt x="18982" y="0"/>
                      <a:pt x="25834" y="0"/>
                    </a:cubicBez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57150" cap="rnd">
                <a:solidFill>
                  <a:srgbClr val="EA613C">
                    <a:alpha val="40000"/>
                  </a:srgbClr>
                </a:solidFill>
                <a:prstDash val="sysDot"/>
                <a:rou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8" name="TextBox 8">
                <a:extLst>
                  <a:ext uri="{FF2B5EF4-FFF2-40B4-BE49-F238E27FC236}">
                    <a16:creationId xmlns:a16="http://schemas.microsoft.com/office/drawing/2014/main" id="{530236C1-6365-6738-32B3-DC1368B32D4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4148828" cy="24118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pic>
        <p:nvPicPr>
          <p:cNvPr id="5" name="Slide 22">
            <a:hlinkClick r:id="" action="ppaction://media"/>
            <a:extLst>
              <a:ext uri="{FF2B5EF4-FFF2-40B4-BE49-F238E27FC236}">
                <a16:creationId xmlns:a16="http://schemas.microsoft.com/office/drawing/2014/main" id="{944537E1-5944-4166-9264-9ACE26CB9E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819400" y="7010400"/>
            <a:ext cx="609600" cy="609600"/>
          </a:xfrm>
          <a:prstGeom prst="rect">
            <a:avLst/>
          </a:prstGeom>
        </p:spPr>
      </p:pic>
      <p:sp>
        <p:nvSpPr>
          <p:cNvPr id="6" name="Freeform 9">
            <a:extLst>
              <a:ext uri="{FF2B5EF4-FFF2-40B4-BE49-F238E27FC236}">
                <a16:creationId xmlns:a16="http://schemas.microsoft.com/office/drawing/2014/main" id="{5A1D583C-2EC9-2C5F-E52F-BF6565EA6845}"/>
              </a:ext>
            </a:extLst>
          </p:cNvPr>
          <p:cNvSpPr/>
          <p:nvPr/>
        </p:nvSpPr>
        <p:spPr>
          <a:xfrm>
            <a:off x="-607300" y="4816483"/>
            <a:ext cx="13117939" cy="3248369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15">
            <a:extLst>
              <a:ext uri="{FF2B5EF4-FFF2-40B4-BE49-F238E27FC236}">
                <a16:creationId xmlns:a16="http://schemas.microsoft.com/office/drawing/2014/main" id="{FA04DF65-B9CE-3BE9-7869-6958D9120526}"/>
              </a:ext>
            </a:extLst>
          </p:cNvPr>
          <p:cNvSpPr/>
          <p:nvPr/>
        </p:nvSpPr>
        <p:spPr>
          <a:xfrm>
            <a:off x="27615" y="2778125"/>
            <a:ext cx="2796833" cy="4246861"/>
          </a:xfrm>
          <a:custGeom>
            <a:avLst/>
            <a:gdLst/>
            <a:ahLst/>
            <a:cxnLst/>
            <a:rect l="l" t="t" r="r" b="b"/>
            <a:pathLst>
              <a:path w="3741864" h="5681847">
                <a:moveTo>
                  <a:pt x="0" y="0"/>
                </a:moveTo>
                <a:lnTo>
                  <a:pt x="3741864" y="0"/>
                </a:lnTo>
                <a:lnTo>
                  <a:pt x="3741864" y="5681847"/>
                </a:lnTo>
                <a:lnTo>
                  <a:pt x="0" y="568184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053683A-5BFD-F1EA-2B0F-625EBC49412E}"/>
              </a:ext>
            </a:extLst>
          </p:cNvPr>
          <p:cNvGrpSpPr/>
          <p:nvPr/>
        </p:nvGrpSpPr>
        <p:grpSpPr>
          <a:xfrm>
            <a:off x="3066497" y="790626"/>
            <a:ext cx="6059005" cy="1000238"/>
            <a:chOff x="0" y="0"/>
            <a:chExt cx="1149864" cy="240849"/>
          </a:xfrm>
        </p:grpSpPr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EFB88484-6D80-BC23-A8C8-84F9A411D349}"/>
                </a:ext>
              </a:extLst>
            </p:cNvPr>
            <p:cNvSpPr/>
            <p:nvPr/>
          </p:nvSpPr>
          <p:spPr>
            <a:xfrm>
              <a:off x="0" y="0"/>
              <a:ext cx="1149864" cy="240849"/>
            </a:xfrm>
            <a:custGeom>
              <a:avLst/>
              <a:gdLst/>
              <a:ahLst/>
              <a:cxnLst/>
              <a:rect l="l" t="t" r="r" b="b"/>
              <a:pathLst>
                <a:path w="1149864" h="240849">
                  <a:moveTo>
                    <a:pt x="118055" y="0"/>
                  </a:moveTo>
                  <a:lnTo>
                    <a:pt x="1031808" y="0"/>
                  </a:lnTo>
                  <a:cubicBezTo>
                    <a:pt x="1063118" y="0"/>
                    <a:pt x="1093146" y="12438"/>
                    <a:pt x="1115286" y="34578"/>
                  </a:cubicBezTo>
                  <a:cubicBezTo>
                    <a:pt x="1137426" y="56717"/>
                    <a:pt x="1149864" y="86745"/>
                    <a:pt x="1149864" y="118055"/>
                  </a:cubicBezTo>
                  <a:lnTo>
                    <a:pt x="1149864" y="122794"/>
                  </a:lnTo>
                  <a:cubicBezTo>
                    <a:pt x="1149864" y="154104"/>
                    <a:pt x="1137426" y="184132"/>
                    <a:pt x="1115286" y="206272"/>
                  </a:cubicBezTo>
                  <a:cubicBezTo>
                    <a:pt x="1093146" y="228411"/>
                    <a:pt x="1063118" y="240849"/>
                    <a:pt x="1031808" y="240849"/>
                  </a:cubicBezTo>
                  <a:lnTo>
                    <a:pt x="118055" y="240849"/>
                  </a:lnTo>
                  <a:cubicBezTo>
                    <a:pt x="86745" y="240849"/>
                    <a:pt x="56717" y="228411"/>
                    <a:pt x="34578" y="206272"/>
                  </a:cubicBezTo>
                  <a:cubicBezTo>
                    <a:pt x="12438" y="184132"/>
                    <a:pt x="0" y="154104"/>
                    <a:pt x="0" y="122794"/>
                  </a:cubicBezTo>
                  <a:lnTo>
                    <a:pt x="0" y="118055"/>
                  </a:lnTo>
                  <a:cubicBezTo>
                    <a:pt x="0" y="86745"/>
                    <a:pt x="12438" y="56717"/>
                    <a:pt x="34578" y="34578"/>
                  </a:cubicBezTo>
                  <a:cubicBezTo>
                    <a:pt x="56717" y="12438"/>
                    <a:pt x="86745" y="0"/>
                    <a:pt x="118055" y="0"/>
                  </a:cubicBezTo>
                  <a:close/>
                </a:path>
              </a:pathLst>
            </a:custGeom>
            <a:solidFill>
              <a:srgbClr val="E9EFFD"/>
            </a:solidFill>
            <a:ln w="28575" cap="rnd">
              <a:solidFill>
                <a:srgbClr val="96B1E7"/>
              </a:soli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2B610A1-59F0-CB6D-BEF9-D791D2EE74AD}"/>
                </a:ext>
              </a:extLst>
            </p:cNvPr>
            <p:cNvSpPr txBox="1"/>
            <p:nvPr/>
          </p:nvSpPr>
          <p:spPr>
            <a:xfrm>
              <a:off x="0" y="-47625"/>
              <a:ext cx="1149864" cy="288474"/>
            </a:xfrm>
            <a:prstGeom prst="rect">
              <a:avLst/>
            </a:prstGeom>
          </p:spPr>
          <p:txBody>
            <a:bodyPr lIns="38916" tIns="38916" rIns="38916" bIns="38916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5" name="Freeform 22">
            <a:extLst>
              <a:ext uri="{FF2B5EF4-FFF2-40B4-BE49-F238E27FC236}">
                <a16:creationId xmlns:a16="http://schemas.microsoft.com/office/drawing/2014/main" id="{1C068043-3025-B186-B6A5-1D2D372011B8}"/>
              </a:ext>
            </a:extLst>
          </p:cNvPr>
          <p:cNvSpPr/>
          <p:nvPr/>
        </p:nvSpPr>
        <p:spPr>
          <a:xfrm>
            <a:off x="2918674" y="921368"/>
            <a:ext cx="538856" cy="738754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0" y="0"/>
                </a:moveTo>
                <a:lnTo>
                  <a:pt x="718475" y="0"/>
                </a:lnTo>
                <a:lnTo>
                  <a:pt x="718475" y="985006"/>
                </a:lnTo>
                <a:lnTo>
                  <a:pt x="0" y="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4">
            <a:extLst>
              <a:ext uri="{FF2B5EF4-FFF2-40B4-BE49-F238E27FC236}">
                <a16:creationId xmlns:a16="http://schemas.microsoft.com/office/drawing/2014/main" id="{CF986324-713B-F985-2C1A-8E488C043EF8}"/>
              </a:ext>
            </a:extLst>
          </p:cNvPr>
          <p:cNvSpPr/>
          <p:nvPr/>
        </p:nvSpPr>
        <p:spPr>
          <a:xfrm flipH="1">
            <a:off x="8732726" y="952334"/>
            <a:ext cx="538856" cy="738754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718475" y="0"/>
                </a:moveTo>
                <a:lnTo>
                  <a:pt x="0" y="0"/>
                </a:lnTo>
                <a:lnTo>
                  <a:pt x="0" y="985006"/>
                </a:lnTo>
                <a:lnTo>
                  <a:pt x="718475" y="985006"/>
                </a:lnTo>
                <a:lnTo>
                  <a:pt x="718475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4EFA3B0-3F43-8B7C-E0FD-CFBECC6A76CB}"/>
              </a:ext>
            </a:extLst>
          </p:cNvPr>
          <p:cNvSpPr txBox="1"/>
          <p:nvPr/>
        </p:nvSpPr>
        <p:spPr>
          <a:xfrm>
            <a:off x="3389548" y="1086182"/>
            <a:ext cx="5400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EA613C"/>
                </a:solidFill>
                <a:latin typeface="UTM Avo" panose="02040603050506020204" pitchFamily="18" charset="0"/>
              </a:rPr>
              <a:t>CÁC BƯỚC LÀM MÁY QUAY PHIM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36D5608-C15E-62EB-E8A8-9A41E38093D3}"/>
              </a:ext>
            </a:extLst>
          </p:cNvPr>
          <p:cNvSpPr txBox="1"/>
          <p:nvPr/>
        </p:nvSpPr>
        <p:spPr>
          <a:xfrm>
            <a:off x="4170539" y="2033114"/>
            <a:ext cx="6497461" cy="1472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Tạo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bốn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lỗ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tròn</a:t>
            </a:r>
            <a:r>
              <a:rPr lang="en-US" sz="2400" dirty="0">
                <a:latin typeface="UTM Avo" panose="02040603050506020204" pitchFamily="18" charset="0"/>
              </a:rPr>
              <a:t> ở </a:t>
            </a:r>
            <a:r>
              <a:rPr lang="en-US" sz="2400" dirty="0" err="1">
                <a:latin typeface="UTM Avo" panose="02040603050506020204" pitchFamily="18" charset="0"/>
              </a:rPr>
              <a:t>hai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bên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thân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hộp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lỗ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hình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chữ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nhật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kích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thước</a:t>
            </a:r>
            <a:r>
              <a:rPr lang="en-US" sz="2400" dirty="0">
                <a:latin typeface="UTM Avo" panose="02040603050506020204" pitchFamily="18" charset="0"/>
              </a:rPr>
              <a:t> 8 x 5cm </a:t>
            </a:r>
            <a:r>
              <a:rPr lang="en-US" sz="2400" dirty="0" err="1">
                <a:latin typeface="UTM Avo" panose="02040603050506020204" pitchFamily="18" charset="0"/>
              </a:rPr>
              <a:t>làm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hình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3433459"/>
            <a:ext cx="3569576" cy="2693791"/>
          </a:xfrm>
          <a:prstGeom prst="round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29" name="Group 37">
            <a:extLst>
              <a:ext uri="{FF2B5EF4-FFF2-40B4-BE49-F238E27FC236}">
                <a16:creationId xmlns:a16="http://schemas.microsoft.com/office/drawing/2014/main" id="{DDF09F78-72F1-C9AB-AD4A-724542C8E703}"/>
              </a:ext>
            </a:extLst>
          </p:cNvPr>
          <p:cNvGrpSpPr/>
          <p:nvPr/>
        </p:nvGrpSpPr>
        <p:grpSpPr>
          <a:xfrm>
            <a:off x="2981236" y="2185706"/>
            <a:ext cx="963831" cy="966749"/>
            <a:chOff x="0" y="0"/>
            <a:chExt cx="1285108" cy="1288998"/>
          </a:xfrm>
        </p:grpSpPr>
        <p:grpSp>
          <p:nvGrpSpPr>
            <p:cNvPr id="30" name="Group 38">
              <a:extLst>
                <a:ext uri="{FF2B5EF4-FFF2-40B4-BE49-F238E27FC236}">
                  <a16:creationId xmlns:a16="http://schemas.microsoft.com/office/drawing/2014/main" id="{10954286-2F03-72EC-D611-95C71861F71E}"/>
                </a:ext>
              </a:extLst>
            </p:cNvPr>
            <p:cNvGrpSpPr/>
            <p:nvPr/>
          </p:nvGrpSpPr>
          <p:grpSpPr>
            <a:xfrm>
              <a:off x="91579" y="95469"/>
              <a:ext cx="1193529" cy="1193529"/>
              <a:chOff x="0" y="0"/>
              <a:chExt cx="812800" cy="812800"/>
            </a:xfrm>
          </p:grpSpPr>
          <p:sp>
            <p:nvSpPr>
              <p:cNvPr id="35" name="Freeform 39">
                <a:extLst>
                  <a:ext uri="{FF2B5EF4-FFF2-40B4-BE49-F238E27FC236}">
                    <a16:creationId xmlns:a16="http://schemas.microsoft.com/office/drawing/2014/main" id="{4576E3D6-BD83-A125-1217-D2AE78176681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7E10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TextBox 40">
                <a:extLst>
                  <a:ext uri="{FF2B5EF4-FFF2-40B4-BE49-F238E27FC236}">
                    <a16:creationId xmlns:a16="http://schemas.microsoft.com/office/drawing/2014/main" id="{D26247E9-ED6C-FC2B-6C66-F8AB8ADDBF1B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31" name="Group 41">
              <a:extLst>
                <a:ext uri="{FF2B5EF4-FFF2-40B4-BE49-F238E27FC236}">
                  <a16:creationId xmlns:a16="http://schemas.microsoft.com/office/drawing/2014/main" id="{21A8CE3D-C3C9-AE59-55D5-142F41F5D774}"/>
                </a:ext>
              </a:extLst>
            </p:cNvPr>
            <p:cNvGrpSpPr/>
            <p:nvPr/>
          </p:nvGrpSpPr>
          <p:grpSpPr>
            <a:xfrm>
              <a:off x="0" y="0"/>
              <a:ext cx="1193529" cy="1193529"/>
              <a:chOff x="0" y="0"/>
              <a:chExt cx="812800" cy="812800"/>
            </a:xfrm>
          </p:grpSpPr>
          <p:sp>
            <p:nvSpPr>
              <p:cNvPr id="33" name="Freeform 42">
                <a:extLst>
                  <a:ext uri="{FF2B5EF4-FFF2-40B4-BE49-F238E27FC236}">
                    <a16:creationId xmlns:a16="http://schemas.microsoft.com/office/drawing/2014/main" id="{C67FB61D-0C8A-4FF8-C5AC-C7057E24709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sq">
                <a:solidFill>
                  <a:srgbClr val="96B1E7"/>
                </a:solidFill>
                <a:prstDash val="sysDot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TextBox 43">
                <a:extLst>
                  <a:ext uri="{FF2B5EF4-FFF2-40B4-BE49-F238E27FC236}">
                    <a16:creationId xmlns:a16="http://schemas.microsoft.com/office/drawing/2014/main" id="{8C0E8CA0-A635-3781-A0D7-0F1906907488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32" name="TextBox 44">
              <a:extLst>
                <a:ext uri="{FF2B5EF4-FFF2-40B4-BE49-F238E27FC236}">
                  <a16:creationId xmlns:a16="http://schemas.microsoft.com/office/drawing/2014/main" id="{53054B74-C89F-FEB1-E345-FD7D1B83B20F}"/>
                </a:ext>
              </a:extLst>
            </p:cNvPr>
            <p:cNvSpPr txBox="1"/>
            <p:nvPr/>
          </p:nvSpPr>
          <p:spPr>
            <a:xfrm>
              <a:off x="68263" y="111883"/>
              <a:ext cx="1057003" cy="829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38"/>
                </a:lnSpc>
              </a:pPr>
              <a:r>
                <a:rPr lang="en-US" sz="4027" dirty="0">
                  <a:solidFill>
                    <a:srgbClr val="EA613C"/>
                  </a:solidFill>
                  <a:latin typeface="UTM Cookies" panose="02040603050506020204" pitchFamily="18" charset="0"/>
                </a:rPr>
                <a:t>03</a:t>
              </a: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E51B8911-4376-6463-7E6D-E15B270F19B3}"/>
              </a:ext>
            </a:extLst>
          </p:cNvPr>
          <p:cNvSpPr txBox="1"/>
          <p:nvPr/>
        </p:nvSpPr>
        <p:spPr>
          <a:xfrm>
            <a:off x="5529413" y="4939834"/>
            <a:ext cx="8739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i="1" dirty="0" err="1">
                <a:solidFill>
                  <a:srgbClr val="EA613C"/>
                </a:solidFill>
                <a:latin typeface="UTM Avo" panose="02040603050506020204" pitchFamily="18" charset="0"/>
              </a:rPr>
              <a:t>Gợi</a:t>
            </a:r>
            <a:r>
              <a:rPr lang="en-US" sz="2000" b="1" i="1" dirty="0">
                <a:solidFill>
                  <a:srgbClr val="EA613C"/>
                </a:solidFill>
                <a:latin typeface="UTM Avo" panose="02040603050506020204" pitchFamily="18" charset="0"/>
              </a:rPr>
              <a:t> ý</a:t>
            </a:r>
          </a:p>
        </p:txBody>
      </p:sp>
    </p:spTree>
    <p:extLst>
      <p:ext uri="{BB962C8B-B14F-4D97-AF65-F5344CB8AC3E}">
        <p14:creationId xmlns:p14="http://schemas.microsoft.com/office/powerpoint/2010/main" val="800097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1500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4" fill="hold" nodeType="withEffect" p14:presetBounceEnd="57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7333">
                                          <p:cBhvr additive="base">
                                            <p:cTn id="9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7333">
                                          <p:cBhvr additive="base">
                                            <p:cTn id="1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8" fill="hold" nodeType="withEffect" p14:presetBounceEnd="69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333">
                                          <p:cBhvr additive="base">
                                            <p:cTn id="13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333">
                                          <p:cBhvr additive="base">
                                            <p:cTn id="14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5"/>
                    </p:tgtEl>
                  </p:cMediaNode>
                </p:audio>
              </p:childTnLst>
            </p:cTn>
          </p:par>
        </p:tnLst>
        <p:bldLst>
          <p:bldP spid="28" grpId="0"/>
          <p:bldP spid="4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1500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5"/>
                    </p:tgtEl>
                  </p:cMediaNode>
                </p:audio>
              </p:childTnLst>
            </p:cTn>
          </p:par>
        </p:tnLst>
        <p:bldLst>
          <p:bldP spid="28" grpId="0"/>
          <p:bldP spid="45" grpId="0"/>
        </p:bld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B426D723-F764-ACA1-CC9F-9C53C1C7D464}"/>
              </a:ext>
            </a:extLst>
          </p:cNvPr>
          <p:cNvGrpSpPr/>
          <p:nvPr/>
        </p:nvGrpSpPr>
        <p:grpSpPr>
          <a:xfrm>
            <a:off x="1070385" y="512714"/>
            <a:ext cx="9933690" cy="5660866"/>
            <a:chOff x="1070385" y="512714"/>
            <a:chExt cx="9933690" cy="5660866"/>
          </a:xfrm>
        </p:grpSpPr>
        <p:grpSp>
          <p:nvGrpSpPr>
            <p:cNvPr id="11" name="Group 3">
              <a:extLst>
                <a:ext uri="{FF2B5EF4-FFF2-40B4-BE49-F238E27FC236}">
                  <a16:creationId xmlns:a16="http://schemas.microsoft.com/office/drawing/2014/main" id="{5EB6620E-5675-A305-0AAA-678D69FF5585}"/>
                </a:ext>
              </a:extLst>
            </p:cNvPr>
            <p:cNvGrpSpPr/>
            <p:nvPr/>
          </p:nvGrpSpPr>
          <p:grpSpPr>
            <a:xfrm>
              <a:off x="1070385" y="512714"/>
              <a:ext cx="9933690" cy="5660866"/>
              <a:chOff x="0" y="0"/>
              <a:chExt cx="4148828" cy="2364273"/>
            </a:xfrm>
          </p:grpSpPr>
          <p:sp>
            <p:nvSpPr>
              <p:cNvPr id="22" name="Freeform 4">
                <a:extLst>
                  <a:ext uri="{FF2B5EF4-FFF2-40B4-BE49-F238E27FC236}">
                    <a16:creationId xmlns:a16="http://schemas.microsoft.com/office/drawing/2014/main" id="{210A6F65-9138-3EAA-DF90-542E9631722B}"/>
                  </a:ext>
                </a:extLst>
              </p:cNvPr>
              <p:cNvSpPr/>
              <p:nvPr/>
            </p:nvSpPr>
            <p:spPr>
              <a:xfrm>
                <a:off x="0" y="0"/>
                <a:ext cx="4148828" cy="2364273"/>
              </a:xfrm>
              <a:custGeom>
                <a:avLst/>
                <a:gdLst/>
                <a:ahLst/>
                <a:cxnLst/>
                <a:rect l="l" t="t" r="r" b="b"/>
                <a:pathLst>
                  <a:path w="4148828" h="2364273">
                    <a:moveTo>
                      <a:pt x="25065" y="0"/>
                    </a:moveTo>
                    <a:lnTo>
                      <a:pt x="4123763" y="0"/>
                    </a:lnTo>
                    <a:cubicBezTo>
                      <a:pt x="4130410" y="0"/>
                      <a:pt x="4136786" y="2641"/>
                      <a:pt x="4141486" y="7341"/>
                    </a:cubicBezTo>
                    <a:cubicBezTo>
                      <a:pt x="4146187" y="12042"/>
                      <a:pt x="4148828" y="18417"/>
                      <a:pt x="4148828" y="25065"/>
                    </a:cubicBezTo>
                    <a:lnTo>
                      <a:pt x="4148828" y="2339208"/>
                    </a:lnTo>
                    <a:cubicBezTo>
                      <a:pt x="4148828" y="2345856"/>
                      <a:pt x="4146187" y="2352231"/>
                      <a:pt x="4141486" y="2356932"/>
                    </a:cubicBezTo>
                    <a:cubicBezTo>
                      <a:pt x="4136786" y="2361632"/>
                      <a:pt x="4130410" y="2364273"/>
                      <a:pt x="4123763" y="2364273"/>
                    </a:cubicBezTo>
                    <a:lnTo>
                      <a:pt x="25065" y="2364273"/>
                    </a:lnTo>
                    <a:cubicBezTo>
                      <a:pt x="18417" y="2364273"/>
                      <a:pt x="12042" y="2361632"/>
                      <a:pt x="7341" y="2356932"/>
                    </a:cubicBezTo>
                    <a:cubicBezTo>
                      <a:pt x="2641" y="2352231"/>
                      <a:pt x="0" y="2345856"/>
                      <a:pt x="0" y="2339208"/>
                    </a:cubicBezTo>
                    <a:lnTo>
                      <a:pt x="0" y="25065"/>
                    </a:lnTo>
                    <a:cubicBezTo>
                      <a:pt x="0" y="18417"/>
                      <a:pt x="2641" y="12042"/>
                      <a:pt x="7341" y="7341"/>
                    </a:cubicBezTo>
                    <a:cubicBezTo>
                      <a:pt x="12042" y="2641"/>
                      <a:pt x="18417" y="0"/>
                      <a:pt x="250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57150" cap="rnd">
                <a:solidFill>
                  <a:srgbClr val="EA613C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TextBox 5">
                <a:extLst>
                  <a:ext uri="{FF2B5EF4-FFF2-40B4-BE49-F238E27FC236}">
                    <a16:creationId xmlns:a16="http://schemas.microsoft.com/office/drawing/2014/main" id="{DB92E1CC-7AD8-CC17-67C7-E2B1B51E203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4148828" cy="24118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grpSp>
          <p:nvGrpSpPr>
            <p:cNvPr id="19" name="Group 6">
              <a:extLst>
                <a:ext uri="{FF2B5EF4-FFF2-40B4-BE49-F238E27FC236}">
                  <a16:creationId xmlns:a16="http://schemas.microsoft.com/office/drawing/2014/main" id="{F1A44590-2438-DF38-4833-3E945369626E}"/>
                </a:ext>
              </a:extLst>
            </p:cNvPr>
            <p:cNvGrpSpPr/>
            <p:nvPr/>
          </p:nvGrpSpPr>
          <p:grpSpPr>
            <a:xfrm>
              <a:off x="1218208" y="657018"/>
              <a:ext cx="9638044" cy="5492387"/>
              <a:chOff x="0" y="0"/>
              <a:chExt cx="4148828" cy="2364273"/>
            </a:xfrm>
          </p:grpSpPr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C4931E71-FA2C-0CA2-90B4-D8F13EBC3CD8}"/>
                  </a:ext>
                </a:extLst>
              </p:cNvPr>
              <p:cNvSpPr/>
              <p:nvPr/>
            </p:nvSpPr>
            <p:spPr>
              <a:xfrm>
                <a:off x="0" y="0"/>
                <a:ext cx="4148828" cy="2364273"/>
              </a:xfrm>
              <a:custGeom>
                <a:avLst/>
                <a:gdLst/>
                <a:ahLst/>
                <a:cxnLst/>
                <a:rect l="l" t="t" r="r" b="b"/>
                <a:pathLst>
                  <a:path w="4148828" h="2364273">
                    <a:moveTo>
                      <a:pt x="25834" y="0"/>
                    </a:moveTo>
                    <a:lnTo>
                      <a:pt x="4122994" y="0"/>
                    </a:lnTo>
                    <a:cubicBezTo>
                      <a:pt x="4129846" y="0"/>
                      <a:pt x="4136417" y="2722"/>
                      <a:pt x="4141261" y="7567"/>
                    </a:cubicBezTo>
                    <a:cubicBezTo>
                      <a:pt x="4146106" y="12411"/>
                      <a:pt x="4148828" y="18982"/>
                      <a:pt x="4148828" y="25834"/>
                    </a:cubicBezTo>
                    <a:lnTo>
                      <a:pt x="4148828" y="2338439"/>
                    </a:lnTo>
                    <a:cubicBezTo>
                      <a:pt x="4148828" y="2345291"/>
                      <a:pt x="4146106" y="2351862"/>
                      <a:pt x="4141261" y="2356707"/>
                    </a:cubicBezTo>
                    <a:cubicBezTo>
                      <a:pt x="4136417" y="2361551"/>
                      <a:pt x="4129846" y="2364273"/>
                      <a:pt x="4122994" y="2364273"/>
                    </a:cubicBezTo>
                    <a:lnTo>
                      <a:pt x="25834" y="2364273"/>
                    </a:lnTo>
                    <a:cubicBezTo>
                      <a:pt x="18982" y="2364273"/>
                      <a:pt x="12411" y="2361551"/>
                      <a:pt x="7567" y="2356707"/>
                    </a:cubicBezTo>
                    <a:cubicBezTo>
                      <a:pt x="2722" y="2351862"/>
                      <a:pt x="0" y="2345291"/>
                      <a:pt x="0" y="2338439"/>
                    </a:cubicBezTo>
                    <a:lnTo>
                      <a:pt x="0" y="25834"/>
                    </a:lnTo>
                    <a:cubicBezTo>
                      <a:pt x="0" y="18982"/>
                      <a:pt x="2722" y="12411"/>
                      <a:pt x="7567" y="7567"/>
                    </a:cubicBezTo>
                    <a:cubicBezTo>
                      <a:pt x="12411" y="2722"/>
                      <a:pt x="18982" y="0"/>
                      <a:pt x="25834" y="0"/>
                    </a:cubicBez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57150" cap="rnd">
                <a:solidFill>
                  <a:srgbClr val="EA613C">
                    <a:alpha val="40000"/>
                  </a:srgbClr>
                </a:solidFill>
                <a:prstDash val="sysDot"/>
                <a:rou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1" name="TextBox 8">
                <a:extLst>
                  <a:ext uri="{FF2B5EF4-FFF2-40B4-BE49-F238E27FC236}">
                    <a16:creationId xmlns:a16="http://schemas.microsoft.com/office/drawing/2014/main" id="{10A614BC-8030-1F72-277D-06CD1BFA82C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4148828" cy="24118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6" name="Freeform 9">
            <a:extLst>
              <a:ext uri="{FF2B5EF4-FFF2-40B4-BE49-F238E27FC236}">
                <a16:creationId xmlns:a16="http://schemas.microsoft.com/office/drawing/2014/main" id="{3217FA9B-91D8-0E95-7F55-FEB761A628EF}"/>
              </a:ext>
            </a:extLst>
          </p:cNvPr>
          <p:cNvSpPr/>
          <p:nvPr/>
        </p:nvSpPr>
        <p:spPr>
          <a:xfrm>
            <a:off x="-607300" y="4816483"/>
            <a:ext cx="13117939" cy="3248369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15">
            <a:extLst>
              <a:ext uri="{FF2B5EF4-FFF2-40B4-BE49-F238E27FC236}">
                <a16:creationId xmlns:a16="http://schemas.microsoft.com/office/drawing/2014/main" id="{D3287F71-80B4-5A81-E02D-7FB39CC7D777}"/>
              </a:ext>
            </a:extLst>
          </p:cNvPr>
          <p:cNvSpPr/>
          <p:nvPr/>
        </p:nvSpPr>
        <p:spPr>
          <a:xfrm>
            <a:off x="27615" y="2778125"/>
            <a:ext cx="2796833" cy="4246861"/>
          </a:xfrm>
          <a:custGeom>
            <a:avLst/>
            <a:gdLst/>
            <a:ahLst/>
            <a:cxnLst/>
            <a:rect l="l" t="t" r="r" b="b"/>
            <a:pathLst>
              <a:path w="3741864" h="5681847">
                <a:moveTo>
                  <a:pt x="0" y="0"/>
                </a:moveTo>
                <a:lnTo>
                  <a:pt x="3741864" y="0"/>
                </a:lnTo>
                <a:lnTo>
                  <a:pt x="3741864" y="5681847"/>
                </a:lnTo>
                <a:lnTo>
                  <a:pt x="0" y="568184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4915FE9-36C4-D86C-3AF2-8990EED13560}"/>
              </a:ext>
            </a:extLst>
          </p:cNvPr>
          <p:cNvGrpSpPr/>
          <p:nvPr/>
        </p:nvGrpSpPr>
        <p:grpSpPr>
          <a:xfrm>
            <a:off x="3066497" y="790626"/>
            <a:ext cx="6059005" cy="1000238"/>
            <a:chOff x="0" y="0"/>
            <a:chExt cx="1149864" cy="240849"/>
          </a:xfrm>
        </p:grpSpPr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3EC5B94A-4083-9630-253F-608465CB586A}"/>
                </a:ext>
              </a:extLst>
            </p:cNvPr>
            <p:cNvSpPr/>
            <p:nvPr/>
          </p:nvSpPr>
          <p:spPr>
            <a:xfrm>
              <a:off x="0" y="0"/>
              <a:ext cx="1149864" cy="240849"/>
            </a:xfrm>
            <a:custGeom>
              <a:avLst/>
              <a:gdLst/>
              <a:ahLst/>
              <a:cxnLst/>
              <a:rect l="l" t="t" r="r" b="b"/>
              <a:pathLst>
                <a:path w="1149864" h="240849">
                  <a:moveTo>
                    <a:pt x="118055" y="0"/>
                  </a:moveTo>
                  <a:lnTo>
                    <a:pt x="1031808" y="0"/>
                  </a:lnTo>
                  <a:cubicBezTo>
                    <a:pt x="1063118" y="0"/>
                    <a:pt x="1093146" y="12438"/>
                    <a:pt x="1115286" y="34578"/>
                  </a:cubicBezTo>
                  <a:cubicBezTo>
                    <a:pt x="1137426" y="56717"/>
                    <a:pt x="1149864" y="86745"/>
                    <a:pt x="1149864" y="118055"/>
                  </a:cubicBezTo>
                  <a:lnTo>
                    <a:pt x="1149864" y="122794"/>
                  </a:lnTo>
                  <a:cubicBezTo>
                    <a:pt x="1149864" y="154104"/>
                    <a:pt x="1137426" y="184132"/>
                    <a:pt x="1115286" y="206272"/>
                  </a:cubicBezTo>
                  <a:cubicBezTo>
                    <a:pt x="1093146" y="228411"/>
                    <a:pt x="1063118" y="240849"/>
                    <a:pt x="1031808" y="240849"/>
                  </a:cubicBezTo>
                  <a:lnTo>
                    <a:pt x="118055" y="240849"/>
                  </a:lnTo>
                  <a:cubicBezTo>
                    <a:pt x="86745" y="240849"/>
                    <a:pt x="56717" y="228411"/>
                    <a:pt x="34578" y="206272"/>
                  </a:cubicBezTo>
                  <a:cubicBezTo>
                    <a:pt x="12438" y="184132"/>
                    <a:pt x="0" y="154104"/>
                    <a:pt x="0" y="122794"/>
                  </a:cubicBezTo>
                  <a:lnTo>
                    <a:pt x="0" y="118055"/>
                  </a:lnTo>
                  <a:cubicBezTo>
                    <a:pt x="0" y="86745"/>
                    <a:pt x="12438" y="56717"/>
                    <a:pt x="34578" y="34578"/>
                  </a:cubicBezTo>
                  <a:cubicBezTo>
                    <a:pt x="56717" y="12438"/>
                    <a:pt x="86745" y="0"/>
                    <a:pt x="118055" y="0"/>
                  </a:cubicBezTo>
                  <a:close/>
                </a:path>
              </a:pathLst>
            </a:custGeom>
            <a:solidFill>
              <a:srgbClr val="E9EFFD"/>
            </a:solidFill>
            <a:ln w="28575" cap="rnd">
              <a:solidFill>
                <a:srgbClr val="96B1E7"/>
              </a:soli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339AB59-DC5B-855E-1887-989DBFEE077C}"/>
                </a:ext>
              </a:extLst>
            </p:cNvPr>
            <p:cNvSpPr txBox="1"/>
            <p:nvPr/>
          </p:nvSpPr>
          <p:spPr>
            <a:xfrm>
              <a:off x="0" y="-47625"/>
              <a:ext cx="1149864" cy="288474"/>
            </a:xfrm>
            <a:prstGeom prst="rect">
              <a:avLst/>
            </a:prstGeom>
          </p:spPr>
          <p:txBody>
            <a:bodyPr lIns="38916" tIns="38916" rIns="38916" bIns="38916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8" name="Freeform 22">
            <a:extLst>
              <a:ext uri="{FF2B5EF4-FFF2-40B4-BE49-F238E27FC236}">
                <a16:creationId xmlns:a16="http://schemas.microsoft.com/office/drawing/2014/main" id="{E08A5F95-B02B-306C-8AA8-C63927324918}"/>
              </a:ext>
            </a:extLst>
          </p:cNvPr>
          <p:cNvSpPr/>
          <p:nvPr/>
        </p:nvSpPr>
        <p:spPr>
          <a:xfrm>
            <a:off x="2918674" y="921368"/>
            <a:ext cx="538856" cy="738754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0" y="0"/>
                </a:moveTo>
                <a:lnTo>
                  <a:pt x="718475" y="0"/>
                </a:lnTo>
                <a:lnTo>
                  <a:pt x="718475" y="985006"/>
                </a:lnTo>
                <a:lnTo>
                  <a:pt x="0" y="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4">
            <a:extLst>
              <a:ext uri="{FF2B5EF4-FFF2-40B4-BE49-F238E27FC236}">
                <a16:creationId xmlns:a16="http://schemas.microsoft.com/office/drawing/2014/main" id="{7FAD9C4B-5751-B16E-6D68-B982F28EB543}"/>
              </a:ext>
            </a:extLst>
          </p:cNvPr>
          <p:cNvSpPr/>
          <p:nvPr/>
        </p:nvSpPr>
        <p:spPr>
          <a:xfrm flipH="1">
            <a:off x="8732726" y="952334"/>
            <a:ext cx="538856" cy="738754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718475" y="0"/>
                </a:moveTo>
                <a:lnTo>
                  <a:pt x="0" y="0"/>
                </a:lnTo>
                <a:lnTo>
                  <a:pt x="0" y="985006"/>
                </a:lnTo>
                <a:lnTo>
                  <a:pt x="718475" y="985006"/>
                </a:lnTo>
                <a:lnTo>
                  <a:pt x="718475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4732DAC-66C9-3EFC-DE5D-801B97A70FBA}"/>
              </a:ext>
            </a:extLst>
          </p:cNvPr>
          <p:cNvSpPr txBox="1"/>
          <p:nvPr/>
        </p:nvSpPr>
        <p:spPr>
          <a:xfrm>
            <a:off x="3389548" y="1086182"/>
            <a:ext cx="5400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EA613C"/>
                </a:solidFill>
                <a:latin typeface="UTM Avo" panose="02040603050506020204" pitchFamily="18" charset="0"/>
              </a:rPr>
              <a:t>CÁC BƯỚC LÀM MÁY QUAY PHIM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340" y="2141293"/>
            <a:ext cx="3058552" cy="3764373"/>
          </a:xfrm>
          <a:prstGeom prst="roundRect">
            <a:avLst>
              <a:gd name="adj" fmla="val 14303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Slide 23">
            <a:hlinkClick r:id="" action="ppaction://media"/>
            <a:extLst>
              <a:ext uri="{FF2B5EF4-FFF2-40B4-BE49-F238E27FC236}">
                <a16:creationId xmlns:a16="http://schemas.microsoft.com/office/drawing/2014/main" id="{C5E4464B-F95A-43C2-92C8-5DC3CCFCB3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371600" y="7543800"/>
            <a:ext cx="609600" cy="60960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6EFF2D1D-309C-310D-48EA-77E65067BC31}"/>
              </a:ext>
            </a:extLst>
          </p:cNvPr>
          <p:cNvSpPr txBox="1"/>
          <p:nvPr/>
        </p:nvSpPr>
        <p:spPr>
          <a:xfrm>
            <a:off x="3400393" y="3665770"/>
            <a:ext cx="3513868" cy="1472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Luồn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ống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giấy</a:t>
            </a:r>
            <a:r>
              <a:rPr lang="en-US" sz="2400" dirty="0">
                <a:latin typeface="UTM Avo" panose="02040603050506020204" pitchFamily="18" charset="0"/>
              </a:rPr>
              <a:t> qua </a:t>
            </a:r>
            <a:r>
              <a:rPr lang="en-US" sz="2400" dirty="0" err="1">
                <a:latin typeface="UTM Avo" panose="02040603050506020204" pitchFamily="18" charset="0"/>
              </a:rPr>
              <a:t>hai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lỗ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tròn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để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tạo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thành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thân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máy</a:t>
            </a:r>
            <a:endParaRPr lang="en-US" sz="2400" dirty="0">
              <a:latin typeface="UTM Avo" panose="02040603050506020204" pitchFamily="18" charset="0"/>
            </a:endParaRPr>
          </a:p>
        </p:txBody>
      </p:sp>
      <p:grpSp>
        <p:nvGrpSpPr>
          <p:cNvPr id="32" name="Group 37">
            <a:extLst>
              <a:ext uri="{FF2B5EF4-FFF2-40B4-BE49-F238E27FC236}">
                <a16:creationId xmlns:a16="http://schemas.microsoft.com/office/drawing/2014/main" id="{DF21ADAD-C8A9-E118-1CBF-D79077F5ABD1}"/>
              </a:ext>
            </a:extLst>
          </p:cNvPr>
          <p:cNvGrpSpPr/>
          <p:nvPr/>
        </p:nvGrpSpPr>
        <p:grpSpPr>
          <a:xfrm>
            <a:off x="3387911" y="2506058"/>
            <a:ext cx="963831" cy="966749"/>
            <a:chOff x="0" y="0"/>
            <a:chExt cx="1285108" cy="1288998"/>
          </a:xfrm>
        </p:grpSpPr>
        <p:grpSp>
          <p:nvGrpSpPr>
            <p:cNvPr id="33" name="Group 38">
              <a:extLst>
                <a:ext uri="{FF2B5EF4-FFF2-40B4-BE49-F238E27FC236}">
                  <a16:creationId xmlns:a16="http://schemas.microsoft.com/office/drawing/2014/main" id="{530AFBCE-27E6-5023-39B6-2AE4D4F5C708}"/>
                </a:ext>
              </a:extLst>
            </p:cNvPr>
            <p:cNvGrpSpPr/>
            <p:nvPr/>
          </p:nvGrpSpPr>
          <p:grpSpPr>
            <a:xfrm>
              <a:off x="91579" y="95469"/>
              <a:ext cx="1193529" cy="1193529"/>
              <a:chOff x="0" y="0"/>
              <a:chExt cx="812800" cy="812800"/>
            </a:xfrm>
          </p:grpSpPr>
          <p:sp>
            <p:nvSpPr>
              <p:cNvPr id="38" name="Freeform 39">
                <a:extLst>
                  <a:ext uri="{FF2B5EF4-FFF2-40B4-BE49-F238E27FC236}">
                    <a16:creationId xmlns:a16="http://schemas.microsoft.com/office/drawing/2014/main" id="{80ECB6C1-10C3-3E78-1AE4-F79FB7F5CCC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7E10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TextBox 40">
                <a:extLst>
                  <a:ext uri="{FF2B5EF4-FFF2-40B4-BE49-F238E27FC236}">
                    <a16:creationId xmlns:a16="http://schemas.microsoft.com/office/drawing/2014/main" id="{C2BF0EBD-1534-D796-3CB6-EC1AC6E6AF16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34" name="Group 41">
              <a:extLst>
                <a:ext uri="{FF2B5EF4-FFF2-40B4-BE49-F238E27FC236}">
                  <a16:creationId xmlns:a16="http://schemas.microsoft.com/office/drawing/2014/main" id="{A6C1958A-93F8-38BD-2AAE-5B5A33747C54}"/>
                </a:ext>
              </a:extLst>
            </p:cNvPr>
            <p:cNvGrpSpPr/>
            <p:nvPr/>
          </p:nvGrpSpPr>
          <p:grpSpPr>
            <a:xfrm>
              <a:off x="0" y="0"/>
              <a:ext cx="1193529" cy="1193529"/>
              <a:chOff x="0" y="0"/>
              <a:chExt cx="812800" cy="812800"/>
            </a:xfrm>
          </p:grpSpPr>
          <p:sp>
            <p:nvSpPr>
              <p:cNvPr id="36" name="Freeform 42">
                <a:extLst>
                  <a:ext uri="{FF2B5EF4-FFF2-40B4-BE49-F238E27FC236}">
                    <a16:creationId xmlns:a16="http://schemas.microsoft.com/office/drawing/2014/main" id="{E0E46E6E-84BF-E98F-08E3-CD76C098D22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sq">
                <a:solidFill>
                  <a:srgbClr val="96B1E7"/>
                </a:solidFill>
                <a:prstDash val="sysDot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TextBox 43">
                <a:extLst>
                  <a:ext uri="{FF2B5EF4-FFF2-40B4-BE49-F238E27FC236}">
                    <a16:creationId xmlns:a16="http://schemas.microsoft.com/office/drawing/2014/main" id="{0D6256CC-C24B-9B68-482A-E4F184EAA0CF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35" name="TextBox 44">
              <a:extLst>
                <a:ext uri="{FF2B5EF4-FFF2-40B4-BE49-F238E27FC236}">
                  <a16:creationId xmlns:a16="http://schemas.microsoft.com/office/drawing/2014/main" id="{02035A12-9D0F-3DE0-C28C-446F4A60E6AD}"/>
                </a:ext>
              </a:extLst>
            </p:cNvPr>
            <p:cNvSpPr txBox="1"/>
            <p:nvPr/>
          </p:nvSpPr>
          <p:spPr>
            <a:xfrm>
              <a:off x="68263" y="111883"/>
              <a:ext cx="1057003" cy="829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38"/>
                </a:lnSpc>
              </a:pPr>
              <a:r>
                <a:rPr lang="en-US" sz="4027" dirty="0">
                  <a:solidFill>
                    <a:srgbClr val="EA613C"/>
                  </a:solidFill>
                  <a:latin typeface="UTM Cookies" panose="02040603050506020204" pitchFamily="18" charset="0"/>
                </a:rPr>
                <a:t>04</a:t>
              </a: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A6F39812-9BEF-B40E-3750-D4BA4CA604B6}"/>
              </a:ext>
            </a:extLst>
          </p:cNvPr>
          <p:cNvSpPr txBox="1"/>
          <p:nvPr/>
        </p:nvSpPr>
        <p:spPr>
          <a:xfrm>
            <a:off x="6301976" y="5009446"/>
            <a:ext cx="8739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i="1" dirty="0" err="1">
                <a:solidFill>
                  <a:srgbClr val="EA613C"/>
                </a:solidFill>
                <a:latin typeface="UTM Avo" panose="02040603050506020204" pitchFamily="18" charset="0"/>
              </a:rPr>
              <a:t>Gợi</a:t>
            </a:r>
            <a:r>
              <a:rPr lang="en-US" sz="2000" b="1" i="1" dirty="0">
                <a:solidFill>
                  <a:srgbClr val="EA613C"/>
                </a:solidFill>
                <a:latin typeface="UTM Avo" panose="02040603050506020204" pitchFamily="18" charset="0"/>
              </a:rPr>
              <a:t> ý</a:t>
            </a:r>
          </a:p>
        </p:txBody>
      </p:sp>
    </p:spTree>
    <p:extLst>
      <p:ext uri="{BB962C8B-B14F-4D97-AF65-F5344CB8AC3E}">
        <p14:creationId xmlns:p14="http://schemas.microsoft.com/office/powerpoint/2010/main" val="2292600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7231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8" fill="hold" nodeType="withEffect" p14:presetBounceEnd="69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333">
                                          <p:cBhvr additive="base">
                                            <p:cTn id="9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333">
                                          <p:cBhvr additive="base">
                                            <p:cTn id="10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2" fill="hold" nodeType="withEffect" p14:presetBounceEnd="62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667">
                                          <p:cBhvr additive="base">
                                            <p:cTn id="13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667">
                                          <p:cBhvr additive="base">
                                            <p:cTn id="14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5"/>
                    </p:tgtEl>
                  </p:cMediaNode>
                </p:audio>
              </p:childTnLst>
            </p:cTn>
          </p:par>
        </p:tnLst>
        <p:bldLst>
          <p:bldP spid="31" grpId="0"/>
          <p:bldP spid="4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7231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5"/>
                    </p:tgtEl>
                  </p:cMediaNode>
                </p:audio>
              </p:childTnLst>
            </p:cTn>
          </p:par>
        </p:tnLst>
        <p:bldLst>
          <p:bldP spid="31" grpId="0"/>
          <p:bldP spid="48" grpId="0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3F585572-275F-7D70-D7A8-5543E31210A1}"/>
              </a:ext>
            </a:extLst>
          </p:cNvPr>
          <p:cNvGrpSpPr/>
          <p:nvPr/>
        </p:nvGrpSpPr>
        <p:grpSpPr>
          <a:xfrm>
            <a:off x="1070385" y="512714"/>
            <a:ext cx="9933690" cy="5660866"/>
            <a:chOff x="1070385" y="512714"/>
            <a:chExt cx="9933690" cy="5660866"/>
          </a:xfrm>
        </p:grpSpPr>
        <p:grpSp>
          <p:nvGrpSpPr>
            <p:cNvPr id="15" name="Group 3">
              <a:extLst>
                <a:ext uri="{FF2B5EF4-FFF2-40B4-BE49-F238E27FC236}">
                  <a16:creationId xmlns:a16="http://schemas.microsoft.com/office/drawing/2014/main" id="{5BCFAFFE-D1A4-F11F-4BA3-E632BBB7BC55}"/>
                </a:ext>
              </a:extLst>
            </p:cNvPr>
            <p:cNvGrpSpPr/>
            <p:nvPr/>
          </p:nvGrpSpPr>
          <p:grpSpPr>
            <a:xfrm>
              <a:off x="1070385" y="512714"/>
              <a:ext cx="9933690" cy="5660866"/>
              <a:chOff x="0" y="0"/>
              <a:chExt cx="4148828" cy="2364273"/>
            </a:xfrm>
          </p:grpSpPr>
          <p:sp>
            <p:nvSpPr>
              <p:cNvPr id="19" name="Freeform 4">
                <a:extLst>
                  <a:ext uri="{FF2B5EF4-FFF2-40B4-BE49-F238E27FC236}">
                    <a16:creationId xmlns:a16="http://schemas.microsoft.com/office/drawing/2014/main" id="{BDD0A0DD-4C9B-C2D3-CF30-CBC2B525717A}"/>
                  </a:ext>
                </a:extLst>
              </p:cNvPr>
              <p:cNvSpPr/>
              <p:nvPr/>
            </p:nvSpPr>
            <p:spPr>
              <a:xfrm>
                <a:off x="0" y="0"/>
                <a:ext cx="4148828" cy="2364273"/>
              </a:xfrm>
              <a:custGeom>
                <a:avLst/>
                <a:gdLst/>
                <a:ahLst/>
                <a:cxnLst/>
                <a:rect l="l" t="t" r="r" b="b"/>
                <a:pathLst>
                  <a:path w="4148828" h="2364273">
                    <a:moveTo>
                      <a:pt x="25065" y="0"/>
                    </a:moveTo>
                    <a:lnTo>
                      <a:pt x="4123763" y="0"/>
                    </a:lnTo>
                    <a:cubicBezTo>
                      <a:pt x="4130410" y="0"/>
                      <a:pt x="4136786" y="2641"/>
                      <a:pt x="4141486" y="7341"/>
                    </a:cubicBezTo>
                    <a:cubicBezTo>
                      <a:pt x="4146187" y="12042"/>
                      <a:pt x="4148828" y="18417"/>
                      <a:pt x="4148828" y="25065"/>
                    </a:cubicBezTo>
                    <a:lnTo>
                      <a:pt x="4148828" y="2339208"/>
                    </a:lnTo>
                    <a:cubicBezTo>
                      <a:pt x="4148828" y="2345856"/>
                      <a:pt x="4146187" y="2352231"/>
                      <a:pt x="4141486" y="2356932"/>
                    </a:cubicBezTo>
                    <a:cubicBezTo>
                      <a:pt x="4136786" y="2361632"/>
                      <a:pt x="4130410" y="2364273"/>
                      <a:pt x="4123763" y="2364273"/>
                    </a:cubicBezTo>
                    <a:lnTo>
                      <a:pt x="25065" y="2364273"/>
                    </a:lnTo>
                    <a:cubicBezTo>
                      <a:pt x="18417" y="2364273"/>
                      <a:pt x="12042" y="2361632"/>
                      <a:pt x="7341" y="2356932"/>
                    </a:cubicBezTo>
                    <a:cubicBezTo>
                      <a:pt x="2641" y="2352231"/>
                      <a:pt x="0" y="2345856"/>
                      <a:pt x="0" y="2339208"/>
                    </a:cubicBezTo>
                    <a:lnTo>
                      <a:pt x="0" y="25065"/>
                    </a:lnTo>
                    <a:cubicBezTo>
                      <a:pt x="0" y="18417"/>
                      <a:pt x="2641" y="12042"/>
                      <a:pt x="7341" y="7341"/>
                    </a:cubicBezTo>
                    <a:cubicBezTo>
                      <a:pt x="12042" y="2641"/>
                      <a:pt x="18417" y="0"/>
                      <a:pt x="250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57150" cap="rnd">
                <a:solidFill>
                  <a:srgbClr val="EA613C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TextBox 5">
                <a:extLst>
                  <a:ext uri="{FF2B5EF4-FFF2-40B4-BE49-F238E27FC236}">
                    <a16:creationId xmlns:a16="http://schemas.microsoft.com/office/drawing/2014/main" id="{EBADD2D2-466D-166B-92C8-C3A758E89B3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4148828" cy="24118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grpSp>
          <p:nvGrpSpPr>
            <p:cNvPr id="16" name="Group 6">
              <a:extLst>
                <a:ext uri="{FF2B5EF4-FFF2-40B4-BE49-F238E27FC236}">
                  <a16:creationId xmlns:a16="http://schemas.microsoft.com/office/drawing/2014/main" id="{E7BFCB6D-056E-EB0F-F131-01C6107D2C44}"/>
                </a:ext>
              </a:extLst>
            </p:cNvPr>
            <p:cNvGrpSpPr/>
            <p:nvPr/>
          </p:nvGrpSpPr>
          <p:grpSpPr>
            <a:xfrm>
              <a:off x="1218208" y="657018"/>
              <a:ext cx="9638044" cy="5492387"/>
              <a:chOff x="0" y="0"/>
              <a:chExt cx="4148828" cy="2364273"/>
            </a:xfrm>
          </p:grpSpPr>
          <p:sp>
            <p:nvSpPr>
              <p:cNvPr id="17" name="Freeform 7">
                <a:extLst>
                  <a:ext uri="{FF2B5EF4-FFF2-40B4-BE49-F238E27FC236}">
                    <a16:creationId xmlns:a16="http://schemas.microsoft.com/office/drawing/2014/main" id="{8EB676A4-76A5-3E5F-1C8F-3BC151E5BB84}"/>
                  </a:ext>
                </a:extLst>
              </p:cNvPr>
              <p:cNvSpPr/>
              <p:nvPr/>
            </p:nvSpPr>
            <p:spPr>
              <a:xfrm>
                <a:off x="0" y="0"/>
                <a:ext cx="4148828" cy="2364273"/>
              </a:xfrm>
              <a:custGeom>
                <a:avLst/>
                <a:gdLst/>
                <a:ahLst/>
                <a:cxnLst/>
                <a:rect l="l" t="t" r="r" b="b"/>
                <a:pathLst>
                  <a:path w="4148828" h="2364273">
                    <a:moveTo>
                      <a:pt x="25834" y="0"/>
                    </a:moveTo>
                    <a:lnTo>
                      <a:pt x="4122994" y="0"/>
                    </a:lnTo>
                    <a:cubicBezTo>
                      <a:pt x="4129846" y="0"/>
                      <a:pt x="4136417" y="2722"/>
                      <a:pt x="4141261" y="7567"/>
                    </a:cubicBezTo>
                    <a:cubicBezTo>
                      <a:pt x="4146106" y="12411"/>
                      <a:pt x="4148828" y="18982"/>
                      <a:pt x="4148828" y="25834"/>
                    </a:cubicBezTo>
                    <a:lnTo>
                      <a:pt x="4148828" y="2338439"/>
                    </a:lnTo>
                    <a:cubicBezTo>
                      <a:pt x="4148828" y="2345291"/>
                      <a:pt x="4146106" y="2351862"/>
                      <a:pt x="4141261" y="2356707"/>
                    </a:cubicBezTo>
                    <a:cubicBezTo>
                      <a:pt x="4136417" y="2361551"/>
                      <a:pt x="4129846" y="2364273"/>
                      <a:pt x="4122994" y="2364273"/>
                    </a:cubicBezTo>
                    <a:lnTo>
                      <a:pt x="25834" y="2364273"/>
                    </a:lnTo>
                    <a:cubicBezTo>
                      <a:pt x="18982" y="2364273"/>
                      <a:pt x="12411" y="2361551"/>
                      <a:pt x="7567" y="2356707"/>
                    </a:cubicBezTo>
                    <a:cubicBezTo>
                      <a:pt x="2722" y="2351862"/>
                      <a:pt x="0" y="2345291"/>
                      <a:pt x="0" y="2338439"/>
                    </a:cubicBezTo>
                    <a:lnTo>
                      <a:pt x="0" y="25834"/>
                    </a:lnTo>
                    <a:cubicBezTo>
                      <a:pt x="0" y="18982"/>
                      <a:pt x="2722" y="12411"/>
                      <a:pt x="7567" y="7567"/>
                    </a:cubicBezTo>
                    <a:cubicBezTo>
                      <a:pt x="12411" y="2722"/>
                      <a:pt x="18982" y="0"/>
                      <a:pt x="25834" y="0"/>
                    </a:cubicBez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57150" cap="rnd">
                <a:solidFill>
                  <a:srgbClr val="EA613C">
                    <a:alpha val="40000"/>
                  </a:srgbClr>
                </a:solidFill>
                <a:prstDash val="sysDot"/>
                <a:rou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8" name="TextBox 8">
                <a:extLst>
                  <a:ext uri="{FF2B5EF4-FFF2-40B4-BE49-F238E27FC236}">
                    <a16:creationId xmlns:a16="http://schemas.microsoft.com/office/drawing/2014/main" id="{B7BA68D7-C49D-CFA4-C8E9-15C472C5CE6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4148828" cy="24118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13" name="Freeform 9">
            <a:extLst>
              <a:ext uri="{FF2B5EF4-FFF2-40B4-BE49-F238E27FC236}">
                <a16:creationId xmlns:a16="http://schemas.microsoft.com/office/drawing/2014/main" id="{D44C020F-36FC-1DB0-C169-949D0EB59081}"/>
              </a:ext>
            </a:extLst>
          </p:cNvPr>
          <p:cNvSpPr/>
          <p:nvPr/>
        </p:nvSpPr>
        <p:spPr>
          <a:xfrm>
            <a:off x="-607300" y="4816483"/>
            <a:ext cx="13117939" cy="3248369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15">
            <a:extLst>
              <a:ext uri="{FF2B5EF4-FFF2-40B4-BE49-F238E27FC236}">
                <a16:creationId xmlns:a16="http://schemas.microsoft.com/office/drawing/2014/main" id="{4532EBEC-9BA9-4405-6BF3-449A03FEEDCB}"/>
              </a:ext>
            </a:extLst>
          </p:cNvPr>
          <p:cNvSpPr/>
          <p:nvPr/>
        </p:nvSpPr>
        <p:spPr>
          <a:xfrm>
            <a:off x="27615" y="2778125"/>
            <a:ext cx="2796833" cy="4246861"/>
          </a:xfrm>
          <a:custGeom>
            <a:avLst/>
            <a:gdLst/>
            <a:ahLst/>
            <a:cxnLst/>
            <a:rect l="l" t="t" r="r" b="b"/>
            <a:pathLst>
              <a:path w="3741864" h="5681847">
                <a:moveTo>
                  <a:pt x="0" y="0"/>
                </a:moveTo>
                <a:lnTo>
                  <a:pt x="3741864" y="0"/>
                </a:lnTo>
                <a:lnTo>
                  <a:pt x="3741864" y="5681847"/>
                </a:lnTo>
                <a:lnTo>
                  <a:pt x="0" y="568184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8DE8E56-5474-9372-C43C-DECA8C3BC63D}"/>
              </a:ext>
            </a:extLst>
          </p:cNvPr>
          <p:cNvGrpSpPr/>
          <p:nvPr/>
        </p:nvGrpSpPr>
        <p:grpSpPr>
          <a:xfrm>
            <a:off x="3066497" y="790626"/>
            <a:ext cx="6059005" cy="1000238"/>
            <a:chOff x="0" y="0"/>
            <a:chExt cx="1149864" cy="240849"/>
          </a:xfrm>
        </p:grpSpPr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689616DE-A416-1C6B-F1AC-748E6FB8B973}"/>
                </a:ext>
              </a:extLst>
            </p:cNvPr>
            <p:cNvSpPr/>
            <p:nvPr/>
          </p:nvSpPr>
          <p:spPr>
            <a:xfrm>
              <a:off x="0" y="0"/>
              <a:ext cx="1149864" cy="240849"/>
            </a:xfrm>
            <a:custGeom>
              <a:avLst/>
              <a:gdLst/>
              <a:ahLst/>
              <a:cxnLst/>
              <a:rect l="l" t="t" r="r" b="b"/>
              <a:pathLst>
                <a:path w="1149864" h="240849">
                  <a:moveTo>
                    <a:pt x="118055" y="0"/>
                  </a:moveTo>
                  <a:lnTo>
                    <a:pt x="1031808" y="0"/>
                  </a:lnTo>
                  <a:cubicBezTo>
                    <a:pt x="1063118" y="0"/>
                    <a:pt x="1093146" y="12438"/>
                    <a:pt x="1115286" y="34578"/>
                  </a:cubicBezTo>
                  <a:cubicBezTo>
                    <a:pt x="1137426" y="56717"/>
                    <a:pt x="1149864" y="86745"/>
                    <a:pt x="1149864" y="118055"/>
                  </a:cubicBezTo>
                  <a:lnTo>
                    <a:pt x="1149864" y="122794"/>
                  </a:lnTo>
                  <a:cubicBezTo>
                    <a:pt x="1149864" y="154104"/>
                    <a:pt x="1137426" y="184132"/>
                    <a:pt x="1115286" y="206272"/>
                  </a:cubicBezTo>
                  <a:cubicBezTo>
                    <a:pt x="1093146" y="228411"/>
                    <a:pt x="1063118" y="240849"/>
                    <a:pt x="1031808" y="240849"/>
                  </a:cubicBezTo>
                  <a:lnTo>
                    <a:pt x="118055" y="240849"/>
                  </a:lnTo>
                  <a:cubicBezTo>
                    <a:pt x="86745" y="240849"/>
                    <a:pt x="56717" y="228411"/>
                    <a:pt x="34578" y="206272"/>
                  </a:cubicBezTo>
                  <a:cubicBezTo>
                    <a:pt x="12438" y="184132"/>
                    <a:pt x="0" y="154104"/>
                    <a:pt x="0" y="122794"/>
                  </a:cubicBezTo>
                  <a:lnTo>
                    <a:pt x="0" y="118055"/>
                  </a:lnTo>
                  <a:cubicBezTo>
                    <a:pt x="0" y="86745"/>
                    <a:pt x="12438" y="56717"/>
                    <a:pt x="34578" y="34578"/>
                  </a:cubicBezTo>
                  <a:cubicBezTo>
                    <a:pt x="56717" y="12438"/>
                    <a:pt x="86745" y="0"/>
                    <a:pt x="118055" y="0"/>
                  </a:cubicBezTo>
                  <a:close/>
                </a:path>
              </a:pathLst>
            </a:custGeom>
            <a:solidFill>
              <a:srgbClr val="E9EFFD"/>
            </a:solidFill>
            <a:ln w="28575" cap="rnd">
              <a:solidFill>
                <a:srgbClr val="96B1E7"/>
              </a:soli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5CE5E56-BB52-A14B-DDC7-6068CCEE0E4B}"/>
                </a:ext>
              </a:extLst>
            </p:cNvPr>
            <p:cNvSpPr txBox="1"/>
            <p:nvPr/>
          </p:nvSpPr>
          <p:spPr>
            <a:xfrm>
              <a:off x="0" y="-47625"/>
              <a:ext cx="1149864" cy="288474"/>
            </a:xfrm>
            <a:prstGeom prst="rect">
              <a:avLst/>
            </a:prstGeom>
          </p:spPr>
          <p:txBody>
            <a:bodyPr lIns="38916" tIns="38916" rIns="38916" bIns="38916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5" name="Freeform 22">
            <a:extLst>
              <a:ext uri="{FF2B5EF4-FFF2-40B4-BE49-F238E27FC236}">
                <a16:creationId xmlns:a16="http://schemas.microsoft.com/office/drawing/2014/main" id="{32FB7FB8-CFD8-F63C-85C4-8908EAE4A35F}"/>
              </a:ext>
            </a:extLst>
          </p:cNvPr>
          <p:cNvSpPr/>
          <p:nvPr/>
        </p:nvSpPr>
        <p:spPr>
          <a:xfrm>
            <a:off x="2918674" y="921368"/>
            <a:ext cx="538856" cy="738754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0" y="0"/>
                </a:moveTo>
                <a:lnTo>
                  <a:pt x="718475" y="0"/>
                </a:lnTo>
                <a:lnTo>
                  <a:pt x="718475" y="985006"/>
                </a:lnTo>
                <a:lnTo>
                  <a:pt x="0" y="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4">
            <a:extLst>
              <a:ext uri="{FF2B5EF4-FFF2-40B4-BE49-F238E27FC236}">
                <a16:creationId xmlns:a16="http://schemas.microsoft.com/office/drawing/2014/main" id="{061E6223-DC29-7ED9-CE77-1DD4E53FCA24}"/>
              </a:ext>
            </a:extLst>
          </p:cNvPr>
          <p:cNvSpPr/>
          <p:nvPr/>
        </p:nvSpPr>
        <p:spPr>
          <a:xfrm flipH="1">
            <a:off x="8732726" y="952334"/>
            <a:ext cx="538856" cy="738754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718475" y="0"/>
                </a:moveTo>
                <a:lnTo>
                  <a:pt x="0" y="0"/>
                </a:lnTo>
                <a:lnTo>
                  <a:pt x="0" y="985006"/>
                </a:lnTo>
                <a:lnTo>
                  <a:pt x="718475" y="985006"/>
                </a:lnTo>
                <a:lnTo>
                  <a:pt x="71847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B87DA09-8AC2-7954-8BFA-BDB7964E8C4D}"/>
              </a:ext>
            </a:extLst>
          </p:cNvPr>
          <p:cNvSpPr txBox="1"/>
          <p:nvPr/>
        </p:nvSpPr>
        <p:spPr>
          <a:xfrm>
            <a:off x="3389548" y="1086182"/>
            <a:ext cx="5400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EA613C"/>
                </a:solidFill>
                <a:latin typeface="UTM Avo" panose="02040603050506020204" pitchFamily="18" charset="0"/>
              </a:rPr>
              <a:t>CÁC BƯỚC LÀM MÁY QUAY PHIM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EF503B3-F427-B86C-B115-ECF08BE12481}"/>
              </a:ext>
            </a:extLst>
          </p:cNvPr>
          <p:cNvSpPr txBox="1"/>
          <p:nvPr/>
        </p:nvSpPr>
        <p:spPr>
          <a:xfrm>
            <a:off x="3436470" y="3881874"/>
            <a:ext cx="3513868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Dán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cuộn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phim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tạo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lên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hai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ống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giấy</a:t>
            </a:r>
            <a:endParaRPr lang="en-US" sz="2400" dirty="0">
              <a:latin typeface="UTM Avo" panose="02040603050506020204" pitchFamily="18" charset="0"/>
            </a:endParaRPr>
          </a:p>
        </p:txBody>
      </p:sp>
      <p:grpSp>
        <p:nvGrpSpPr>
          <p:cNvPr id="29" name="Group 37">
            <a:extLst>
              <a:ext uri="{FF2B5EF4-FFF2-40B4-BE49-F238E27FC236}">
                <a16:creationId xmlns:a16="http://schemas.microsoft.com/office/drawing/2014/main" id="{FBD8C3CE-2E78-CE78-32D1-ECC4F9E4D68D}"/>
              </a:ext>
            </a:extLst>
          </p:cNvPr>
          <p:cNvGrpSpPr/>
          <p:nvPr/>
        </p:nvGrpSpPr>
        <p:grpSpPr>
          <a:xfrm>
            <a:off x="3385273" y="2688842"/>
            <a:ext cx="963831" cy="966749"/>
            <a:chOff x="0" y="0"/>
            <a:chExt cx="1285108" cy="1288998"/>
          </a:xfrm>
        </p:grpSpPr>
        <p:grpSp>
          <p:nvGrpSpPr>
            <p:cNvPr id="30" name="Group 38">
              <a:extLst>
                <a:ext uri="{FF2B5EF4-FFF2-40B4-BE49-F238E27FC236}">
                  <a16:creationId xmlns:a16="http://schemas.microsoft.com/office/drawing/2014/main" id="{7E888A95-0757-4E6F-8E67-41B2D32196C6}"/>
                </a:ext>
              </a:extLst>
            </p:cNvPr>
            <p:cNvGrpSpPr/>
            <p:nvPr/>
          </p:nvGrpSpPr>
          <p:grpSpPr>
            <a:xfrm>
              <a:off x="91579" y="95469"/>
              <a:ext cx="1193529" cy="1193529"/>
              <a:chOff x="0" y="0"/>
              <a:chExt cx="812800" cy="812800"/>
            </a:xfrm>
          </p:grpSpPr>
          <p:sp>
            <p:nvSpPr>
              <p:cNvPr id="35" name="Freeform 39">
                <a:extLst>
                  <a:ext uri="{FF2B5EF4-FFF2-40B4-BE49-F238E27FC236}">
                    <a16:creationId xmlns:a16="http://schemas.microsoft.com/office/drawing/2014/main" id="{2C586974-FDE4-67C4-DF30-B25F50F3DF36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7E10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TextBox 40">
                <a:extLst>
                  <a:ext uri="{FF2B5EF4-FFF2-40B4-BE49-F238E27FC236}">
                    <a16:creationId xmlns:a16="http://schemas.microsoft.com/office/drawing/2014/main" id="{E4BFB7B1-38DD-2E57-57CE-CF20EFC5BD67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31" name="Group 41">
              <a:extLst>
                <a:ext uri="{FF2B5EF4-FFF2-40B4-BE49-F238E27FC236}">
                  <a16:creationId xmlns:a16="http://schemas.microsoft.com/office/drawing/2014/main" id="{EBFA8700-744C-EA3A-BF87-76C5D8C1568C}"/>
                </a:ext>
              </a:extLst>
            </p:cNvPr>
            <p:cNvGrpSpPr/>
            <p:nvPr/>
          </p:nvGrpSpPr>
          <p:grpSpPr>
            <a:xfrm>
              <a:off x="0" y="0"/>
              <a:ext cx="1193529" cy="1193529"/>
              <a:chOff x="0" y="0"/>
              <a:chExt cx="812800" cy="812800"/>
            </a:xfrm>
          </p:grpSpPr>
          <p:sp>
            <p:nvSpPr>
              <p:cNvPr id="33" name="Freeform 42">
                <a:extLst>
                  <a:ext uri="{FF2B5EF4-FFF2-40B4-BE49-F238E27FC236}">
                    <a16:creationId xmlns:a16="http://schemas.microsoft.com/office/drawing/2014/main" id="{7F9C9218-6A64-193B-825C-FF5C0356F810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sq">
                <a:solidFill>
                  <a:srgbClr val="96B1E7"/>
                </a:solidFill>
                <a:prstDash val="sysDot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TextBox 43">
                <a:extLst>
                  <a:ext uri="{FF2B5EF4-FFF2-40B4-BE49-F238E27FC236}">
                    <a16:creationId xmlns:a16="http://schemas.microsoft.com/office/drawing/2014/main" id="{F90B493F-91B2-A5FD-EED5-81DC30930DBC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32" name="TextBox 44">
              <a:extLst>
                <a:ext uri="{FF2B5EF4-FFF2-40B4-BE49-F238E27FC236}">
                  <a16:creationId xmlns:a16="http://schemas.microsoft.com/office/drawing/2014/main" id="{6B748045-CF79-02C6-DA5B-9DE4BF93667B}"/>
                </a:ext>
              </a:extLst>
            </p:cNvPr>
            <p:cNvSpPr txBox="1"/>
            <p:nvPr/>
          </p:nvSpPr>
          <p:spPr>
            <a:xfrm>
              <a:off x="68263" y="111883"/>
              <a:ext cx="1057003" cy="829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38"/>
                </a:lnSpc>
              </a:pPr>
              <a:r>
                <a:rPr lang="en-US" sz="4027" dirty="0">
                  <a:solidFill>
                    <a:srgbClr val="EA613C"/>
                  </a:solidFill>
                  <a:latin typeface="UTM Cookies" panose="02040603050506020204" pitchFamily="18" charset="0"/>
                </a:rPr>
                <a:t>05</a:t>
              </a:r>
            </a:p>
          </p:txBody>
        </p:sp>
      </p:grpSp>
      <p:pic>
        <p:nvPicPr>
          <p:cNvPr id="12" name="Slide 24">
            <a:hlinkClick r:id="" action="ppaction://media"/>
            <a:extLst>
              <a:ext uri="{FF2B5EF4-FFF2-40B4-BE49-F238E27FC236}">
                <a16:creationId xmlns:a16="http://schemas.microsoft.com/office/drawing/2014/main" id="{215C90E6-F015-4D3F-8171-05C8CB0813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43000" y="7239000"/>
            <a:ext cx="609600" cy="609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338" y="2053484"/>
            <a:ext cx="3513867" cy="3797069"/>
          </a:xfrm>
          <a:prstGeom prst="roundRect">
            <a:avLst>
              <a:gd name="adj" fmla="val 14303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359AF6AE-7C2E-451A-1451-7F9011C5386B}"/>
              </a:ext>
            </a:extLst>
          </p:cNvPr>
          <p:cNvSpPr txBox="1"/>
          <p:nvPr/>
        </p:nvSpPr>
        <p:spPr>
          <a:xfrm>
            <a:off x="6030643" y="4965899"/>
            <a:ext cx="8739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i="1" dirty="0" err="1">
                <a:solidFill>
                  <a:srgbClr val="EA613C"/>
                </a:solidFill>
                <a:latin typeface="UTM Avo" panose="02040603050506020204" pitchFamily="18" charset="0"/>
              </a:rPr>
              <a:t>Gợi</a:t>
            </a:r>
            <a:r>
              <a:rPr lang="en-US" sz="2000" b="1" i="1" dirty="0">
                <a:solidFill>
                  <a:srgbClr val="EA613C"/>
                </a:solidFill>
                <a:latin typeface="UTM Avo" panose="02040603050506020204" pitchFamily="18" charset="0"/>
              </a:rPr>
              <a:t> ý</a:t>
            </a:r>
          </a:p>
        </p:txBody>
      </p:sp>
    </p:spTree>
    <p:extLst>
      <p:ext uri="{BB962C8B-B14F-4D97-AF65-F5344CB8AC3E}">
        <p14:creationId xmlns:p14="http://schemas.microsoft.com/office/powerpoint/2010/main" val="2592100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6273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8" fill="hold" nodeType="withEffect" p14:presetBounceEnd="69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333">
                                          <p:cBhvr additive="base">
                                            <p:cTn id="9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333">
                                          <p:cBhvr additive="base">
                                            <p:cTn id="10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2" fill="hold" nodeType="withEffect" p14:presetBounceEnd="69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333">
                                          <p:cBhvr additive="base">
                                            <p:cTn id="13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333">
                                          <p:cBhvr additive="base">
                                            <p:cTn id="14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2"/>
                    </p:tgtEl>
                  </p:cMediaNode>
                </p:audio>
              </p:childTnLst>
            </p:cTn>
          </p:par>
        </p:tnLst>
        <p:bldLst>
          <p:bldP spid="28" grpId="0"/>
          <p:bldP spid="4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6273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2"/>
                    </p:tgtEl>
                  </p:cMediaNode>
                </p:audio>
              </p:childTnLst>
            </p:cTn>
          </p:par>
        </p:tnLst>
        <p:bldLst>
          <p:bldP spid="28" grpId="0"/>
          <p:bldP spid="45" grpId="0"/>
        </p:bld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5CCCC03A-3BBA-6CB2-F8C0-62D4A82037C6}"/>
              </a:ext>
            </a:extLst>
          </p:cNvPr>
          <p:cNvGrpSpPr/>
          <p:nvPr/>
        </p:nvGrpSpPr>
        <p:grpSpPr>
          <a:xfrm>
            <a:off x="1070385" y="512714"/>
            <a:ext cx="9933690" cy="5660866"/>
            <a:chOff x="1070385" y="512714"/>
            <a:chExt cx="9933690" cy="5660866"/>
          </a:xfrm>
        </p:grpSpPr>
        <p:grpSp>
          <p:nvGrpSpPr>
            <p:cNvPr id="15" name="Group 3">
              <a:extLst>
                <a:ext uri="{FF2B5EF4-FFF2-40B4-BE49-F238E27FC236}">
                  <a16:creationId xmlns:a16="http://schemas.microsoft.com/office/drawing/2014/main" id="{F548B19C-4731-DA08-F2EC-9F3D15979202}"/>
                </a:ext>
              </a:extLst>
            </p:cNvPr>
            <p:cNvGrpSpPr/>
            <p:nvPr/>
          </p:nvGrpSpPr>
          <p:grpSpPr>
            <a:xfrm>
              <a:off x="1070385" y="512714"/>
              <a:ext cx="9933690" cy="5660866"/>
              <a:chOff x="0" y="0"/>
              <a:chExt cx="4148828" cy="2364273"/>
            </a:xfrm>
          </p:grpSpPr>
          <p:sp>
            <p:nvSpPr>
              <p:cNvPr id="21" name="Freeform 4">
                <a:extLst>
                  <a:ext uri="{FF2B5EF4-FFF2-40B4-BE49-F238E27FC236}">
                    <a16:creationId xmlns:a16="http://schemas.microsoft.com/office/drawing/2014/main" id="{F04BB1CD-D95D-A114-0169-046F9C40882F}"/>
                  </a:ext>
                </a:extLst>
              </p:cNvPr>
              <p:cNvSpPr/>
              <p:nvPr/>
            </p:nvSpPr>
            <p:spPr>
              <a:xfrm>
                <a:off x="0" y="0"/>
                <a:ext cx="4148828" cy="2364273"/>
              </a:xfrm>
              <a:custGeom>
                <a:avLst/>
                <a:gdLst/>
                <a:ahLst/>
                <a:cxnLst/>
                <a:rect l="l" t="t" r="r" b="b"/>
                <a:pathLst>
                  <a:path w="4148828" h="2364273">
                    <a:moveTo>
                      <a:pt x="25065" y="0"/>
                    </a:moveTo>
                    <a:lnTo>
                      <a:pt x="4123763" y="0"/>
                    </a:lnTo>
                    <a:cubicBezTo>
                      <a:pt x="4130410" y="0"/>
                      <a:pt x="4136786" y="2641"/>
                      <a:pt x="4141486" y="7341"/>
                    </a:cubicBezTo>
                    <a:cubicBezTo>
                      <a:pt x="4146187" y="12042"/>
                      <a:pt x="4148828" y="18417"/>
                      <a:pt x="4148828" y="25065"/>
                    </a:cubicBezTo>
                    <a:lnTo>
                      <a:pt x="4148828" y="2339208"/>
                    </a:lnTo>
                    <a:cubicBezTo>
                      <a:pt x="4148828" y="2345856"/>
                      <a:pt x="4146187" y="2352231"/>
                      <a:pt x="4141486" y="2356932"/>
                    </a:cubicBezTo>
                    <a:cubicBezTo>
                      <a:pt x="4136786" y="2361632"/>
                      <a:pt x="4130410" y="2364273"/>
                      <a:pt x="4123763" y="2364273"/>
                    </a:cubicBezTo>
                    <a:lnTo>
                      <a:pt x="25065" y="2364273"/>
                    </a:lnTo>
                    <a:cubicBezTo>
                      <a:pt x="18417" y="2364273"/>
                      <a:pt x="12042" y="2361632"/>
                      <a:pt x="7341" y="2356932"/>
                    </a:cubicBezTo>
                    <a:cubicBezTo>
                      <a:pt x="2641" y="2352231"/>
                      <a:pt x="0" y="2345856"/>
                      <a:pt x="0" y="2339208"/>
                    </a:cubicBezTo>
                    <a:lnTo>
                      <a:pt x="0" y="25065"/>
                    </a:lnTo>
                    <a:cubicBezTo>
                      <a:pt x="0" y="18417"/>
                      <a:pt x="2641" y="12042"/>
                      <a:pt x="7341" y="7341"/>
                    </a:cubicBezTo>
                    <a:cubicBezTo>
                      <a:pt x="12042" y="2641"/>
                      <a:pt x="18417" y="0"/>
                      <a:pt x="250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57150" cap="rnd">
                <a:solidFill>
                  <a:srgbClr val="EA613C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TextBox 5">
                <a:extLst>
                  <a:ext uri="{FF2B5EF4-FFF2-40B4-BE49-F238E27FC236}">
                    <a16:creationId xmlns:a16="http://schemas.microsoft.com/office/drawing/2014/main" id="{F2EB567D-BB94-507E-54B5-2278CAFFCF2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4148828" cy="24118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grpSp>
          <p:nvGrpSpPr>
            <p:cNvPr id="18" name="Group 6">
              <a:extLst>
                <a:ext uri="{FF2B5EF4-FFF2-40B4-BE49-F238E27FC236}">
                  <a16:creationId xmlns:a16="http://schemas.microsoft.com/office/drawing/2014/main" id="{44FA0074-0A63-21C4-8F4D-982B40E819E2}"/>
                </a:ext>
              </a:extLst>
            </p:cNvPr>
            <p:cNvGrpSpPr/>
            <p:nvPr/>
          </p:nvGrpSpPr>
          <p:grpSpPr>
            <a:xfrm>
              <a:off x="1218208" y="657018"/>
              <a:ext cx="9638044" cy="5492387"/>
              <a:chOff x="0" y="0"/>
              <a:chExt cx="4148828" cy="2364273"/>
            </a:xfrm>
          </p:grpSpPr>
          <p:sp>
            <p:nvSpPr>
              <p:cNvPr id="19" name="Freeform 7">
                <a:extLst>
                  <a:ext uri="{FF2B5EF4-FFF2-40B4-BE49-F238E27FC236}">
                    <a16:creationId xmlns:a16="http://schemas.microsoft.com/office/drawing/2014/main" id="{52A2203D-920C-40F0-DF7A-BA498FE53A80}"/>
                  </a:ext>
                </a:extLst>
              </p:cNvPr>
              <p:cNvSpPr/>
              <p:nvPr/>
            </p:nvSpPr>
            <p:spPr>
              <a:xfrm>
                <a:off x="0" y="0"/>
                <a:ext cx="4148828" cy="2364273"/>
              </a:xfrm>
              <a:custGeom>
                <a:avLst/>
                <a:gdLst/>
                <a:ahLst/>
                <a:cxnLst/>
                <a:rect l="l" t="t" r="r" b="b"/>
                <a:pathLst>
                  <a:path w="4148828" h="2364273">
                    <a:moveTo>
                      <a:pt x="25834" y="0"/>
                    </a:moveTo>
                    <a:lnTo>
                      <a:pt x="4122994" y="0"/>
                    </a:lnTo>
                    <a:cubicBezTo>
                      <a:pt x="4129846" y="0"/>
                      <a:pt x="4136417" y="2722"/>
                      <a:pt x="4141261" y="7567"/>
                    </a:cubicBezTo>
                    <a:cubicBezTo>
                      <a:pt x="4146106" y="12411"/>
                      <a:pt x="4148828" y="18982"/>
                      <a:pt x="4148828" y="25834"/>
                    </a:cubicBezTo>
                    <a:lnTo>
                      <a:pt x="4148828" y="2338439"/>
                    </a:lnTo>
                    <a:cubicBezTo>
                      <a:pt x="4148828" y="2345291"/>
                      <a:pt x="4146106" y="2351862"/>
                      <a:pt x="4141261" y="2356707"/>
                    </a:cubicBezTo>
                    <a:cubicBezTo>
                      <a:pt x="4136417" y="2361551"/>
                      <a:pt x="4129846" y="2364273"/>
                      <a:pt x="4122994" y="2364273"/>
                    </a:cubicBezTo>
                    <a:lnTo>
                      <a:pt x="25834" y="2364273"/>
                    </a:lnTo>
                    <a:cubicBezTo>
                      <a:pt x="18982" y="2364273"/>
                      <a:pt x="12411" y="2361551"/>
                      <a:pt x="7567" y="2356707"/>
                    </a:cubicBezTo>
                    <a:cubicBezTo>
                      <a:pt x="2722" y="2351862"/>
                      <a:pt x="0" y="2345291"/>
                      <a:pt x="0" y="2338439"/>
                    </a:cubicBezTo>
                    <a:lnTo>
                      <a:pt x="0" y="25834"/>
                    </a:lnTo>
                    <a:cubicBezTo>
                      <a:pt x="0" y="18982"/>
                      <a:pt x="2722" y="12411"/>
                      <a:pt x="7567" y="7567"/>
                    </a:cubicBezTo>
                    <a:cubicBezTo>
                      <a:pt x="12411" y="2722"/>
                      <a:pt x="18982" y="0"/>
                      <a:pt x="25834" y="0"/>
                    </a:cubicBez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57150" cap="rnd">
                <a:solidFill>
                  <a:srgbClr val="EA613C">
                    <a:alpha val="40000"/>
                  </a:srgbClr>
                </a:solidFill>
                <a:prstDash val="sysDot"/>
                <a:rou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0" name="TextBox 8">
                <a:extLst>
                  <a:ext uri="{FF2B5EF4-FFF2-40B4-BE49-F238E27FC236}">
                    <a16:creationId xmlns:a16="http://schemas.microsoft.com/office/drawing/2014/main" id="{B4180D68-4D71-A04F-3E43-56B54D3BC67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4148828" cy="24118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6" name="Freeform 9">
            <a:extLst>
              <a:ext uri="{FF2B5EF4-FFF2-40B4-BE49-F238E27FC236}">
                <a16:creationId xmlns:a16="http://schemas.microsoft.com/office/drawing/2014/main" id="{71B406BB-128A-89AE-B23C-22A54C74AF22}"/>
              </a:ext>
            </a:extLst>
          </p:cNvPr>
          <p:cNvSpPr/>
          <p:nvPr/>
        </p:nvSpPr>
        <p:spPr>
          <a:xfrm>
            <a:off x="-607300" y="4816483"/>
            <a:ext cx="13117939" cy="3248369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15">
            <a:extLst>
              <a:ext uri="{FF2B5EF4-FFF2-40B4-BE49-F238E27FC236}">
                <a16:creationId xmlns:a16="http://schemas.microsoft.com/office/drawing/2014/main" id="{B990599E-CBC2-F810-EC76-8D816BC93597}"/>
              </a:ext>
            </a:extLst>
          </p:cNvPr>
          <p:cNvSpPr/>
          <p:nvPr/>
        </p:nvSpPr>
        <p:spPr>
          <a:xfrm>
            <a:off x="27615" y="2778125"/>
            <a:ext cx="2796833" cy="4246861"/>
          </a:xfrm>
          <a:custGeom>
            <a:avLst/>
            <a:gdLst/>
            <a:ahLst/>
            <a:cxnLst/>
            <a:rect l="l" t="t" r="r" b="b"/>
            <a:pathLst>
              <a:path w="3741864" h="5681847">
                <a:moveTo>
                  <a:pt x="0" y="0"/>
                </a:moveTo>
                <a:lnTo>
                  <a:pt x="3741864" y="0"/>
                </a:lnTo>
                <a:lnTo>
                  <a:pt x="3741864" y="5681847"/>
                </a:lnTo>
                <a:lnTo>
                  <a:pt x="0" y="568184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FAB6835-1B5C-CC0B-1F80-7E8EB7566244}"/>
              </a:ext>
            </a:extLst>
          </p:cNvPr>
          <p:cNvGrpSpPr/>
          <p:nvPr/>
        </p:nvGrpSpPr>
        <p:grpSpPr>
          <a:xfrm>
            <a:off x="3066497" y="790626"/>
            <a:ext cx="6059005" cy="1000238"/>
            <a:chOff x="0" y="0"/>
            <a:chExt cx="1149864" cy="240849"/>
          </a:xfrm>
        </p:grpSpPr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FDAC7D0C-8BBD-D5BC-84A8-0F9A5E08E865}"/>
                </a:ext>
              </a:extLst>
            </p:cNvPr>
            <p:cNvSpPr/>
            <p:nvPr/>
          </p:nvSpPr>
          <p:spPr>
            <a:xfrm>
              <a:off x="0" y="0"/>
              <a:ext cx="1149864" cy="240849"/>
            </a:xfrm>
            <a:custGeom>
              <a:avLst/>
              <a:gdLst/>
              <a:ahLst/>
              <a:cxnLst/>
              <a:rect l="l" t="t" r="r" b="b"/>
              <a:pathLst>
                <a:path w="1149864" h="240849">
                  <a:moveTo>
                    <a:pt x="118055" y="0"/>
                  </a:moveTo>
                  <a:lnTo>
                    <a:pt x="1031808" y="0"/>
                  </a:lnTo>
                  <a:cubicBezTo>
                    <a:pt x="1063118" y="0"/>
                    <a:pt x="1093146" y="12438"/>
                    <a:pt x="1115286" y="34578"/>
                  </a:cubicBezTo>
                  <a:cubicBezTo>
                    <a:pt x="1137426" y="56717"/>
                    <a:pt x="1149864" y="86745"/>
                    <a:pt x="1149864" y="118055"/>
                  </a:cubicBezTo>
                  <a:lnTo>
                    <a:pt x="1149864" y="122794"/>
                  </a:lnTo>
                  <a:cubicBezTo>
                    <a:pt x="1149864" y="154104"/>
                    <a:pt x="1137426" y="184132"/>
                    <a:pt x="1115286" y="206272"/>
                  </a:cubicBezTo>
                  <a:cubicBezTo>
                    <a:pt x="1093146" y="228411"/>
                    <a:pt x="1063118" y="240849"/>
                    <a:pt x="1031808" y="240849"/>
                  </a:cubicBezTo>
                  <a:lnTo>
                    <a:pt x="118055" y="240849"/>
                  </a:lnTo>
                  <a:cubicBezTo>
                    <a:pt x="86745" y="240849"/>
                    <a:pt x="56717" y="228411"/>
                    <a:pt x="34578" y="206272"/>
                  </a:cubicBezTo>
                  <a:cubicBezTo>
                    <a:pt x="12438" y="184132"/>
                    <a:pt x="0" y="154104"/>
                    <a:pt x="0" y="122794"/>
                  </a:cubicBezTo>
                  <a:lnTo>
                    <a:pt x="0" y="118055"/>
                  </a:lnTo>
                  <a:cubicBezTo>
                    <a:pt x="0" y="86745"/>
                    <a:pt x="12438" y="56717"/>
                    <a:pt x="34578" y="34578"/>
                  </a:cubicBezTo>
                  <a:cubicBezTo>
                    <a:pt x="56717" y="12438"/>
                    <a:pt x="86745" y="0"/>
                    <a:pt x="118055" y="0"/>
                  </a:cubicBezTo>
                  <a:close/>
                </a:path>
              </a:pathLst>
            </a:custGeom>
            <a:solidFill>
              <a:srgbClr val="E9EFFD"/>
            </a:solidFill>
            <a:ln w="28575" cap="rnd">
              <a:solidFill>
                <a:srgbClr val="96B1E7"/>
              </a:soli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7F32C6F-213E-862A-F09C-6B766FD78D44}"/>
                </a:ext>
              </a:extLst>
            </p:cNvPr>
            <p:cNvSpPr txBox="1"/>
            <p:nvPr/>
          </p:nvSpPr>
          <p:spPr>
            <a:xfrm>
              <a:off x="0" y="-47625"/>
              <a:ext cx="1149864" cy="288474"/>
            </a:xfrm>
            <a:prstGeom prst="rect">
              <a:avLst/>
            </a:prstGeom>
          </p:spPr>
          <p:txBody>
            <a:bodyPr lIns="38916" tIns="38916" rIns="38916" bIns="38916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7" name="Freeform 22">
            <a:extLst>
              <a:ext uri="{FF2B5EF4-FFF2-40B4-BE49-F238E27FC236}">
                <a16:creationId xmlns:a16="http://schemas.microsoft.com/office/drawing/2014/main" id="{C910C829-CAEE-5169-E862-4C91993FC16C}"/>
              </a:ext>
            </a:extLst>
          </p:cNvPr>
          <p:cNvSpPr/>
          <p:nvPr/>
        </p:nvSpPr>
        <p:spPr>
          <a:xfrm>
            <a:off x="2918674" y="921368"/>
            <a:ext cx="538856" cy="738754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0" y="0"/>
                </a:moveTo>
                <a:lnTo>
                  <a:pt x="718475" y="0"/>
                </a:lnTo>
                <a:lnTo>
                  <a:pt x="718475" y="985006"/>
                </a:lnTo>
                <a:lnTo>
                  <a:pt x="0" y="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4">
            <a:extLst>
              <a:ext uri="{FF2B5EF4-FFF2-40B4-BE49-F238E27FC236}">
                <a16:creationId xmlns:a16="http://schemas.microsoft.com/office/drawing/2014/main" id="{28502407-55A3-16D1-7204-DC78B2FAEEC2}"/>
              </a:ext>
            </a:extLst>
          </p:cNvPr>
          <p:cNvSpPr/>
          <p:nvPr/>
        </p:nvSpPr>
        <p:spPr>
          <a:xfrm flipH="1">
            <a:off x="8732726" y="952334"/>
            <a:ext cx="538856" cy="738754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718475" y="0"/>
                </a:moveTo>
                <a:lnTo>
                  <a:pt x="0" y="0"/>
                </a:lnTo>
                <a:lnTo>
                  <a:pt x="0" y="985006"/>
                </a:lnTo>
                <a:lnTo>
                  <a:pt x="718475" y="985006"/>
                </a:lnTo>
                <a:lnTo>
                  <a:pt x="71847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AE441ED-7618-F7B4-CC52-3BD0FA690374}"/>
              </a:ext>
            </a:extLst>
          </p:cNvPr>
          <p:cNvSpPr txBox="1"/>
          <p:nvPr/>
        </p:nvSpPr>
        <p:spPr>
          <a:xfrm>
            <a:off x="3389548" y="1086182"/>
            <a:ext cx="5400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EA613C"/>
                </a:solidFill>
                <a:latin typeface="UTM Avo" panose="02040603050506020204" pitchFamily="18" charset="0"/>
              </a:rPr>
              <a:t>CÁC BƯỚC LÀM MÁY QUAY PHIM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08BA316-5D9B-B963-B905-F311DF63B843}"/>
              </a:ext>
            </a:extLst>
          </p:cNvPr>
          <p:cNvSpPr txBox="1"/>
          <p:nvPr/>
        </p:nvSpPr>
        <p:spPr>
          <a:xfrm>
            <a:off x="3389548" y="3586205"/>
            <a:ext cx="3513868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dirty="0">
                <a:latin typeface="UTM Avo" panose="02040603050506020204" pitchFamily="18" charset="0"/>
              </a:rPr>
              <a:t>Trang </a:t>
            </a:r>
            <a:r>
              <a:rPr lang="en-US" sz="2400" dirty="0" err="1">
                <a:latin typeface="UTM Avo" panose="02040603050506020204" pitchFamily="18" charset="0"/>
              </a:rPr>
              <a:t>trí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hoàn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thiện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sản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phẩm</a:t>
            </a:r>
            <a:endParaRPr lang="en-US" sz="2400" dirty="0">
              <a:latin typeface="UTM Avo" panose="02040603050506020204" pitchFamily="18" charset="0"/>
            </a:endParaRPr>
          </a:p>
        </p:txBody>
      </p:sp>
      <p:grpSp>
        <p:nvGrpSpPr>
          <p:cNvPr id="31" name="Group 37">
            <a:extLst>
              <a:ext uri="{FF2B5EF4-FFF2-40B4-BE49-F238E27FC236}">
                <a16:creationId xmlns:a16="http://schemas.microsoft.com/office/drawing/2014/main" id="{6D5D0066-E3BB-3515-D1E1-084199B2BF4A}"/>
              </a:ext>
            </a:extLst>
          </p:cNvPr>
          <p:cNvGrpSpPr/>
          <p:nvPr/>
        </p:nvGrpSpPr>
        <p:grpSpPr>
          <a:xfrm>
            <a:off x="3389548" y="2393783"/>
            <a:ext cx="963831" cy="966749"/>
            <a:chOff x="0" y="0"/>
            <a:chExt cx="1285108" cy="1288998"/>
          </a:xfrm>
        </p:grpSpPr>
        <p:grpSp>
          <p:nvGrpSpPr>
            <p:cNvPr id="32" name="Group 38">
              <a:extLst>
                <a:ext uri="{FF2B5EF4-FFF2-40B4-BE49-F238E27FC236}">
                  <a16:creationId xmlns:a16="http://schemas.microsoft.com/office/drawing/2014/main" id="{7DD6E31B-88D8-3D88-9984-8C531680B7B5}"/>
                </a:ext>
              </a:extLst>
            </p:cNvPr>
            <p:cNvGrpSpPr/>
            <p:nvPr/>
          </p:nvGrpSpPr>
          <p:grpSpPr>
            <a:xfrm>
              <a:off x="91579" y="95469"/>
              <a:ext cx="1193529" cy="1193529"/>
              <a:chOff x="0" y="0"/>
              <a:chExt cx="812800" cy="812800"/>
            </a:xfrm>
          </p:grpSpPr>
          <p:sp>
            <p:nvSpPr>
              <p:cNvPr id="37" name="Freeform 39">
                <a:extLst>
                  <a:ext uri="{FF2B5EF4-FFF2-40B4-BE49-F238E27FC236}">
                    <a16:creationId xmlns:a16="http://schemas.microsoft.com/office/drawing/2014/main" id="{0ADD8A23-5B88-87CD-E58D-6A85BD0FABD1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7E101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TextBox 40">
                <a:extLst>
                  <a:ext uri="{FF2B5EF4-FFF2-40B4-BE49-F238E27FC236}">
                    <a16:creationId xmlns:a16="http://schemas.microsoft.com/office/drawing/2014/main" id="{3CC515FC-4D37-C77E-3E93-1C99F63E01D6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33" name="Group 41">
              <a:extLst>
                <a:ext uri="{FF2B5EF4-FFF2-40B4-BE49-F238E27FC236}">
                  <a16:creationId xmlns:a16="http://schemas.microsoft.com/office/drawing/2014/main" id="{1B4BE6CF-9E46-348B-D7B7-09338299B943}"/>
                </a:ext>
              </a:extLst>
            </p:cNvPr>
            <p:cNvGrpSpPr/>
            <p:nvPr/>
          </p:nvGrpSpPr>
          <p:grpSpPr>
            <a:xfrm>
              <a:off x="0" y="0"/>
              <a:ext cx="1193529" cy="1193529"/>
              <a:chOff x="0" y="0"/>
              <a:chExt cx="812800" cy="812800"/>
            </a:xfrm>
          </p:grpSpPr>
          <p:sp>
            <p:nvSpPr>
              <p:cNvPr id="35" name="Freeform 42">
                <a:extLst>
                  <a:ext uri="{FF2B5EF4-FFF2-40B4-BE49-F238E27FC236}">
                    <a16:creationId xmlns:a16="http://schemas.microsoft.com/office/drawing/2014/main" id="{04EEC212-EF96-9916-F11B-5A268FD8D31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sq">
                <a:solidFill>
                  <a:srgbClr val="96B1E7"/>
                </a:solidFill>
                <a:prstDash val="sysDot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TextBox 43">
                <a:extLst>
                  <a:ext uri="{FF2B5EF4-FFF2-40B4-BE49-F238E27FC236}">
                    <a16:creationId xmlns:a16="http://schemas.microsoft.com/office/drawing/2014/main" id="{67F5BA7C-424B-9CD9-8832-BA8A0656A327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34" name="TextBox 44">
              <a:extLst>
                <a:ext uri="{FF2B5EF4-FFF2-40B4-BE49-F238E27FC236}">
                  <a16:creationId xmlns:a16="http://schemas.microsoft.com/office/drawing/2014/main" id="{302089F5-8F2F-CEF2-1D7C-2E3E9EF9F81B}"/>
                </a:ext>
              </a:extLst>
            </p:cNvPr>
            <p:cNvSpPr txBox="1"/>
            <p:nvPr/>
          </p:nvSpPr>
          <p:spPr>
            <a:xfrm>
              <a:off x="68263" y="111883"/>
              <a:ext cx="1057003" cy="829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38"/>
                </a:lnSpc>
              </a:pPr>
              <a:r>
                <a:rPr lang="en-US" sz="4027" dirty="0">
                  <a:solidFill>
                    <a:srgbClr val="EA613C"/>
                  </a:solidFill>
                  <a:latin typeface="UTM Cookies" panose="02040603050506020204" pitchFamily="18" charset="0"/>
                </a:rPr>
                <a:t>06</a:t>
              </a:r>
            </a:p>
          </p:txBody>
        </p:sp>
      </p:grpSp>
      <p:pic>
        <p:nvPicPr>
          <p:cNvPr id="5" name="Slide 25">
            <a:hlinkClick r:id="" action="ppaction://media"/>
            <a:extLst>
              <a:ext uri="{FF2B5EF4-FFF2-40B4-BE49-F238E27FC236}">
                <a16:creationId xmlns:a16="http://schemas.microsoft.com/office/drawing/2014/main" id="{E8F08746-5C64-4A8C-BE9A-F45177F983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90600" y="7239000"/>
            <a:ext cx="609600" cy="609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90" r="17865"/>
          <a:stretch/>
        </p:blipFill>
        <p:spPr>
          <a:xfrm>
            <a:off x="6872040" y="2010593"/>
            <a:ext cx="3279895" cy="3839960"/>
          </a:xfrm>
          <a:prstGeom prst="roundRect">
            <a:avLst>
              <a:gd name="adj" fmla="val 14303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E1D2F58-99C8-CD09-F4B2-7EBACC375FD4}"/>
              </a:ext>
            </a:extLst>
          </p:cNvPr>
          <p:cNvSpPr txBox="1"/>
          <p:nvPr/>
        </p:nvSpPr>
        <p:spPr>
          <a:xfrm>
            <a:off x="9714956" y="5105400"/>
            <a:ext cx="8739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i="1" dirty="0" err="1">
                <a:solidFill>
                  <a:srgbClr val="EA613C"/>
                </a:solidFill>
                <a:latin typeface="UTM Avo" panose="02040603050506020204" pitchFamily="18" charset="0"/>
              </a:rPr>
              <a:t>Gợi</a:t>
            </a:r>
            <a:r>
              <a:rPr lang="en-US" sz="2000" b="1" i="1" dirty="0">
                <a:solidFill>
                  <a:srgbClr val="EA613C"/>
                </a:solidFill>
                <a:latin typeface="UTM Avo" panose="02040603050506020204" pitchFamily="18" charset="0"/>
              </a:rPr>
              <a:t> ý</a:t>
            </a:r>
          </a:p>
        </p:txBody>
      </p:sp>
    </p:spTree>
    <p:extLst>
      <p:ext uri="{BB962C8B-B14F-4D97-AF65-F5344CB8AC3E}">
        <p14:creationId xmlns:p14="http://schemas.microsoft.com/office/powerpoint/2010/main" val="363249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1563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8" fill="hold" nodeType="withEffect" p14:presetBounceEnd="69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333">
                                          <p:cBhvr additive="base">
                                            <p:cTn id="9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333">
                                          <p:cBhvr additive="base">
                                            <p:cTn id="10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2" fill="hold" nodeType="withEffect" p14:presetBounceEnd="61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1333">
                                          <p:cBhvr additive="base">
                                            <p:cTn id="13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1333">
                                          <p:cBhvr additive="base">
                                            <p:cTn id="14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5"/>
                    </p:tgtEl>
                  </p:cMediaNode>
                </p:audio>
              </p:childTnLst>
            </p:cTn>
          </p:par>
        </p:tnLst>
        <p:bldLst>
          <p:bldP spid="30" grpId="0"/>
          <p:bldP spid="4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1563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5"/>
                    </p:tgtEl>
                  </p:cMediaNode>
                </p:audio>
              </p:childTnLst>
            </p:cTn>
          </p:par>
        </p:tnLst>
        <p:bldLst>
          <p:bldP spid="30" grpId="0"/>
          <p:bldP spid="47" grpId="0"/>
        </p:bld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4AB012B9-7A5E-7765-7C77-DAAACBBF6004}"/>
              </a:ext>
            </a:extLst>
          </p:cNvPr>
          <p:cNvSpPr/>
          <p:nvPr/>
        </p:nvSpPr>
        <p:spPr>
          <a:xfrm>
            <a:off x="-607300" y="4816483"/>
            <a:ext cx="13117939" cy="3248369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4" name="1930815869733713428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63840" y="1506505"/>
            <a:ext cx="8264319" cy="464867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Freeform 50">
            <a:extLst>
              <a:ext uri="{FF2B5EF4-FFF2-40B4-BE49-F238E27FC236}">
                <a16:creationId xmlns:a16="http://schemas.microsoft.com/office/drawing/2014/main" id="{B0A909A7-E4FE-0885-F6FB-EF28DAAE1DA2}"/>
              </a:ext>
            </a:extLst>
          </p:cNvPr>
          <p:cNvSpPr/>
          <p:nvPr/>
        </p:nvSpPr>
        <p:spPr>
          <a:xfrm>
            <a:off x="9402045" y="3429000"/>
            <a:ext cx="1964169" cy="2975802"/>
          </a:xfrm>
          <a:custGeom>
            <a:avLst/>
            <a:gdLst/>
            <a:ahLst/>
            <a:cxnLst/>
            <a:rect l="l" t="t" r="r" b="b"/>
            <a:pathLst>
              <a:path w="1034440" h="1567222">
                <a:moveTo>
                  <a:pt x="0" y="0"/>
                </a:moveTo>
                <a:lnTo>
                  <a:pt x="1034440" y="0"/>
                </a:lnTo>
                <a:lnTo>
                  <a:pt x="1034440" y="1567222"/>
                </a:lnTo>
                <a:lnTo>
                  <a:pt x="0" y="156722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0E1D789-10E9-878E-F45A-8F10640334C9}"/>
              </a:ext>
            </a:extLst>
          </p:cNvPr>
          <p:cNvGrpSpPr/>
          <p:nvPr/>
        </p:nvGrpSpPr>
        <p:grpSpPr>
          <a:xfrm>
            <a:off x="2667000" y="202697"/>
            <a:ext cx="7250909" cy="1000238"/>
            <a:chOff x="0" y="0"/>
            <a:chExt cx="1149864" cy="240849"/>
          </a:xfrm>
        </p:grpSpPr>
        <p:sp>
          <p:nvSpPr>
            <p:cNvPr id="7" name="Freeform 20">
              <a:extLst>
                <a:ext uri="{FF2B5EF4-FFF2-40B4-BE49-F238E27FC236}">
                  <a16:creationId xmlns:a16="http://schemas.microsoft.com/office/drawing/2014/main" id="{0B90B8E8-19CA-8FD2-2976-351F636CE878}"/>
                </a:ext>
              </a:extLst>
            </p:cNvPr>
            <p:cNvSpPr/>
            <p:nvPr/>
          </p:nvSpPr>
          <p:spPr>
            <a:xfrm>
              <a:off x="0" y="0"/>
              <a:ext cx="1149864" cy="240849"/>
            </a:xfrm>
            <a:custGeom>
              <a:avLst/>
              <a:gdLst/>
              <a:ahLst/>
              <a:cxnLst/>
              <a:rect l="l" t="t" r="r" b="b"/>
              <a:pathLst>
                <a:path w="1149864" h="240849">
                  <a:moveTo>
                    <a:pt x="118055" y="0"/>
                  </a:moveTo>
                  <a:lnTo>
                    <a:pt x="1031808" y="0"/>
                  </a:lnTo>
                  <a:cubicBezTo>
                    <a:pt x="1063118" y="0"/>
                    <a:pt x="1093146" y="12438"/>
                    <a:pt x="1115286" y="34578"/>
                  </a:cubicBezTo>
                  <a:cubicBezTo>
                    <a:pt x="1137426" y="56717"/>
                    <a:pt x="1149864" y="86745"/>
                    <a:pt x="1149864" y="118055"/>
                  </a:cubicBezTo>
                  <a:lnTo>
                    <a:pt x="1149864" y="122794"/>
                  </a:lnTo>
                  <a:cubicBezTo>
                    <a:pt x="1149864" y="154104"/>
                    <a:pt x="1137426" y="184132"/>
                    <a:pt x="1115286" y="206272"/>
                  </a:cubicBezTo>
                  <a:cubicBezTo>
                    <a:pt x="1093146" y="228411"/>
                    <a:pt x="1063118" y="240849"/>
                    <a:pt x="1031808" y="240849"/>
                  </a:cubicBezTo>
                  <a:lnTo>
                    <a:pt x="118055" y="240849"/>
                  </a:lnTo>
                  <a:cubicBezTo>
                    <a:pt x="86745" y="240849"/>
                    <a:pt x="56717" y="228411"/>
                    <a:pt x="34578" y="206272"/>
                  </a:cubicBezTo>
                  <a:cubicBezTo>
                    <a:pt x="12438" y="184132"/>
                    <a:pt x="0" y="154104"/>
                    <a:pt x="0" y="122794"/>
                  </a:cubicBezTo>
                  <a:lnTo>
                    <a:pt x="0" y="118055"/>
                  </a:lnTo>
                  <a:cubicBezTo>
                    <a:pt x="0" y="86745"/>
                    <a:pt x="12438" y="56717"/>
                    <a:pt x="34578" y="34578"/>
                  </a:cubicBezTo>
                  <a:cubicBezTo>
                    <a:pt x="56717" y="12438"/>
                    <a:pt x="86745" y="0"/>
                    <a:pt x="118055" y="0"/>
                  </a:cubicBezTo>
                  <a:close/>
                </a:path>
              </a:pathLst>
            </a:custGeom>
            <a:solidFill>
              <a:srgbClr val="E9EFFD"/>
            </a:solidFill>
            <a:ln w="28575" cap="rnd">
              <a:solidFill>
                <a:srgbClr val="96B1E7"/>
              </a:soli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21">
              <a:extLst>
                <a:ext uri="{FF2B5EF4-FFF2-40B4-BE49-F238E27FC236}">
                  <a16:creationId xmlns:a16="http://schemas.microsoft.com/office/drawing/2014/main" id="{4B6ED864-CD3E-F199-B2C7-BFDC62F4F81E}"/>
                </a:ext>
              </a:extLst>
            </p:cNvPr>
            <p:cNvSpPr txBox="1"/>
            <p:nvPr/>
          </p:nvSpPr>
          <p:spPr>
            <a:xfrm>
              <a:off x="0" y="-47625"/>
              <a:ext cx="1149864" cy="288474"/>
            </a:xfrm>
            <a:prstGeom prst="rect">
              <a:avLst/>
            </a:prstGeom>
          </p:spPr>
          <p:txBody>
            <a:bodyPr lIns="38916" tIns="38916" rIns="38916" bIns="38916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22">
            <a:extLst>
              <a:ext uri="{FF2B5EF4-FFF2-40B4-BE49-F238E27FC236}">
                <a16:creationId xmlns:a16="http://schemas.microsoft.com/office/drawing/2014/main" id="{FE537675-0B5E-FEFD-02A9-27AF13B20402}"/>
              </a:ext>
            </a:extLst>
          </p:cNvPr>
          <p:cNvSpPr/>
          <p:nvPr/>
        </p:nvSpPr>
        <p:spPr>
          <a:xfrm>
            <a:off x="2519177" y="333439"/>
            <a:ext cx="538856" cy="738754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0" y="0"/>
                </a:moveTo>
                <a:lnTo>
                  <a:pt x="718475" y="0"/>
                </a:lnTo>
                <a:lnTo>
                  <a:pt x="718475" y="985006"/>
                </a:lnTo>
                <a:lnTo>
                  <a:pt x="0" y="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24">
            <a:extLst>
              <a:ext uri="{FF2B5EF4-FFF2-40B4-BE49-F238E27FC236}">
                <a16:creationId xmlns:a16="http://schemas.microsoft.com/office/drawing/2014/main" id="{D1289EA7-D11A-C7BF-4EA1-27A885A50337}"/>
              </a:ext>
            </a:extLst>
          </p:cNvPr>
          <p:cNvSpPr/>
          <p:nvPr/>
        </p:nvSpPr>
        <p:spPr>
          <a:xfrm flipH="1">
            <a:off x="9379053" y="333439"/>
            <a:ext cx="538856" cy="738754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718475" y="0"/>
                </a:moveTo>
                <a:lnTo>
                  <a:pt x="0" y="0"/>
                </a:lnTo>
                <a:lnTo>
                  <a:pt x="0" y="985006"/>
                </a:lnTo>
                <a:lnTo>
                  <a:pt x="718475" y="985006"/>
                </a:lnTo>
                <a:lnTo>
                  <a:pt x="718475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C0D15F-12AD-0489-B77B-7568ADE2D49E}"/>
              </a:ext>
            </a:extLst>
          </p:cNvPr>
          <p:cNvSpPr txBox="1"/>
          <p:nvPr/>
        </p:nvSpPr>
        <p:spPr>
          <a:xfrm>
            <a:off x="3116027" y="471983"/>
            <a:ext cx="52105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EA613C"/>
                </a:solidFill>
                <a:latin typeface="UTM Avo" panose="02040603050506020204" pitchFamily="18" charset="0"/>
              </a:rPr>
              <a:t>CÙNG NHAU THIẾT KẾ MÁY QUAY PHIM</a:t>
            </a:r>
          </a:p>
        </p:txBody>
      </p:sp>
    </p:spTree>
    <p:extLst>
      <p:ext uri="{BB962C8B-B14F-4D97-AF65-F5344CB8AC3E}">
        <p14:creationId xmlns:p14="http://schemas.microsoft.com/office/powerpoint/2010/main" val="339278392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9">
            <a:extLst>
              <a:ext uri="{FF2B5EF4-FFF2-40B4-BE49-F238E27FC236}">
                <a16:creationId xmlns:a16="http://schemas.microsoft.com/office/drawing/2014/main" id="{18FC258D-9B45-C5BC-E34A-98DEC1EB8D20}"/>
              </a:ext>
            </a:extLst>
          </p:cNvPr>
          <p:cNvSpPr/>
          <p:nvPr/>
        </p:nvSpPr>
        <p:spPr>
          <a:xfrm>
            <a:off x="-607300" y="4816483"/>
            <a:ext cx="13117939" cy="3248369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4" name="5060157503561019959 (online-video-cutter.com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702767" y="1634403"/>
            <a:ext cx="2786465" cy="49415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Slide 27">
            <a:hlinkClick r:id="" action="ppaction://media"/>
            <a:extLst>
              <a:ext uri="{FF2B5EF4-FFF2-40B4-BE49-F238E27FC236}">
                <a16:creationId xmlns:a16="http://schemas.microsoft.com/office/drawing/2014/main" id="{D11008BD-7B1D-430B-B098-9373022AC0A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990600" y="7315200"/>
            <a:ext cx="609600" cy="609600"/>
          </a:xfrm>
          <a:prstGeom prst="rect">
            <a:avLst/>
          </a:prstGeom>
        </p:spPr>
      </p:pic>
      <p:sp>
        <p:nvSpPr>
          <p:cNvPr id="3" name="Freeform 49">
            <a:extLst>
              <a:ext uri="{FF2B5EF4-FFF2-40B4-BE49-F238E27FC236}">
                <a16:creationId xmlns:a16="http://schemas.microsoft.com/office/drawing/2014/main" id="{8186B57F-4470-A149-7E26-59E424F40C54}"/>
              </a:ext>
            </a:extLst>
          </p:cNvPr>
          <p:cNvSpPr/>
          <p:nvPr/>
        </p:nvSpPr>
        <p:spPr>
          <a:xfrm>
            <a:off x="10058400" y="3048000"/>
            <a:ext cx="1536633" cy="2946698"/>
          </a:xfrm>
          <a:custGeom>
            <a:avLst/>
            <a:gdLst/>
            <a:ahLst/>
            <a:cxnLst/>
            <a:rect l="l" t="t" r="r" b="b"/>
            <a:pathLst>
              <a:path w="817269" h="1567222">
                <a:moveTo>
                  <a:pt x="0" y="0"/>
                </a:moveTo>
                <a:lnTo>
                  <a:pt x="817268" y="0"/>
                </a:lnTo>
                <a:lnTo>
                  <a:pt x="817268" y="1567222"/>
                </a:lnTo>
                <a:lnTo>
                  <a:pt x="0" y="156722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151BAE9-94A0-E64D-E198-9408835701D7}"/>
              </a:ext>
            </a:extLst>
          </p:cNvPr>
          <p:cNvGrpSpPr/>
          <p:nvPr/>
        </p:nvGrpSpPr>
        <p:grpSpPr>
          <a:xfrm>
            <a:off x="2895600" y="210366"/>
            <a:ext cx="6763303" cy="1000238"/>
            <a:chOff x="0" y="0"/>
            <a:chExt cx="1149864" cy="240849"/>
          </a:xfrm>
        </p:grpSpPr>
        <p:sp>
          <p:nvSpPr>
            <p:cNvPr id="10" name="Freeform 20">
              <a:extLst>
                <a:ext uri="{FF2B5EF4-FFF2-40B4-BE49-F238E27FC236}">
                  <a16:creationId xmlns:a16="http://schemas.microsoft.com/office/drawing/2014/main" id="{83BC2905-3D31-5DD2-D640-7510DACCDDFB}"/>
                </a:ext>
              </a:extLst>
            </p:cNvPr>
            <p:cNvSpPr/>
            <p:nvPr/>
          </p:nvSpPr>
          <p:spPr>
            <a:xfrm>
              <a:off x="0" y="0"/>
              <a:ext cx="1149864" cy="240849"/>
            </a:xfrm>
            <a:custGeom>
              <a:avLst/>
              <a:gdLst/>
              <a:ahLst/>
              <a:cxnLst/>
              <a:rect l="l" t="t" r="r" b="b"/>
              <a:pathLst>
                <a:path w="1149864" h="240849">
                  <a:moveTo>
                    <a:pt x="118055" y="0"/>
                  </a:moveTo>
                  <a:lnTo>
                    <a:pt x="1031808" y="0"/>
                  </a:lnTo>
                  <a:cubicBezTo>
                    <a:pt x="1063118" y="0"/>
                    <a:pt x="1093146" y="12438"/>
                    <a:pt x="1115286" y="34578"/>
                  </a:cubicBezTo>
                  <a:cubicBezTo>
                    <a:pt x="1137426" y="56717"/>
                    <a:pt x="1149864" y="86745"/>
                    <a:pt x="1149864" y="118055"/>
                  </a:cubicBezTo>
                  <a:lnTo>
                    <a:pt x="1149864" y="122794"/>
                  </a:lnTo>
                  <a:cubicBezTo>
                    <a:pt x="1149864" y="154104"/>
                    <a:pt x="1137426" y="184132"/>
                    <a:pt x="1115286" y="206272"/>
                  </a:cubicBezTo>
                  <a:cubicBezTo>
                    <a:pt x="1093146" y="228411"/>
                    <a:pt x="1063118" y="240849"/>
                    <a:pt x="1031808" y="240849"/>
                  </a:cubicBezTo>
                  <a:lnTo>
                    <a:pt x="118055" y="240849"/>
                  </a:lnTo>
                  <a:cubicBezTo>
                    <a:pt x="86745" y="240849"/>
                    <a:pt x="56717" y="228411"/>
                    <a:pt x="34578" y="206272"/>
                  </a:cubicBezTo>
                  <a:cubicBezTo>
                    <a:pt x="12438" y="184132"/>
                    <a:pt x="0" y="154104"/>
                    <a:pt x="0" y="122794"/>
                  </a:cubicBezTo>
                  <a:lnTo>
                    <a:pt x="0" y="118055"/>
                  </a:lnTo>
                  <a:cubicBezTo>
                    <a:pt x="0" y="86745"/>
                    <a:pt x="12438" y="56717"/>
                    <a:pt x="34578" y="34578"/>
                  </a:cubicBezTo>
                  <a:cubicBezTo>
                    <a:pt x="56717" y="12438"/>
                    <a:pt x="86745" y="0"/>
                    <a:pt x="118055" y="0"/>
                  </a:cubicBezTo>
                  <a:close/>
                </a:path>
              </a:pathLst>
            </a:custGeom>
            <a:solidFill>
              <a:srgbClr val="E9EFFD"/>
            </a:solidFill>
            <a:ln w="28575" cap="rnd">
              <a:solidFill>
                <a:srgbClr val="96B1E7"/>
              </a:soli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21">
              <a:extLst>
                <a:ext uri="{FF2B5EF4-FFF2-40B4-BE49-F238E27FC236}">
                  <a16:creationId xmlns:a16="http://schemas.microsoft.com/office/drawing/2014/main" id="{DE9E7CBE-357B-3400-02CF-0B7F8CF4D09C}"/>
                </a:ext>
              </a:extLst>
            </p:cNvPr>
            <p:cNvSpPr txBox="1"/>
            <p:nvPr/>
          </p:nvSpPr>
          <p:spPr>
            <a:xfrm>
              <a:off x="0" y="-47625"/>
              <a:ext cx="1149864" cy="288474"/>
            </a:xfrm>
            <a:prstGeom prst="rect">
              <a:avLst/>
            </a:prstGeom>
          </p:spPr>
          <p:txBody>
            <a:bodyPr lIns="38916" tIns="38916" rIns="38916" bIns="38916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22">
            <a:extLst>
              <a:ext uri="{FF2B5EF4-FFF2-40B4-BE49-F238E27FC236}">
                <a16:creationId xmlns:a16="http://schemas.microsoft.com/office/drawing/2014/main" id="{57DFD1B2-3DEE-D543-FF6E-6F17F2604FBC}"/>
              </a:ext>
            </a:extLst>
          </p:cNvPr>
          <p:cNvSpPr/>
          <p:nvPr/>
        </p:nvSpPr>
        <p:spPr>
          <a:xfrm>
            <a:off x="2747777" y="341108"/>
            <a:ext cx="538856" cy="738754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0" y="0"/>
                </a:moveTo>
                <a:lnTo>
                  <a:pt x="718475" y="0"/>
                </a:lnTo>
                <a:lnTo>
                  <a:pt x="718475" y="985006"/>
                </a:lnTo>
                <a:lnTo>
                  <a:pt x="0" y="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24">
            <a:extLst>
              <a:ext uri="{FF2B5EF4-FFF2-40B4-BE49-F238E27FC236}">
                <a16:creationId xmlns:a16="http://schemas.microsoft.com/office/drawing/2014/main" id="{9459A90B-D165-0C36-1DC9-04E9B1E9F821}"/>
              </a:ext>
            </a:extLst>
          </p:cNvPr>
          <p:cNvSpPr/>
          <p:nvPr/>
        </p:nvSpPr>
        <p:spPr>
          <a:xfrm flipH="1">
            <a:off x="9134561" y="341108"/>
            <a:ext cx="538856" cy="738754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718475" y="0"/>
                </a:moveTo>
                <a:lnTo>
                  <a:pt x="0" y="0"/>
                </a:lnTo>
                <a:lnTo>
                  <a:pt x="0" y="985006"/>
                </a:lnTo>
                <a:lnTo>
                  <a:pt x="718475" y="985006"/>
                </a:lnTo>
                <a:lnTo>
                  <a:pt x="718475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A2FA5C-DAD0-018A-CA8C-FBE49545A4E1}"/>
              </a:ext>
            </a:extLst>
          </p:cNvPr>
          <p:cNvSpPr txBox="1"/>
          <p:nvPr/>
        </p:nvSpPr>
        <p:spPr>
          <a:xfrm>
            <a:off x="3212405" y="479652"/>
            <a:ext cx="59963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EA613C"/>
                </a:solidFill>
                <a:latin typeface="UTM Avo" panose="02040603050506020204" pitchFamily="18" charset="0"/>
              </a:rPr>
              <a:t>KHÓ KHĂN KHI LÀM MÁY QUAY PHIM</a:t>
            </a:r>
          </a:p>
        </p:txBody>
      </p:sp>
    </p:spTree>
    <p:extLst>
      <p:ext uri="{BB962C8B-B14F-4D97-AF65-F5344CB8AC3E}">
        <p14:creationId xmlns:p14="http://schemas.microsoft.com/office/powerpoint/2010/main" val="19566725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659"/>
                            </p:stCondLst>
                            <p:childTnLst>
                              <p:par>
                                <p:cTn id="8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322833B1-A4BE-5CDC-1758-C2E8D1A07055}"/>
              </a:ext>
            </a:extLst>
          </p:cNvPr>
          <p:cNvSpPr/>
          <p:nvPr/>
        </p:nvSpPr>
        <p:spPr>
          <a:xfrm>
            <a:off x="-607300" y="4816483"/>
            <a:ext cx="13117939" cy="3248369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" name="2445986357745235012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28799" y="1698058"/>
            <a:ext cx="8534401" cy="48006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4E11AC93-0E18-519D-C8E6-2BE982112322}"/>
              </a:ext>
            </a:extLst>
          </p:cNvPr>
          <p:cNvGrpSpPr/>
          <p:nvPr/>
        </p:nvGrpSpPr>
        <p:grpSpPr>
          <a:xfrm>
            <a:off x="4000500" y="350377"/>
            <a:ext cx="4191000" cy="1000238"/>
            <a:chOff x="0" y="0"/>
            <a:chExt cx="1149864" cy="240849"/>
          </a:xfrm>
        </p:grpSpPr>
        <p:sp>
          <p:nvSpPr>
            <p:cNvPr id="5" name="Freeform 20">
              <a:extLst>
                <a:ext uri="{FF2B5EF4-FFF2-40B4-BE49-F238E27FC236}">
                  <a16:creationId xmlns:a16="http://schemas.microsoft.com/office/drawing/2014/main" id="{B0A4F82F-1774-3A0A-71AA-E38C54A60FF2}"/>
                </a:ext>
              </a:extLst>
            </p:cNvPr>
            <p:cNvSpPr/>
            <p:nvPr/>
          </p:nvSpPr>
          <p:spPr>
            <a:xfrm>
              <a:off x="0" y="0"/>
              <a:ext cx="1149864" cy="240849"/>
            </a:xfrm>
            <a:custGeom>
              <a:avLst/>
              <a:gdLst/>
              <a:ahLst/>
              <a:cxnLst/>
              <a:rect l="l" t="t" r="r" b="b"/>
              <a:pathLst>
                <a:path w="1149864" h="240849">
                  <a:moveTo>
                    <a:pt x="118055" y="0"/>
                  </a:moveTo>
                  <a:lnTo>
                    <a:pt x="1031808" y="0"/>
                  </a:lnTo>
                  <a:cubicBezTo>
                    <a:pt x="1063118" y="0"/>
                    <a:pt x="1093146" y="12438"/>
                    <a:pt x="1115286" y="34578"/>
                  </a:cubicBezTo>
                  <a:cubicBezTo>
                    <a:pt x="1137426" y="56717"/>
                    <a:pt x="1149864" y="86745"/>
                    <a:pt x="1149864" y="118055"/>
                  </a:cubicBezTo>
                  <a:lnTo>
                    <a:pt x="1149864" y="122794"/>
                  </a:lnTo>
                  <a:cubicBezTo>
                    <a:pt x="1149864" y="154104"/>
                    <a:pt x="1137426" y="184132"/>
                    <a:pt x="1115286" y="206272"/>
                  </a:cubicBezTo>
                  <a:cubicBezTo>
                    <a:pt x="1093146" y="228411"/>
                    <a:pt x="1063118" y="240849"/>
                    <a:pt x="1031808" y="240849"/>
                  </a:cubicBezTo>
                  <a:lnTo>
                    <a:pt x="118055" y="240849"/>
                  </a:lnTo>
                  <a:cubicBezTo>
                    <a:pt x="86745" y="240849"/>
                    <a:pt x="56717" y="228411"/>
                    <a:pt x="34578" y="206272"/>
                  </a:cubicBezTo>
                  <a:cubicBezTo>
                    <a:pt x="12438" y="184132"/>
                    <a:pt x="0" y="154104"/>
                    <a:pt x="0" y="122794"/>
                  </a:cubicBezTo>
                  <a:lnTo>
                    <a:pt x="0" y="118055"/>
                  </a:lnTo>
                  <a:cubicBezTo>
                    <a:pt x="0" y="86745"/>
                    <a:pt x="12438" y="56717"/>
                    <a:pt x="34578" y="34578"/>
                  </a:cubicBezTo>
                  <a:cubicBezTo>
                    <a:pt x="56717" y="12438"/>
                    <a:pt x="86745" y="0"/>
                    <a:pt x="118055" y="0"/>
                  </a:cubicBezTo>
                  <a:close/>
                </a:path>
              </a:pathLst>
            </a:custGeom>
            <a:solidFill>
              <a:srgbClr val="E9EFFD"/>
            </a:solidFill>
            <a:ln w="28575" cap="rnd">
              <a:solidFill>
                <a:srgbClr val="96B1E7"/>
              </a:soli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21">
              <a:extLst>
                <a:ext uri="{FF2B5EF4-FFF2-40B4-BE49-F238E27FC236}">
                  <a16:creationId xmlns:a16="http://schemas.microsoft.com/office/drawing/2014/main" id="{784D1B2E-E93A-384B-79DC-22504D128908}"/>
                </a:ext>
              </a:extLst>
            </p:cNvPr>
            <p:cNvSpPr txBox="1"/>
            <p:nvPr/>
          </p:nvSpPr>
          <p:spPr>
            <a:xfrm>
              <a:off x="0" y="-47625"/>
              <a:ext cx="1149864" cy="288474"/>
            </a:xfrm>
            <a:prstGeom prst="rect">
              <a:avLst/>
            </a:prstGeom>
          </p:spPr>
          <p:txBody>
            <a:bodyPr lIns="38916" tIns="38916" rIns="38916" bIns="38916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22">
            <a:extLst>
              <a:ext uri="{FF2B5EF4-FFF2-40B4-BE49-F238E27FC236}">
                <a16:creationId xmlns:a16="http://schemas.microsoft.com/office/drawing/2014/main" id="{8C1860EA-C277-EE92-CF32-A35DC452848C}"/>
              </a:ext>
            </a:extLst>
          </p:cNvPr>
          <p:cNvSpPr/>
          <p:nvPr/>
        </p:nvSpPr>
        <p:spPr>
          <a:xfrm>
            <a:off x="3852676" y="481119"/>
            <a:ext cx="538856" cy="738754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0" y="0"/>
                </a:moveTo>
                <a:lnTo>
                  <a:pt x="718475" y="0"/>
                </a:lnTo>
                <a:lnTo>
                  <a:pt x="718475" y="985006"/>
                </a:lnTo>
                <a:lnTo>
                  <a:pt x="0" y="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24">
            <a:extLst>
              <a:ext uri="{FF2B5EF4-FFF2-40B4-BE49-F238E27FC236}">
                <a16:creationId xmlns:a16="http://schemas.microsoft.com/office/drawing/2014/main" id="{2F076C73-5F6B-CBF4-93EE-D53CE9FDE0A8}"/>
              </a:ext>
            </a:extLst>
          </p:cNvPr>
          <p:cNvSpPr/>
          <p:nvPr/>
        </p:nvSpPr>
        <p:spPr>
          <a:xfrm flipH="1">
            <a:off x="7778508" y="481119"/>
            <a:ext cx="538856" cy="738754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718475" y="0"/>
                </a:moveTo>
                <a:lnTo>
                  <a:pt x="0" y="0"/>
                </a:lnTo>
                <a:lnTo>
                  <a:pt x="0" y="985006"/>
                </a:lnTo>
                <a:lnTo>
                  <a:pt x="718475" y="985006"/>
                </a:lnTo>
                <a:lnTo>
                  <a:pt x="718475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25E251-B690-C6CA-0453-DA66915708E9}"/>
              </a:ext>
            </a:extLst>
          </p:cNvPr>
          <p:cNvSpPr txBox="1"/>
          <p:nvPr/>
        </p:nvSpPr>
        <p:spPr>
          <a:xfrm>
            <a:off x="4365398" y="615159"/>
            <a:ext cx="34612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EA613C"/>
                </a:solidFill>
                <a:latin typeface="UTM Avo" panose="02040603050506020204" pitchFamily="18" charset="0"/>
              </a:rPr>
              <a:t>GIẢI ĐÁP KHÓ KHĂN</a:t>
            </a:r>
          </a:p>
        </p:txBody>
      </p:sp>
    </p:spTree>
    <p:extLst>
      <p:ext uri="{BB962C8B-B14F-4D97-AF65-F5344CB8AC3E}">
        <p14:creationId xmlns:p14="http://schemas.microsoft.com/office/powerpoint/2010/main" val="3036462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83D5255-C937-7E02-778F-D4CD4F721873}"/>
              </a:ext>
            </a:extLst>
          </p:cNvPr>
          <p:cNvGrpSpPr/>
          <p:nvPr/>
        </p:nvGrpSpPr>
        <p:grpSpPr>
          <a:xfrm>
            <a:off x="1070385" y="512714"/>
            <a:ext cx="9933690" cy="5660866"/>
            <a:chOff x="1070385" y="512714"/>
            <a:chExt cx="9933690" cy="5660866"/>
          </a:xfrm>
        </p:grpSpPr>
        <p:grpSp>
          <p:nvGrpSpPr>
            <p:cNvPr id="6" name="Group 3">
              <a:extLst>
                <a:ext uri="{FF2B5EF4-FFF2-40B4-BE49-F238E27FC236}">
                  <a16:creationId xmlns:a16="http://schemas.microsoft.com/office/drawing/2014/main" id="{EF23FCEA-E73F-F137-AD09-154606426DB5}"/>
                </a:ext>
              </a:extLst>
            </p:cNvPr>
            <p:cNvGrpSpPr/>
            <p:nvPr/>
          </p:nvGrpSpPr>
          <p:grpSpPr>
            <a:xfrm>
              <a:off x="1070385" y="512714"/>
              <a:ext cx="9933690" cy="5660866"/>
              <a:chOff x="0" y="0"/>
              <a:chExt cx="4148828" cy="2364273"/>
            </a:xfrm>
          </p:grpSpPr>
          <p:sp>
            <p:nvSpPr>
              <p:cNvPr id="18" name="Freeform 4">
                <a:extLst>
                  <a:ext uri="{FF2B5EF4-FFF2-40B4-BE49-F238E27FC236}">
                    <a16:creationId xmlns:a16="http://schemas.microsoft.com/office/drawing/2014/main" id="{B4FFC6D3-2068-5DF9-BE32-4576C9ABF6D6}"/>
                  </a:ext>
                </a:extLst>
              </p:cNvPr>
              <p:cNvSpPr/>
              <p:nvPr/>
            </p:nvSpPr>
            <p:spPr>
              <a:xfrm>
                <a:off x="0" y="0"/>
                <a:ext cx="4148828" cy="2364273"/>
              </a:xfrm>
              <a:custGeom>
                <a:avLst/>
                <a:gdLst/>
                <a:ahLst/>
                <a:cxnLst/>
                <a:rect l="l" t="t" r="r" b="b"/>
                <a:pathLst>
                  <a:path w="4148828" h="2364273">
                    <a:moveTo>
                      <a:pt x="25065" y="0"/>
                    </a:moveTo>
                    <a:lnTo>
                      <a:pt x="4123763" y="0"/>
                    </a:lnTo>
                    <a:cubicBezTo>
                      <a:pt x="4130410" y="0"/>
                      <a:pt x="4136786" y="2641"/>
                      <a:pt x="4141486" y="7341"/>
                    </a:cubicBezTo>
                    <a:cubicBezTo>
                      <a:pt x="4146187" y="12042"/>
                      <a:pt x="4148828" y="18417"/>
                      <a:pt x="4148828" y="25065"/>
                    </a:cubicBezTo>
                    <a:lnTo>
                      <a:pt x="4148828" y="2339208"/>
                    </a:lnTo>
                    <a:cubicBezTo>
                      <a:pt x="4148828" y="2345856"/>
                      <a:pt x="4146187" y="2352231"/>
                      <a:pt x="4141486" y="2356932"/>
                    </a:cubicBezTo>
                    <a:cubicBezTo>
                      <a:pt x="4136786" y="2361632"/>
                      <a:pt x="4130410" y="2364273"/>
                      <a:pt x="4123763" y="2364273"/>
                    </a:cubicBezTo>
                    <a:lnTo>
                      <a:pt x="25065" y="2364273"/>
                    </a:lnTo>
                    <a:cubicBezTo>
                      <a:pt x="18417" y="2364273"/>
                      <a:pt x="12042" y="2361632"/>
                      <a:pt x="7341" y="2356932"/>
                    </a:cubicBezTo>
                    <a:cubicBezTo>
                      <a:pt x="2641" y="2352231"/>
                      <a:pt x="0" y="2345856"/>
                      <a:pt x="0" y="2339208"/>
                    </a:cubicBezTo>
                    <a:lnTo>
                      <a:pt x="0" y="25065"/>
                    </a:lnTo>
                    <a:cubicBezTo>
                      <a:pt x="0" y="18417"/>
                      <a:pt x="2641" y="12042"/>
                      <a:pt x="7341" y="7341"/>
                    </a:cubicBezTo>
                    <a:cubicBezTo>
                      <a:pt x="12042" y="2641"/>
                      <a:pt x="18417" y="0"/>
                      <a:pt x="250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57150" cap="rnd">
                <a:solidFill>
                  <a:srgbClr val="EA613C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Box 5">
                <a:extLst>
                  <a:ext uri="{FF2B5EF4-FFF2-40B4-BE49-F238E27FC236}">
                    <a16:creationId xmlns:a16="http://schemas.microsoft.com/office/drawing/2014/main" id="{01B0ECD5-5D94-6AE2-5C27-E1663B50638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4148828" cy="24118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grpSp>
          <p:nvGrpSpPr>
            <p:cNvPr id="15" name="Group 6">
              <a:extLst>
                <a:ext uri="{FF2B5EF4-FFF2-40B4-BE49-F238E27FC236}">
                  <a16:creationId xmlns:a16="http://schemas.microsoft.com/office/drawing/2014/main" id="{15B5C603-4888-91E2-C94D-6923CD0601C0}"/>
                </a:ext>
              </a:extLst>
            </p:cNvPr>
            <p:cNvGrpSpPr/>
            <p:nvPr/>
          </p:nvGrpSpPr>
          <p:grpSpPr>
            <a:xfrm>
              <a:off x="1218208" y="657018"/>
              <a:ext cx="9638044" cy="5492387"/>
              <a:chOff x="0" y="0"/>
              <a:chExt cx="4148828" cy="2364273"/>
            </a:xfrm>
          </p:grpSpPr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79584D52-64EB-3683-A6EB-79F1FBA2B651}"/>
                  </a:ext>
                </a:extLst>
              </p:cNvPr>
              <p:cNvSpPr/>
              <p:nvPr/>
            </p:nvSpPr>
            <p:spPr>
              <a:xfrm>
                <a:off x="0" y="0"/>
                <a:ext cx="4148828" cy="2364273"/>
              </a:xfrm>
              <a:custGeom>
                <a:avLst/>
                <a:gdLst/>
                <a:ahLst/>
                <a:cxnLst/>
                <a:rect l="l" t="t" r="r" b="b"/>
                <a:pathLst>
                  <a:path w="4148828" h="2364273">
                    <a:moveTo>
                      <a:pt x="25834" y="0"/>
                    </a:moveTo>
                    <a:lnTo>
                      <a:pt x="4122994" y="0"/>
                    </a:lnTo>
                    <a:cubicBezTo>
                      <a:pt x="4129846" y="0"/>
                      <a:pt x="4136417" y="2722"/>
                      <a:pt x="4141261" y="7567"/>
                    </a:cubicBezTo>
                    <a:cubicBezTo>
                      <a:pt x="4146106" y="12411"/>
                      <a:pt x="4148828" y="18982"/>
                      <a:pt x="4148828" y="25834"/>
                    </a:cubicBezTo>
                    <a:lnTo>
                      <a:pt x="4148828" y="2338439"/>
                    </a:lnTo>
                    <a:cubicBezTo>
                      <a:pt x="4148828" y="2345291"/>
                      <a:pt x="4146106" y="2351862"/>
                      <a:pt x="4141261" y="2356707"/>
                    </a:cubicBezTo>
                    <a:cubicBezTo>
                      <a:pt x="4136417" y="2361551"/>
                      <a:pt x="4129846" y="2364273"/>
                      <a:pt x="4122994" y="2364273"/>
                    </a:cubicBezTo>
                    <a:lnTo>
                      <a:pt x="25834" y="2364273"/>
                    </a:lnTo>
                    <a:cubicBezTo>
                      <a:pt x="18982" y="2364273"/>
                      <a:pt x="12411" y="2361551"/>
                      <a:pt x="7567" y="2356707"/>
                    </a:cubicBezTo>
                    <a:cubicBezTo>
                      <a:pt x="2722" y="2351862"/>
                      <a:pt x="0" y="2345291"/>
                      <a:pt x="0" y="2338439"/>
                    </a:cubicBezTo>
                    <a:lnTo>
                      <a:pt x="0" y="25834"/>
                    </a:lnTo>
                    <a:cubicBezTo>
                      <a:pt x="0" y="18982"/>
                      <a:pt x="2722" y="12411"/>
                      <a:pt x="7567" y="7567"/>
                    </a:cubicBezTo>
                    <a:cubicBezTo>
                      <a:pt x="12411" y="2722"/>
                      <a:pt x="18982" y="0"/>
                      <a:pt x="25834" y="0"/>
                    </a:cubicBez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57150" cap="rnd">
                <a:solidFill>
                  <a:srgbClr val="EA613C">
                    <a:alpha val="40000"/>
                  </a:srgbClr>
                </a:solidFill>
                <a:prstDash val="sysDot"/>
                <a:rou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" name="TextBox 8">
                <a:extLst>
                  <a:ext uri="{FF2B5EF4-FFF2-40B4-BE49-F238E27FC236}">
                    <a16:creationId xmlns:a16="http://schemas.microsoft.com/office/drawing/2014/main" id="{B5490336-B3E5-2153-39C2-D309D56308E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4148828" cy="24118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84FD9C81-396D-B9F7-1367-67E896F99FA0}"/>
              </a:ext>
            </a:extLst>
          </p:cNvPr>
          <p:cNvSpPr txBox="1"/>
          <p:nvPr/>
        </p:nvSpPr>
        <p:spPr>
          <a:xfrm>
            <a:off x="2431649" y="870104"/>
            <a:ext cx="7027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EA613C"/>
                </a:solidFill>
                <a:latin typeface="UTM Avo" panose="02040603050506020204" pitchFamily="18" charset="0"/>
              </a:rPr>
              <a:t>KIỂM TRA VÀ ĐIỀU CHỈNH SẢN PHẨM</a:t>
            </a:r>
          </a:p>
        </p:txBody>
      </p:sp>
      <p:sp>
        <p:nvSpPr>
          <p:cNvPr id="21" name="Freeform 24">
            <a:extLst>
              <a:ext uri="{FF2B5EF4-FFF2-40B4-BE49-F238E27FC236}">
                <a16:creationId xmlns:a16="http://schemas.microsoft.com/office/drawing/2014/main" id="{F3A1926D-87A3-1720-CA8D-E3FC1705D134}"/>
              </a:ext>
            </a:extLst>
          </p:cNvPr>
          <p:cNvSpPr/>
          <p:nvPr/>
        </p:nvSpPr>
        <p:spPr>
          <a:xfrm>
            <a:off x="1979946" y="870104"/>
            <a:ext cx="451703" cy="429416"/>
          </a:xfrm>
          <a:custGeom>
            <a:avLst/>
            <a:gdLst/>
            <a:ahLst/>
            <a:cxnLst/>
            <a:rect l="l" t="t" r="r" b="b"/>
            <a:pathLst>
              <a:path w="716298" h="680956">
                <a:moveTo>
                  <a:pt x="0" y="0"/>
                </a:moveTo>
                <a:lnTo>
                  <a:pt x="716298" y="0"/>
                </a:lnTo>
                <a:lnTo>
                  <a:pt x="716298" y="680956"/>
                </a:lnTo>
                <a:lnTo>
                  <a:pt x="0" y="6809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85079" b="-13961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7">
            <a:extLst>
              <a:ext uri="{FF2B5EF4-FFF2-40B4-BE49-F238E27FC236}">
                <a16:creationId xmlns:a16="http://schemas.microsoft.com/office/drawing/2014/main" id="{0844A8B7-3C2F-99D5-1779-557BEFAD9A6D}"/>
              </a:ext>
            </a:extLst>
          </p:cNvPr>
          <p:cNvSpPr/>
          <p:nvPr/>
        </p:nvSpPr>
        <p:spPr>
          <a:xfrm flipH="1">
            <a:off x="9565035" y="870104"/>
            <a:ext cx="451703" cy="429416"/>
          </a:xfrm>
          <a:custGeom>
            <a:avLst/>
            <a:gdLst/>
            <a:ahLst/>
            <a:cxnLst/>
            <a:rect l="l" t="t" r="r" b="b"/>
            <a:pathLst>
              <a:path w="716298" h="680956">
                <a:moveTo>
                  <a:pt x="716298" y="0"/>
                </a:moveTo>
                <a:lnTo>
                  <a:pt x="0" y="0"/>
                </a:lnTo>
                <a:lnTo>
                  <a:pt x="0" y="680956"/>
                </a:lnTo>
                <a:lnTo>
                  <a:pt x="716298" y="680956"/>
                </a:lnTo>
                <a:lnTo>
                  <a:pt x="716298" y="0"/>
                </a:lnTo>
                <a:close/>
              </a:path>
            </a:pathLst>
          </a:custGeom>
          <a:blipFill>
            <a:blip r:embed="rId4"/>
            <a:stretch>
              <a:fillRect r="-85079" b="-13961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id="{90924FD2-3183-74C6-2DA4-E5C33DD7954A}"/>
              </a:ext>
            </a:extLst>
          </p:cNvPr>
          <p:cNvSpPr/>
          <p:nvPr/>
        </p:nvSpPr>
        <p:spPr>
          <a:xfrm>
            <a:off x="-607300" y="4816483"/>
            <a:ext cx="13117939" cy="3248369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742" y="4417130"/>
            <a:ext cx="2025394" cy="234928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9" r="12998"/>
          <a:stretch/>
        </p:blipFill>
        <p:spPr>
          <a:xfrm>
            <a:off x="5873916" y="4417130"/>
            <a:ext cx="2316158" cy="234928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Slide 29">
            <a:hlinkClick r:id="" action="ppaction://media"/>
            <a:extLst>
              <a:ext uri="{FF2B5EF4-FFF2-40B4-BE49-F238E27FC236}">
                <a16:creationId xmlns:a16="http://schemas.microsoft.com/office/drawing/2014/main" id="{FEDF9EB3-D1E3-4C1D-839B-EC3FB12116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43000" y="7239000"/>
            <a:ext cx="609600" cy="6096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2841720-EB2E-6611-3B71-53169BDB6647}"/>
              </a:ext>
            </a:extLst>
          </p:cNvPr>
          <p:cNvSpPr txBox="1"/>
          <p:nvPr/>
        </p:nvSpPr>
        <p:spPr>
          <a:xfrm>
            <a:off x="1623592" y="3165090"/>
            <a:ext cx="2971673" cy="767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dirty="0">
                <a:latin typeface="UTM Avo" panose="02040603050506020204" pitchFamily="18" charset="0"/>
              </a:rPr>
              <a:t>1. </a:t>
            </a:r>
            <a:r>
              <a:rPr lang="en-US" dirty="0" err="1">
                <a:latin typeface="UTM Avo" panose="02040603050506020204" pitchFamily="18" charset="0"/>
              </a:rPr>
              <a:t>Máy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hoạt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động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được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không</a:t>
            </a:r>
            <a:r>
              <a:rPr lang="en-US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53014E0-B92A-4256-A8AF-2043FD97D386}"/>
              </a:ext>
            </a:extLst>
          </p:cNvPr>
          <p:cNvSpPr txBox="1"/>
          <p:nvPr/>
        </p:nvSpPr>
        <p:spPr>
          <a:xfrm>
            <a:off x="4199316" y="1437549"/>
            <a:ext cx="3495113" cy="1487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dirty="0">
                <a:latin typeface="UTM Avo" panose="02040603050506020204" pitchFamily="18" charset="0"/>
              </a:rPr>
              <a:t>2. </a:t>
            </a:r>
            <a:r>
              <a:rPr lang="en-US" dirty="0" err="1">
                <a:latin typeface="UTM Avo" panose="02040603050506020204" pitchFamily="18" charset="0"/>
              </a:rPr>
              <a:t>Có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hình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ảnh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giới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thiệu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được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vẻ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đẹp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của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một</a:t>
            </a:r>
            <a:r>
              <a:rPr lang="en-US" dirty="0">
                <a:latin typeface="UTM Avo" panose="02040603050506020204" pitchFamily="18" charset="0"/>
              </a:rPr>
              <a:t> di </a:t>
            </a:r>
            <a:r>
              <a:rPr lang="en-US" dirty="0" err="1">
                <a:latin typeface="UTM Avo" panose="02040603050506020204" pitchFamily="18" charset="0"/>
              </a:rPr>
              <a:t>tích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lịch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sử</a:t>
            </a:r>
            <a:r>
              <a:rPr lang="en-US" dirty="0">
                <a:latin typeface="UTM Avo" panose="02040603050506020204" pitchFamily="18" charset="0"/>
              </a:rPr>
              <a:t> - </a:t>
            </a:r>
            <a:r>
              <a:rPr lang="en-US" dirty="0" err="1">
                <a:latin typeface="UTM Avo" panose="02040603050506020204" pitchFamily="18" charset="0"/>
              </a:rPr>
              <a:t>văn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hóa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hoặc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cảnh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quan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thiên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nhiên</a:t>
            </a:r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A1C670D-5E84-3A52-56F0-56A108CC5C34}"/>
              </a:ext>
            </a:extLst>
          </p:cNvPr>
          <p:cNvSpPr txBox="1"/>
          <p:nvPr/>
        </p:nvSpPr>
        <p:spPr>
          <a:xfrm>
            <a:off x="7379506" y="3798884"/>
            <a:ext cx="2637232" cy="767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dirty="0">
                <a:latin typeface="UTM Avo" panose="02040603050506020204" pitchFamily="18" charset="0"/>
              </a:rPr>
              <a:t>3. Trang </a:t>
            </a:r>
            <a:r>
              <a:rPr lang="en-US" dirty="0" err="1">
                <a:latin typeface="UTM Avo" panose="02040603050506020204" pitchFamily="18" charset="0"/>
              </a:rPr>
              <a:t>trí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sản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phẩm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ấn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>
                <a:latin typeface="UTM Avo" panose="02040603050506020204" pitchFamily="18" charset="0"/>
              </a:rPr>
              <a:t>tượng</a:t>
            </a:r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26" name="Freeform 12">
            <a:extLst>
              <a:ext uri="{FF2B5EF4-FFF2-40B4-BE49-F238E27FC236}">
                <a16:creationId xmlns:a16="http://schemas.microsoft.com/office/drawing/2014/main" id="{F84139D4-F5CD-BC3D-6DC9-8BA2DC095CA1}"/>
              </a:ext>
            </a:extLst>
          </p:cNvPr>
          <p:cNvSpPr/>
          <p:nvPr/>
        </p:nvSpPr>
        <p:spPr>
          <a:xfrm>
            <a:off x="1218208" y="2048857"/>
            <a:ext cx="9591488" cy="2777626"/>
          </a:xfrm>
          <a:custGeom>
            <a:avLst/>
            <a:gdLst/>
            <a:ahLst/>
            <a:cxnLst/>
            <a:rect l="l" t="t" r="r" b="b"/>
            <a:pathLst>
              <a:path w="15186822" h="5289995">
                <a:moveTo>
                  <a:pt x="0" y="0"/>
                </a:moveTo>
                <a:lnTo>
                  <a:pt x="15186822" y="0"/>
                </a:lnTo>
                <a:lnTo>
                  <a:pt x="15186822" y="5289996"/>
                </a:lnTo>
                <a:lnTo>
                  <a:pt x="0" y="528999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6408" t="-1083" r="-87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14">
            <a:extLst>
              <a:ext uri="{FF2B5EF4-FFF2-40B4-BE49-F238E27FC236}">
                <a16:creationId xmlns:a16="http://schemas.microsoft.com/office/drawing/2014/main" id="{2CFC2683-71DF-EE33-A94E-B591AD6EDBE9}"/>
              </a:ext>
            </a:extLst>
          </p:cNvPr>
          <p:cNvSpPr/>
          <p:nvPr/>
        </p:nvSpPr>
        <p:spPr>
          <a:xfrm>
            <a:off x="2624003" y="4036986"/>
            <a:ext cx="915280" cy="967305"/>
          </a:xfrm>
          <a:custGeom>
            <a:avLst/>
            <a:gdLst/>
            <a:ahLst/>
            <a:cxnLst/>
            <a:rect l="l" t="t" r="r" b="b"/>
            <a:pathLst>
              <a:path w="1194722" h="1262630">
                <a:moveTo>
                  <a:pt x="0" y="0"/>
                </a:moveTo>
                <a:lnTo>
                  <a:pt x="1194723" y="0"/>
                </a:lnTo>
                <a:lnTo>
                  <a:pt x="1194723" y="1262631"/>
                </a:lnTo>
                <a:lnTo>
                  <a:pt x="0" y="126263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15">
            <a:extLst>
              <a:ext uri="{FF2B5EF4-FFF2-40B4-BE49-F238E27FC236}">
                <a16:creationId xmlns:a16="http://schemas.microsoft.com/office/drawing/2014/main" id="{5EB3C064-31F6-3F78-C168-BA18E3C9BC9B}"/>
              </a:ext>
            </a:extLst>
          </p:cNvPr>
          <p:cNvSpPr/>
          <p:nvPr/>
        </p:nvSpPr>
        <p:spPr>
          <a:xfrm>
            <a:off x="5559508" y="2919493"/>
            <a:ext cx="855755" cy="1026354"/>
          </a:xfrm>
          <a:custGeom>
            <a:avLst/>
            <a:gdLst/>
            <a:ahLst/>
            <a:cxnLst/>
            <a:rect l="l" t="t" r="r" b="b"/>
            <a:pathLst>
              <a:path w="1195037" h="1433273">
                <a:moveTo>
                  <a:pt x="0" y="0"/>
                </a:moveTo>
                <a:lnTo>
                  <a:pt x="1195037" y="0"/>
                </a:lnTo>
                <a:lnTo>
                  <a:pt x="1195037" y="1433273"/>
                </a:lnTo>
                <a:lnTo>
                  <a:pt x="0" y="143327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16">
            <a:extLst>
              <a:ext uri="{FF2B5EF4-FFF2-40B4-BE49-F238E27FC236}">
                <a16:creationId xmlns:a16="http://schemas.microsoft.com/office/drawing/2014/main" id="{14DC8242-267E-5B64-9A34-2433EEAC4959}"/>
              </a:ext>
            </a:extLst>
          </p:cNvPr>
          <p:cNvSpPr/>
          <p:nvPr/>
        </p:nvSpPr>
        <p:spPr>
          <a:xfrm>
            <a:off x="8180062" y="2736596"/>
            <a:ext cx="797122" cy="999077"/>
          </a:xfrm>
          <a:custGeom>
            <a:avLst/>
            <a:gdLst/>
            <a:ahLst/>
            <a:cxnLst/>
            <a:rect l="l" t="t" r="r" b="b"/>
            <a:pathLst>
              <a:path w="1068364" h="1339040">
                <a:moveTo>
                  <a:pt x="0" y="0"/>
                </a:moveTo>
                <a:lnTo>
                  <a:pt x="1068364" y="0"/>
                </a:lnTo>
                <a:lnTo>
                  <a:pt x="1068364" y="1339041"/>
                </a:lnTo>
                <a:lnTo>
                  <a:pt x="0" y="1339041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34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0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0" grpId="0"/>
      <p:bldP spid="21" grpId="0" animBg="1"/>
      <p:bldP spid="22" grpId="0" animBg="1"/>
      <p:bldP spid="23" grpId="0"/>
      <p:bldP spid="24" grpId="0"/>
      <p:bldP spid="25" grpId="0"/>
      <p:bldP spid="26" grpId="0" animBg="1"/>
      <p:bldP spid="27" grpId="0" animBg="1"/>
      <p:bldP spid="28" grpId="0" animBg="1"/>
      <p:bldP spid="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093348D4-1E2F-EC22-6E3C-5BBD7E9B86B8}"/>
              </a:ext>
            </a:extLst>
          </p:cNvPr>
          <p:cNvGrpSpPr/>
          <p:nvPr/>
        </p:nvGrpSpPr>
        <p:grpSpPr>
          <a:xfrm>
            <a:off x="4909517" y="5103403"/>
            <a:ext cx="1769503" cy="1490857"/>
            <a:chOff x="4909517" y="5103403"/>
            <a:chExt cx="1769503" cy="1490857"/>
          </a:xfrm>
        </p:grpSpPr>
        <p:grpSp>
          <p:nvGrpSpPr>
            <p:cNvPr id="13" name="Group 12"/>
            <p:cNvGrpSpPr/>
            <p:nvPr/>
          </p:nvGrpSpPr>
          <p:grpSpPr>
            <a:xfrm rot="20357791">
              <a:off x="5573253" y="5297304"/>
              <a:ext cx="551097" cy="540344"/>
              <a:chOff x="2725503" y="6212581"/>
              <a:chExt cx="551097" cy="528220"/>
            </a:xfrm>
          </p:grpSpPr>
          <p:pic>
            <p:nvPicPr>
              <p:cNvPr id="14" name="Picture 8"/>
              <p:cNvPicPr>
                <a:picLocks noChangeAspect="1" noChangeArrowheads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0" b="92103" l="50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928"/>
              <a:stretch>
                <a:fillRect/>
              </a:stretch>
            </p:blipFill>
            <p:spPr bwMode="auto">
              <a:xfrm>
                <a:off x="2725503" y="6212581"/>
                <a:ext cx="551097" cy="5195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5" name="TextBox 14"/>
              <p:cNvSpPr txBox="1"/>
              <p:nvPr/>
            </p:nvSpPr>
            <p:spPr>
              <a:xfrm>
                <a:off x="2734351" y="6340691"/>
                <a:ext cx="2667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endParaRPr lang="en-US" sz="20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 rot="19778185">
              <a:off x="5520954" y="5466033"/>
              <a:ext cx="551097" cy="540343"/>
              <a:chOff x="2725503" y="6212581"/>
              <a:chExt cx="551097" cy="528219"/>
            </a:xfrm>
          </p:grpSpPr>
          <p:pic>
            <p:nvPicPr>
              <p:cNvPr id="11" name="Picture 8"/>
              <p:cNvPicPr>
                <a:picLocks noChangeAspect="1" noChangeArrowheads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0" b="92103" l="50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928"/>
              <a:stretch>
                <a:fillRect/>
              </a:stretch>
            </p:blipFill>
            <p:spPr bwMode="auto">
              <a:xfrm>
                <a:off x="2725503" y="6212581"/>
                <a:ext cx="551097" cy="5195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2" name="TextBox 11"/>
              <p:cNvSpPr txBox="1"/>
              <p:nvPr/>
            </p:nvSpPr>
            <p:spPr>
              <a:xfrm>
                <a:off x="2734351" y="6340690"/>
                <a:ext cx="2667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endParaRPr lang="en-US" sz="20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 rot="20602790">
              <a:off x="5163848" y="5403108"/>
              <a:ext cx="551097" cy="540344"/>
              <a:chOff x="2725503" y="6212581"/>
              <a:chExt cx="551097" cy="528220"/>
            </a:xfrm>
          </p:grpSpPr>
          <p:pic>
            <p:nvPicPr>
              <p:cNvPr id="17" name="Picture 8"/>
              <p:cNvPicPr>
                <a:picLocks noChangeAspect="1" noChangeArrowheads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0" b="92103" l="50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928"/>
              <a:stretch>
                <a:fillRect/>
              </a:stretch>
            </p:blipFill>
            <p:spPr bwMode="auto">
              <a:xfrm>
                <a:off x="2725503" y="6212581"/>
                <a:ext cx="551097" cy="5195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8" name="TextBox 17"/>
              <p:cNvSpPr txBox="1"/>
              <p:nvPr/>
            </p:nvSpPr>
            <p:spPr>
              <a:xfrm>
                <a:off x="2734351" y="6340691"/>
                <a:ext cx="2667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endParaRPr lang="en-US" sz="20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 rot="18861742">
              <a:off x="5983266" y="5437508"/>
              <a:ext cx="551097" cy="540344"/>
              <a:chOff x="2725503" y="6212581"/>
              <a:chExt cx="551097" cy="528220"/>
            </a:xfrm>
          </p:grpSpPr>
          <p:pic>
            <p:nvPicPr>
              <p:cNvPr id="8" name="Picture 8"/>
              <p:cNvPicPr>
                <a:picLocks noChangeAspect="1" noChangeArrowheads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0" b="92103" l="50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928"/>
              <a:stretch>
                <a:fillRect/>
              </a:stretch>
            </p:blipFill>
            <p:spPr bwMode="auto">
              <a:xfrm>
                <a:off x="2725503" y="6212581"/>
                <a:ext cx="551097" cy="5195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2734351" y="6340691"/>
                <a:ext cx="2667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endParaRPr lang="en-US" sz="20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19" name="Picture 6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688" b="88438" l="12812" r="83594">
                          <a14:backgroundMark x1="29688" y1="44688" x2="67031" y2="47344"/>
                          <a14:backgroundMark x1="65469" y1="33906" x2="73125" y2="46875"/>
                          <a14:backgroundMark x1="68906" y1="49219" x2="76250" y2="46875"/>
                          <a14:backgroundMark x1="28906" y1="40313" x2="27813" y2="47344"/>
                          <a14:backgroundMark x1="38316" y1="46563" x2="53436" y2="48780"/>
                          <a14:backgroundMark x1="50515" y1="49224" x2="39519" y2="481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03" t="9450" r="14520" b="11154"/>
            <a:stretch>
              <a:fillRect/>
            </a:stretch>
          </p:blipFill>
          <p:spPr bwMode="auto">
            <a:xfrm>
              <a:off x="4909517" y="5103403"/>
              <a:ext cx="1769503" cy="14908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431" y="2414652"/>
            <a:ext cx="1752601" cy="2028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78452" y="3048000"/>
            <a:ext cx="2983471" cy="3453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artOfYourWorld-V.A-3565486.mp3">
            <a:hlinkClick r:id="" action="ppaction://media"/>
            <a:extLst>
              <a:ext uri="{FF2B5EF4-FFF2-40B4-BE49-F238E27FC236}">
                <a16:creationId xmlns:a16="http://schemas.microsoft.com/office/drawing/2014/main" id="{0F8F77DB-4DDD-4F3E-A8B6-C6F24A3A1F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2905796" y="7041062"/>
            <a:ext cx="609600" cy="609600"/>
          </a:xfrm>
          <a:prstGeom prst="rect">
            <a:avLst/>
          </a:prstGeom>
        </p:spPr>
      </p:pic>
      <p:pic>
        <p:nvPicPr>
          <p:cNvPr id="2" name="Slide 3">
            <a:hlinkClick r:id="" action="ppaction://media"/>
            <a:extLst>
              <a:ext uri="{FF2B5EF4-FFF2-40B4-BE49-F238E27FC236}">
                <a16:creationId xmlns:a16="http://schemas.microsoft.com/office/drawing/2014/main" id="{005FC78D-0A9F-4F03-A642-D2039F75A5C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66800" y="7162800"/>
            <a:ext cx="609600" cy="6096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314EA51-375A-C985-CFA0-A367E70FAC9F}"/>
              </a:ext>
            </a:extLst>
          </p:cNvPr>
          <p:cNvSpPr txBox="1"/>
          <p:nvPr/>
        </p:nvSpPr>
        <p:spPr>
          <a:xfrm>
            <a:off x="2516334" y="1404708"/>
            <a:ext cx="71593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>
                <a:ln w="111125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SÓC NÂU NHẶT HẠT DẺ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DC392C5-0ABE-132F-DE03-E19ADB8F3ED2}"/>
              </a:ext>
            </a:extLst>
          </p:cNvPr>
          <p:cNvSpPr txBox="1"/>
          <p:nvPr/>
        </p:nvSpPr>
        <p:spPr>
          <a:xfrm>
            <a:off x="2518738" y="1404707"/>
            <a:ext cx="71545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accent6">
                    <a:lumMod val="75000"/>
                  </a:schemeClr>
                </a:solidFill>
                <a:latin typeface="UTM Cookies" panose="02040603050506020204" pitchFamily="18" charset="0"/>
              </a:rPr>
              <a:t>SÓC NÂU NHẶT HẠT DẺ</a:t>
            </a:r>
          </a:p>
        </p:txBody>
      </p:sp>
    </p:spTree>
    <p:extLst>
      <p:ext uri="{BB962C8B-B14F-4D97-AF65-F5344CB8AC3E}">
        <p14:creationId xmlns:p14="http://schemas.microsoft.com/office/powerpoint/2010/main" val="4127001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218210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4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6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7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8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0" dur="25849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 p14:presetBounceEnd="62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23" dur="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4" dur="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 p14:presetBounceEnd="62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27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8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2"/>
                    </p:tgtEl>
                  </p:cMediaNode>
                </p:audio>
                <p:audio>
                  <p:cMediaNode vol="80000">
                    <p:cTn id="3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  <p:bldLst>
          <p:bldP spid="26" grpId="0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218210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4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6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7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8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0" dur="25849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2"/>
                    </p:tgtEl>
                  </p:cMediaNode>
                </p:audio>
                <p:audio>
                  <p:cMediaNode vol="80000">
                    <p:cTn id="3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  <p:bldLst>
          <p:bldP spid="26" grpId="0"/>
          <p:bldP spid="25" grpId="0"/>
        </p:bldLst>
      </p:timing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9">
            <a:extLst>
              <a:ext uri="{FF2B5EF4-FFF2-40B4-BE49-F238E27FC236}">
                <a16:creationId xmlns:a16="http://schemas.microsoft.com/office/drawing/2014/main" id="{F9C86692-5B4E-C3CD-F30E-4F305CDE95A0}"/>
              </a:ext>
            </a:extLst>
          </p:cNvPr>
          <p:cNvSpPr/>
          <p:nvPr/>
        </p:nvSpPr>
        <p:spPr>
          <a:xfrm>
            <a:off x="-607300" y="4816483"/>
            <a:ext cx="13117939" cy="3248369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4" name="Slide 30">
            <a:hlinkClick r:id="" action="ppaction://media"/>
            <a:extLst>
              <a:ext uri="{FF2B5EF4-FFF2-40B4-BE49-F238E27FC236}">
                <a16:creationId xmlns:a16="http://schemas.microsoft.com/office/drawing/2014/main" id="{AC0D55D4-8116-4E15-B70D-44331CDF50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953502" y="7239000"/>
            <a:ext cx="609600" cy="609600"/>
          </a:xfrm>
          <a:prstGeom prst="rect">
            <a:avLst/>
          </a:prstGeom>
        </p:spPr>
      </p:pic>
      <p:grpSp>
        <p:nvGrpSpPr>
          <p:cNvPr id="6" name="Group 14">
            <a:extLst>
              <a:ext uri="{FF2B5EF4-FFF2-40B4-BE49-F238E27FC236}">
                <a16:creationId xmlns:a16="http://schemas.microsoft.com/office/drawing/2014/main" id="{F5C3314B-944A-19BD-F19A-7B4BFEFFB696}"/>
              </a:ext>
            </a:extLst>
          </p:cNvPr>
          <p:cNvGrpSpPr>
            <a:grpSpLocks noChangeAspect="1"/>
          </p:cNvGrpSpPr>
          <p:nvPr/>
        </p:nvGrpSpPr>
        <p:grpSpPr>
          <a:xfrm>
            <a:off x="7208748" y="1671569"/>
            <a:ext cx="4242980" cy="4242132"/>
            <a:chOff x="0" y="0"/>
            <a:chExt cx="6350000" cy="6348730"/>
          </a:xfrm>
        </p:grpSpPr>
        <p:sp>
          <p:nvSpPr>
            <p:cNvPr id="7" name="Freeform 15">
              <a:extLst>
                <a:ext uri="{FF2B5EF4-FFF2-40B4-BE49-F238E27FC236}">
                  <a16:creationId xmlns:a16="http://schemas.microsoft.com/office/drawing/2014/main" id="{BA269A30-5AA1-542F-AA3E-5380AF3C9E0B}"/>
                </a:ext>
              </a:extLst>
            </p:cNvPr>
            <p:cNvSpPr/>
            <p:nvPr/>
          </p:nvSpPr>
          <p:spPr>
            <a:xfrm>
              <a:off x="-95250" y="-95250"/>
              <a:ext cx="6540500" cy="6539230"/>
            </a:xfrm>
            <a:custGeom>
              <a:avLst/>
              <a:gdLst/>
              <a:ahLst/>
              <a:cxnLst/>
              <a:rect l="l" t="t" r="r" b="b"/>
              <a:pathLst>
                <a:path w="6540500" h="6539230">
                  <a:moveTo>
                    <a:pt x="6355080" y="3605530"/>
                  </a:moveTo>
                  <a:cubicBezTo>
                    <a:pt x="6239510" y="3404870"/>
                    <a:pt x="6230620" y="3149600"/>
                    <a:pt x="6355080" y="2934970"/>
                  </a:cubicBezTo>
                  <a:cubicBezTo>
                    <a:pt x="6540500" y="2613660"/>
                    <a:pt x="6430010" y="2203450"/>
                    <a:pt x="6109970" y="2018030"/>
                  </a:cubicBezTo>
                  <a:cubicBezTo>
                    <a:pt x="5910580" y="1902460"/>
                    <a:pt x="5777230" y="1689100"/>
                    <a:pt x="5774690" y="1442720"/>
                  </a:cubicBezTo>
                  <a:cubicBezTo>
                    <a:pt x="5775960" y="1327150"/>
                    <a:pt x="5746750" y="1209040"/>
                    <a:pt x="5684520" y="1101090"/>
                  </a:cubicBezTo>
                  <a:cubicBezTo>
                    <a:pt x="5560060" y="886460"/>
                    <a:pt x="5335270" y="765810"/>
                    <a:pt x="5104130" y="765810"/>
                  </a:cubicBezTo>
                  <a:cubicBezTo>
                    <a:pt x="4872990" y="765810"/>
                    <a:pt x="4646930" y="645160"/>
                    <a:pt x="4522470" y="430530"/>
                  </a:cubicBezTo>
                  <a:cubicBezTo>
                    <a:pt x="4337050" y="110490"/>
                    <a:pt x="3926840" y="0"/>
                    <a:pt x="3605530" y="185420"/>
                  </a:cubicBezTo>
                  <a:cubicBezTo>
                    <a:pt x="3406140" y="299720"/>
                    <a:pt x="3153410" y="309880"/>
                    <a:pt x="2938780" y="187960"/>
                  </a:cubicBezTo>
                  <a:cubicBezTo>
                    <a:pt x="2839720" y="129540"/>
                    <a:pt x="2724150" y="95250"/>
                    <a:pt x="2599690" y="95250"/>
                  </a:cubicBezTo>
                  <a:cubicBezTo>
                    <a:pt x="2350770" y="95250"/>
                    <a:pt x="2134870" y="229870"/>
                    <a:pt x="2018030" y="430530"/>
                  </a:cubicBezTo>
                  <a:cubicBezTo>
                    <a:pt x="1898194" y="638408"/>
                    <a:pt x="1676315" y="766303"/>
                    <a:pt x="1436370" y="765810"/>
                  </a:cubicBezTo>
                  <a:cubicBezTo>
                    <a:pt x="1065530" y="765810"/>
                    <a:pt x="765810" y="1065530"/>
                    <a:pt x="765810" y="1436370"/>
                  </a:cubicBezTo>
                  <a:cubicBezTo>
                    <a:pt x="765810" y="1666240"/>
                    <a:pt x="647700" y="1889760"/>
                    <a:pt x="435610" y="2014220"/>
                  </a:cubicBezTo>
                  <a:cubicBezTo>
                    <a:pt x="335280" y="2071370"/>
                    <a:pt x="247650" y="2155190"/>
                    <a:pt x="185420" y="2263140"/>
                  </a:cubicBezTo>
                  <a:cubicBezTo>
                    <a:pt x="60960" y="2477770"/>
                    <a:pt x="69850" y="2733040"/>
                    <a:pt x="185420" y="2933700"/>
                  </a:cubicBezTo>
                  <a:cubicBezTo>
                    <a:pt x="300990" y="3134360"/>
                    <a:pt x="309880" y="3389630"/>
                    <a:pt x="185420" y="3604260"/>
                  </a:cubicBezTo>
                  <a:cubicBezTo>
                    <a:pt x="0" y="3925570"/>
                    <a:pt x="110490" y="4335780"/>
                    <a:pt x="430530" y="4521200"/>
                  </a:cubicBezTo>
                  <a:cubicBezTo>
                    <a:pt x="638408" y="4641036"/>
                    <a:pt x="766303" y="4862915"/>
                    <a:pt x="765810" y="5102860"/>
                  </a:cubicBezTo>
                  <a:cubicBezTo>
                    <a:pt x="765810" y="5473700"/>
                    <a:pt x="1065530" y="5773420"/>
                    <a:pt x="1436370" y="5773420"/>
                  </a:cubicBezTo>
                  <a:cubicBezTo>
                    <a:pt x="1685290" y="5773420"/>
                    <a:pt x="1901190" y="5908040"/>
                    <a:pt x="2018030" y="6108700"/>
                  </a:cubicBezTo>
                  <a:cubicBezTo>
                    <a:pt x="2137866" y="6316578"/>
                    <a:pt x="2359745" y="6444473"/>
                    <a:pt x="2599690" y="6443980"/>
                  </a:cubicBezTo>
                  <a:cubicBezTo>
                    <a:pt x="2724150" y="6443980"/>
                    <a:pt x="2839720" y="6409689"/>
                    <a:pt x="2940050" y="6351270"/>
                  </a:cubicBezTo>
                  <a:cubicBezTo>
                    <a:pt x="3154680" y="6229350"/>
                    <a:pt x="3407410" y="6239510"/>
                    <a:pt x="3606800" y="6353810"/>
                  </a:cubicBezTo>
                  <a:cubicBezTo>
                    <a:pt x="3928110" y="6539230"/>
                    <a:pt x="4338320" y="6428740"/>
                    <a:pt x="4523740" y="6108700"/>
                  </a:cubicBezTo>
                  <a:cubicBezTo>
                    <a:pt x="4648200" y="5894070"/>
                    <a:pt x="4872990" y="5773420"/>
                    <a:pt x="5104130" y="5773420"/>
                  </a:cubicBezTo>
                  <a:cubicBezTo>
                    <a:pt x="5335270" y="5773420"/>
                    <a:pt x="5561330" y="5652770"/>
                    <a:pt x="5684520" y="5438140"/>
                  </a:cubicBezTo>
                  <a:cubicBezTo>
                    <a:pt x="5745480" y="5332730"/>
                    <a:pt x="5774691" y="5217160"/>
                    <a:pt x="5774691" y="5102860"/>
                  </a:cubicBezTo>
                  <a:cubicBezTo>
                    <a:pt x="5774691" y="4879340"/>
                    <a:pt x="5886450" y="4662170"/>
                    <a:pt x="6088381" y="4535170"/>
                  </a:cubicBezTo>
                  <a:cubicBezTo>
                    <a:pt x="6196331" y="4478020"/>
                    <a:pt x="6290311" y="4390390"/>
                    <a:pt x="6356351" y="4277360"/>
                  </a:cubicBezTo>
                  <a:cubicBezTo>
                    <a:pt x="6479541" y="4061460"/>
                    <a:pt x="6470651" y="3806190"/>
                    <a:pt x="6355081" y="3605530"/>
                  </a:cubicBezTo>
                  <a:close/>
                  <a:moveTo>
                    <a:pt x="3270250" y="5679440"/>
                  </a:moveTo>
                  <a:cubicBezTo>
                    <a:pt x="1939290" y="5679440"/>
                    <a:pt x="861060" y="4601210"/>
                    <a:pt x="861060" y="3270250"/>
                  </a:cubicBezTo>
                  <a:cubicBezTo>
                    <a:pt x="861060" y="1939290"/>
                    <a:pt x="1939290" y="861060"/>
                    <a:pt x="3270250" y="861060"/>
                  </a:cubicBezTo>
                  <a:cubicBezTo>
                    <a:pt x="4601210" y="861060"/>
                    <a:pt x="5679440" y="1939290"/>
                    <a:pt x="5679440" y="3270250"/>
                  </a:cubicBezTo>
                  <a:cubicBezTo>
                    <a:pt x="5679440" y="4601210"/>
                    <a:pt x="4601210" y="5679440"/>
                    <a:pt x="3270250" y="5679440"/>
                  </a:cubicBezTo>
                  <a:close/>
                </a:path>
              </a:pathLst>
            </a:custGeom>
            <a:solidFill>
              <a:srgbClr val="FEE17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16">
              <a:extLst>
                <a:ext uri="{FF2B5EF4-FFF2-40B4-BE49-F238E27FC236}">
                  <a16:creationId xmlns:a16="http://schemas.microsoft.com/office/drawing/2014/main" id="{80666D3D-4A27-7D3D-5DCB-1D3C5F2DDB10}"/>
                </a:ext>
              </a:extLst>
            </p:cNvPr>
            <p:cNvSpPr/>
            <p:nvPr/>
          </p:nvSpPr>
          <p:spPr>
            <a:xfrm>
              <a:off x="646821" y="761949"/>
              <a:ext cx="5056357" cy="4826101"/>
            </a:xfrm>
            <a:custGeom>
              <a:avLst/>
              <a:gdLst/>
              <a:ahLst/>
              <a:cxnLst/>
              <a:rect l="l" t="t" r="r" b="b"/>
              <a:pathLst>
                <a:path w="5056357" h="4826101">
                  <a:moveTo>
                    <a:pt x="2528179" y="3861"/>
                  </a:moveTo>
                  <a:cubicBezTo>
                    <a:pt x="1664892" y="0"/>
                    <a:pt x="865524" y="458343"/>
                    <a:pt x="432762" y="1205335"/>
                  </a:cubicBezTo>
                  <a:cubicBezTo>
                    <a:pt x="0" y="1952327"/>
                    <a:pt x="0" y="2873775"/>
                    <a:pt x="432762" y="3620767"/>
                  </a:cubicBezTo>
                  <a:cubicBezTo>
                    <a:pt x="865524" y="4367759"/>
                    <a:pt x="1664892" y="4826101"/>
                    <a:pt x="2528179" y="4822241"/>
                  </a:cubicBezTo>
                  <a:cubicBezTo>
                    <a:pt x="3391466" y="4826101"/>
                    <a:pt x="4190834" y="4367759"/>
                    <a:pt x="4623596" y="3620767"/>
                  </a:cubicBezTo>
                  <a:cubicBezTo>
                    <a:pt x="5056358" y="2873775"/>
                    <a:pt x="5056358" y="1952327"/>
                    <a:pt x="4623596" y="1205335"/>
                  </a:cubicBezTo>
                  <a:cubicBezTo>
                    <a:pt x="4190834" y="458343"/>
                    <a:pt x="3391466" y="0"/>
                    <a:pt x="2528179" y="3861"/>
                  </a:cubicBezTo>
                  <a:close/>
                </a:path>
              </a:pathLst>
            </a:custGeom>
            <a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0" name="Group 20">
            <a:extLst>
              <a:ext uri="{FF2B5EF4-FFF2-40B4-BE49-F238E27FC236}">
                <a16:creationId xmlns:a16="http://schemas.microsoft.com/office/drawing/2014/main" id="{48A9B81F-448C-93F3-F152-D0756824EF3F}"/>
              </a:ext>
            </a:extLst>
          </p:cNvPr>
          <p:cNvGrpSpPr>
            <a:grpSpLocks noChangeAspect="1"/>
          </p:cNvGrpSpPr>
          <p:nvPr/>
        </p:nvGrpSpPr>
        <p:grpSpPr>
          <a:xfrm>
            <a:off x="772929" y="1012679"/>
            <a:ext cx="4833581" cy="4832642"/>
            <a:chOff x="-95250" y="-95250"/>
            <a:chExt cx="6540500" cy="6539230"/>
          </a:xfrm>
        </p:grpSpPr>
        <p:sp>
          <p:nvSpPr>
            <p:cNvPr id="11" name="Freeform 21">
              <a:extLst>
                <a:ext uri="{FF2B5EF4-FFF2-40B4-BE49-F238E27FC236}">
                  <a16:creationId xmlns:a16="http://schemas.microsoft.com/office/drawing/2014/main" id="{7B604EE7-F365-22DA-B8F6-D702A3E89E5A}"/>
                </a:ext>
              </a:extLst>
            </p:cNvPr>
            <p:cNvSpPr/>
            <p:nvPr/>
          </p:nvSpPr>
          <p:spPr>
            <a:xfrm>
              <a:off x="-95250" y="-95250"/>
              <a:ext cx="6540500" cy="6539230"/>
            </a:xfrm>
            <a:custGeom>
              <a:avLst/>
              <a:gdLst/>
              <a:ahLst/>
              <a:cxnLst/>
              <a:rect l="l" t="t" r="r" b="b"/>
              <a:pathLst>
                <a:path w="6540500" h="6539230">
                  <a:moveTo>
                    <a:pt x="6355080" y="3605530"/>
                  </a:moveTo>
                  <a:cubicBezTo>
                    <a:pt x="6239510" y="3404870"/>
                    <a:pt x="6230620" y="3149600"/>
                    <a:pt x="6355080" y="2934970"/>
                  </a:cubicBezTo>
                  <a:cubicBezTo>
                    <a:pt x="6540500" y="2613660"/>
                    <a:pt x="6430010" y="2203450"/>
                    <a:pt x="6109970" y="2018030"/>
                  </a:cubicBezTo>
                  <a:cubicBezTo>
                    <a:pt x="5910580" y="1902460"/>
                    <a:pt x="5777230" y="1689100"/>
                    <a:pt x="5774690" y="1442720"/>
                  </a:cubicBezTo>
                  <a:cubicBezTo>
                    <a:pt x="5775960" y="1327150"/>
                    <a:pt x="5746750" y="1209040"/>
                    <a:pt x="5684520" y="1101090"/>
                  </a:cubicBezTo>
                  <a:cubicBezTo>
                    <a:pt x="5560060" y="886460"/>
                    <a:pt x="5335270" y="765810"/>
                    <a:pt x="5104130" y="765810"/>
                  </a:cubicBezTo>
                  <a:cubicBezTo>
                    <a:pt x="4872990" y="765810"/>
                    <a:pt x="4646930" y="645160"/>
                    <a:pt x="4522470" y="430530"/>
                  </a:cubicBezTo>
                  <a:cubicBezTo>
                    <a:pt x="4337050" y="110490"/>
                    <a:pt x="3926840" y="0"/>
                    <a:pt x="3605530" y="185420"/>
                  </a:cubicBezTo>
                  <a:cubicBezTo>
                    <a:pt x="3406140" y="299720"/>
                    <a:pt x="3153410" y="309880"/>
                    <a:pt x="2938780" y="187960"/>
                  </a:cubicBezTo>
                  <a:cubicBezTo>
                    <a:pt x="2839720" y="129540"/>
                    <a:pt x="2724150" y="95250"/>
                    <a:pt x="2599690" y="95250"/>
                  </a:cubicBezTo>
                  <a:cubicBezTo>
                    <a:pt x="2350770" y="95250"/>
                    <a:pt x="2134870" y="229870"/>
                    <a:pt x="2018030" y="430530"/>
                  </a:cubicBezTo>
                  <a:cubicBezTo>
                    <a:pt x="1898194" y="638408"/>
                    <a:pt x="1676315" y="766303"/>
                    <a:pt x="1436370" y="765810"/>
                  </a:cubicBezTo>
                  <a:cubicBezTo>
                    <a:pt x="1065530" y="765810"/>
                    <a:pt x="765810" y="1065530"/>
                    <a:pt x="765810" y="1436370"/>
                  </a:cubicBezTo>
                  <a:cubicBezTo>
                    <a:pt x="765810" y="1666240"/>
                    <a:pt x="647700" y="1889760"/>
                    <a:pt x="435610" y="2014220"/>
                  </a:cubicBezTo>
                  <a:cubicBezTo>
                    <a:pt x="335280" y="2071370"/>
                    <a:pt x="247650" y="2155190"/>
                    <a:pt x="185420" y="2263140"/>
                  </a:cubicBezTo>
                  <a:cubicBezTo>
                    <a:pt x="60960" y="2477770"/>
                    <a:pt x="69850" y="2733040"/>
                    <a:pt x="185420" y="2933700"/>
                  </a:cubicBezTo>
                  <a:cubicBezTo>
                    <a:pt x="300990" y="3134360"/>
                    <a:pt x="309880" y="3389630"/>
                    <a:pt x="185420" y="3604260"/>
                  </a:cubicBezTo>
                  <a:cubicBezTo>
                    <a:pt x="0" y="3925570"/>
                    <a:pt x="110490" y="4335780"/>
                    <a:pt x="430530" y="4521200"/>
                  </a:cubicBezTo>
                  <a:cubicBezTo>
                    <a:pt x="638408" y="4641036"/>
                    <a:pt x="766303" y="4862915"/>
                    <a:pt x="765810" y="5102860"/>
                  </a:cubicBezTo>
                  <a:cubicBezTo>
                    <a:pt x="765810" y="5473700"/>
                    <a:pt x="1065530" y="5773420"/>
                    <a:pt x="1436370" y="5773420"/>
                  </a:cubicBezTo>
                  <a:cubicBezTo>
                    <a:pt x="1685290" y="5773420"/>
                    <a:pt x="1901190" y="5908040"/>
                    <a:pt x="2018030" y="6108700"/>
                  </a:cubicBezTo>
                  <a:cubicBezTo>
                    <a:pt x="2137866" y="6316578"/>
                    <a:pt x="2359745" y="6444473"/>
                    <a:pt x="2599690" y="6443980"/>
                  </a:cubicBezTo>
                  <a:cubicBezTo>
                    <a:pt x="2724150" y="6443980"/>
                    <a:pt x="2839720" y="6409689"/>
                    <a:pt x="2940050" y="6351270"/>
                  </a:cubicBezTo>
                  <a:cubicBezTo>
                    <a:pt x="3154680" y="6229350"/>
                    <a:pt x="3407410" y="6239510"/>
                    <a:pt x="3606800" y="6353810"/>
                  </a:cubicBezTo>
                  <a:cubicBezTo>
                    <a:pt x="3928110" y="6539230"/>
                    <a:pt x="4338320" y="6428740"/>
                    <a:pt x="4523740" y="6108700"/>
                  </a:cubicBezTo>
                  <a:cubicBezTo>
                    <a:pt x="4648200" y="5894070"/>
                    <a:pt x="4872990" y="5773420"/>
                    <a:pt x="5104130" y="5773420"/>
                  </a:cubicBezTo>
                  <a:cubicBezTo>
                    <a:pt x="5335270" y="5773420"/>
                    <a:pt x="5561330" y="5652770"/>
                    <a:pt x="5684520" y="5438140"/>
                  </a:cubicBezTo>
                  <a:cubicBezTo>
                    <a:pt x="5745480" y="5332730"/>
                    <a:pt x="5774691" y="5217160"/>
                    <a:pt x="5774691" y="5102860"/>
                  </a:cubicBezTo>
                  <a:cubicBezTo>
                    <a:pt x="5774691" y="4879340"/>
                    <a:pt x="5886450" y="4662170"/>
                    <a:pt x="6088381" y="4535170"/>
                  </a:cubicBezTo>
                  <a:cubicBezTo>
                    <a:pt x="6196331" y="4478020"/>
                    <a:pt x="6290311" y="4390390"/>
                    <a:pt x="6356351" y="4277360"/>
                  </a:cubicBezTo>
                  <a:cubicBezTo>
                    <a:pt x="6479541" y="4061460"/>
                    <a:pt x="6470651" y="3806190"/>
                    <a:pt x="6355081" y="3605530"/>
                  </a:cubicBezTo>
                  <a:close/>
                  <a:moveTo>
                    <a:pt x="3270250" y="5679440"/>
                  </a:moveTo>
                  <a:cubicBezTo>
                    <a:pt x="1939290" y="5679440"/>
                    <a:pt x="861060" y="4601210"/>
                    <a:pt x="861060" y="3270250"/>
                  </a:cubicBezTo>
                  <a:cubicBezTo>
                    <a:pt x="861060" y="1939290"/>
                    <a:pt x="1939290" y="861060"/>
                    <a:pt x="3270250" y="861060"/>
                  </a:cubicBezTo>
                  <a:cubicBezTo>
                    <a:pt x="4601210" y="861060"/>
                    <a:pt x="5679440" y="1939290"/>
                    <a:pt x="5679440" y="3270250"/>
                  </a:cubicBezTo>
                  <a:cubicBezTo>
                    <a:pt x="5679440" y="4601210"/>
                    <a:pt x="4601210" y="5679440"/>
                    <a:pt x="3270250" y="5679440"/>
                  </a:cubicBezTo>
                  <a:close/>
                </a:path>
              </a:pathLst>
            </a:custGeom>
            <a:solidFill>
              <a:srgbClr val="D3DEF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22">
              <a:extLst>
                <a:ext uri="{FF2B5EF4-FFF2-40B4-BE49-F238E27FC236}">
                  <a16:creationId xmlns:a16="http://schemas.microsoft.com/office/drawing/2014/main" id="{A2E046CD-7321-A8AA-C1CD-D02CB0D123E9}"/>
                </a:ext>
              </a:extLst>
            </p:cNvPr>
            <p:cNvSpPr/>
            <p:nvPr/>
          </p:nvSpPr>
          <p:spPr>
            <a:xfrm>
              <a:off x="646821" y="761949"/>
              <a:ext cx="5056357" cy="4826101"/>
            </a:xfrm>
            <a:custGeom>
              <a:avLst/>
              <a:gdLst/>
              <a:ahLst/>
              <a:cxnLst/>
              <a:rect l="l" t="t" r="r" b="b"/>
              <a:pathLst>
                <a:path w="5056357" h="4826101">
                  <a:moveTo>
                    <a:pt x="2528179" y="3861"/>
                  </a:moveTo>
                  <a:cubicBezTo>
                    <a:pt x="1664892" y="0"/>
                    <a:pt x="865524" y="458343"/>
                    <a:pt x="432762" y="1205335"/>
                  </a:cubicBezTo>
                  <a:cubicBezTo>
                    <a:pt x="0" y="1952327"/>
                    <a:pt x="0" y="2873775"/>
                    <a:pt x="432762" y="3620767"/>
                  </a:cubicBezTo>
                  <a:cubicBezTo>
                    <a:pt x="865524" y="4367759"/>
                    <a:pt x="1664892" y="4826101"/>
                    <a:pt x="2528179" y="4822241"/>
                  </a:cubicBezTo>
                  <a:cubicBezTo>
                    <a:pt x="3391466" y="4826101"/>
                    <a:pt x="4190834" y="4367759"/>
                    <a:pt x="4623596" y="3620767"/>
                  </a:cubicBezTo>
                  <a:cubicBezTo>
                    <a:pt x="5056358" y="2873775"/>
                    <a:pt x="5056358" y="1952327"/>
                    <a:pt x="4623596" y="1205335"/>
                  </a:cubicBezTo>
                  <a:cubicBezTo>
                    <a:pt x="4190834" y="458343"/>
                    <a:pt x="3391466" y="0"/>
                    <a:pt x="2528179" y="3861"/>
                  </a:cubicBezTo>
                  <a:close/>
                </a:path>
              </a:pathLst>
            </a:custGeom>
            <a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3" name="Group 30">
            <a:extLst>
              <a:ext uri="{FF2B5EF4-FFF2-40B4-BE49-F238E27FC236}">
                <a16:creationId xmlns:a16="http://schemas.microsoft.com/office/drawing/2014/main" id="{734F5EB6-33F3-99A7-5453-88109D61D630}"/>
              </a:ext>
            </a:extLst>
          </p:cNvPr>
          <p:cNvGrpSpPr>
            <a:grpSpLocks noChangeAspect="1"/>
          </p:cNvGrpSpPr>
          <p:nvPr/>
        </p:nvGrpSpPr>
        <p:grpSpPr>
          <a:xfrm>
            <a:off x="5322037" y="440195"/>
            <a:ext cx="2241855" cy="2241420"/>
            <a:chOff x="-95250" y="-95250"/>
            <a:chExt cx="6540500" cy="6539230"/>
          </a:xfrm>
        </p:grpSpPr>
        <p:sp>
          <p:nvSpPr>
            <p:cNvPr id="14" name="Freeform 31">
              <a:extLst>
                <a:ext uri="{FF2B5EF4-FFF2-40B4-BE49-F238E27FC236}">
                  <a16:creationId xmlns:a16="http://schemas.microsoft.com/office/drawing/2014/main" id="{6935C070-6639-CD6A-2ABB-8315D1CAAFE8}"/>
                </a:ext>
              </a:extLst>
            </p:cNvPr>
            <p:cNvSpPr/>
            <p:nvPr/>
          </p:nvSpPr>
          <p:spPr>
            <a:xfrm>
              <a:off x="-95250" y="-95250"/>
              <a:ext cx="6540500" cy="6539230"/>
            </a:xfrm>
            <a:custGeom>
              <a:avLst/>
              <a:gdLst/>
              <a:ahLst/>
              <a:cxnLst/>
              <a:rect l="l" t="t" r="r" b="b"/>
              <a:pathLst>
                <a:path w="6540500" h="6539230">
                  <a:moveTo>
                    <a:pt x="6355080" y="3605530"/>
                  </a:moveTo>
                  <a:cubicBezTo>
                    <a:pt x="6239510" y="3404870"/>
                    <a:pt x="6230620" y="3149600"/>
                    <a:pt x="6355080" y="2934970"/>
                  </a:cubicBezTo>
                  <a:cubicBezTo>
                    <a:pt x="6540500" y="2613660"/>
                    <a:pt x="6430010" y="2203450"/>
                    <a:pt x="6109970" y="2018030"/>
                  </a:cubicBezTo>
                  <a:cubicBezTo>
                    <a:pt x="5910580" y="1902460"/>
                    <a:pt x="5777230" y="1689100"/>
                    <a:pt x="5774690" y="1442720"/>
                  </a:cubicBezTo>
                  <a:cubicBezTo>
                    <a:pt x="5775960" y="1327150"/>
                    <a:pt x="5746750" y="1209040"/>
                    <a:pt x="5684520" y="1101090"/>
                  </a:cubicBezTo>
                  <a:cubicBezTo>
                    <a:pt x="5560060" y="886460"/>
                    <a:pt x="5335270" y="765810"/>
                    <a:pt x="5104130" y="765810"/>
                  </a:cubicBezTo>
                  <a:cubicBezTo>
                    <a:pt x="4872990" y="765810"/>
                    <a:pt x="4646930" y="645160"/>
                    <a:pt x="4522470" y="430530"/>
                  </a:cubicBezTo>
                  <a:cubicBezTo>
                    <a:pt x="4337050" y="110490"/>
                    <a:pt x="3926840" y="0"/>
                    <a:pt x="3605530" y="185420"/>
                  </a:cubicBezTo>
                  <a:cubicBezTo>
                    <a:pt x="3406140" y="299720"/>
                    <a:pt x="3153410" y="309880"/>
                    <a:pt x="2938780" y="187960"/>
                  </a:cubicBezTo>
                  <a:cubicBezTo>
                    <a:pt x="2839720" y="129540"/>
                    <a:pt x="2724150" y="95250"/>
                    <a:pt x="2599690" y="95250"/>
                  </a:cubicBezTo>
                  <a:cubicBezTo>
                    <a:pt x="2350770" y="95250"/>
                    <a:pt x="2134870" y="229870"/>
                    <a:pt x="2018030" y="430530"/>
                  </a:cubicBezTo>
                  <a:cubicBezTo>
                    <a:pt x="1898194" y="638408"/>
                    <a:pt x="1676315" y="766303"/>
                    <a:pt x="1436370" y="765810"/>
                  </a:cubicBezTo>
                  <a:cubicBezTo>
                    <a:pt x="1065530" y="765810"/>
                    <a:pt x="765810" y="1065530"/>
                    <a:pt x="765810" y="1436370"/>
                  </a:cubicBezTo>
                  <a:cubicBezTo>
                    <a:pt x="765810" y="1666240"/>
                    <a:pt x="647700" y="1889760"/>
                    <a:pt x="435610" y="2014220"/>
                  </a:cubicBezTo>
                  <a:cubicBezTo>
                    <a:pt x="335280" y="2071370"/>
                    <a:pt x="247650" y="2155190"/>
                    <a:pt x="185420" y="2263140"/>
                  </a:cubicBezTo>
                  <a:cubicBezTo>
                    <a:pt x="60960" y="2477770"/>
                    <a:pt x="69850" y="2733040"/>
                    <a:pt x="185420" y="2933700"/>
                  </a:cubicBezTo>
                  <a:cubicBezTo>
                    <a:pt x="300990" y="3134360"/>
                    <a:pt x="309880" y="3389630"/>
                    <a:pt x="185420" y="3604260"/>
                  </a:cubicBezTo>
                  <a:cubicBezTo>
                    <a:pt x="0" y="3925570"/>
                    <a:pt x="110490" y="4335780"/>
                    <a:pt x="430530" y="4521200"/>
                  </a:cubicBezTo>
                  <a:cubicBezTo>
                    <a:pt x="638408" y="4641036"/>
                    <a:pt x="766303" y="4862915"/>
                    <a:pt x="765810" y="5102860"/>
                  </a:cubicBezTo>
                  <a:cubicBezTo>
                    <a:pt x="765810" y="5473700"/>
                    <a:pt x="1065530" y="5773420"/>
                    <a:pt x="1436370" y="5773420"/>
                  </a:cubicBezTo>
                  <a:cubicBezTo>
                    <a:pt x="1685290" y="5773420"/>
                    <a:pt x="1901190" y="5908040"/>
                    <a:pt x="2018030" y="6108700"/>
                  </a:cubicBezTo>
                  <a:cubicBezTo>
                    <a:pt x="2137866" y="6316578"/>
                    <a:pt x="2359745" y="6444473"/>
                    <a:pt x="2599690" y="6443980"/>
                  </a:cubicBezTo>
                  <a:cubicBezTo>
                    <a:pt x="2724150" y="6443980"/>
                    <a:pt x="2839720" y="6409689"/>
                    <a:pt x="2940050" y="6351270"/>
                  </a:cubicBezTo>
                  <a:cubicBezTo>
                    <a:pt x="3154680" y="6229350"/>
                    <a:pt x="3407410" y="6239510"/>
                    <a:pt x="3606800" y="6353810"/>
                  </a:cubicBezTo>
                  <a:cubicBezTo>
                    <a:pt x="3928110" y="6539230"/>
                    <a:pt x="4338320" y="6428740"/>
                    <a:pt x="4523740" y="6108700"/>
                  </a:cubicBezTo>
                  <a:cubicBezTo>
                    <a:pt x="4648200" y="5894070"/>
                    <a:pt x="4872990" y="5773420"/>
                    <a:pt x="5104130" y="5773420"/>
                  </a:cubicBezTo>
                  <a:cubicBezTo>
                    <a:pt x="5335270" y="5773420"/>
                    <a:pt x="5561330" y="5652770"/>
                    <a:pt x="5684520" y="5438140"/>
                  </a:cubicBezTo>
                  <a:cubicBezTo>
                    <a:pt x="5745480" y="5332730"/>
                    <a:pt x="5774691" y="5217160"/>
                    <a:pt x="5774691" y="5102860"/>
                  </a:cubicBezTo>
                  <a:cubicBezTo>
                    <a:pt x="5774691" y="4879340"/>
                    <a:pt x="5886450" y="4662170"/>
                    <a:pt x="6088381" y="4535170"/>
                  </a:cubicBezTo>
                  <a:cubicBezTo>
                    <a:pt x="6196331" y="4478020"/>
                    <a:pt x="6290311" y="4390390"/>
                    <a:pt x="6356351" y="4277360"/>
                  </a:cubicBezTo>
                  <a:cubicBezTo>
                    <a:pt x="6479541" y="4061460"/>
                    <a:pt x="6470651" y="3806190"/>
                    <a:pt x="6355081" y="3605530"/>
                  </a:cubicBezTo>
                  <a:close/>
                  <a:moveTo>
                    <a:pt x="3270250" y="5679440"/>
                  </a:moveTo>
                  <a:cubicBezTo>
                    <a:pt x="1939290" y="5679440"/>
                    <a:pt x="861060" y="4601210"/>
                    <a:pt x="861060" y="3270250"/>
                  </a:cubicBezTo>
                  <a:cubicBezTo>
                    <a:pt x="861060" y="1939290"/>
                    <a:pt x="1939290" y="861060"/>
                    <a:pt x="3270250" y="861060"/>
                  </a:cubicBezTo>
                  <a:cubicBezTo>
                    <a:pt x="4601210" y="861060"/>
                    <a:pt x="5679440" y="1939290"/>
                    <a:pt x="5679440" y="3270250"/>
                  </a:cubicBezTo>
                  <a:cubicBezTo>
                    <a:pt x="5679440" y="4601210"/>
                    <a:pt x="4601210" y="5679440"/>
                    <a:pt x="3270250" y="5679440"/>
                  </a:cubicBezTo>
                  <a:close/>
                </a:path>
              </a:pathLst>
            </a:custGeom>
            <a:solidFill>
              <a:srgbClr val="7DC99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32">
              <a:extLst>
                <a:ext uri="{FF2B5EF4-FFF2-40B4-BE49-F238E27FC236}">
                  <a16:creationId xmlns:a16="http://schemas.microsoft.com/office/drawing/2014/main" id="{C08140CE-5740-D031-565D-CCF91FA0649C}"/>
                </a:ext>
              </a:extLst>
            </p:cNvPr>
            <p:cNvSpPr/>
            <p:nvPr/>
          </p:nvSpPr>
          <p:spPr>
            <a:xfrm>
              <a:off x="646821" y="761949"/>
              <a:ext cx="5056355" cy="4826101"/>
            </a:xfrm>
            <a:custGeom>
              <a:avLst/>
              <a:gdLst/>
              <a:ahLst/>
              <a:cxnLst/>
              <a:rect l="l" t="t" r="r" b="b"/>
              <a:pathLst>
                <a:path w="5056357" h="4826101">
                  <a:moveTo>
                    <a:pt x="2528179" y="3861"/>
                  </a:moveTo>
                  <a:cubicBezTo>
                    <a:pt x="1664892" y="0"/>
                    <a:pt x="865524" y="458343"/>
                    <a:pt x="432762" y="1205335"/>
                  </a:cubicBezTo>
                  <a:cubicBezTo>
                    <a:pt x="0" y="1952327"/>
                    <a:pt x="0" y="2873775"/>
                    <a:pt x="432762" y="3620767"/>
                  </a:cubicBezTo>
                  <a:cubicBezTo>
                    <a:pt x="865524" y="4367759"/>
                    <a:pt x="1664892" y="4826101"/>
                    <a:pt x="2528179" y="4822241"/>
                  </a:cubicBezTo>
                  <a:cubicBezTo>
                    <a:pt x="3391466" y="4826101"/>
                    <a:pt x="4190834" y="4367759"/>
                    <a:pt x="4623596" y="3620767"/>
                  </a:cubicBezTo>
                  <a:cubicBezTo>
                    <a:pt x="5056358" y="2873775"/>
                    <a:pt x="5056358" y="1952327"/>
                    <a:pt x="4623596" y="1205335"/>
                  </a:cubicBezTo>
                  <a:cubicBezTo>
                    <a:pt x="4190834" y="458343"/>
                    <a:pt x="3391466" y="0"/>
                    <a:pt x="2528179" y="3861"/>
                  </a:cubicBezTo>
                  <a:close/>
                </a:path>
              </a:pathLst>
            </a:custGeom>
            <a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 l="-11514" t="-9235" r="-655" b="-293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873626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D8826E28-EA01-C754-528B-19696C99466D}"/>
              </a:ext>
            </a:extLst>
          </p:cNvPr>
          <p:cNvSpPr/>
          <p:nvPr/>
        </p:nvSpPr>
        <p:spPr>
          <a:xfrm>
            <a:off x="-607300" y="4816483"/>
            <a:ext cx="13117939" cy="3248369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819399" y="1066800"/>
            <a:ext cx="6553200" cy="52322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800" b="1" dirty="0">
                <a:solidFill>
                  <a:srgbClr val="0070C0"/>
                </a:solidFill>
                <a:latin typeface="UTM Avo" panose="02040603050506020204" pitchFamily="18" charset="0"/>
                <a:ea typeface="Roboto Black" panose="02000000000000000000" pitchFamily="2" charset="0"/>
                <a:cs typeface="Times New Roman" pitchFamily="18" charset="0"/>
              </a:rPr>
              <a:t>CHIA SẺ SẢN PHẨM HOÀN THIỆN</a:t>
            </a:r>
          </a:p>
        </p:txBody>
      </p:sp>
      <p:sp>
        <p:nvSpPr>
          <p:cNvPr id="3" name="Freeform 16">
            <a:extLst>
              <a:ext uri="{FF2B5EF4-FFF2-40B4-BE49-F238E27FC236}">
                <a16:creationId xmlns:a16="http://schemas.microsoft.com/office/drawing/2014/main" id="{64785637-1C48-3256-A6A6-A8FCECB85DED}"/>
              </a:ext>
            </a:extLst>
          </p:cNvPr>
          <p:cNvSpPr/>
          <p:nvPr/>
        </p:nvSpPr>
        <p:spPr>
          <a:xfrm>
            <a:off x="1998363" y="419100"/>
            <a:ext cx="8195273" cy="6019800"/>
          </a:xfrm>
          <a:custGeom>
            <a:avLst/>
            <a:gdLst/>
            <a:ahLst/>
            <a:cxnLst/>
            <a:rect l="l" t="t" r="r" b="b"/>
            <a:pathLst>
              <a:path w="5601832" h="4114800">
                <a:moveTo>
                  <a:pt x="0" y="0"/>
                </a:moveTo>
                <a:lnTo>
                  <a:pt x="5601831" y="0"/>
                </a:lnTo>
                <a:lnTo>
                  <a:pt x="56018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4" name="4933412196034 (1)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49249213-C91A-F390-6AD7-C8602C24714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29200" y="1765632"/>
            <a:ext cx="2357438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433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9">
            <a:extLst>
              <a:ext uri="{FF2B5EF4-FFF2-40B4-BE49-F238E27FC236}">
                <a16:creationId xmlns:a16="http://schemas.microsoft.com/office/drawing/2014/main" id="{CEA44F66-9DFA-4A11-63F4-4132B5E65993}"/>
              </a:ext>
            </a:extLst>
          </p:cNvPr>
          <p:cNvSpPr/>
          <p:nvPr/>
        </p:nvSpPr>
        <p:spPr>
          <a:xfrm>
            <a:off x="-607300" y="4816483"/>
            <a:ext cx="13117939" cy="3248369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2708531" y="1130867"/>
            <a:ext cx="677493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pt-BR" sz="2800" dirty="0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 </a:t>
            </a:r>
            <a:r>
              <a:rPr lang="de-DE" sz="2800" dirty="0">
                <a:latin typeface="UTM Avo" panose="02040603050506020204" pitchFamily="18" charset="0"/>
                <a:ea typeface="Roboto" panose="02000000000000000000" pitchFamily="2" charset="0"/>
                <a:cs typeface="Times New Roman" pitchFamily="18" charset="0"/>
              </a:rPr>
              <a:t>Thực hiện đánh giá bằng hình dán</a:t>
            </a:r>
            <a:endParaRPr lang="en-US" sz="3200" b="1" dirty="0">
              <a:latin typeface="UTM Avo" panose="02040603050506020204" pitchFamily="18" charset="0"/>
              <a:ea typeface="Roboto" panose="02000000000000000000" pitchFamily="2" charset="0"/>
              <a:cs typeface="Times New Roman" pitchFamily="18" charset="0"/>
            </a:endParaRPr>
          </a:p>
        </p:txBody>
      </p:sp>
      <p:pic>
        <p:nvPicPr>
          <p:cNvPr id="3" name="Slide 32">
            <a:hlinkClick r:id="" action="ppaction://media"/>
            <a:extLst>
              <a:ext uri="{FF2B5EF4-FFF2-40B4-BE49-F238E27FC236}">
                <a16:creationId xmlns:a16="http://schemas.microsoft.com/office/drawing/2014/main" id="{EB03AE94-1C48-40FE-AFDD-ADCD57A3F0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304800" y="7315200"/>
            <a:ext cx="609600" cy="609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352B52E-C6B8-D98F-945B-58667DCBEACF}"/>
              </a:ext>
            </a:extLst>
          </p:cNvPr>
          <p:cNvSpPr txBox="1"/>
          <p:nvPr/>
        </p:nvSpPr>
        <p:spPr>
          <a:xfrm>
            <a:off x="2582016" y="307090"/>
            <a:ext cx="7027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EA613C"/>
                </a:solidFill>
                <a:latin typeface="UTM Avo" panose="02040603050506020204" pitchFamily="18" charset="0"/>
              </a:rPr>
              <a:t>ĐÁNH GIÁ SẢN PHẨM</a:t>
            </a:r>
          </a:p>
        </p:txBody>
      </p:sp>
      <p:sp>
        <p:nvSpPr>
          <p:cNvPr id="6" name="Freeform 24">
            <a:extLst>
              <a:ext uri="{FF2B5EF4-FFF2-40B4-BE49-F238E27FC236}">
                <a16:creationId xmlns:a16="http://schemas.microsoft.com/office/drawing/2014/main" id="{0DA37496-80FE-282D-5070-0A4EBC733C25}"/>
              </a:ext>
            </a:extLst>
          </p:cNvPr>
          <p:cNvSpPr/>
          <p:nvPr/>
        </p:nvSpPr>
        <p:spPr>
          <a:xfrm>
            <a:off x="2130313" y="307090"/>
            <a:ext cx="451703" cy="429416"/>
          </a:xfrm>
          <a:custGeom>
            <a:avLst/>
            <a:gdLst/>
            <a:ahLst/>
            <a:cxnLst/>
            <a:rect l="l" t="t" r="r" b="b"/>
            <a:pathLst>
              <a:path w="716298" h="680956">
                <a:moveTo>
                  <a:pt x="0" y="0"/>
                </a:moveTo>
                <a:lnTo>
                  <a:pt x="716298" y="0"/>
                </a:lnTo>
                <a:lnTo>
                  <a:pt x="716298" y="680956"/>
                </a:lnTo>
                <a:lnTo>
                  <a:pt x="0" y="68095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r="-85079" b="-13961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27">
            <a:extLst>
              <a:ext uri="{FF2B5EF4-FFF2-40B4-BE49-F238E27FC236}">
                <a16:creationId xmlns:a16="http://schemas.microsoft.com/office/drawing/2014/main" id="{135C62D7-6D3F-E2CE-3B65-2EAE95208CEE}"/>
              </a:ext>
            </a:extLst>
          </p:cNvPr>
          <p:cNvSpPr/>
          <p:nvPr/>
        </p:nvSpPr>
        <p:spPr>
          <a:xfrm flipH="1">
            <a:off x="9715402" y="307090"/>
            <a:ext cx="451703" cy="429416"/>
          </a:xfrm>
          <a:custGeom>
            <a:avLst/>
            <a:gdLst/>
            <a:ahLst/>
            <a:cxnLst/>
            <a:rect l="l" t="t" r="r" b="b"/>
            <a:pathLst>
              <a:path w="716298" h="680956">
                <a:moveTo>
                  <a:pt x="716298" y="0"/>
                </a:moveTo>
                <a:lnTo>
                  <a:pt x="0" y="0"/>
                </a:lnTo>
                <a:lnTo>
                  <a:pt x="0" y="680956"/>
                </a:lnTo>
                <a:lnTo>
                  <a:pt x="716298" y="680956"/>
                </a:lnTo>
                <a:lnTo>
                  <a:pt x="716298" y="0"/>
                </a:lnTo>
                <a:close/>
              </a:path>
            </a:pathLst>
          </a:custGeom>
          <a:blipFill>
            <a:blip r:embed="rId7"/>
            <a:stretch>
              <a:fillRect r="-85079" b="-139612"/>
            </a:stretch>
          </a:blipFill>
        </p:spPr>
        <p:txBody>
          <a:bodyPr/>
          <a:lstStyle/>
          <a:p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02559A9-BEB5-C6F4-240E-9217D90D1B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7556685"/>
              </p:ext>
            </p:extLst>
          </p:nvPr>
        </p:nvGraphicFramePr>
        <p:xfrm>
          <a:off x="786550" y="1996483"/>
          <a:ext cx="10948249" cy="3972694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4776050">
                  <a:extLst>
                    <a:ext uri="{9D8B030D-6E8A-4147-A177-3AD203B41FA5}">
                      <a16:colId xmlns:a16="http://schemas.microsoft.com/office/drawing/2014/main" val="2705190461"/>
                    </a:ext>
                  </a:extLst>
                </a:gridCol>
                <a:gridCol w="2426469">
                  <a:extLst>
                    <a:ext uri="{9D8B030D-6E8A-4147-A177-3AD203B41FA5}">
                      <a16:colId xmlns:a16="http://schemas.microsoft.com/office/drawing/2014/main" val="3359615421"/>
                    </a:ext>
                  </a:extLst>
                </a:gridCol>
                <a:gridCol w="1885521">
                  <a:extLst>
                    <a:ext uri="{9D8B030D-6E8A-4147-A177-3AD203B41FA5}">
                      <a16:colId xmlns:a16="http://schemas.microsoft.com/office/drawing/2014/main" val="2384376512"/>
                    </a:ext>
                  </a:extLst>
                </a:gridCol>
                <a:gridCol w="1860209">
                  <a:extLst>
                    <a:ext uri="{9D8B030D-6E8A-4147-A177-3AD203B41FA5}">
                      <a16:colId xmlns:a16="http://schemas.microsoft.com/office/drawing/2014/main" val="1806428876"/>
                    </a:ext>
                  </a:extLst>
                </a:gridCol>
              </a:tblGrid>
              <a:tr h="927695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TIÊU CHÍ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HOÀN THÀNH TỐT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HOÀN THÀNH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CẦN CỐ GẮNG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1914496"/>
                  </a:ext>
                </a:extLst>
              </a:tr>
              <a:tr h="927695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Có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các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hình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ảnh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về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một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di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tích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lịch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sử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-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văn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hóa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hoặc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cảnh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quan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thiên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nhiên</a:t>
                      </a:r>
                      <a:endParaRPr lang="en-US" sz="1900" dirty="0">
                        <a:latin typeface="UTM Avo" panose="02040603050506020204" pitchFamily="18" charset="0"/>
                        <a:ea typeface="Roboto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2000">
                        <a:latin typeface="UTM Avo" panose="02040603050506020204" pitchFamily="18" charset="0"/>
                        <a:ea typeface="Roboto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2000" dirty="0">
                        <a:latin typeface="UTM Avo" panose="02040603050506020204" pitchFamily="18" charset="0"/>
                        <a:ea typeface="Roboto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2000" dirty="0">
                        <a:latin typeface="UTM Avo" panose="02040603050506020204" pitchFamily="18" charset="0"/>
                        <a:ea typeface="Roboto" panose="02000000000000000000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9091214"/>
                  </a:ext>
                </a:extLst>
              </a:tr>
              <a:tr h="927695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Hình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ảnh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giới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thiệu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được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vẻ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đẹp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và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các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thành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phần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/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khu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vực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của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một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di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tích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lịch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sử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-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văn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hóa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hoặc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cảnh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quan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thiên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nhiên</a:t>
                      </a:r>
                      <a:endParaRPr lang="vi-VN" sz="19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2000" dirty="0">
                        <a:latin typeface="UTM Avo" panose="02040603050506020204" pitchFamily="18" charset="0"/>
                        <a:ea typeface="Roboto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2000" dirty="0">
                        <a:latin typeface="UTM Avo" panose="02040603050506020204" pitchFamily="18" charset="0"/>
                        <a:ea typeface="Roboto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2000">
                        <a:latin typeface="UTM Avo" panose="02040603050506020204" pitchFamily="18" charset="0"/>
                        <a:ea typeface="Roboto" panose="02000000000000000000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23862384"/>
                  </a:ext>
                </a:extLst>
              </a:tr>
              <a:tr h="927695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Vật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liệu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dễ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kiếm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,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dễ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sử</a:t>
                      </a:r>
                      <a:r>
                        <a:rPr lang="en-US" sz="1900" dirty="0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 </a:t>
                      </a:r>
                      <a:r>
                        <a:rPr lang="en-US" sz="1900" dirty="0" err="1">
                          <a:latin typeface="UTM Avo" panose="02040603050506020204" pitchFamily="18" charset="0"/>
                          <a:ea typeface="Roboto" panose="02000000000000000000" pitchFamily="2" charset="0"/>
                        </a:rPr>
                        <a:t>dụng</a:t>
                      </a:r>
                      <a:endParaRPr lang="en-US" sz="1900" dirty="0">
                        <a:latin typeface="UTM Avo" panose="02040603050506020204" pitchFamily="18" charset="0"/>
                        <a:ea typeface="Roboto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2000">
                        <a:latin typeface="UTM Avo" panose="02040603050506020204" pitchFamily="18" charset="0"/>
                        <a:ea typeface="Roboto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2000" dirty="0">
                        <a:latin typeface="UTM Avo" panose="02040603050506020204" pitchFamily="18" charset="0"/>
                        <a:ea typeface="Roboto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2000" dirty="0">
                        <a:latin typeface="UTM Avo" panose="02040603050506020204" pitchFamily="18" charset="0"/>
                        <a:ea typeface="Roboto" panose="02000000000000000000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3104438"/>
                  </a:ext>
                </a:extLst>
              </a:tr>
            </a:tbl>
          </a:graphicData>
        </a:graphic>
      </p:graphicFrame>
      <p:pic>
        <p:nvPicPr>
          <p:cNvPr id="21" name="Picture 20" descr="A yellow smiley face with a black background&#10;&#10;Description automatically generated">
            <a:extLst>
              <a:ext uri="{FF2B5EF4-FFF2-40B4-BE49-F238E27FC236}">
                <a16:creationId xmlns:a16="http://schemas.microsoft.com/office/drawing/2014/main" id="{EA1D8F1C-A1A1-1AE5-3D5D-B2015D1B732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347" y="1035967"/>
            <a:ext cx="699338" cy="699338"/>
          </a:xfrm>
          <a:prstGeom prst="rect">
            <a:avLst/>
          </a:prstGeom>
        </p:spPr>
      </p:pic>
      <p:pic>
        <p:nvPicPr>
          <p:cNvPr id="23" name="Picture 22" descr="A yellow face with brown eyes&#10;&#10;Description automatically generated">
            <a:extLst>
              <a:ext uri="{FF2B5EF4-FFF2-40B4-BE49-F238E27FC236}">
                <a16:creationId xmlns:a16="http://schemas.microsoft.com/office/drawing/2014/main" id="{B737DD40-9643-54AD-EFB4-A0A09F0E75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561" y="1066175"/>
            <a:ext cx="699338" cy="699338"/>
          </a:xfrm>
          <a:prstGeom prst="rect">
            <a:avLst/>
          </a:prstGeom>
        </p:spPr>
      </p:pic>
      <p:pic>
        <p:nvPicPr>
          <p:cNvPr id="27" name="Picture 26" descr="A yellow smiley face with a black background&#10;&#10;Description automatically generated">
            <a:extLst>
              <a:ext uri="{FF2B5EF4-FFF2-40B4-BE49-F238E27FC236}">
                <a16:creationId xmlns:a16="http://schemas.microsoft.com/office/drawing/2014/main" id="{60E88159-1798-38A2-1056-6F789196F4A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3056814"/>
            <a:ext cx="699338" cy="699338"/>
          </a:xfrm>
          <a:prstGeom prst="rect">
            <a:avLst/>
          </a:prstGeom>
        </p:spPr>
      </p:pic>
      <p:pic>
        <p:nvPicPr>
          <p:cNvPr id="28" name="Picture 27" descr="A yellow face with brown eyes&#10;&#10;Description automatically generated">
            <a:extLst>
              <a:ext uri="{FF2B5EF4-FFF2-40B4-BE49-F238E27FC236}">
                <a16:creationId xmlns:a16="http://schemas.microsoft.com/office/drawing/2014/main" id="{12E40FCA-C4DC-5F19-6E59-BF451808D90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800" y="5549062"/>
            <a:ext cx="699338" cy="699338"/>
          </a:xfrm>
          <a:prstGeom prst="rect">
            <a:avLst/>
          </a:prstGeom>
        </p:spPr>
      </p:pic>
      <p:pic>
        <p:nvPicPr>
          <p:cNvPr id="30" name="Picture 29" descr="A yellow face with black eyes and a black background&#10;&#10;Description automatically generated">
            <a:extLst>
              <a:ext uri="{FF2B5EF4-FFF2-40B4-BE49-F238E27FC236}">
                <a16:creationId xmlns:a16="http://schemas.microsoft.com/office/drawing/2014/main" id="{FDC36DBC-A0A2-DDFA-006C-F8170C047CB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4190148"/>
            <a:ext cx="699338" cy="699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500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7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4" grpId="0"/>
      <p:bldP spid="5" grpId="0"/>
      <p:bldP spid="6" grpId="0" animBg="1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B9FB15C0-EDF5-9763-7860-A7DD87476259}"/>
              </a:ext>
            </a:extLst>
          </p:cNvPr>
          <p:cNvSpPr/>
          <p:nvPr/>
        </p:nvSpPr>
        <p:spPr>
          <a:xfrm>
            <a:off x="-607300" y="4816483"/>
            <a:ext cx="13117939" cy="3248369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27">
            <a:extLst>
              <a:ext uri="{FF2B5EF4-FFF2-40B4-BE49-F238E27FC236}">
                <a16:creationId xmlns:a16="http://schemas.microsoft.com/office/drawing/2014/main" id="{8025445A-1C7D-3124-31FE-A91371296247}"/>
              </a:ext>
            </a:extLst>
          </p:cNvPr>
          <p:cNvGrpSpPr/>
          <p:nvPr/>
        </p:nvGrpSpPr>
        <p:grpSpPr>
          <a:xfrm>
            <a:off x="304800" y="2590800"/>
            <a:ext cx="5966800" cy="1254563"/>
            <a:chOff x="0" y="0"/>
            <a:chExt cx="1149864" cy="240849"/>
          </a:xfrm>
        </p:grpSpPr>
        <p:sp>
          <p:nvSpPr>
            <p:cNvPr id="9" name="Freeform 28">
              <a:extLst>
                <a:ext uri="{FF2B5EF4-FFF2-40B4-BE49-F238E27FC236}">
                  <a16:creationId xmlns:a16="http://schemas.microsoft.com/office/drawing/2014/main" id="{6533DEC2-FDAF-9D34-B6A9-10A3C33ACF70}"/>
                </a:ext>
              </a:extLst>
            </p:cNvPr>
            <p:cNvSpPr/>
            <p:nvPr/>
          </p:nvSpPr>
          <p:spPr>
            <a:xfrm>
              <a:off x="0" y="0"/>
              <a:ext cx="1149864" cy="240849"/>
            </a:xfrm>
            <a:custGeom>
              <a:avLst/>
              <a:gdLst/>
              <a:ahLst/>
              <a:cxnLst/>
              <a:rect l="l" t="t" r="r" b="b"/>
              <a:pathLst>
                <a:path w="1149864" h="240849">
                  <a:moveTo>
                    <a:pt x="90437" y="0"/>
                  </a:moveTo>
                  <a:lnTo>
                    <a:pt x="1059427" y="0"/>
                  </a:lnTo>
                  <a:cubicBezTo>
                    <a:pt x="1109374" y="0"/>
                    <a:pt x="1149864" y="40490"/>
                    <a:pt x="1149864" y="90437"/>
                  </a:cubicBezTo>
                  <a:lnTo>
                    <a:pt x="1149864" y="150412"/>
                  </a:lnTo>
                  <a:cubicBezTo>
                    <a:pt x="1149864" y="200359"/>
                    <a:pt x="1109374" y="240849"/>
                    <a:pt x="1059427" y="240849"/>
                  </a:cubicBezTo>
                  <a:lnTo>
                    <a:pt x="90437" y="240849"/>
                  </a:lnTo>
                  <a:cubicBezTo>
                    <a:pt x="40490" y="240849"/>
                    <a:pt x="0" y="200359"/>
                    <a:pt x="0" y="150412"/>
                  </a:cubicBezTo>
                  <a:lnTo>
                    <a:pt x="0" y="90437"/>
                  </a:lnTo>
                  <a:cubicBezTo>
                    <a:pt x="0" y="40490"/>
                    <a:pt x="40490" y="0"/>
                    <a:pt x="90437" y="0"/>
                  </a:cubicBezTo>
                  <a:close/>
                </a:path>
              </a:pathLst>
            </a:custGeom>
            <a:solidFill>
              <a:srgbClr val="E9EFFD"/>
            </a:solidFill>
            <a:ln w="38100" cap="rnd">
              <a:solidFill>
                <a:srgbClr val="96B1E7"/>
              </a:soli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29">
              <a:extLst>
                <a:ext uri="{FF2B5EF4-FFF2-40B4-BE49-F238E27FC236}">
                  <a16:creationId xmlns:a16="http://schemas.microsoft.com/office/drawing/2014/main" id="{6FC076A6-4F28-A779-D0E2-DFCBCE77CB67}"/>
                </a:ext>
              </a:extLst>
            </p:cNvPr>
            <p:cNvSpPr txBox="1"/>
            <p:nvPr/>
          </p:nvSpPr>
          <p:spPr>
            <a:xfrm>
              <a:off x="0" y="-47625"/>
              <a:ext cx="1149864" cy="2884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30">
            <a:extLst>
              <a:ext uri="{FF2B5EF4-FFF2-40B4-BE49-F238E27FC236}">
                <a16:creationId xmlns:a16="http://schemas.microsoft.com/office/drawing/2014/main" id="{9C7FD422-CB61-2F92-3264-98BDA5698666}"/>
              </a:ext>
            </a:extLst>
          </p:cNvPr>
          <p:cNvSpPr/>
          <p:nvPr/>
        </p:nvSpPr>
        <p:spPr>
          <a:xfrm>
            <a:off x="244651" y="2301230"/>
            <a:ext cx="614630" cy="842637"/>
          </a:xfrm>
          <a:custGeom>
            <a:avLst/>
            <a:gdLst/>
            <a:ahLst/>
            <a:cxnLst/>
            <a:rect l="l" t="t" r="r" b="b"/>
            <a:pathLst>
              <a:path w="819506" h="1123516">
                <a:moveTo>
                  <a:pt x="0" y="0"/>
                </a:moveTo>
                <a:lnTo>
                  <a:pt x="819506" y="0"/>
                </a:lnTo>
                <a:lnTo>
                  <a:pt x="819506" y="1123516"/>
                </a:lnTo>
                <a:lnTo>
                  <a:pt x="0" y="112351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31">
            <a:extLst>
              <a:ext uri="{FF2B5EF4-FFF2-40B4-BE49-F238E27FC236}">
                <a16:creationId xmlns:a16="http://schemas.microsoft.com/office/drawing/2014/main" id="{541B77C4-1F05-EFCE-5E14-3525F6E7CE0C}"/>
              </a:ext>
            </a:extLst>
          </p:cNvPr>
          <p:cNvSpPr txBox="1"/>
          <p:nvPr/>
        </p:nvSpPr>
        <p:spPr>
          <a:xfrm>
            <a:off x="1916685" y="2531533"/>
            <a:ext cx="2840564" cy="684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707"/>
              </a:lnSpc>
              <a:spcBef>
                <a:spcPct val="0"/>
              </a:spcBef>
            </a:pPr>
            <a:endParaRPr lang="en-US" sz="4077" dirty="0">
              <a:solidFill>
                <a:srgbClr val="EA613C"/>
              </a:solidFill>
              <a:ea typeface="字由点字匹喏曹 Bold"/>
            </a:endParaRPr>
          </a:p>
        </p:txBody>
      </p:sp>
      <p:sp>
        <p:nvSpPr>
          <p:cNvPr id="8" name="Freeform 32">
            <a:extLst>
              <a:ext uri="{FF2B5EF4-FFF2-40B4-BE49-F238E27FC236}">
                <a16:creationId xmlns:a16="http://schemas.microsoft.com/office/drawing/2014/main" id="{810F7BAD-E5F4-7AB5-DB5E-EB40DA9BAE06}"/>
              </a:ext>
            </a:extLst>
          </p:cNvPr>
          <p:cNvSpPr/>
          <p:nvPr/>
        </p:nvSpPr>
        <p:spPr>
          <a:xfrm flipH="1">
            <a:off x="5782784" y="3399043"/>
            <a:ext cx="614630" cy="842637"/>
          </a:xfrm>
          <a:custGeom>
            <a:avLst/>
            <a:gdLst/>
            <a:ahLst/>
            <a:cxnLst/>
            <a:rect l="l" t="t" r="r" b="b"/>
            <a:pathLst>
              <a:path w="819506" h="1123516">
                <a:moveTo>
                  <a:pt x="819505" y="0"/>
                </a:moveTo>
                <a:lnTo>
                  <a:pt x="0" y="0"/>
                </a:lnTo>
                <a:lnTo>
                  <a:pt x="0" y="1123516"/>
                </a:lnTo>
                <a:lnTo>
                  <a:pt x="819505" y="1123516"/>
                </a:lnTo>
                <a:lnTo>
                  <a:pt x="819505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6" name="3625586403989265816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23227" y="628614"/>
            <a:ext cx="4344357" cy="579247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1DA2524-F2B7-B8BE-9192-CF72EB2B6959}"/>
              </a:ext>
            </a:extLst>
          </p:cNvPr>
          <p:cNvSpPr txBox="1"/>
          <p:nvPr/>
        </p:nvSpPr>
        <p:spPr>
          <a:xfrm>
            <a:off x="613493" y="3045911"/>
            <a:ext cx="53494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EA61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 CHÀO TẠM BIỆT CÁC CON!</a:t>
            </a:r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F23F4D14-80E1-A125-7C6E-CA59F032FF8E}"/>
              </a:ext>
            </a:extLst>
          </p:cNvPr>
          <p:cNvSpPr/>
          <p:nvPr/>
        </p:nvSpPr>
        <p:spPr>
          <a:xfrm>
            <a:off x="9692067" y="4143517"/>
            <a:ext cx="2351033" cy="2449111"/>
          </a:xfrm>
          <a:custGeom>
            <a:avLst/>
            <a:gdLst/>
            <a:ahLst/>
            <a:cxnLst/>
            <a:rect l="l" t="t" r="r" b="b"/>
            <a:pathLst>
              <a:path w="2831770" h="2949903">
                <a:moveTo>
                  <a:pt x="0" y="0"/>
                </a:moveTo>
                <a:lnTo>
                  <a:pt x="2831770" y="0"/>
                </a:lnTo>
                <a:lnTo>
                  <a:pt x="2831770" y="2949904"/>
                </a:lnTo>
                <a:lnTo>
                  <a:pt x="0" y="294990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4">
            <a:extLst>
              <a:ext uri="{FF2B5EF4-FFF2-40B4-BE49-F238E27FC236}">
                <a16:creationId xmlns:a16="http://schemas.microsoft.com/office/drawing/2014/main" id="{E9282530-2D76-086E-A5C8-3256BB9116E2}"/>
              </a:ext>
            </a:extLst>
          </p:cNvPr>
          <p:cNvSpPr/>
          <p:nvPr/>
        </p:nvSpPr>
        <p:spPr>
          <a:xfrm>
            <a:off x="1324416" y="3995080"/>
            <a:ext cx="1389771" cy="2597548"/>
          </a:xfrm>
          <a:custGeom>
            <a:avLst/>
            <a:gdLst/>
            <a:ahLst/>
            <a:cxnLst/>
            <a:rect l="l" t="t" r="r" b="b"/>
            <a:pathLst>
              <a:path w="1673950" h="3128692">
                <a:moveTo>
                  <a:pt x="0" y="0"/>
                </a:moveTo>
                <a:lnTo>
                  <a:pt x="1673950" y="0"/>
                </a:lnTo>
                <a:lnTo>
                  <a:pt x="1673950" y="3128693"/>
                </a:lnTo>
                <a:lnTo>
                  <a:pt x="0" y="312869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884745"/>
      </p:ext>
    </p:extLst>
  </p:cSld>
  <p:clrMapOvr>
    <a:masterClrMapping/>
  </p:clrMapOvr>
  <p:transition spd="med">
    <p:pull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3827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1" fill="hold" grpId="0" nodeType="withEffect" p14:presetBounceEnd="62667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667">
                                          <p:cBhvr additive="base">
                                            <p:cTn id="9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667">
                                          <p:cBhvr additive="base">
                                            <p:cTn id="10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video>
                  <p:cMediaNode vol="100000">
                    <p:cTn id="11" fill="hold" display="0">
                      <p:stCondLst>
                        <p:cond delay="indefinite"/>
                      </p:stCondLst>
                    </p:cTn>
                    <p:tgtEl>
                      <p:spTgt spid="6"/>
                    </p:tgtEl>
                  </p:cMediaNode>
                </p:video>
                <p:seq concurrent="1" nextAc="seek">
                  <p:cTn id="12" restart="whenNotActive" fill="hold" evtFilter="cancelBubble" nodeType="interactiveSeq">
                    <p:stCondLst>
                      <p:cond evt="onClick" delay="0">
                        <p:tgtEl>
                          <p:spTgt spid="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3" fill="hold">
                          <p:stCondLst>
                            <p:cond delay="0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togglePause">
                                          <p:cBhvr>
                                            <p:cTn id="16" dur="1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"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3827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video>
                  <p:cMediaNode vol="100000">
                    <p:cTn id="11" fill="hold" display="0">
                      <p:stCondLst>
                        <p:cond delay="indefinite"/>
                      </p:stCondLst>
                    </p:cTn>
                    <p:tgtEl>
                      <p:spTgt spid="6"/>
                    </p:tgtEl>
                  </p:cMediaNode>
                </p:video>
                <p:seq concurrent="1" nextAc="seek">
                  <p:cTn id="12" restart="whenNotActive" fill="hold" evtFilter="cancelBubble" nodeType="interactiveSeq">
                    <p:stCondLst>
                      <p:cond evt="onClick" delay="0">
                        <p:tgtEl>
                          <p:spTgt spid="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3" fill="hold">
                          <p:stCondLst>
                            <p:cond delay="0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togglePause">
                                          <p:cBhvr>
                                            <p:cTn id="16" dur="1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"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  <a14:backgroundMark x1="37801" y1="47450" x2="61684" y2="505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5795428" y="4016250"/>
            <a:ext cx="1514306" cy="1701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Flowchart: Connector 28">
            <a:hlinkClick r:id="rId8" action="ppaction://hlinksldjump"/>
          </p:cNvPr>
          <p:cNvSpPr/>
          <p:nvPr/>
        </p:nvSpPr>
        <p:spPr>
          <a:xfrm>
            <a:off x="4988689" y="6264003"/>
            <a:ext cx="365861" cy="418653"/>
          </a:xfrm>
          <a:prstGeom prst="flowChartConnector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 dirty="0">
                <a:solidFill>
                  <a:schemeClr val="accent2"/>
                </a:solidFill>
                <a:latin typeface="UTM Cookies" panose="020406030505060202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0" name="Flowchart: Connector 29">
            <a:hlinkClick r:id="rId9" action="ppaction://hlinksldjump"/>
          </p:cNvPr>
          <p:cNvSpPr/>
          <p:nvPr/>
        </p:nvSpPr>
        <p:spPr>
          <a:xfrm>
            <a:off x="4961902" y="5298728"/>
            <a:ext cx="365861" cy="418653"/>
          </a:xfrm>
          <a:prstGeom prst="flowChartConnector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 dirty="0">
                <a:solidFill>
                  <a:schemeClr val="accent2"/>
                </a:solidFill>
                <a:latin typeface="UTM Cookies" panose="020406030505060202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1" name="Flowchart: Connector 30">
            <a:hlinkClick r:id="rId10" action="ppaction://hlinksldjump"/>
          </p:cNvPr>
          <p:cNvSpPr/>
          <p:nvPr/>
        </p:nvSpPr>
        <p:spPr>
          <a:xfrm>
            <a:off x="6518409" y="6059903"/>
            <a:ext cx="365861" cy="418653"/>
          </a:xfrm>
          <a:prstGeom prst="flowChartConnector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 dirty="0">
                <a:solidFill>
                  <a:schemeClr val="accent2"/>
                </a:solidFill>
                <a:latin typeface="UTM Cookies" panose="020406030505060202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2" name="Flowchart: Connector 31">
            <a:hlinkClick r:id="rId11" action="ppaction://hlinksldjump"/>
          </p:cNvPr>
          <p:cNvSpPr/>
          <p:nvPr/>
        </p:nvSpPr>
        <p:spPr>
          <a:xfrm>
            <a:off x="7612299" y="5772311"/>
            <a:ext cx="365861" cy="418653"/>
          </a:xfrm>
          <a:prstGeom prst="flowChartConnector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 dirty="0">
                <a:solidFill>
                  <a:schemeClr val="accent2"/>
                </a:solidFill>
                <a:latin typeface="UTM Cookies" panose="02040603050506020204" pitchFamily="18" charset="0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35" name="Picture 8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>
            <a:off x="4564290" y="5824712"/>
            <a:ext cx="413323" cy="51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8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>
            <a:off x="5281517" y="5291446"/>
            <a:ext cx="413323" cy="51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8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>
            <a:off x="6976869" y="5938824"/>
            <a:ext cx="413323" cy="51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8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>
            <a:off x="7978160" y="5537781"/>
            <a:ext cx="413323" cy="51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 flipH="1">
            <a:off x="3493150" y="5093235"/>
            <a:ext cx="188155" cy="236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8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 flipH="1">
            <a:off x="7173749" y="4454334"/>
            <a:ext cx="147503" cy="185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8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 flipH="1">
            <a:off x="5870070" y="5093235"/>
            <a:ext cx="125270" cy="1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" name="Picture 8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 flipH="1">
            <a:off x="7401612" y="6549118"/>
            <a:ext cx="212456" cy="267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8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 flipH="1">
            <a:off x="9001693" y="5717379"/>
            <a:ext cx="231349" cy="290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8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92103" l="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28"/>
          <a:stretch>
            <a:fillRect/>
          </a:stretch>
        </p:blipFill>
        <p:spPr bwMode="auto">
          <a:xfrm flipH="1">
            <a:off x="6050030" y="5886631"/>
            <a:ext cx="212417" cy="267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5-Point Star 1"/>
          <p:cNvSpPr/>
          <p:nvPr/>
        </p:nvSpPr>
        <p:spPr>
          <a:xfrm>
            <a:off x="9988193" y="5628551"/>
            <a:ext cx="516302" cy="706171"/>
          </a:xfrm>
          <a:prstGeom prst="star5">
            <a:avLst>
              <a:gd name="adj" fmla="val 30252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4" name="Picture 3">
            <a:hlinkClick r:id="rId24" action="ppaction://hlinksldjump"/>
            <a:extLst>
              <a:ext uri="{FF2B5EF4-FFF2-40B4-BE49-F238E27FC236}">
                <a16:creationId xmlns:a16="http://schemas.microsoft.com/office/drawing/2014/main" id="{3A735B9E-3E5F-4691-8C16-3DC4354338C7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0957" y="5801849"/>
            <a:ext cx="516302" cy="672468"/>
          </a:xfrm>
          <a:prstGeom prst="rect">
            <a:avLst/>
          </a:prstGeom>
        </p:spPr>
      </p:pic>
      <p:pic>
        <p:nvPicPr>
          <p:cNvPr id="27" name="teddy-bear-waltz-by-kevin-macleod-from-filmmusic-io">
            <a:hlinkClick r:id="" action="ppaction://media"/>
            <a:extLst>
              <a:ext uri="{FF2B5EF4-FFF2-40B4-BE49-F238E27FC236}">
                <a16:creationId xmlns:a16="http://schemas.microsoft.com/office/drawing/2014/main" id="{2D5441C0-DEDE-42DF-9CA3-943022B4FE3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34229.3125"/>
                </p14:media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-471323" y="213446"/>
            <a:ext cx="457200" cy="609600"/>
          </a:xfrm>
          <a:prstGeom prst="rect">
            <a:avLst/>
          </a:prstGeom>
        </p:spPr>
      </p:pic>
      <p:sp>
        <p:nvSpPr>
          <p:cNvPr id="3" name="Right Arrow 2">
            <a:hlinkClick r:id="rId27" action="ppaction://hlinksldjump"/>
          </p:cNvPr>
          <p:cNvSpPr/>
          <p:nvPr/>
        </p:nvSpPr>
        <p:spPr>
          <a:xfrm>
            <a:off x="9887818" y="6320518"/>
            <a:ext cx="911860" cy="457200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C6FC6D8-9132-5FD6-94CB-C3F0327E3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217" y="3660798"/>
            <a:ext cx="1752601" cy="2028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4AC6FE79-86E9-AC98-59E9-FEAC8AD42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65374" y="2960984"/>
            <a:ext cx="2983471" cy="3453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7621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33333E-6 C -0.00091 -0.00879 -0.00065 -0.00254 0.00052 -0.01481 C 0.00182 -0.02801 0.00117 -0.03426 0.00495 -0.04236 C 0.00612 -0.04745 0.0069 -0.05324 0.0082 -0.05833 C 0.00899 -0.06736 0.00872 -0.07546 0.01146 -0.08102 C 0.01276 -0.09213 0.01471 -0.10833 0.0181 -0.11504 C 0.0207 -0.12615 0.02305 -0.13773 0.0263 -0.14699 C 0.02826 -0.15879 0.03138 -0.16759 0.03346 -0.17939 C 0.03464 -0.19328 0.03932 -0.21852 0.04323 -0.22639 C 0.04375 -0.2287 0.04388 -0.23078 0.0444 -0.23287 C 0.04518 -0.23611 0.04662 -0.24259 0.04662 -0.24236 C 0.04609 -0.24629 0.04492 -0.24977 0.04492 -0.25393 C 0.04492 -0.25602 0.04557 -0.25717 0.04596 -0.25879 C 0.04857 -0.27014 0.05195 -0.27453 0.05651 -0.27662 C 0.05755 -0.27824 0.05938 -0.28032 0.06029 -0.2831 C 0.06081 -0.28426 0.06081 -0.2868 0.06146 -0.28796 C 0.06237 -0.28958 0.06367 -0.28981 0.06458 -0.29097 C 0.06628 -0.29259 0.06953 -0.29583 0.06953 -0.2956 C 0.07331 -0.30324 0.07695 -0.30532 0.08112 -0.30902 C 0.0875 -0.31458 0.0931 -0.31852 0.09974 -0.32037 C 0.10365 -0.32291 0.10573 -0.31736 0.10912 -0.31365 C 0.11146 -0.30717 0.11524 -0.29977 0.11836 -0.29768 C 0.12005 -0.29652 0.12175 -0.29652 0.12344 -0.29583 C 0.12422 -0.29537 0.12487 -0.29467 0.12565 -0.29444 C 0.12656 -0.29236 0.128 -0.29189 0.12891 -0.28935 C 0.13034 -0.28495 0.13047 -0.26967 0.13164 -0.26342 C 0.13216 -0.26018 0.13307 -0.25694 0.13386 -0.25393 C 0.13412 -0.25231 0.13503 -0.24907 0.13503 -0.24884 C 0.1362 -0.23727 0.13568 -0.24259 0.13659 -0.23287 C 0.13711 -0.20764 0.13438 -0.20879 0.13828 -0.20879 " pathEditMode="relative" rAng="0" ptsTypes="AAAAAAAAAAAAAAAAAAAAAAAAAAAAAA">
                                      <p:cBhvr>
                                        <p:cTn id="2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88" y="-16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5 0.00718 C 0.0013 0.00139 0.00143 0.00532 0.00234 -0.00255 C 0.00326 -0.01111 0.00286 -0.01528 0.00547 -0.02037 C 0.00625 -0.02361 0.0069 -0.02755 0.00768 -0.03079 C 0.00833 -0.03657 0.0082 -0.0419 0.01003 -0.04537 C 0.01107 -0.05278 0.01237 -0.06296 0.01484 -0.06736 C 0.01654 -0.07477 0.01823 -0.08218 0.0207 -0.0882 C 0.02201 -0.09607 0.02422 -0.10162 0.02565 -0.10926 C 0.02669 -0.11829 0.02995 -0.13472 0.03268 -0.13982 C 0.03307 -0.1412 0.0332 -0.14282 0.03359 -0.14398 C 0.03411 -0.14607 0.03516 -0.15023 0.03516 -0.15 C 0.03477 -0.15278 0.03398 -0.15486 0.03398 -0.15764 C 0.03398 -0.15903 0.03438 -0.15995 0.03477 -0.16065 C 0.03646 -0.16806 0.03893 -0.17107 0.04206 -0.17222 C 0.04284 -0.17338 0.04427 -0.17477 0.04479 -0.17662 C 0.04518 -0.17732 0.04518 -0.17894 0.04557 -0.1794 C 0.04622 -0.18079 0.04714 -0.18079 0.04792 -0.18148 C 0.04909 -0.18264 0.05143 -0.18472 0.05143 -0.18449 C 0.05404 -0.18958 0.05677 -0.19097 0.05977 -0.19329 C 0.06419 -0.19676 0.06823 -0.19931 0.07292 -0.2007 C 0.07565 -0.20232 0.07708 -0.19861 0.07943 -0.19607 C 0.08125 -0.19213 0.08398 -0.18727 0.0862 -0.18588 C 0.08724 -0.18519 0.08854 -0.18519 0.08984 -0.18472 C 0.09036 -0.18426 0.09076 -0.18403 0.09128 -0.1838 C 0.09206 -0.18241 0.09297 -0.18218 0.09362 -0.18056 C 0.09466 -0.17778 0.09466 -0.16782 0.09557 -0.16389 C 0.09609 -0.16157 0.09661 -0.15972 0.09714 -0.15764 C 0.09727 -0.15671 0.09792 -0.15463 0.09792 -0.1544 C 0.09883 -0.14699 0.09844 -0.15023 0.09909 -0.14398 C 0.09948 -0.12755 0.09753 -0.12824 0.10039 -0.12824 " pathEditMode="relative" rAng="0" ptsTypes="AAAAAAAAAAAAAAAAAAAAAAAAAAAAAA">
                                      <p:cBhvr>
                                        <p:cTn id="2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96" y="-10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22222E-6 C 0.00039 -0.00903 0.00039 -0.00278 -2.08333E-6 -0.01505 C -2.08333E-6 -0.02824 -2.08333E-6 -0.03449 -0.00052 -0.04259 C -0.00052 -0.04769 -0.00091 -0.05347 -0.00091 -0.0588 C -0.00091 -0.06783 -0.00091 -0.07616 -0.0013 -0.08172 C -0.0013 -0.09283 -0.00182 -0.10903 -0.00234 -0.11551 C -0.00234 -0.12685 -0.00286 -0.13866 -0.00325 -0.14815 C -0.00377 -0.15972 -0.00377 -0.16852 -0.00416 -0.18056 C -0.00416 -0.19468 -0.00521 -0.21991 -0.0056 -0.22778 C -0.0056 -0.23009 -0.0056 -0.23241 -0.0056 -0.23426 C -0.0056 -0.23773 -0.00612 -0.24422 -0.00612 -0.24398 C -0.00612 -0.24815 -0.0056 -0.25116 -0.0056 -0.25556 C -0.0056 -0.25741 -0.0056 -0.25903 -0.00612 -0.26065 C -0.00612 -0.27176 -0.00651 -0.27616 -0.00742 -0.27824 C -0.00742 -0.27986 -0.00742 -0.28218 -0.00794 -0.28472 C -0.00794 -0.28611 -0.00794 -0.28866 -0.00794 -0.28982 C -0.00794 -0.29144 -0.00846 -0.2919 -0.00846 -0.29283 C -0.00846 -0.29422 -0.00885 -0.29746 -0.00885 -0.29722 C -0.00937 -0.30486 -0.00976 -0.30718 -0.01028 -0.31065 C -0.0112 -0.31621 -0.01211 -0.32014 -0.01315 -0.32199 C -0.01354 -0.32454 -0.01354 -0.31922 -0.01406 -0.31528 C -0.01445 -0.30903 -0.01497 -0.30139 -0.01536 -0.29931 C -0.01588 -0.29815 -0.01588 -0.29769 -0.01588 -0.29746 C -0.0164 -0.29699 -0.0164 -0.29653 -0.0164 -0.29607 C -0.0164 -0.29398 -0.01679 -0.29329 -0.01679 -0.29121 C -0.01679 -0.28681 -0.01679 -0.27153 -0.01732 -0.26528 C -0.01732 -0.26181 -0.01732 -0.2588 -0.01732 -0.25556 C -0.01732 -0.25394 -0.01771 -0.2507 -0.01771 -0.25047 C -0.01771 -0.23866 -0.01771 -0.24422 -0.01771 -0.23426 C -0.01771 -0.20903 -0.01732 -0.20996 -0.01823 -0.20996 " pathEditMode="relative" rAng="0" ptsTypes="AAAAAAAAAAAAAAAAAAAAAAAAAAAAAA">
                                      <p:cBhvr>
                                        <p:cTn id="3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8" y="-1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 0.02107 C -0.00586 0.01343 -0.00625 0.01875 -0.00755 0.0081 C -0.00911 -0.00347 -0.00833 -0.0088 -0.0125 -0.01574 C -0.01393 -0.02014 -0.01497 -0.02523 -0.01627 -0.02963 C -0.01731 -0.0375 -0.01692 -0.04468 -0.01992 -0.04954 C -0.02148 -0.05926 -0.02382 -0.07315 -0.02734 -0.07893 C -0.0302 -0.08866 -0.03294 -0.09884 -0.03684 -0.10694 C -0.03906 -0.11713 -0.04244 -0.12477 -0.04479 -0.13495 C -0.04622 -0.14722 -0.05143 -0.16898 -0.05599 -0.17593 C -0.05651 -0.17801 -0.05664 -0.17986 -0.05729 -0.18148 C -0.05807 -0.18449 -0.05963 -0.19005 -0.05963 -0.18981 C -0.05924 -0.19329 -0.05794 -0.1963 -0.05794 -0.2 C -0.05794 -0.20162 -0.05859 -0.20278 -0.05911 -0.20417 C -0.06211 -0.21412 -0.06588 -0.21782 -0.07083 -0.21968 C -0.07213 -0.22106 -0.07408 -0.22292 -0.07526 -0.22523 C -0.07578 -0.22616 -0.07591 -0.22847 -0.07643 -0.22917 C -0.0776 -0.23079 -0.0789 -0.23102 -0.08007 -0.23194 C -0.08216 -0.23333 -0.0858 -0.23611 -0.0858 -0.23588 C -0.08997 -0.24259 -0.09414 -0.24444 -0.09882 -0.24768 C -0.10599 -0.25231 -0.11224 -0.25579 -0.11979 -0.25741 C -0.12421 -0.25972 -0.12643 -0.25486 -0.13046 -0.25162 C -0.13307 -0.24606 -0.13724 -0.23958 -0.14088 -0.23773 C -0.14283 -0.23681 -0.14479 -0.23681 -0.14674 -0.23611 C -0.14752 -0.23588 -0.14817 -0.23518 -0.14908 -0.23495 C -0.15026 -0.2331 -0.15195 -0.23264 -0.15286 -0.23056 C -0.15455 -0.22685 -0.15455 -0.21366 -0.15599 -0.2081 C -0.15677 -0.20532 -0.15755 -0.20255 -0.15833 -0.2 C -0.15872 -0.19861 -0.15976 -0.1956 -0.15976 -0.19537 C -0.16119 -0.18542 -0.16041 -0.19005 -0.16158 -0.18148 C -0.16211 -0.15949 -0.15898 -0.16042 -0.16315 -0.16042 " pathEditMode="relative" rAng="0" ptsTypes="AAAAAAAAAAAAAAAAAAAAAAAAAAAAAA">
                                      <p:cBhvr>
                                        <p:cTn id="3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86" y="-1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 vol="80000" numSld="999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76565" y="3144107"/>
            <a:ext cx="2062752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hlinkClick r:id="rId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3239461" y="5452797"/>
            <a:ext cx="960695" cy="107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676" y="3167149"/>
            <a:ext cx="1600200" cy="24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1362429D-1617-4249-B477-52B1E910B48A}"/>
              </a:ext>
            </a:extLst>
          </p:cNvPr>
          <p:cNvGrpSpPr/>
          <p:nvPr/>
        </p:nvGrpSpPr>
        <p:grpSpPr>
          <a:xfrm>
            <a:off x="4007428" y="3599004"/>
            <a:ext cx="4664457" cy="2192197"/>
            <a:chOff x="3311236" y="3174442"/>
            <a:chExt cx="6219276" cy="2192197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 rotWithShape="1">
            <a:blip r:embed="rId10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8281" b="49375" l="14063" r="8937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50" t="8800" r="16076" b="50000"/>
            <a:stretch>
              <a:fillRect/>
            </a:stretch>
          </p:blipFill>
          <p:spPr bwMode="auto">
            <a:xfrm>
              <a:off x="3311236" y="3174442"/>
              <a:ext cx="6219276" cy="21921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8" name="TextBox 27"/>
            <p:cNvSpPr txBox="1"/>
            <p:nvPr/>
          </p:nvSpPr>
          <p:spPr>
            <a:xfrm>
              <a:off x="4114869" y="3836523"/>
              <a:ext cx="44196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4400" b="1" dirty="0">
                  <a:solidFill>
                    <a:schemeClr val="bg1"/>
                  </a:solidFill>
                  <a:latin typeface="UTM Cookies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HỒ GƯƠM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888203" y="132445"/>
            <a:ext cx="8657392" cy="3351498"/>
            <a:chOff x="152401" y="77502"/>
            <a:chExt cx="8657392" cy="3351498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 rotWithShape="1">
            <a:blip r:embed="rId1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21354" b="71250" l="14688" r="91875">
                          <a14:foregroundMark x1="36667" y1="29792" x2="51458" y2="23229"/>
                          <a14:foregroundMark x1="53750" y1="22500" x2="71979" y2="307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676" t="20227" r="8409" b="25000"/>
            <a:stretch>
              <a:fillRect/>
            </a:stretch>
          </p:blipFill>
          <p:spPr bwMode="auto">
            <a:xfrm>
              <a:off x="152401" y="77502"/>
              <a:ext cx="8657392" cy="33514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3875559" y="1255287"/>
              <a:ext cx="424208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4000" b="1" dirty="0">
                  <a:solidFill>
                    <a:schemeClr val="accent4">
                      <a:lumMod val="50000"/>
                    </a:schemeClr>
                  </a:solidFill>
                  <a:latin typeface="UTM Cookies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ĐÂY LÀ DI TÍCH LỊCH SỬ NÀO ? </a:t>
              </a: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2198" y="904392"/>
              <a:ext cx="2492625" cy="198047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</p:grpSp>
      <p:pic>
        <p:nvPicPr>
          <p:cNvPr id="14" name="Picture 13">
            <a:hlinkClick r:id="rId15" action="ppaction://hlinksldjump"/>
            <a:extLst>
              <a:ext uri="{FF2B5EF4-FFF2-40B4-BE49-F238E27FC236}">
                <a16:creationId xmlns:a16="http://schemas.microsoft.com/office/drawing/2014/main" id="{3A735B9E-3E5F-4691-8C16-3DC4354338C7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1573" y="5562319"/>
            <a:ext cx="660416" cy="860172"/>
          </a:xfrm>
          <a:prstGeom prst="rect">
            <a:avLst/>
          </a:prstGeom>
        </p:spPr>
      </p:pic>
      <p:pic>
        <p:nvPicPr>
          <p:cNvPr id="4" name="Slide 5">
            <a:hlinkClick r:id="" action="ppaction://media"/>
            <a:extLst>
              <a:ext uri="{FF2B5EF4-FFF2-40B4-BE49-F238E27FC236}">
                <a16:creationId xmlns:a16="http://schemas.microsoft.com/office/drawing/2014/main" id="{649504A8-A038-42E8-BF51-9DBC919544D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7932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914400" y="0"/>
            <a:ext cx="609600" cy="609600"/>
          </a:xfrm>
          <a:prstGeom prst="rect">
            <a:avLst/>
          </a:prstGeom>
        </p:spPr>
      </p:pic>
      <p:pic>
        <p:nvPicPr>
          <p:cNvPr id="6" name="Slide 5">
            <a:hlinkClick r:id="" action="ppaction://media"/>
            <a:extLst>
              <a:ext uri="{FF2B5EF4-FFF2-40B4-BE49-F238E27FC236}">
                <a16:creationId xmlns:a16="http://schemas.microsoft.com/office/drawing/2014/main" id="{693D5D61-3BFC-CB49-9EE8-AAB1CF9D2FF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337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890337" y="10074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038516"/>
      </p:ext>
    </p:extLst>
  </p:cSld>
  <p:clrMapOvr>
    <a:masterClrMapping/>
  </p:clrMapOvr>
  <p:transition spd="slow">
    <p:cover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2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4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7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8" dur="8268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4" fill="hold" nodeType="click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2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4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6" dur="7863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"/>
                    </p:tgtEl>
                  </p:cMediaNode>
                </p:audio>
                <p:audio>
                  <p:cMediaNode vol="80000">
                    <p:cTn id="2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2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4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7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8" dur="8268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6" dur="7863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2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"/>
                    </p:tgtEl>
                  </p:cMediaNode>
                </p:audio>
                <p:audio>
                  <p:cMediaNode vol="80000">
                    <p:cTn id="2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76958C8-E419-4061-8993-62484007B223}"/>
              </a:ext>
            </a:extLst>
          </p:cNvPr>
          <p:cNvGrpSpPr/>
          <p:nvPr/>
        </p:nvGrpSpPr>
        <p:grpSpPr>
          <a:xfrm>
            <a:off x="3958542" y="3457433"/>
            <a:ext cx="4374780" cy="2469715"/>
            <a:chOff x="2821104" y="2826662"/>
            <a:chExt cx="5833039" cy="2469715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8281" b="49375" l="14063" r="8937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50" t="8800" r="16076" b="50000"/>
            <a:stretch>
              <a:fillRect/>
            </a:stretch>
          </p:blipFill>
          <p:spPr bwMode="auto">
            <a:xfrm>
              <a:off x="2821104" y="2826662"/>
              <a:ext cx="5833039" cy="24697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8" name="TextBox 27"/>
            <p:cNvSpPr txBox="1"/>
            <p:nvPr/>
          </p:nvSpPr>
          <p:spPr>
            <a:xfrm>
              <a:off x="3698548" y="3733135"/>
              <a:ext cx="39449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600" b="1" dirty="0">
                  <a:solidFill>
                    <a:schemeClr val="bg1"/>
                  </a:solidFill>
                  <a:latin typeface="UTM Cookies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QUẢNG NINH</a:t>
              </a: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1354" b="71250" l="14688" r="91875">
                        <a14:foregroundMark x1="36667" y1="29792" x2="51458" y2="23229"/>
                        <a14:foregroundMark x1="53750" y1="22500" x2="71979" y2="307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0227" r="8409" b="25000"/>
          <a:stretch>
            <a:fillRect/>
          </a:stretch>
        </p:blipFill>
        <p:spPr bwMode="auto">
          <a:xfrm>
            <a:off x="1831975" y="179654"/>
            <a:ext cx="8759825" cy="3159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49789" y="1329639"/>
            <a:ext cx="34278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rgbClr val="934947"/>
                </a:solidFill>
                <a:latin typeface="UTM Cookies" panose="02040603050506020204" pitchFamily="18" charset="0"/>
                <a:ea typeface="汉仪黑荔枝体简" panose="00020600040101010101" pitchFamily="18" charset="-122"/>
                <a:cs typeface="Arial-Rounded" panose="020B0500000000000000" pitchFamily="34" charset="0"/>
              </a:rPr>
              <a:t>VỊNH HẠ LONG NẰM Ở ĐÂU ?</a:t>
            </a:r>
            <a:endParaRPr lang="en-US" sz="4000" b="1" dirty="0">
              <a:solidFill>
                <a:srgbClr val="934947"/>
              </a:solidFill>
              <a:latin typeface="UTM Cookies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AutoShape 2" descr="Vịnh Hạ Long | Attractions in Hanoi | Hanoi Daewoo Hotel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4" descr="Vịnh Hạ Long | Attractions in Hanoi | Hanoi Daewoo Hotel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431" y="998803"/>
            <a:ext cx="3014768" cy="1847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Slide 6">
            <a:hlinkClick r:id="" action="ppaction://media"/>
            <a:extLst>
              <a:ext uri="{FF2B5EF4-FFF2-40B4-BE49-F238E27FC236}">
                <a16:creationId xmlns:a16="http://schemas.microsoft.com/office/drawing/2014/main" id="{4D55857B-A00A-4CD4-93B1-9254B2F3F8C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8048.1666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152020" y="6009465"/>
            <a:ext cx="609600" cy="60960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DB1A2FB-53A1-5746-98DA-A9BECF9B5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76565" y="3144107"/>
            <a:ext cx="2062752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03885290-EE18-6C25-6473-3581DBA3C5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676" y="3167149"/>
            <a:ext cx="1600200" cy="24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>
            <a:hlinkClick r:id="rId13" action="ppaction://hlinksldjump"/>
            <a:extLst>
              <a:ext uri="{FF2B5EF4-FFF2-40B4-BE49-F238E27FC236}">
                <a16:creationId xmlns:a16="http://schemas.microsoft.com/office/drawing/2014/main" id="{95448C78-F19A-E26E-3D3B-BCD60C5382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3239461" y="5452797"/>
            <a:ext cx="960695" cy="107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16" action="ppaction://hlinksldjump"/>
            <a:extLst>
              <a:ext uri="{FF2B5EF4-FFF2-40B4-BE49-F238E27FC236}">
                <a16:creationId xmlns:a16="http://schemas.microsoft.com/office/drawing/2014/main" id="{86F029EB-7129-B2AC-A1FE-E0AF94061F9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1573" y="5562319"/>
            <a:ext cx="660416" cy="860172"/>
          </a:xfrm>
          <a:prstGeom prst="rect">
            <a:avLst/>
          </a:prstGeom>
        </p:spPr>
      </p:pic>
      <p:pic>
        <p:nvPicPr>
          <p:cNvPr id="5" name="Slide 6">
            <a:hlinkClick r:id="" action="ppaction://media"/>
            <a:extLst>
              <a:ext uri="{FF2B5EF4-FFF2-40B4-BE49-F238E27FC236}">
                <a16:creationId xmlns:a16="http://schemas.microsoft.com/office/drawing/2014/main" id="{7577EC83-FB4A-0172-35E3-F883DADC361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131" end="0.1666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152020" y="49527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540278"/>
      </p:ext>
    </p:extLst>
  </p:cSld>
  <p:clrMapOvr>
    <a:masterClrMapping/>
  </p:clrMapOvr>
  <p:transition spd="slow">
    <p:cover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4847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4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6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7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8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4" fill="hold" nodeType="clickEffect" p14:presetBounceEnd="8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4000">
                                          <p:cBhvr additive="base">
                                            <p:cTn id="2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4000">
                                          <p:cBhvr additive="base">
                                            <p:cTn id="24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6" dur="7764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2449">
                    <p:cTn id="2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"/>
                    </p:tgtEl>
                  </p:cMediaNode>
                </p:audio>
                <p:audio>
                  <p:cMediaNode vol="22449">
                    <p:cTn id="2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5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4847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3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4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6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7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8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26" dur="7764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2449">
                    <p:cTn id="2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"/>
                    </p:tgtEl>
                  </p:cMediaNode>
                </p:audio>
                <p:audio>
                  <p:cMediaNode vol="22449">
                    <p:cTn id="2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5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40F54AE-BE7C-4B9B-A7BD-EDA8A303D683}"/>
              </a:ext>
            </a:extLst>
          </p:cNvPr>
          <p:cNvGrpSpPr/>
          <p:nvPr/>
        </p:nvGrpSpPr>
        <p:grpSpPr>
          <a:xfrm>
            <a:off x="3980399" y="3583962"/>
            <a:ext cx="4585335" cy="2236335"/>
            <a:chOff x="3563490" y="3562514"/>
            <a:chExt cx="5801490" cy="2236335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8281" b="49375" l="14063" r="8937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50" t="8800" r="16076" b="50000"/>
            <a:stretch>
              <a:fillRect/>
            </a:stretch>
          </p:blipFill>
          <p:spPr bwMode="auto">
            <a:xfrm>
              <a:off x="3563490" y="3562514"/>
              <a:ext cx="5801490" cy="22363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8" name="TextBox 27"/>
            <p:cNvSpPr txBox="1"/>
            <p:nvPr/>
          </p:nvSpPr>
          <p:spPr>
            <a:xfrm>
              <a:off x="3841533" y="4080516"/>
              <a:ext cx="51211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600" b="1" dirty="0">
                  <a:solidFill>
                    <a:schemeClr val="bg1"/>
                  </a:solidFill>
                  <a:latin typeface="UTM Cookies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PHỐ CỔ </a:t>
              </a:r>
            </a:p>
            <a:p>
              <a:pPr algn="ctr">
                <a:defRPr/>
              </a:pPr>
              <a:r>
                <a:rPr lang="en-US" sz="3600" b="1" dirty="0">
                  <a:solidFill>
                    <a:schemeClr val="bg1"/>
                  </a:solidFill>
                  <a:latin typeface="UTM Cookies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HỘI AN</a:t>
              </a: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1354" b="71250" l="14688" r="91875">
                        <a14:foregroundMark x1="36667" y1="29792" x2="51458" y2="23229"/>
                        <a14:foregroundMark x1="53750" y1="22500" x2="71979" y2="307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0227" r="8409" b="25000"/>
          <a:stretch>
            <a:fillRect/>
          </a:stretch>
        </p:blipFill>
        <p:spPr bwMode="auto">
          <a:xfrm>
            <a:off x="1841102" y="113728"/>
            <a:ext cx="8509796" cy="3053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60702" y="1093043"/>
            <a:ext cx="33493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UTM Cookies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LÀ ĐỊA DANH NÀO?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302" y="760674"/>
            <a:ext cx="3416698" cy="19100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Slide 7">
            <a:hlinkClick r:id="" action="ppaction://media"/>
            <a:extLst>
              <a:ext uri="{FF2B5EF4-FFF2-40B4-BE49-F238E27FC236}">
                <a16:creationId xmlns:a16="http://schemas.microsoft.com/office/drawing/2014/main" id="{DA6B7030-1CF9-41FA-98B0-761D6138747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9928.020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90600" y="110019"/>
            <a:ext cx="609600" cy="60960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EB604698-3D6B-0478-A246-B5B2A7E1F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76565" y="3144107"/>
            <a:ext cx="2062752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192FE831-D215-6DAC-A50C-5DA3A30E5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676" y="3167149"/>
            <a:ext cx="1600200" cy="24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>
            <a:hlinkClick r:id="rId13" action="ppaction://hlinksldjump"/>
            <a:extLst>
              <a:ext uri="{FF2B5EF4-FFF2-40B4-BE49-F238E27FC236}">
                <a16:creationId xmlns:a16="http://schemas.microsoft.com/office/drawing/2014/main" id="{2F15E5EA-44C9-839A-79F5-5DCC562C93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3239461" y="5452797"/>
            <a:ext cx="960695" cy="107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>
            <a:hlinkClick r:id="rId16" action="ppaction://hlinksldjump"/>
            <a:extLst>
              <a:ext uri="{FF2B5EF4-FFF2-40B4-BE49-F238E27FC236}">
                <a16:creationId xmlns:a16="http://schemas.microsoft.com/office/drawing/2014/main" id="{C48E2C6D-C77E-FE6F-23FD-A511DA89905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1573" y="5562319"/>
            <a:ext cx="660416" cy="860172"/>
          </a:xfrm>
          <a:prstGeom prst="rect">
            <a:avLst/>
          </a:prstGeom>
        </p:spPr>
      </p:pic>
      <p:pic>
        <p:nvPicPr>
          <p:cNvPr id="5" name="Slide 7">
            <a:hlinkClick r:id="" action="ppaction://media"/>
            <a:extLst>
              <a:ext uri="{FF2B5EF4-FFF2-40B4-BE49-F238E27FC236}">
                <a16:creationId xmlns:a16="http://schemas.microsoft.com/office/drawing/2014/main" id="{988C26A8-7599-D0E4-564F-A0590665560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920" end="0.020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90600" y="1030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51472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97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1354" b="71250" l="14688" r="91875">
                        <a14:foregroundMark x1="36667" y1="29792" x2="51458" y2="23229"/>
                        <a14:foregroundMark x1="53750" y1="22500" x2="71979" y2="307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0227" r="8409" b="25000"/>
          <a:stretch>
            <a:fillRect/>
          </a:stretch>
        </p:blipFill>
        <p:spPr bwMode="auto">
          <a:xfrm>
            <a:off x="2166797" y="113971"/>
            <a:ext cx="8153400" cy="3315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38217" y="1390491"/>
            <a:ext cx="36593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934947"/>
                </a:solidFill>
                <a:latin typeface="UTM Cookies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CẦU VÀNG NẰM Ở THÀNH PHỐ NÀO?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2B221EA-5EB6-4516-8CC2-45AD86CD4DCB}"/>
              </a:ext>
            </a:extLst>
          </p:cNvPr>
          <p:cNvGrpSpPr/>
          <p:nvPr/>
        </p:nvGrpSpPr>
        <p:grpSpPr>
          <a:xfrm>
            <a:off x="4363641" y="3710739"/>
            <a:ext cx="3797317" cy="2309652"/>
            <a:chOff x="3563490" y="3562514"/>
            <a:chExt cx="5801490" cy="2236335"/>
          </a:xfrm>
        </p:grpSpPr>
        <p:pic>
          <p:nvPicPr>
            <p:cNvPr id="12" name="Picture 3">
              <a:extLst>
                <a:ext uri="{FF2B5EF4-FFF2-40B4-BE49-F238E27FC236}">
                  <a16:creationId xmlns:a16="http://schemas.microsoft.com/office/drawing/2014/main" id="{B523EF2F-BCFE-43E1-B670-4D39E3532D2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8281" b="49375" l="14063" r="8937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50" t="8800" r="16076" b="50000"/>
            <a:stretch>
              <a:fillRect/>
            </a:stretch>
          </p:blipFill>
          <p:spPr bwMode="auto">
            <a:xfrm>
              <a:off x="3563490" y="3562514"/>
              <a:ext cx="5801490" cy="22363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B2AA4DD-168B-4328-9646-2364830C9539}"/>
                </a:ext>
              </a:extLst>
            </p:cNvPr>
            <p:cNvSpPr txBox="1"/>
            <p:nvPr/>
          </p:nvSpPr>
          <p:spPr>
            <a:xfrm>
              <a:off x="3874951" y="4305143"/>
              <a:ext cx="5121115" cy="745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4400" b="1" dirty="0">
                  <a:solidFill>
                    <a:schemeClr val="bg1"/>
                  </a:solidFill>
                  <a:latin typeface="UTM Cookies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ĐÀ NẴNG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916" y="1009250"/>
            <a:ext cx="3543301" cy="1828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Slide 8">
            <a:hlinkClick r:id="" action="ppaction://media"/>
            <a:extLst>
              <a:ext uri="{FF2B5EF4-FFF2-40B4-BE49-F238E27FC236}">
                <a16:creationId xmlns:a16="http://schemas.microsoft.com/office/drawing/2014/main" id="{75780809-03E1-4C9B-B9A7-717480D6BB8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9247.645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219200" y="0"/>
            <a:ext cx="609600" cy="60960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348D47FD-3F04-FB46-8F9A-7F1B8D3A9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76565" y="3144107"/>
            <a:ext cx="2062752" cy="318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98330EBF-683E-D107-2B0F-5F425D3E4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92" b="99704" l="2055" r="996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676" y="3167149"/>
            <a:ext cx="1600200" cy="24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>
            <a:hlinkClick r:id="rId14" action="ppaction://hlinksldjump"/>
            <a:extLst>
              <a:ext uri="{FF2B5EF4-FFF2-40B4-BE49-F238E27FC236}">
                <a16:creationId xmlns:a16="http://schemas.microsoft.com/office/drawing/2014/main" id="{9CFD89BA-3F13-D72C-8BED-4978B12F22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688" b="88438" l="12812" r="83594">
                        <a14:backgroundMark x1="29688" y1="44688" x2="67031" y2="47344"/>
                        <a14:backgroundMark x1="65469" y1="33906" x2="73125" y2="46875"/>
                        <a14:backgroundMark x1="68906" y1="49219" x2="76250" y2="46875"/>
                        <a14:backgroundMark x1="28906" y1="40313" x2="27813" y2="47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9450" r="14520" b="11154"/>
          <a:stretch>
            <a:fillRect/>
          </a:stretch>
        </p:blipFill>
        <p:spPr bwMode="auto">
          <a:xfrm>
            <a:off x="3239461" y="5452797"/>
            <a:ext cx="960695" cy="107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>
            <a:hlinkClick r:id="rId17" action="ppaction://hlinksldjump"/>
            <a:extLst>
              <a:ext uri="{FF2B5EF4-FFF2-40B4-BE49-F238E27FC236}">
                <a16:creationId xmlns:a16="http://schemas.microsoft.com/office/drawing/2014/main" id="{262BA523-1652-89BA-DB95-7F1B187DAD25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1573" y="5562319"/>
            <a:ext cx="660416" cy="860172"/>
          </a:xfrm>
          <a:prstGeom prst="rect">
            <a:avLst/>
          </a:prstGeom>
        </p:spPr>
      </p:pic>
      <p:pic>
        <p:nvPicPr>
          <p:cNvPr id="5" name="Slide 8">
            <a:hlinkClick r:id="" action="ppaction://media"/>
            <a:extLst>
              <a:ext uri="{FF2B5EF4-FFF2-40B4-BE49-F238E27FC236}">
                <a16:creationId xmlns:a16="http://schemas.microsoft.com/office/drawing/2014/main" id="{2B372935-9E3F-9798-3A81-07706384A66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730" end="73.64579999999999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219200" y="10092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35448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88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stretch>
            <a:fillRect t="-33801" r="-35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3">
            <a:extLst>
              <a:ext uri="{FF2B5EF4-FFF2-40B4-BE49-F238E27FC236}">
                <a16:creationId xmlns:a16="http://schemas.microsoft.com/office/drawing/2014/main" id="{5177665D-CD3A-4596-0C7B-BEEC6328E0F0}"/>
              </a:ext>
            </a:extLst>
          </p:cNvPr>
          <p:cNvGrpSpPr/>
          <p:nvPr/>
        </p:nvGrpSpPr>
        <p:grpSpPr>
          <a:xfrm>
            <a:off x="1070385" y="512714"/>
            <a:ext cx="9933690" cy="5660866"/>
            <a:chOff x="0" y="0"/>
            <a:chExt cx="4148828" cy="2364273"/>
          </a:xfrm>
        </p:grpSpPr>
        <p:sp>
          <p:nvSpPr>
            <p:cNvPr id="10" name="Freeform 4">
              <a:extLst>
                <a:ext uri="{FF2B5EF4-FFF2-40B4-BE49-F238E27FC236}">
                  <a16:creationId xmlns:a16="http://schemas.microsoft.com/office/drawing/2014/main" id="{068AF19A-ED26-E0CF-0B6A-8A30DF70B1E2}"/>
                </a:ext>
              </a:extLst>
            </p:cNvPr>
            <p:cNvSpPr/>
            <p:nvPr/>
          </p:nvSpPr>
          <p:spPr>
            <a:xfrm>
              <a:off x="0" y="0"/>
              <a:ext cx="4148828" cy="2364273"/>
            </a:xfrm>
            <a:custGeom>
              <a:avLst/>
              <a:gdLst/>
              <a:ahLst/>
              <a:cxnLst/>
              <a:rect l="l" t="t" r="r" b="b"/>
              <a:pathLst>
                <a:path w="4148828" h="2364273">
                  <a:moveTo>
                    <a:pt x="25065" y="0"/>
                  </a:moveTo>
                  <a:lnTo>
                    <a:pt x="4123763" y="0"/>
                  </a:lnTo>
                  <a:cubicBezTo>
                    <a:pt x="4130410" y="0"/>
                    <a:pt x="4136786" y="2641"/>
                    <a:pt x="4141486" y="7341"/>
                  </a:cubicBezTo>
                  <a:cubicBezTo>
                    <a:pt x="4146187" y="12042"/>
                    <a:pt x="4148828" y="18417"/>
                    <a:pt x="4148828" y="25065"/>
                  </a:cubicBezTo>
                  <a:lnTo>
                    <a:pt x="4148828" y="2339208"/>
                  </a:lnTo>
                  <a:cubicBezTo>
                    <a:pt x="4148828" y="2345856"/>
                    <a:pt x="4146187" y="2352231"/>
                    <a:pt x="4141486" y="2356932"/>
                  </a:cubicBezTo>
                  <a:cubicBezTo>
                    <a:pt x="4136786" y="2361632"/>
                    <a:pt x="4130410" y="2364273"/>
                    <a:pt x="4123763" y="2364273"/>
                  </a:cubicBezTo>
                  <a:lnTo>
                    <a:pt x="25065" y="2364273"/>
                  </a:lnTo>
                  <a:cubicBezTo>
                    <a:pt x="18417" y="2364273"/>
                    <a:pt x="12042" y="2361632"/>
                    <a:pt x="7341" y="2356932"/>
                  </a:cubicBezTo>
                  <a:cubicBezTo>
                    <a:pt x="2641" y="2352231"/>
                    <a:pt x="0" y="2345856"/>
                    <a:pt x="0" y="2339208"/>
                  </a:cubicBezTo>
                  <a:lnTo>
                    <a:pt x="0" y="25065"/>
                  </a:lnTo>
                  <a:cubicBezTo>
                    <a:pt x="0" y="18417"/>
                    <a:pt x="2641" y="12042"/>
                    <a:pt x="7341" y="7341"/>
                  </a:cubicBezTo>
                  <a:cubicBezTo>
                    <a:pt x="12042" y="2641"/>
                    <a:pt x="18417" y="0"/>
                    <a:pt x="2506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EA613C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5">
              <a:extLst>
                <a:ext uri="{FF2B5EF4-FFF2-40B4-BE49-F238E27FC236}">
                  <a16:creationId xmlns:a16="http://schemas.microsoft.com/office/drawing/2014/main" id="{B2EF4B8B-E51D-4897-9CD7-EE6B6945F8C0}"/>
                </a:ext>
              </a:extLst>
            </p:cNvPr>
            <p:cNvSpPr txBox="1"/>
            <p:nvPr/>
          </p:nvSpPr>
          <p:spPr>
            <a:xfrm>
              <a:off x="0" y="-47625"/>
              <a:ext cx="4148828" cy="24118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6">
            <a:extLst>
              <a:ext uri="{FF2B5EF4-FFF2-40B4-BE49-F238E27FC236}">
                <a16:creationId xmlns:a16="http://schemas.microsoft.com/office/drawing/2014/main" id="{AEAB904E-54A0-D21A-251D-8E56B5A8EBA4}"/>
              </a:ext>
            </a:extLst>
          </p:cNvPr>
          <p:cNvGrpSpPr/>
          <p:nvPr/>
        </p:nvGrpSpPr>
        <p:grpSpPr>
          <a:xfrm>
            <a:off x="1218208" y="657018"/>
            <a:ext cx="9638044" cy="5492387"/>
            <a:chOff x="0" y="0"/>
            <a:chExt cx="4148828" cy="2364273"/>
          </a:xfrm>
        </p:grpSpPr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17F22D3D-C228-6D82-F317-78E05A254960}"/>
                </a:ext>
              </a:extLst>
            </p:cNvPr>
            <p:cNvSpPr/>
            <p:nvPr/>
          </p:nvSpPr>
          <p:spPr>
            <a:xfrm>
              <a:off x="0" y="0"/>
              <a:ext cx="4148828" cy="2364273"/>
            </a:xfrm>
            <a:custGeom>
              <a:avLst/>
              <a:gdLst/>
              <a:ahLst/>
              <a:cxnLst/>
              <a:rect l="l" t="t" r="r" b="b"/>
              <a:pathLst>
                <a:path w="4148828" h="2364273">
                  <a:moveTo>
                    <a:pt x="25834" y="0"/>
                  </a:moveTo>
                  <a:lnTo>
                    <a:pt x="4122994" y="0"/>
                  </a:lnTo>
                  <a:cubicBezTo>
                    <a:pt x="4129846" y="0"/>
                    <a:pt x="4136417" y="2722"/>
                    <a:pt x="4141261" y="7567"/>
                  </a:cubicBezTo>
                  <a:cubicBezTo>
                    <a:pt x="4146106" y="12411"/>
                    <a:pt x="4148828" y="18982"/>
                    <a:pt x="4148828" y="25834"/>
                  </a:cubicBezTo>
                  <a:lnTo>
                    <a:pt x="4148828" y="2338439"/>
                  </a:lnTo>
                  <a:cubicBezTo>
                    <a:pt x="4148828" y="2345291"/>
                    <a:pt x="4146106" y="2351862"/>
                    <a:pt x="4141261" y="2356707"/>
                  </a:cubicBezTo>
                  <a:cubicBezTo>
                    <a:pt x="4136417" y="2361551"/>
                    <a:pt x="4129846" y="2364273"/>
                    <a:pt x="4122994" y="2364273"/>
                  </a:cubicBezTo>
                  <a:lnTo>
                    <a:pt x="25834" y="2364273"/>
                  </a:lnTo>
                  <a:cubicBezTo>
                    <a:pt x="18982" y="2364273"/>
                    <a:pt x="12411" y="2361551"/>
                    <a:pt x="7567" y="2356707"/>
                  </a:cubicBezTo>
                  <a:cubicBezTo>
                    <a:pt x="2722" y="2351862"/>
                    <a:pt x="0" y="2345291"/>
                    <a:pt x="0" y="2338439"/>
                  </a:cubicBezTo>
                  <a:lnTo>
                    <a:pt x="0" y="25834"/>
                  </a:lnTo>
                  <a:cubicBezTo>
                    <a:pt x="0" y="18982"/>
                    <a:pt x="2722" y="12411"/>
                    <a:pt x="7567" y="7567"/>
                  </a:cubicBezTo>
                  <a:cubicBezTo>
                    <a:pt x="12411" y="2722"/>
                    <a:pt x="18982" y="0"/>
                    <a:pt x="25834" y="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57150" cap="rnd">
              <a:solidFill>
                <a:srgbClr val="EA613C">
                  <a:alpha val="40000"/>
                </a:srgbClr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8">
              <a:extLst>
                <a:ext uri="{FF2B5EF4-FFF2-40B4-BE49-F238E27FC236}">
                  <a16:creationId xmlns:a16="http://schemas.microsoft.com/office/drawing/2014/main" id="{F7DF5909-0133-CCB4-F598-ABA409B6D4A4}"/>
                </a:ext>
              </a:extLst>
            </p:cNvPr>
            <p:cNvSpPr txBox="1"/>
            <p:nvPr/>
          </p:nvSpPr>
          <p:spPr>
            <a:xfrm>
              <a:off x="0" y="-47625"/>
              <a:ext cx="4148828" cy="24118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15">
            <a:extLst>
              <a:ext uri="{FF2B5EF4-FFF2-40B4-BE49-F238E27FC236}">
                <a16:creationId xmlns:a16="http://schemas.microsoft.com/office/drawing/2014/main" id="{B9F2173B-341F-5948-0D3A-1F7285AD045C}"/>
              </a:ext>
            </a:extLst>
          </p:cNvPr>
          <p:cNvSpPr/>
          <p:nvPr/>
        </p:nvSpPr>
        <p:spPr>
          <a:xfrm rot="1730502">
            <a:off x="8151547" y="3697422"/>
            <a:ext cx="1593472" cy="484728"/>
          </a:xfrm>
          <a:custGeom>
            <a:avLst/>
            <a:gdLst/>
            <a:ahLst/>
            <a:cxnLst/>
            <a:rect l="l" t="t" r="r" b="b"/>
            <a:pathLst>
              <a:path w="2526886" h="768668">
                <a:moveTo>
                  <a:pt x="0" y="0"/>
                </a:moveTo>
                <a:lnTo>
                  <a:pt x="2526886" y="0"/>
                </a:lnTo>
                <a:lnTo>
                  <a:pt x="2526886" y="768668"/>
                </a:lnTo>
                <a:lnTo>
                  <a:pt x="0" y="76866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2" name="Group 16">
            <a:extLst>
              <a:ext uri="{FF2B5EF4-FFF2-40B4-BE49-F238E27FC236}">
                <a16:creationId xmlns:a16="http://schemas.microsoft.com/office/drawing/2014/main" id="{DB8D7B84-04B4-36ED-5A1B-6C687E66FA04}"/>
              </a:ext>
            </a:extLst>
          </p:cNvPr>
          <p:cNvGrpSpPr/>
          <p:nvPr/>
        </p:nvGrpSpPr>
        <p:grpSpPr>
          <a:xfrm>
            <a:off x="4452563" y="1126065"/>
            <a:ext cx="3200232" cy="584944"/>
            <a:chOff x="0" y="0"/>
            <a:chExt cx="6766458" cy="1236784"/>
          </a:xfrm>
        </p:grpSpPr>
        <p:grpSp>
          <p:nvGrpSpPr>
            <p:cNvPr id="23" name="Group 17">
              <a:extLst>
                <a:ext uri="{FF2B5EF4-FFF2-40B4-BE49-F238E27FC236}">
                  <a16:creationId xmlns:a16="http://schemas.microsoft.com/office/drawing/2014/main" id="{70DE37B0-175B-A25E-C430-1FD8663AA146}"/>
                </a:ext>
              </a:extLst>
            </p:cNvPr>
            <p:cNvGrpSpPr/>
            <p:nvPr/>
          </p:nvGrpSpPr>
          <p:grpSpPr>
            <a:xfrm>
              <a:off x="0" y="0"/>
              <a:ext cx="6766458" cy="1236784"/>
              <a:chOff x="0" y="0"/>
              <a:chExt cx="1573601" cy="287625"/>
            </a:xfrm>
          </p:grpSpPr>
          <p:sp>
            <p:nvSpPr>
              <p:cNvPr id="30" name="Freeform 18">
                <a:extLst>
                  <a:ext uri="{FF2B5EF4-FFF2-40B4-BE49-F238E27FC236}">
                    <a16:creationId xmlns:a16="http://schemas.microsoft.com/office/drawing/2014/main" id="{D5777302-F0CE-43C0-BA69-1E4B1AB1FC0E}"/>
                  </a:ext>
                </a:extLst>
              </p:cNvPr>
              <p:cNvSpPr/>
              <p:nvPr/>
            </p:nvSpPr>
            <p:spPr>
              <a:xfrm>
                <a:off x="0" y="0"/>
                <a:ext cx="1573601" cy="287625"/>
              </a:xfrm>
              <a:custGeom>
                <a:avLst/>
                <a:gdLst/>
                <a:ahLst/>
                <a:cxnLst/>
                <a:rect l="l" t="t" r="r" b="b"/>
                <a:pathLst>
                  <a:path w="1573601" h="287625">
                    <a:moveTo>
                      <a:pt x="1573601" y="0"/>
                    </a:moveTo>
                    <a:lnTo>
                      <a:pt x="0" y="0"/>
                    </a:lnTo>
                    <a:lnTo>
                      <a:pt x="101600" y="143813"/>
                    </a:lnTo>
                    <a:lnTo>
                      <a:pt x="0" y="287625"/>
                    </a:lnTo>
                    <a:lnTo>
                      <a:pt x="1573601" y="287625"/>
                    </a:lnTo>
                    <a:lnTo>
                      <a:pt x="1472001" y="143813"/>
                    </a:lnTo>
                    <a:lnTo>
                      <a:pt x="1573601" y="0"/>
                    </a:lnTo>
                    <a:close/>
                  </a:path>
                </a:pathLst>
              </a:custGeom>
              <a:solidFill>
                <a:srgbClr val="7DC995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TextBox 19">
                <a:extLst>
                  <a:ext uri="{FF2B5EF4-FFF2-40B4-BE49-F238E27FC236}">
                    <a16:creationId xmlns:a16="http://schemas.microsoft.com/office/drawing/2014/main" id="{1FEE03CE-2425-E025-CD0C-8C2B573483DE}"/>
                  </a:ext>
                </a:extLst>
              </p:cNvPr>
              <p:cNvSpPr txBox="1"/>
              <p:nvPr/>
            </p:nvSpPr>
            <p:spPr>
              <a:xfrm>
                <a:off x="88900" y="-47625"/>
                <a:ext cx="1395801" cy="3352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24" name="Group 20">
              <a:extLst>
                <a:ext uri="{FF2B5EF4-FFF2-40B4-BE49-F238E27FC236}">
                  <a16:creationId xmlns:a16="http://schemas.microsoft.com/office/drawing/2014/main" id="{1006A550-8220-29B2-1B83-D02A33D6C1EF}"/>
                </a:ext>
              </a:extLst>
            </p:cNvPr>
            <p:cNvGrpSpPr/>
            <p:nvPr/>
          </p:nvGrpSpPr>
          <p:grpSpPr>
            <a:xfrm>
              <a:off x="264632" y="115788"/>
              <a:ext cx="6237193" cy="1005208"/>
              <a:chOff x="0" y="0"/>
              <a:chExt cx="1573601" cy="253607"/>
            </a:xfrm>
          </p:grpSpPr>
          <p:sp>
            <p:nvSpPr>
              <p:cNvPr id="28" name="Freeform 21">
                <a:extLst>
                  <a:ext uri="{FF2B5EF4-FFF2-40B4-BE49-F238E27FC236}">
                    <a16:creationId xmlns:a16="http://schemas.microsoft.com/office/drawing/2014/main" id="{5A9C734F-2FAB-BA4C-B028-A927FB12C629}"/>
                  </a:ext>
                </a:extLst>
              </p:cNvPr>
              <p:cNvSpPr/>
              <p:nvPr/>
            </p:nvSpPr>
            <p:spPr>
              <a:xfrm>
                <a:off x="0" y="0"/>
                <a:ext cx="1573601" cy="253607"/>
              </a:xfrm>
              <a:custGeom>
                <a:avLst/>
                <a:gdLst/>
                <a:ahLst/>
                <a:cxnLst/>
                <a:rect l="l" t="t" r="r" b="b"/>
                <a:pathLst>
                  <a:path w="1573601" h="253607">
                    <a:moveTo>
                      <a:pt x="1573601" y="0"/>
                    </a:moveTo>
                    <a:lnTo>
                      <a:pt x="0" y="0"/>
                    </a:lnTo>
                    <a:lnTo>
                      <a:pt x="101600" y="126804"/>
                    </a:lnTo>
                    <a:lnTo>
                      <a:pt x="0" y="253607"/>
                    </a:lnTo>
                    <a:lnTo>
                      <a:pt x="1573601" y="253607"/>
                    </a:lnTo>
                    <a:lnTo>
                      <a:pt x="1472001" y="126804"/>
                    </a:lnTo>
                    <a:lnTo>
                      <a:pt x="1573601" y="0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FFFFFF">
                    <a:alpha val="63922"/>
                  </a:srgbClr>
                </a:solidFill>
                <a:prstDash val="lgDash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TextBox 22">
                <a:extLst>
                  <a:ext uri="{FF2B5EF4-FFF2-40B4-BE49-F238E27FC236}">
                    <a16:creationId xmlns:a16="http://schemas.microsoft.com/office/drawing/2014/main" id="{FAF5F979-2423-75D2-41D8-9A084449E196}"/>
                  </a:ext>
                </a:extLst>
              </p:cNvPr>
              <p:cNvSpPr txBox="1"/>
              <p:nvPr/>
            </p:nvSpPr>
            <p:spPr>
              <a:xfrm>
                <a:off x="88900" y="-47625"/>
                <a:ext cx="1395801" cy="30123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32" name="Freeform 24">
            <a:extLst>
              <a:ext uri="{FF2B5EF4-FFF2-40B4-BE49-F238E27FC236}">
                <a16:creationId xmlns:a16="http://schemas.microsoft.com/office/drawing/2014/main" id="{738F7465-598A-3F5F-6064-58AD31D70C16}"/>
              </a:ext>
            </a:extLst>
          </p:cNvPr>
          <p:cNvSpPr/>
          <p:nvPr/>
        </p:nvSpPr>
        <p:spPr>
          <a:xfrm>
            <a:off x="3798272" y="1203829"/>
            <a:ext cx="451703" cy="429416"/>
          </a:xfrm>
          <a:custGeom>
            <a:avLst/>
            <a:gdLst/>
            <a:ahLst/>
            <a:cxnLst/>
            <a:rect l="l" t="t" r="r" b="b"/>
            <a:pathLst>
              <a:path w="716298" h="680956">
                <a:moveTo>
                  <a:pt x="0" y="0"/>
                </a:moveTo>
                <a:lnTo>
                  <a:pt x="716298" y="0"/>
                </a:lnTo>
                <a:lnTo>
                  <a:pt x="716298" y="680956"/>
                </a:lnTo>
                <a:lnTo>
                  <a:pt x="0" y="6809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r="-85079" b="-13961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4" name="Freeform 27">
            <a:extLst>
              <a:ext uri="{FF2B5EF4-FFF2-40B4-BE49-F238E27FC236}">
                <a16:creationId xmlns:a16="http://schemas.microsoft.com/office/drawing/2014/main" id="{EB1C0AEF-8894-64DF-8FDB-EE58DEE150EB}"/>
              </a:ext>
            </a:extLst>
          </p:cNvPr>
          <p:cNvSpPr/>
          <p:nvPr/>
        </p:nvSpPr>
        <p:spPr>
          <a:xfrm flipH="1">
            <a:off x="7857017" y="1203829"/>
            <a:ext cx="451703" cy="429416"/>
          </a:xfrm>
          <a:custGeom>
            <a:avLst/>
            <a:gdLst/>
            <a:ahLst/>
            <a:cxnLst/>
            <a:rect l="l" t="t" r="r" b="b"/>
            <a:pathLst>
              <a:path w="716298" h="680956">
                <a:moveTo>
                  <a:pt x="716298" y="0"/>
                </a:moveTo>
                <a:lnTo>
                  <a:pt x="0" y="0"/>
                </a:lnTo>
                <a:lnTo>
                  <a:pt x="0" y="680956"/>
                </a:lnTo>
                <a:lnTo>
                  <a:pt x="716298" y="680956"/>
                </a:lnTo>
                <a:lnTo>
                  <a:pt x="716298" y="0"/>
                </a:lnTo>
                <a:close/>
              </a:path>
            </a:pathLst>
          </a:custGeom>
          <a:blipFill>
            <a:blip r:embed="rId8"/>
            <a:stretch>
              <a:fillRect r="-85079" b="-139612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" name="Slide 9( chưa ưng)">
            <a:hlinkClick r:id="" action="ppaction://media"/>
            <a:extLst>
              <a:ext uri="{FF2B5EF4-FFF2-40B4-BE49-F238E27FC236}">
                <a16:creationId xmlns:a16="http://schemas.microsoft.com/office/drawing/2014/main" id="{A565A56F-C138-4CD0-B6CB-5C1F87D93B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219200" y="7010400"/>
            <a:ext cx="609600" cy="609600"/>
          </a:xfrm>
          <a:prstGeom prst="rect">
            <a:avLst/>
          </a:prstGeom>
        </p:spPr>
      </p:pic>
      <p:sp>
        <p:nvSpPr>
          <p:cNvPr id="6" name="Freeform 9">
            <a:extLst>
              <a:ext uri="{FF2B5EF4-FFF2-40B4-BE49-F238E27FC236}">
                <a16:creationId xmlns:a16="http://schemas.microsoft.com/office/drawing/2014/main" id="{83CB08BB-8736-6B31-8022-F265C4868754}"/>
              </a:ext>
            </a:extLst>
          </p:cNvPr>
          <p:cNvSpPr/>
          <p:nvPr/>
        </p:nvSpPr>
        <p:spPr>
          <a:xfrm>
            <a:off x="-607300" y="4816483"/>
            <a:ext cx="13117939" cy="3248369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0BCDD59E-0BDE-B2F1-1578-4FAF6A3302D2}"/>
              </a:ext>
            </a:extLst>
          </p:cNvPr>
          <p:cNvSpPr/>
          <p:nvPr/>
        </p:nvSpPr>
        <p:spPr>
          <a:xfrm>
            <a:off x="275198" y="4204828"/>
            <a:ext cx="2054333" cy="2140458"/>
          </a:xfrm>
          <a:custGeom>
            <a:avLst/>
            <a:gdLst/>
            <a:ahLst/>
            <a:cxnLst/>
            <a:rect l="l" t="t" r="r" b="b"/>
            <a:pathLst>
              <a:path w="3343884" h="3484071">
                <a:moveTo>
                  <a:pt x="0" y="0"/>
                </a:moveTo>
                <a:lnTo>
                  <a:pt x="3343884" y="0"/>
                </a:lnTo>
                <a:lnTo>
                  <a:pt x="3343884" y="3484071"/>
                </a:lnTo>
                <a:lnTo>
                  <a:pt x="0" y="348407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12">
            <a:extLst>
              <a:ext uri="{FF2B5EF4-FFF2-40B4-BE49-F238E27FC236}">
                <a16:creationId xmlns:a16="http://schemas.microsoft.com/office/drawing/2014/main" id="{451CCC25-3760-6540-499C-42E0CB14C262}"/>
              </a:ext>
            </a:extLst>
          </p:cNvPr>
          <p:cNvSpPr/>
          <p:nvPr/>
        </p:nvSpPr>
        <p:spPr>
          <a:xfrm flipH="1">
            <a:off x="10039330" y="3817550"/>
            <a:ext cx="1315234" cy="2466667"/>
          </a:xfrm>
          <a:custGeom>
            <a:avLst/>
            <a:gdLst/>
            <a:ahLst/>
            <a:cxnLst/>
            <a:rect l="l" t="t" r="r" b="b"/>
            <a:pathLst>
              <a:path w="1845597" h="3461340">
                <a:moveTo>
                  <a:pt x="1845597" y="0"/>
                </a:moveTo>
                <a:lnTo>
                  <a:pt x="0" y="0"/>
                </a:lnTo>
                <a:lnTo>
                  <a:pt x="0" y="3461340"/>
                </a:lnTo>
                <a:lnTo>
                  <a:pt x="1845597" y="3461340"/>
                </a:lnTo>
                <a:lnTo>
                  <a:pt x="1845597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0">
            <a:extLst>
              <a:ext uri="{FF2B5EF4-FFF2-40B4-BE49-F238E27FC236}">
                <a16:creationId xmlns:a16="http://schemas.microsoft.com/office/drawing/2014/main" id="{8D325717-9908-BE83-D194-68F68D253675}"/>
              </a:ext>
            </a:extLst>
          </p:cNvPr>
          <p:cNvSpPr/>
          <p:nvPr/>
        </p:nvSpPr>
        <p:spPr>
          <a:xfrm>
            <a:off x="3873235" y="3233962"/>
            <a:ext cx="4327990" cy="2744210"/>
          </a:xfrm>
          <a:custGeom>
            <a:avLst/>
            <a:gdLst/>
            <a:ahLst/>
            <a:cxnLst/>
            <a:rect l="l" t="t" r="r" b="b"/>
            <a:pathLst>
              <a:path w="6863211" h="4351695">
                <a:moveTo>
                  <a:pt x="0" y="0"/>
                </a:moveTo>
                <a:lnTo>
                  <a:pt x="6863210" y="0"/>
                </a:lnTo>
                <a:lnTo>
                  <a:pt x="6863210" y="4351696"/>
                </a:lnTo>
                <a:lnTo>
                  <a:pt x="0" y="435169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3">
            <a:extLst>
              <a:ext uri="{FF2B5EF4-FFF2-40B4-BE49-F238E27FC236}">
                <a16:creationId xmlns:a16="http://schemas.microsoft.com/office/drawing/2014/main" id="{87CD350D-04C0-8DBD-6ADB-16477447A771}"/>
              </a:ext>
            </a:extLst>
          </p:cNvPr>
          <p:cNvSpPr/>
          <p:nvPr/>
        </p:nvSpPr>
        <p:spPr>
          <a:xfrm>
            <a:off x="6295358" y="4239310"/>
            <a:ext cx="1785734" cy="1860230"/>
          </a:xfrm>
          <a:custGeom>
            <a:avLst/>
            <a:gdLst/>
            <a:ahLst/>
            <a:cxnLst/>
            <a:rect l="l" t="t" r="r" b="b"/>
            <a:pathLst>
              <a:path w="2831770" h="2949903">
                <a:moveTo>
                  <a:pt x="0" y="0"/>
                </a:moveTo>
                <a:lnTo>
                  <a:pt x="2831770" y="0"/>
                </a:lnTo>
                <a:lnTo>
                  <a:pt x="2831770" y="2949904"/>
                </a:lnTo>
                <a:lnTo>
                  <a:pt x="0" y="294990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14">
            <a:extLst>
              <a:ext uri="{FF2B5EF4-FFF2-40B4-BE49-F238E27FC236}">
                <a16:creationId xmlns:a16="http://schemas.microsoft.com/office/drawing/2014/main" id="{B0363E99-95A2-7440-DCB5-EE4C949A9C01}"/>
              </a:ext>
            </a:extLst>
          </p:cNvPr>
          <p:cNvSpPr/>
          <p:nvPr/>
        </p:nvSpPr>
        <p:spPr>
          <a:xfrm>
            <a:off x="4634174" y="4194597"/>
            <a:ext cx="1055605" cy="1972976"/>
          </a:xfrm>
          <a:custGeom>
            <a:avLst/>
            <a:gdLst/>
            <a:ahLst/>
            <a:cxnLst/>
            <a:rect l="l" t="t" r="r" b="b"/>
            <a:pathLst>
              <a:path w="1673950" h="3128692">
                <a:moveTo>
                  <a:pt x="0" y="0"/>
                </a:moveTo>
                <a:lnTo>
                  <a:pt x="1673950" y="0"/>
                </a:lnTo>
                <a:lnTo>
                  <a:pt x="1673950" y="3128693"/>
                </a:lnTo>
                <a:lnTo>
                  <a:pt x="0" y="3128693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F2F245B-B877-21CA-1DBC-4409211812E5}"/>
              </a:ext>
            </a:extLst>
          </p:cNvPr>
          <p:cNvSpPr txBox="1"/>
          <p:nvPr/>
        </p:nvSpPr>
        <p:spPr>
          <a:xfrm>
            <a:off x="1203115" y="2016717"/>
            <a:ext cx="979536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EA613C"/>
                </a:solidFill>
                <a:latin typeface="UTM Cookies" panose="02040603050506020204" pitchFamily="18" charset="0"/>
              </a:rPr>
              <a:t>DI TÍCH LỊCH SỬ VÀ CẢNH QUAN THIÊN NHIÊN </a:t>
            </a:r>
          </a:p>
          <a:p>
            <a:pPr algn="ctr"/>
            <a:r>
              <a:rPr lang="en-US" sz="35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UTM Cookies" panose="02040603050506020204" pitchFamily="18" charset="0"/>
              </a:rPr>
              <a:t>(TIẾT 2)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6645D6A-D92E-6418-A9C6-DAB054AFA6F2}"/>
              </a:ext>
            </a:extLst>
          </p:cNvPr>
          <p:cNvSpPr txBox="1"/>
          <p:nvPr/>
        </p:nvSpPr>
        <p:spPr>
          <a:xfrm>
            <a:off x="4940830" y="1136031"/>
            <a:ext cx="2192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UTM Cookies" panose="02040603050506020204" pitchFamily="18" charset="0"/>
              </a:rPr>
              <a:t>BÀI 5</a:t>
            </a:r>
          </a:p>
        </p:txBody>
      </p:sp>
    </p:spTree>
    <p:extLst>
      <p:ext uri="{BB962C8B-B14F-4D97-AF65-F5344CB8AC3E}">
        <p14:creationId xmlns:p14="http://schemas.microsoft.com/office/powerpoint/2010/main" val="393526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6" grpId="0"/>
      <p:bldP spid="3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1438</TotalTime>
  <Words>837</Words>
  <Application>Microsoft Office PowerPoint</Application>
  <PresentationFormat>Widescreen</PresentationFormat>
  <Paragraphs>129</Paragraphs>
  <Slides>33</Slides>
  <Notes>9</Notes>
  <HiddenSlides>0</HiddenSlides>
  <MMClips>49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7" baseType="lpstr">
      <vt:lpstr>Calibri</vt:lpstr>
      <vt:lpstr>宋体</vt:lpstr>
      <vt:lpstr>UTM Avo</vt:lpstr>
      <vt:lpstr>等线</vt:lpstr>
      <vt:lpstr>汉仪黑荔枝体简</vt:lpstr>
      <vt:lpstr>Roboto</vt:lpstr>
      <vt:lpstr>Wingdings</vt:lpstr>
      <vt:lpstr>Arial-Rounded</vt:lpstr>
      <vt:lpstr>Times New Roman</vt:lpstr>
      <vt:lpstr>UTM Cookies</vt:lpstr>
      <vt:lpstr>Arial</vt:lpstr>
      <vt:lpstr>字由点字匹喏曹 Bold</vt:lpstr>
      <vt:lpstr>Roboto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Administrator</cp:lastModifiedBy>
  <cp:revision>115</cp:revision>
  <dcterms:created xsi:type="dcterms:W3CDTF">2023-11-28T07:53:11Z</dcterms:created>
  <dcterms:modified xsi:type="dcterms:W3CDTF">2023-12-05T03:31:38Z</dcterms:modified>
</cp:coreProperties>
</file>