
<file path=[Content_Types].xml><?xml version="1.0" encoding="utf-8"?>
<Types xmlns="http://schemas.openxmlformats.org/package/2006/content-types">
  <Default Extension="fntdata" ContentType="application/x-fontdata"/>
  <Default Extension="gif" ContentType="image/gif"/>
  <Default Extension="jpeg" ContentType="image/jpeg"/>
  <Default Extension="mp3" ContentType="audio/m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72" r:id="rId2"/>
  </p:sldMasterIdLst>
  <p:sldIdLst>
    <p:sldId id="583" r:id="rId3"/>
    <p:sldId id="584" r:id="rId4"/>
    <p:sldId id="263" r:id="rId5"/>
    <p:sldId id="259" r:id="rId6"/>
    <p:sldId id="389" r:id="rId7"/>
    <p:sldId id="412" r:id="rId8"/>
    <p:sldId id="580" r:id="rId9"/>
    <p:sldId id="581" r:id="rId10"/>
    <p:sldId id="582" r:id="rId11"/>
    <p:sldId id="285" r:id="rId12"/>
    <p:sldId id="591" r:id="rId13"/>
    <p:sldId id="597" r:id="rId14"/>
    <p:sldId id="592" r:id="rId15"/>
    <p:sldId id="257" r:id="rId16"/>
    <p:sldId id="275" r:id="rId17"/>
    <p:sldId id="276" r:id="rId18"/>
    <p:sldId id="277" r:id="rId19"/>
    <p:sldId id="278" r:id="rId20"/>
    <p:sldId id="279" r:id="rId21"/>
    <p:sldId id="280" r:id="rId22"/>
    <p:sldId id="585" r:id="rId23"/>
    <p:sldId id="586" r:id="rId24"/>
    <p:sldId id="587" r:id="rId25"/>
    <p:sldId id="588" r:id="rId26"/>
    <p:sldId id="590" r:id="rId27"/>
    <p:sldId id="282" r:id="rId28"/>
    <p:sldId id="283" r:id="rId29"/>
    <p:sldId id="286" r:id="rId30"/>
    <p:sldId id="274" r:id="rId31"/>
    <p:sldId id="596" r:id="rId32"/>
    <p:sldId id="594" r:id="rId33"/>
  </p:sldIdLst>
  <p:sldSz cx="18288000" cy="10287000"/>
  <p:notesSz cx="6858000" cy="9144000"/>
  <p:embeddedFontLst>
    <p:embeddedFont>
      <p:font typeface="Calibri" panose="020F0502020204030204" pitchFamily="34" charset="0"/>
      <p:regular r:id="rId34"/>
      <p:bold r:id="rId35"/>
      <p:italic r:id="rId36"/>
      <p:boldItalic r:id="rId37"/>
    </p:embeddedFont>
    <p:embeddedFont>
      <p:font typeface="Times" panose="02020603050405020304" pitchFamily="18" charset="0"/>
      <p:regular r:id="rId38"/>
      <p:bold r:id="rId39"/>
      <p:italic r:id="rId40"/>
      <p:boldItalic r:id="rId4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905" autoAdjust="0"/>
    <p:restoredTop sz="94622" autoAdjust="0"/>
  </p:normalViewPr>
  <p:slideViewPr>
    <p:cSldViewPr>
      <p:cViewPr varScale="1">
        <p:scale>
          <a:sx n="54" d="100"/>
          <a:sy n="54" d="100"/>
        </p:scale>
        <p:origin x="1890"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6.fntdata"/><Relationship Id="rId21" Type="http://schemas.openxmlformats.org/officeDocument/2006/relationships/slide" Target="slides/slide19.xml"/><Relationship Id="rId34" Type="http://schemas.openxmlformats.org/officeDocument/2006/relationships/font" Target="fonts/font1.fntdata"/><Relationship Id="rId42"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font" Target="fonts/font4.fntdata"/><Relationship Id="rId40" Type="http://schemas.openxmlformats.org/officeDocument/2006/relationships/font" Target="fonts/font7.fntdata"/><Relationship Id="rId45"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3.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font" Target="fonts/font2.fntdata"/><Relationship Id="rId43"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font" Target="fonts/font5.fntdata"/><Relationship Id="rId20" Type="http://schemas.openxmlformats.org/officeDocument/2006/relationships/slide" Target="slides/slide18.xml"/><Relationship Id="rId41" Type="http://schemas.openxmlformats.org/officeDocument/2006/relationships/font" Target="fonts/font8.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6"/>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23" indent="0" algn="ctr">
              <a:buNone/>
              <a:defRPr>
                <a:solidFill>
                  <a:schemeClr val="tx1">
                    <a:tint val="75000"/>
                  </a:schemeClr>
                </a:solidFill>
              </a:defRPr>
            </a:lvl2pPr>
            <a:lvl3pPr marL="914445" indent="0" algn="ctr">
              <a:buNone/>
              <a:defRPr>
                <a:solidFill>
                  <a:schemeClr val="tx1">
                    <a:tint val="75000"/>
                  </a:schemeClr>
                </a:solidFill>
              </a:defRPr>
            </a:lvl3pPr>
            <a:lvl4pPr marL="1371669" indent="0" algn="ctr">
              <a:buNone/>
              <a:defRPr>
                <a:solidFill>
                  <a:schemeClr val="tx1">
                    <a:tint val="75000"/>
                  </a:schemeClr>
                </a:solidFill>
              </a:defRPr>
            </a:lvl4pPr>
            <a:lvl5pPr marL="1828892" indent="0" algn="ctr">
              <a:buNone/>
              <a:defRPr>
                <a:solidFill>
                  <a:schemeClr val="tx1">
                    <a:tint val="75000"/>
                  </a:schemeClr>
                </a:solidFill>
              </a:defRPr>
            </a:lvl5pPr>
            <a:lvl6pPr marL="2286114" indent="0" algn="ctr">
              <a:buNone/>
              <a:defRPr>
                <a:solidFill>
                  <a:schemeClr val="tx1">
                    <a:tint val="75000"/>
                  </a:schemeClr>
                </a:solidFill>
              </a:defRPr>
            </a:lvl6pPr>
            <a:lvl7pPr marL="2743337" indent="0" algn="ctr">
              <a:buNone/>
              <a:defRPr>
                <a:solidFill>
                  <a:schemeClr val="tx1">
                    <a:tint val="75000"/>
                  </a:schemeClr>
                </a:solidFill>
              </a:defRPr>
            </a:lvl7pPr>
            <a:lvl8pPr marL="3200561" indent="0" algn="ctr">
              <a:buNone/>
              <a:defRPr>
                <a:solidFill>
                  <a:schemeClr val="tx1">
                    <a:tint val="75000"/>
                  </a:schemeClr>
                </a:solidFill>
              </a:defRPr>
            </a:lvl8pPr>
            <a:lvl9pPr marL="3657783"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defTabSz="914445">
              <a:defRPr/>
            </a:pPr>
            <a:fld id="{1D8BD707-D9CF-40AE-B4C6-C98DA3205C09}" type="datetimeFigureOut">
              <a:rPr lang="en-US" smtClean="0">
                <a:solidFill>
                  <a:prstClr val="black">
                    <a:tint val="75000"/>
                  </a:prstClr>
                </a:solidFill>
                <a:cs typeface="Arial" panose="020B0604020202020204" pitchFamily="34" charset="0"/>
                <a:sym typeface="Arial" panose="020B0604020202020204" pitchFamily="34" charset="0"/>
              </a:rPr>
              <a:pPr defTabSz="914445">
                <a:defRPr/>
              </a:pPr>
              <a:t>7/11/2023</a:t>
            </a:fld>
            <a:endParaRPr lang="en-US">
              <a:solidFill>
                <a:prstClr val="black">
                  <a:tint val="75000"/>
                </a:prstClr>
              </a:solidFill>
              <a:cs typeface="Arial" panose="020B0604020202020204" pitchFamily="34" charset="0"/>
              <a:sym typeface="Arial" panose="020B0604020202020204" pitchFamily="34" charset="0"/>
            </a:endParaRPr>
          </a:p>
        </p:txBody>
      </p:sp>
      <p:sp>
        <p:nvSpPr>
          <p:cNvPr id="5" name="Footer Placeholder 4"/>
          <p:cNvSpPr>
            <a:spLocks noGrp="1"/>
          </p:cNvSpPr>
          <p:nvPr>
            <p:ph type="ftr" sz="quarter" idx="11"/>
          </p:nvPr>
        </p:nvSpPr>
        <p:spPr/>
        <p:txBody>
          <a:bodyPr/>
          <a:lstStyle/>
          <a:p>
            <a:pPr defTabSz="914445">
              <a:defRPr/>
            </a:pPr>
            <a:endParaRPr lang="en-US">
              <a:solidFill>
                <a:prstClr val="black">
                  <a:tint val="75000"/>
                </a:prstClr>
              </a:solidFill>
              <a:cs typeface="Arial" panose="020B0604020202020204" pitchFamily="34" charset="0"/>
              <a:sym typeface="Arial" panose="020B0604020202020204" pitchFamily="34" charset="0"/>
            </a:endParaRPr>
          </a:p>
        </p:txBody>
      </p:sp>
      <p:sp>
        <p:nvSpPr>
          <p:cNvPr id="6" name="Slide Number Placeholder 5"/>
          <p:cNvSpPr>
            <a:spLocks noGrp="1"/>
          </p:cNvSpPr>
          <p:nvPr>
            <p:ph type="sldNum" sz="quarter" idx="12"/>
          </p:nvPr>
        </p:nvSpPr>
        <p:spPr/>
        <p:txBody>
          <a:bodyPr/>
          <a:lstStyle/>
          <a:p>
            <a:pPr defTabSz="914445">
              <a:defRPr/>
            </a:pPr>
            <a:fld id="{B6F15528-21DE-4FAA-801E-634DDDAF4B2B}" type="slidenum">
              <a:rPr lang="en-US" smtClean="0">
                <a:solidFill>
                  <a:prstClr val="black">
                    <a:tint val="75000"/>
                  </a:prstClr>
                </a:solidFill>
                <a:cs typeface="Arial" panose="020B0604020202020204" pitchFamily="34" charset="0"/>
                <a:sym typeface="Arial" panose="020B0604020202020204" pitchFamily="34" charset="0"/>
              </a:rPr>
              <a:pPr defTabSz="914445">
                <a:defRPr/>
              </a:pPr>
              <a:t>‹#›</a:t>
            </a:fld>
            <a:endParaRPr lang="en-US">
              <a:solidFill>
                <a:prstClr val="black">
                  <a:tint val="75000"/>
                </a:prstClr>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4577436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914445">
              <a:defRPr/>
            </a:pPr>
            <a:fld id="{1D8BD707-D9CF-40AE-B4C6-C98DA3205C09}" type="datetimeFigureOut">
              <a:rPr lang="en-US" smtClean="0">
                <a:solidFill>
                  <a:prstClr val="black">
                    <a:tint val="75000"/>
                  </a:prstClr>
                </a:solidFill>
                <a:cs typeface="Arial" panose="020B0604020202020204" pitchFamily="34" charset="0"/>
                <a:sym typeface="Arial" panose="020B0604020202020204" pitchFamily="34" charset="0"/>
              </a:rPr>
              <a:pPr defTabSz="914445">
                <a:defRPr/>
              </a:pPr>
              <a:t>7/11/2023</a:t>
            </a:fld>
            <a:endParaRPr lang="en-US">
              <a:solidFill>
                <a:prstClr val="black">
                  <a:tint val="75000"/>
                </a:prstClr>
              </a:solidFill>
              <a:cs typeface="Arial" panose="020B0604020202020204" pitchFamily="34" charset="0"/>
              <a:sym typeface="Arial" panose="020B0604020202020204" pitchFamily="34" charset="0"/>
            </a:endParaRPr>
          </a:p>
        </p:txBody>
      </p:sp>
      <p:sp>
        <p:nvSpPr>
          <p:cNvPr id="5" name="Footer Placeholder 4"/>
          <p:cNvSpPr>
            <a:spLocks noGrp="1"/>
          </p:cNvSpPr>
          <p:nvPr>
            <p:ph type="ftr" sz="quarter" idx="11"/>
          </p:nvPr>
        </p:nvSpPr>
        <p:spPr/>
        <p:txBody>
          <a:bodyPr/>
          <a:lstStyle/>
          <a:p>
            <a:pPr defTabSz="914445">
              <a:defRPr/>
            </a:pPr>
            <a:endParaRPr lang="en-US">
              <a:solidFill>
                <a:prstClr val="black">
                  <a:tint val="75000"/>
                </a:prstClr>
              </a:solidFill>
              <a:cs typeface="Arial" panose="020B0604020202020204" pitchFamily="34" charset="0"/>
              <a:sym typeface="Arial" panose="020B0604020202020204" pitchFamily="34" charset="0"/>
            </a:endParaRPr>
          </a:p>
        </p:txBody>
      </p:sp>
      <p:sp>
        <p:nvSpPr>
          <p:cNvPr id="6" name="Slide Number Placeholder 5"/>
          <p:cNvSpPr>
            <a:spLocks noGrp="1"/>
          </p:cNvSpPr>
          <p:nvPr>
            <p:ph type="sldNum" sz="quarter" idx="12"/>
          </p:nvPr>
        </p:nvSpPr>
        <p:spPr/>
        <p:txBody>
          <a:bodyPr/>
          <a:lstStyle/>
          <a:p>
            <a:pPr defTabSz="914445">
              <a:defRPr/>
            </a:pPr>
            <a:fld id="{B6F15528-21DE-4FAA-801E-634DDDAF4B2B}" type="slidenum">
              <a:rPr lang="en-US" smtClean="0">
                <a:solidFill>
                  <a:prstClr val="black">
                    <a:tint val="75000"/>
                  </a:prstClr>
                </a:solidFill>
                <a:cs typeface="Arial" panose="020B0604020202020204" pitchFamily="34" charset="0"/>
                <a:sym typeface="Arial" panose="020B0604020202020204" pitchFamily="34" charset="0"/>
              </a:rPr>
              <a:pPr defTabSz="914445">
                <a:defRPr/>
              </a:pPr>
              <a:t>‹#›</a:t>
            </a:fld>
            <a:endParaRPr lang="en-US">
              <a:solidFill>
                <a:prstClr val="black">
                  <a:tint val="75000"/>
                </a:prstClr>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7855581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1"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8"/>
          </a:xfrm>
        </p:spPr>
        <p:txBody>
          <a:bodyPr anchor="b"/>
          <a:lstStyle>
            <a:lvl1pPr marL="0" indent="0">
              <a:buNone/>
              <a:defRPr sz="2000">
                <a:solidFill>
                  <a:schemeClr val="tx1">
                    <a:tint val="75000"/>
                  </a:schemeClr>
                </a:solidFill>
              </a:defRPr>
            </a:lvl1pPr>
            <a:lvl2pPr marL="457223" indent="0">
              <a:buNone/>
              <a:defRPr sz="1800">
                <a:solidFill>
                  <a:schemeClr val="tx1">
                    <a:tint val="75000"/>
                  </a:schemeClr>
                </a:solidFill>
              </a:defRPr>
            </a:lvl2pPr>
            <a:lvl3pPr marL="914445" indent="0">
              <a:buNone/>
              <a:defRPr sz="1601">
                <a:solidFill>
                  <a:schemeClr val="tx1">
                    <a:tint val="75000"/>
                  </a:schemeClr>
                </a:solidFill>
              </a:defRPr>
            </a:lvl3pPr>
            <a:lvl4pPr marL="1371669" indent="0">
              <a:buNone/>
              <a:defRPr sz="1400">
                <a:solidFill>
                  <a:schemeClr val="tx1">
                    <a:tint val="75000"/>
                  </a:schemeClr>
                </a:solidFill>
              </a:defRPr>
            </a:lvl4pPr>
            <a:lvl5pPr marL="1828892" indent="0">
              <a:buNone/>
              <a:defRPr sz="1400">
                <a:solidFill>
                  <a:schemeClr val="tx1">
                    <a:tint val="75000"/>
                  </a:schemeClr>
                </a:solidFill>
              </a:defRPr>
            </a:lvl5pPr>
            <a:lvl6pPr marL="2286114" indent="0">
              <a:buNone/>
              <a:defRPr sz="1400">
                <a:solidFill>
                  <a:schemeClr val="tx1">
                    <a:tint val="75000"/>
                  </a:schemeClr>
                </a:solidFill>
              </a:defRPr>
            </a:lvl6pPr>
            <a:lvl7pPr marL="2743337" indent="0">
              <a:buNone/>
              <a:defRPr sz="1400">
                <a:solidFill>
                  <a:schemeClr val="tx1">
                    <a:tint val="75000"/>
                  </a:schemeClr>
                </a:solidFill>
              </a:defRPr>
            </a:lvl7pPr>
            <a:lvl8pPr marL="3200561" indent="0">
              <a:buNone/>
              <a:defRPr sz="1400">
                <a:solidFill>
                  <a:schemeClr val="tx1">
                    <a:tint val="75000"/>
                  </a:schemeClr>
                </a:solidFill>
              </a:defRPr>
            </a:lvl8pPr>
            <a:lvl9pPr marL="3657783"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defTabSz="914445">
              <a:defRPr/>
            </a:pPr>
            <a:fld id="{1D8BD707-D9CF-40AE-B4C6-C98DA3205C09}" type="datetimeFigureOut">
              <a:rPr lang="en-US" smtClean="0">
                <a:solidFill>
                  <a:prstClr val="black">
                    <a:tint val="75000"/>
                  </a:prstClr>
                </a:solidFill>
                <a:cs typeface="Arial" panose="020B0604020202020204" pitchFamily="34" charset="0"/>
                <a:sym typeface="Arial" panose="020B0604020202020204" pitchFamily="34" charset="0"/>
              </a:rPr>
              <a:pPr defTabSz="914445">
                <a:defRPr/>
              </a:pPr>
              <a:t>7/11/2023</a:t>
            </a:fld>
            <a:endParaRPr lang="en-US">
              <a:solidFill>
                <a:prstClr val="black">
                  <a:tint val="75000"/>
                </a:prstClr>
              </a:solidFill>
              <a:cs typeface="Arial" panose="020B0604020202020204" pitchFamily="34" charset="0"/>
              <a:sym typeface="Arial" panose="020B0604020202020204" pitchFamily="34" charset="0"/>
            </a:endParaRPr>
          </a:p>
        </p:txBody>
      </p:sp>
      <p:sp>
        <p:nvSpPr>
          <p:cNvPr id="5" name="Footer Placeholder 4"/>
          <p:cNvSpPr>
            <a:spLocks noGrp="1"/>
          </p:cNvSpPr>
          <p:nvPr>
            <p:ph type="ftr" sz="quarter" idx="11"/>
          </p:nvPr>
        </p:nvSpPr>
        <p:spPr/>
        <p:txBody>
          <a:bodyPr/>
          <a:lstStyle/>
          <a:p>
            <a:pPr defTabSz="914445">
              <a:defRPr/>
            </a:pPr>
            <a:endParaRPr lang="en-US">
              <a:solidFill>
                <a:prstClr val="black">
                  <a:tint val="75000"/>
                </a:prstClr>
              </a:solidFill>
              <a:cs typeface="Arial" panose="020B0604020202020204" pitchFamily="34" charset="0"/>
              <a:sym typeface="Arial" panose="020B0604020202020204" pitchFamily="34" charset="0"/>
            </a:endParaRPr>
          </a:p>
        </p:txBody>
      </p:sp>
      <p:sp>
        <p:nvSpPr>
          <p:cNvPr id="6" name="Slide Number Placeholder 5"/>
          <p:cNvSpPr>
            <a:spLocks noGrp="1"/>
          </p:cNvSpPr>
          <p:nvPr>
            <p:ph type="sldNum" sz="quarter" idx="12"/>
          </p:nvPr>
        </p:nvSpPr>
        <p:spPr/>
        <p:txBody>
          <a:bodyPr/>
          <a:lstStyle/>
          <a:p>
            <a:pPr defTabSz="914445">
              <a:defRPr/>
            </a:pPr>
            <a:fld id="{B6F15528-21DE-4FAA-801E-634DDDAF4B2B}" type="slidenum">
              <a:rPr lang="en-US" smtClean="0">
                <a:solidFill>
                  <a:prstClr val="black">
                    <a:tint val="75000"/>
                  </a:prstClr>
                </a:solidFill>
                <a:cs typeface="Arial" panose="020B0604020202020204" pitchFamily="34" charset="0"/>
                <a:sym typeface="Arial" panose="020B0604020202020204" pitchFamily="34" charset="0"/>
              </a:rPr>
              <a:pPr defTabSz="914445">
                <a:defRPr/>
              </a:pPr>
              <a:t>‹#›</a:t>
            </a:fld>
            <a:endParaRPr lang="en-US">
              <a:solidFill>
                <a:prstClr val="black">
                  <a:tint val="75000"/>
                </a:prstClr>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4664785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1"/>
            <a:ext cx="4038600" cy="4525964"/>
          </a:xfrm>
        </p:spPr>
        <p:txBody>
          <a:bodyPr/>
          <a:lstStyle>
            <a:lvl1pPr>
              <a:defRPr sz="2801"/>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1"/>
            <a:ext cx="4038600" cy="4525964"/>
          </a:xfrm>
        </p:spPr>
        <p:txBody>
          <a:bodyPr/>
          <a:lstStyle>
            <a:lvl1pPr>
              <a:defRPr sz="2801"/>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defTabSz="914445">
              <a:defRPr/>
            </a:pPr>
            <a:fld id="{1D8BD707-D9CF-40AE-B4C6-C98DA3205C09}" type="datetimeFigureOut">
              <a:rPr lang="en-US" smtClean="0">
                <a:solidFill>
                  <a:prstClr val="black">
                    <a:tint val="75000"/>
                  </a:prstClr>
                </a:solidFill>
                <a:cs typeface="Arial" panose="020B0604020202020204" pitchFamily="34" charset="0"/>
                <a:sym typeface="Arial" panose="020B0604020202020204" pitchFamily="34" charset="0"/>
              </a:rPr>
              <a:pPr defTabSz="914445">
                <a:defRPr/>
              </a:pPr>
              <a:t>7/11/2023</a:t>
            </a:fld>
            <a:endParaRPr lang="en-US">
              <a:solidFill>
                <a:prstClr val="black">
                  <a:tint val="75000"/>
                </a:prstClr>
              </a:solidFill>
              <a:cs typeface="Arial" panose="020B0604020202020204" pitchFamily="34" charset="0"/>
              <a:sym typeface="Arial" panose="020B0604020202020204" pitchFamily="34" charset="0"/>
            </a:endParaRPr>
          </a:p>
        </p:txBody>
      </p:sp>
      <p:sp>
        <p:nvSpPr>
          <p:cNvPr id="6" name="Footer Placeholder 5"/>
          <p:cNvSpPr>
            <a:spLocks noGrp="1"/>
          </p:cNvSpPr>
          <p:nvPr>
            <p:ph type="ftr" sz="quarter" idx="11"/>
          </p:nvPr>
        </p:nvSpPr>
        <p:spPr/>
        <p:txBody>
          <a:bodyPr/>
          <a:lstStyle/>
          <a:p>
            <a:pPr defTabSz="914445">
              <a:defRPr/>
            </a:pPr>
            <a:endParaRPr lang="en-US">
              <a:solidFill>
                <a:prstClr val="black">
                  <a:tint val="75000"/>
                </a:prstClr>
              </a:solidFill>
              <a:cs typeface="Arial" panose="020B0604020202020204" pitchFamily="34" charset="0"/>
              <a:sym typeface="Arial" panose="020B0604020202020204" pitchFamily="34" charset="0"/>
            </a:endParaRPr>
          </a:p>
        </p:txBody>
      </p:sp>
      <p:sp>
        <p:nvSpPr>
          <p:cNvPr id="7" name="Slide Number Placeholder 6"/>
          <p:cNvSpPr>
            <a:spLocks noGrp="1"/>
          </p:cNvSpPr>
          <p:nvPr>
            <p:ph type="sldNum" sz="quarter" idx="12"/>
          </p:nvPr>
        </p:nvSpPr>
        <p:spPr/>
        <p:txBody>
          <a:bodyPr/>
          <a:lstStyle/>
          <a:p>
            <a:pPr defTabSz="914445">
              <a:defRPr/>
            </a:pPr>
            <a:fld id="{B6F15528-21DE-4FAA-801E-634DDDAF4B2B}" type="slidenum">
              <a:rPr lang="en-US" smtClean="0">
                <a:solidFill>
                  <a:prstClr val="black">
                    <a:tint val="75000"/>
                  </a:prstClr>
                </a:solidFill>
                <a:cs typeface="Arial" panose="020B0604020202020204" pitchFamily="34" charset="0"/>
                <a:sym typeface="Arial" panose="020B0604020202020204" pitchFamily="34" charset="0"/>
              </a:rPr>
              <a:pPr defTabSz="914445">
                <a:defRPr/>
              </a:pPr>
              <a:t>‹#›</a:t>
            </a:fld>
            <a:endParaRPr lang="en-US">
              <a:solidFill>
                <a:prstClr val="black">
                  <a:tint val="75000"/>
                </a:prstClr>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0882914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1" y="1535114"/>
            <a:ext cx="4040189" cy="639762"/>
          </a:xfrm>
        </p:spPr>
        <p:txBody>
          <a:bodyPr anchor="b"/>
          <a:lstStyle>
            <a:lvl1pPr marL="0" indent="0">
              <a:buNone/>
              <a:defRPr sz="2400" b="1"/>
            </a:lvl1pPr>
            <a:lvl2pPr marL="457223" indent="0">
              <a:buNone/>
              <a:defRPr sz="2000" b="1"/>
            </a:lvl2pPr>
            <a:lvl3pPr marL="914445" indent="0">
              <a:buNone/>
              <a:defRPr sz="1800" b="1"/>
            </a:lvl3pPr>
            <a:lvl4pPr marL="1371669" indent="0">
              <a:buNone/>
              <a:defRPr sz="1601" b="1"/>
            </a:lvl4pPr>
            <a:lvl5pPr marL="1828892" indent="0">
              <a:buNone/>
              <a:defRPr sz="1601" b="1"/>
            </a:lvl5pPr>
            <a:lvl6pPr marL="2286114" indent="0">
              <a:buNone/>
              <a:defRPr sz="1601" b="1"/>
            </a:lvl6pPr>
            <a:lvl7pPr marL="2743337" indent="0">
              <a:buNone/>
              <a:defRPr sz="1601" b="1"/>
            </a:lvl7pPr>
            <a:lvl8pPr marL="3200561" indent="0">
              <a:buNone/>
              <a:defRPr sz="1601" b="1"/>
            </a:lvl8pPr>
            <a:lvl9pPr marL="3657783" indent="0">
              <a:buNone/>
              <a:defRPr sz="1601" b="1"/>
            </a:lvl9pPr>
          </a:lstStyle>
          <a:p>
            <a:pPr lvl="0"/>
            <a:r>
              <a:rPr lang="en-US"/>
              <a:t>Click to edit Master text styles</a:t>
            </a:r>
          </a:p>
        </p:txBody>
      </p:sp>
      <p:sp>
        <p:nvSpPr>
          <p:cNvPr id="4" name="Content Placeholder 3"/>
          <p:cNvSpPr>
            <a:spLocks noGrp="1"/>
          </p:cNvSpPr>
          <p:nvPr>
            <p:ph sz="half" idx="2"/>
          </p:nvPr>
        </p:nvSpPr>
        <p:spPr>
          <a:xfrm>
            <a:off x="457201" y="2174876"/>
            <a:ext cx="4040189" cy="3951288"/>
          </a:xfrm>
        </p:spPr>
        <p:txBody>
          <a:bodyPr/>
          <a:lstStyle>
            <a:lvl1pPr>
              <a:defRPr sz="2400"/>
            </a:lvl1pPr>
            <a:lvl2pPr>
              <a:defRPr sz="2000"/>
            </a:lvl2pPr>
            <a:lvl3pPr>
              <a:defRPr sz="1800"/>
            </a:lvl3pPr>
            <a:lvl4pPr>
              <a:defRPr sz="1601"/>
            </a:lvl4pPr>
            <a:lvl5pPr>
              <a:defRPr sz="1601"/>
            </a:lvl5pPr>
            <a:lvl6pPr>
              <a:defRPr sz="1601"/>
            </a:lvl6pPr>
            <a:lvl7pPr>
              <a:defRPr sz="1601"/>
            </a:lvl7pPr>
            <a:lvl8pPr>
              <a:defRPr sz="1601"/>
            </a:lvl8pPr>
            <a:lvl9pPr>
              <a:defRPr sz="160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7" y="1535114"/>
            <a:ext cx="4041776" cy="639762"/>
          </a:xfrm>
        </p:spPr>
        <p:txBody>
          <a:bodyPr anchor="b"/>
          <a:lstStyle>
            <a:lvl1pPr marL="0" indent="0">
              <a:buNone/>
              <a:defRPr sz="2400" b="1"/>
            </a:lvl1pPr>
            <a:lvl2pPr marL="457223" indent="0">
              <a:buNone/>
              <a:defRPr sz="2000" b="1"/>
            </a:lvl2pPr>
            <a:lvl3pPr marL="914445" indent="0">
              <a:buNone/>
              <a:defRPr sz="1800" b="1"/>
            </a:lvl3pPr>
            <a:lvl4pPr marL="1371669" indent="0">
              <a:buNone/>
              <a:defRPr sz="1601" b="1"/>
            </a:lvl4pPr>
            <a:lvl5pPr marL="1828892" indent="0">
              <a:buNone/>
              <a:defRPr sz="1601" b="1"/>
            </a:lvl5pPr>
            <a:lvl6pPr marL="2286114" indent="0">
              <a:buNone/>
              <a:defRPr sz="1601" b="1"/>
            </a:lvl6pPr>
            <a:lvl7pPr marL="2743337" indent="0">
              <a:buNone/>
              <a:defRPr sz="1601" b="1"/>
            </a:lvl7pPr>
            <a:lvl8pPr marL="3200561" indent="0">
              <a:buNone/>
              <a:defRPr sz="1601" b="1"/>
            </a:lvl8pPr>
            <a:lvl9pPr marL="3657783" indent="0">
              <a:buNone/>
              <a:defRPr sz="1601" b="1"/>
            </a:lvl9pPr>
          </a:lstStyle>
          <a:p>
            <a:pPr lvl="0"/>
            <a:r>
              <a:rPr lang="en-US"/>
              <a:t>Click to edit Master text styles</a:t>
            </a:r>
          </a:p>
        </p:txBody>
      </p:sp>
      <p:sp>
        <p:nvSpPr>
          <p:cNvPr id="6" name="Content Placeholder 5"/>
          <p:cNvSpPr>
            <a:spLocks noGrp="1"/>
          </p:cNvSpPr>
          <p:nvPr>
            <p:ph sz="quarter" idx="4"/>
          </p:nvPr>
        </p:nvSpPr>
        <p:spPr>
          <a:xfrm>
            <a:off x="4645027" y="2174876"/>
            <a:ext cx="4041776" cy="3951288"/>
          </a:xfrm>
        </p:spPr>
        <p:txBody>
          <a:bodyPr/>
          <a:lstStyle>
            <a:lvl1pPr>
              <a:defRPr sz="2400"/>
            </a:lvl1pPr>
            <a:lvl2pPr>
              <a:defRPr sz="2000"/>
            </a:lvl2pPr>
            <a:lvl3pPr>
              <a:defRPr sz="1800"/>
            </a:lvl3pPr>
            <a:lvl4pPr>
              <a:defRPr sz="1601"/>
            </a:lvl4pPr>
            <a:lvl5pPr>
              <a:defRPr sz="1601"/>
            </a:lvl5pPr>
            <a:lvl6pPr>
              <a:defRPr sz="1601"/>
            </a:lvl6pPr>
            <a:lvl7pPr>
              <a:defRPr sz="1601"/>
            </a:lvl7pPr>
            <a:lvl8pPr>
              <a:defRPr sz="1601"/>
            </a:lvl8pPr>
            <a:lvl9pPr>
              <a:defRPr sz="160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defTabSz="914445">
              <a:defRPr/>
            </a:pPr>
            <a:fld id="{1D8BD707-D9CF-40AE-B4C6-C98DA3205C09}" type="datetimeFigureOut">
              <a:rPr lang="en-US" smtClean="0">
                <a:solidFill>
                  <a:prstClr val="black">
                    <a:tint val="75000"/>
                  </a:prstClr>
                </a:solidFill>
                <a:cs typeface="Arial" panose="020B0604020202020204" pitchFamily="34" charset="0"/>
                <a:sym typeface="Arial" panose="020B0604020202020204" pitchFamily="34" charset="0"/>
              </a:rPr>
              <a:pPr defTabSz="914445">
                <a:defRPr/>
              </a:pPr>
              <a:t>7/11/2023</a:t>
            </a:fld>
            <a:endParaRPr lang="en-US">
              <a:solidFill>
                <a:prstClr val="black">
                  <a:tint val="75000"/>
                </a:prstClr>
              </a:solidFill>
              <a:cs typeface="Arial" panose="020B0604020202020204" pitchFamily="34" charset="0"/>
              <a:sym typeface="Arial" panose="020B0604020202020204" pitchFamily="34" charset="0"/>
            </a:endParaRPr>
          </a:p>
        </p:txBody>
      </p:sp>
      <p:sp>
        <p:nvSpPr>
          <p:cNvPr id="8" name="Footer Placeholder 7"/>
          <p:cNvSpPr>
            <a:spLocks noGrp="1"/>
          </p:cNvSpPr>
          <p:nvPr>
            <p:ph type="ftr" sz="quarter" idx="11"/>
          </p:nvPr>
        </p:nvSpPr>
        <p:spPr/>
        <p:txBody>
          <a:bodyPr/>
          <a:lstStyle/>
          <a:p>
            <a:pPr defTabSz="914445">
              <a:defRPr/>
            </a:pPr>
            <a:endParaRPr lang="en-US">
              <a:solidFill>
                <a:prstClr val="black">
                  <a:tint val="75000"/>
                </a:prstClr>
              </a:solidFill>
              <a:cs typeface="Arial" panose="020B0604020202020204" pitchFamily="34" charset="0"/>
              <a:sym typeface="Arial" panose="020B0604020202020204" pitchFamily="34" charset="0"/>
            </a:endParaRPr>
          </a:p>
        </p:txBody>
      </p:sp>
      <p:sp>
        <p:nvSpPr>
          <p:cNvPr id="9" name="Slide Number Placeholder 8"/>
          <p:cNvSpPr>
            <a:spLocks noGrp="1"/>
          </p:cNvSpPr>
          <p:nvPr>
            <p:ph type="sldNum" sz="quarter" idx="12"/>
          </p:nvPr>
        </p:nvSpPr>
        <p:spPr/>
        <p:txBody>
          <a:bodyPr/>
          <a:lstStyle/>
          <a:p>
            <a:pPr defTabSz="914445">
              <a:defRPr/>
            </a:pPr>
            <a:fld id="{B6F15528-21DE-4FAA-801E-634DDDAF4B2B}" type="slidenum">
              <a:rPr lang="en-US" smtClean="0">
                <a:solidFill>
                  <a:prstClr val="black">
                    <a:tint val="75000"/>
                  </a:prstClr>
                </a:solidFill>
                <a:cs typeface="Arial" panose="020B0604020202020204" pitchFamily="34" charset="0"/>
                <a:sym typeface="Arial" panose="020B0604020202020204" pitchFamily="34" charset="0"/>
              </a:rPr>
              <a:pPr defTabSz="914445">
                <a:defRPr/>
              </a:pPr>
              <a:t>‹#›</a:t>
            </a:fld>
            <a:endParaRPr lang="en-US">
              <a:solidFill>
                <a:prstClr val="black">
                  <a:tint val="75000"/>
                </a:prstClr>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5472852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defTabSz="914445">
              <a:defRPr/>
            </a:pPr>
            <a:fld id="{1D8BD707-D9CF-40AE-B4C6-C98DA3205C09}" type="datetimeFigureOut">
              <a:rPr lang="en-US" smtClean="0">
                <a:solidFill>
                  <a:prstClr val="black">
                    <a:tint val="75000"/>
                  </a:prstClr>
                </a:solidFill>
                <a:cs typeface="Arial" panose="020B0604020202020204" pitchFamily="34" charset="0"/>
                <a:sym typeface="Arial" panose="020B0604020202020204" pitchFamily="34" charset="0"/>
              </a:rPr>
              <a:pPr defTabSz="914445">
                <a:defRPr/>
              </a:pPr>
              <a:t>7/11/2023</a:t>
            </a:fld>
            <a:endParaRPr lang="en-US">
              <a:solidFill>
                <a:prstClr val="black">
                  <a:tint val="75000"/>
                </a:prstClr>
              </a:solidFill>
              <a:cs typeface="Arial" panose="020B0604020202020204" pitchFamily="34" charset="0"/>
              <a:sym typeface="Arial" panose="020B0604020202020204" pitchFamily="34" charset="0"/>
            </a:endParaRPr>
          </a:p>
        </p:txBody>
      </p:sp>
      <p:sp>
        <p:nvSpPr>
          <p:cNvPr id="4" name="Footer Placeholder 3"/>
          <p:cNvSpPr>
            <a:spLocks noGrp="1"/>
          </p:cNvSpPr>
          <p:nvPr>
            <p:ph type="ftr" sz="quarter" idx="11"/>
          </p:nvPr>
        </p:nvSpPr>
        <p:spPr/>
        <p:txBody>
          <a:bodyPr/>
          <a:lstStyle/>
          <a:p>
            <a:pPr defTabSz="914445">
              <a:defRPr/>
            </a:pPr>
            <a:endParaRPr lang="en-US">
              <a:solidFill>
                <a:prstClr val="black">
                  <a:tint val="75000"/>
                </a:prstClr>
              </a:solidFill>
              <a:cs typeface="Arial" panose="020B0604020202020204" pitchFamily="34" charset="0"/>
              <a:sym typeface="Arial" panose="020B0604020202020204" pitchFamily="34" charset="0"/>
            </a:endParaRPr>
          </a:p>
        </p:txBody>
      </p:sp>
      <p:sp>
        <p:nvSpPr>
          <p:cNvPr id="5" name="Slide Number Placeholder 4"/>
          <p:cNvSpPr>
            <a:spLocks noGrp="1"/>
          </p:cNvSpPr>
          <p:nvPr>
            <p:ph type="sldNum" sz="quarter" idx="12"/>
          </p:nvPr>
        </p:nvSpPr>
        <p:spPr/>
        <p:txBody>
          <a:bodyPr/>
          <a:lstStyle/>
          <a:p>
            <a:pPr defTabSz="914445">
              <a:defRPr/>
            </a:pPr>
            <a:fld id="{B6F15528-21DE-4FAA-801E-634DDDAF4B2B}" type="slidenum">
              <a:rPr lang="en-US" smtClean="0">
                <a:solidFill>
                  <a:prstClr val="black">
                    <a:tint val="75000"/>
                  </a:prstClr>
                </a:solidFill>
                <a:cs typeface="Arial" panose="020B0604020202020204" pitchFamily="34" charset="0"/>
                <a:sym typeface="Arial" panose="020B0604020202020204" pitchFamily="34" charset="0"/>
              </a:rPr>
              <a:pPr defTabSz="914445">
                <a:defRPr/>
              </a:pPr>
              <a:t>‹#›</a:t>
            </a:fld>
            <a:endParaRPr lang="en-US">
              <a:solidFill>
                <a:prstClr val="black">
                  <a:tint val="75000"/>
                </a:prstClr>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3677403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914445">
              <a:defRPr/>
            </a:pPr>
            <a:fld id="{1D8BD707-D9CF-40AE-B4C6-C98DA3205C09}" type="datetimeFigureOut">
              <a:rPr lang="en-US" smtClean="0">
                <a:solidFill>
                  <a:prstClr val="black">
                    <a:tint val="75000"/>
                  </a:prstClr>
                </a:solidFill>
                <a:cs typeface="Arial" panose="020B0604020202020204" pitchFamily="34" charset="0"/>
                <a:sym typeface="Arial" panose="020B0604020202020204" pitchFamily="34" charset="0"/>
              </a:rPr>
              <a:pPr defTabSz="914445">
                <a:defRPr/>
              </a:pPr>
              <a:t>7/11/2023</a:t>
            </a:fld>
            <a:endParaRPr lang="en-US">
              <a:solidFill>
                <a:prstClr val="black">
                  <a:tint val="75000"/>
                </a:prstClr>
              </a:solidFill>
              <a:cs typeface="Arial" panose="020B0604020202020204" pitchFamily="34" charset="0"/>
              <a:sym typeface="Arial" panose="020B0604020202020204" pitchFamily="34" charset="0"/>
            </a:endParaRPr>
          </a:p>
        </p:txBody>
      </p:sp>
      <p:sp>
        <p:nvSpPr>
          <p:cNvPr id="3" name="Footer Placeholder 2"/>
          <p:cNvSpPr>
            <a:spLocks noGrp="1"/>
          </p:cNvSpPr>
          <p:nvPr>
            <p:ph type="ftr" sz="quarter" idx="11"/>
          </p:nvPr>
        </p:nvSpPr>
        <p:spPr/>
        <p:txBody>
          <a:bodyPr/>
          <a:lstStyle/>
          <a:p>
            <a:pPr defTabSz="914445">
              <a:defRPr/>
            </a:pPr>
            <a:endParaRPr lang="en-US">
              <a:solidFill>
                <a:prstClr val="black">
                  <a:tint val="75000"/>
                </a:prstClr>
              </a:solidFill>
              <a:cs typeface="Arial" panose="020B0604020202020204" pitchFamily="34" charset="0"/>
              <a:sym typeface="Arial" panose="020B0604020202020204" pitchFamily="34" charset="0"/>
            </a:endParaRPr>
          </a:p>
        </p:txBody>
      </p:sp>
      <p:sp>
        <p:nvSpPr>
          <p:cNvPr id="4" name="Slide Number Placeholder 3"/>
          <p:cNvSpPr>
            <a:spLocks noGrp="1"/>
          </p:cNvSpPr>
          <p:nvPr>
            <p:ph type="sldNum" sz="quarter" idx="12"/>
          </p:nvPr>
        </p:nvSpPr>
        <p:spPr/>
        <p:txBody>
          <a:bodyPr/>
          <a:lstStyle/>
          <a:p>
            <a:pPr defTabSz="914445">
              <a:defRPr/>
            </a:pPr>
            <a:fld id="{B6F15528-21DE-4FAA-801E-634DDDAF4B2B}" type="slidenum">
              <a:rPr lang="en-US" smtClean="0">
                <a:solidFill>
                  <a:prstClr val="black">
                    <a:tint val="75000"/>
                  </a:prstClr>
                </a:solidFill>
                <a:cs typeface="Arial" panose="020B0604020202020204" pitchFamily="34" charset="0"/>
                <a:sym typeface="Arial" panose="020B0604020202020204" pitchFamily="34" charset="0"/>
              </a:rPr>
              <a:pPr defTabSz="914445">
                <a:defRPr/>
              </a:pPr>
              <a:t>‹#›</a:t>
            </a:fld>
            <a:endParaRPr lang="en-US">
              <a:solidFill>
                <a:prstClr val="black">
                  <a:tint val="75000"/>
                </a:prstClr>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5614973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1" y="273052"/>
            <a:ext cx="5111750" cy="5853113"/>
          </a:xfrm>
        </p:spPr>
        <p:txBody>
          <a:bodyPr/>
          <a:lstStyle>
            <a:lvl1pPr>
              <a:defRPr sz="3200"/>
            </a:lvl1pPr>
            <a:lvl2pPr>
              <a:defRPr sz="2801"/>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2"/>
            <a:ext cx="3008313" cy="4691063"/>
          </a:xfrm>
        </p:spPr>
        <p:txBody>
          <a:bodyPr/>
          <a:lstStyle>
            <a:lvl1pPr marL="0" indent="0">
              <a:buNone/>
              <a:defRPr sz="1400"/>
            </a:lvl1pPr>
            <a:lvl2pPr marL="457223" indent="0">
              <a:buNone/>
              <a:defRPr sz="1200"/>
            </a:lvl2pPr>
            <a:lvl3pPr marL="914445" indent="0">
              <a:buNone/>
              <a:defRPr sz="1001"/>
            </a:lvl3pPr>
            <a:lvl4pPr marL="1371669" indent="0">
              <a:buNone/>
              <a:defRPr sz="900"/>
            </a:lvl4pPr>
            <a:lvl5pPr marL="1828892" indent="0">
              <a:buNone/>
              <a:defRPr sz="900"/>
            </a:lvl5pPr>
            <a:lvl6pPr marL="2286114" indent="0">
              <a:buNone/>
              <a:defRPr sz="900"/>
            </a:lvl6pPr>
            <a:lvl7pPr marL="2743337" indent="0">
              <a:buNone/>
              <a:defRPr sz="900"/>
            </a:lvl7pPr>
            <a:lvl8pPr marL="3200561" indent="0">
              <a:buNone/>
              <a:defRPr sz="900"/>
            </a:lvl8pPr>
            <a:lvl9pPr marL="3657783"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defTabSz="914445">
              <a:defRPr/>
            </a:pPr>
            <a:fld id="{1D8BD707-D9CF-40AE-B4C6-C98DA3205C09}" type="datetimeFigureOut">
              <a:rPr lang="en-US" smtClean="0">
                <a:solidFill>
                  <a:prstClr val="black">
                    <a:tint val="75000"/>
                  </a:prstClr>
                </a:solidFill>
                <a:cs typeface="Arial" panose="020B0604020202020204" pitchFamily="34" charset="0"/>
                <a:sym typeface="Arial" panose="020B0604020202020204" pitchFamily="34" charset="0"/>
              </a:rPr>
              <a:pPr defTabSz="914445">
                <a:defRPr/>
              </a:pPr>
              <a:t>7/11/2023</a:t>
            </a:fld>
            <a:endParaRPr lang="en-US">
              <a:solidFill>
                <a:prstClr val="black">
                  <a:tint val="75000"/>
                </a:prstClr>
              </a:solidFill>
              <a:cs typeface="Arial" panose="020B0604020202020204" pitchFamily="34" charset="0"/>
              <a:sym typeface="Arial" panose="020B0604020202020204" pitchFamily="34" charset="0"/>
            </a:endParaRPr>
          </a:p>
        </p:txBody>
      </p:sp>
      <p:sp>
        <p:nvSpPr>
          <p:cNvPr id="6" name="Footer Placeholder 5"/>
          <p:cNvSpPr>
            <a:spLocks noGrp="1"/>
          </p:cNvSpPr>
          <p:nvPr>
            <p:ph type="ftr" sz="quarter" idx="11"/>
          </p:nvPr>
        </p:nvSpPr>
        <p:spPr/>
        <p:txBody>
          <a:bodyPr/>
          <a:lstStyle/>
          <a:p>
            <a:pPr defTabSz="914445">
              <a:defRPr/>
            </a:pPr>
            <a:endParaRPr lang="en-US">
              <a:solidFill>
                <a:prstClr val="black">
                  <a:tint val="75000"/>
                </a:prstClr>
              </a:solidFill>
              <a:cs typeface="Arial" panose="020B0604020202020204" pitchFamily="34" charset="0"/>
              <a:sym typeface="Arial" panose="020B0604020202020204" pitchFamily="34" charset="0"/>
            </a:endParaRPr>
          </a:p>
        </p:txBody>
      </p:sp>
      <p:sp>
        <p:nvSpPr>
          <p:cNvPr id="7" name="Slide Number Placeholder 6"/>
          <p:cNvSpPr>
            <a:spLocks noGrp="1"/>
          </p:cNvSpPr>
          <p:nvPr>
            <p:ph type="sldNum" sz="quarter" idx="12"/>
          </p:nvPr>
        </p:nvSpPr>
        <p:spPr/>
        <p:txBody>
          <a:bodyPr/>
          <a:lstStyle/>
          <a:p>
            <a:pPr defTabSz="914445">
              <a:defRPr/>
            </a:pPr>
            <a:fld id="{B6F15528-21DE-4FAA-801E-634DDDAF4B2B}" type="slidenum">
              <a:rPr lang="en-US" smtClean="0">
                <a:solidFill>
                  <a:prstClr val="black">
                    <a:tint val="75000"/>
                  </a:prstClr>
                </a:solidFill>
                <a:cs typeface="Arial" panose="020B0604020202020204" pitchFamily="34" charset="0"/>
                <a:sym typeface="Arial" panose="020B0604020202020204" pitchFamily="34" charset="0"/>
              </a:rPr>
              <a:pPr defTabSz="914445">
                <a:defRPr/>
              </a:pPr>
              <a:t>‹#›</a:t>
            </a:fld>
            <a:endParaRPr lang="en-US">
              <a:solidFill>
                <a:prstClr val="black">
                  <a:tint val="75000"/>
                </a:prstClr>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7704392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9" y="4800601"/>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9" y="612776"/>
            <a:ext cx="5486400" cy="4114800"/>
          </a:xfrm>
        </p:spPr>
        <p:txBody>
          <a:bodyPr/>
          <a:lstStyle>
            <a:lvl1pPr marL="0" indent="0">
              <a:buNone/>
              <a:defRPr sz="3200"/>
            </a:lvl1pPr>
            <a:lvl2pPr marL="457223" indent="0">
              <a:buNone/>
              <a:defRPr sz="2801"/>
            </a:lvl2pPr>
            <a:lvl3pPr marL="914445" indent="0">
              <a:buNone/>
              <a:defRPr sz="2400"/>
            </a:lvl3pPr>
            <a:lvl4pPr marL="1371669" indent="0">
              <a:buNone/>
              <a:defRPr sz="2000"/>
            </a:lvl4pPr>
            <a:lvl5pPr marL="1828892" indent="0">
              <a:buNone/>
              <a:defRPr sz="2000"/>
            </a:lvl5pPr>
            <a:lvl6pPr marL="2286114" indent="0">
              <a:buNone/>
              <a:defRPr sz="2000"/>
            </a:lvl6pPr>
            <a:lvl7pPr marL="2743337" indent="0">
              <a:buNone/>
              <a:defRPr sz="2000"/>
            </a:lvl7pPr>
            <a:lvl8pPr marL="3200561" indent="0">
              <a:buNone/>
              <a:defRPr sz="2000"/>
            </a:lvl8pPr>
            <a:lvl9pPr marL="3657783" indent="0">
              <a:buNone/>
              <a:defRPr sz="2000"/>
            </a:lvl9pPr>
          </a:lstStyle>
          <a:p>
            <a:endParaRPr lang="en-US"/>
          </a:p>
        </p:txBody>
      </p:sp>
      <p:sp>
        <p:nvSpPr>
          <p:cNvPr id="4" name="Text Placeholder 3"/>
          <p:cNvSpPr>
            <a:spLocks noGrp="1"/>
          </p:cNvSpPr>
          <p:nvPr>
            <p:ph type="body" sz="half" idx="2"/>
          </p:nvPr>
        </p:nvSpPr>
        <p:spPr>
          <a:xfrm>
            <a:off x="1792289" y="5367338"/>
            <a:ext cx="5486400" cy="804863"/>
          </a:xfrm>
        </p:spPr>
        <p:txBody>
          <a:bodyPr/>
          <a:lstStyle>
            <a:lvl1pPr marL="0" indent="0">
              <a:buNone/>
              <a:defRPr sz="1400"/>
            </a:lvl1pPr>
            <a:lvl2pPr marL="457223" indent="0">
              <a:buNone/>
              <a:defRPr sz="1200"/>
            </a:lvl2pPr>
            <a:lvl3pPr marL="914445" indent="0">
              <a:buNone/>
              <a:defRPr sz="1001"/>
            </a:lvl3pPr>
            <a:lvl4pPr marL="1371669" indent="0">
              <a:buNone/>
              <a:defRPr sz="900"/>
            </a:lvl4pPr>
            <a:lvl5pPr marL="1828892" indent="0">
              <a:buNone/>
              <a:defRPr sz="900"/>
            </a:lvl5pPr>
            <a:lvl6pPr marL="2286114" indent="0">
              <a:buNone/>
              <a:defRPr sz="900"/>
            </a:lvl6pPr>
            <a:lvl7pPr marL="2743337" indent="0">
              <a:buNone/>
              <a:defRPr sz="900"/>
            </a:lvl7pPr>
            <a:lvl8pPr marL="3200561" indent="0">
              <a:buNone/>
              <a:defRPr sz="900"/>
            </a:lvl8pPr>
            <a:lvl9pPr marL="3657783"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defTabSz="914445">
              <a:defRPr/>
            </a:pPr>
            <a:fld id="{1D8BD707-D9CF-40AE-B4C6-C98DA3205C09}" type="datetimeFigureOut">
              <a:rPr lang="en-US" smtClean="0">
                <a:solidFill>
                  <a:prstClr val="black">
                    <a:tint val="75000"/>
                  </a:prstClr>
                </a:solidFill>
                <a:cs typeface="Arial" panose="020B0604020202020204" pitchFamily="34" charset="0"/>
                <a:sym typeface="Arial" panose="020B0604020202020204" pitchFamily="34" charset="0"/>
              </a:rPr>
              <a:pPr defTabSz="914445">
                <a:defRPr/>
              </a:pPr>
              <a:t>7/11/2023</a:t>
            </a:fld>
            <a:endParaRPr lang="en-US">
              <a:solidFill>
                <a:prstClr val="black">
                  <a:tint val="75000"/>
                </a:prstClr>
              </a:solidFill>
              <a:cs typeface="Arial" panose="020B0604020202020204" pitchFamily="34" charset="0"/>
              <a:sym typeface="Arial" panose="020B0604020202020204" pitchFamily="34" charset="0"/>
            </a:endParaRPr>
          </a:p>
        </p:txBody>
      </p:sp>
      <p:sp>
        <p:nvSpPr>
          <p:cNvPr id="6" name="Footer Placeholder 5"/>
          <p:cNvSpPr>
            <a:spLocks noGrp="1"/>
          </p:cNvSpPr>
          <p:nvPr>
            <p:ph type="ftr" sz="quarter" idx="11"/>
          </p:nvPr>
        </p:nvSpPr>
        <p:spPr/>
        <p:txBody>
          <a:bodyPr/>
          <a:lstStyle/>
          <a:p>
            <a:pPr defTabSz="914445">
              <a:defRPr/>
            </a:pPr>
            <a:endParaRPr lang="en-US">
              <a:solidFill>
                <a:prstClr val="black">
                  <a:tint val="75000"/>
                </a:prstClr>
              </a:solidFill>
              <a:cs typeface="Arial" panose="020B0604020202020204" pitchFamily="34" charset="0"/>
              <a:sym typeface="Arial" panose="020B0604020202020204" pitchFamily="34" charset="0"/>
            </a:endParaRPr>
          </a:p>
        </p:txBody>
      </p:sp>
      <p:sp>
        <p:nvSpPr>
          <p:cNvPr id="7" name="Slide Number Placeholder 6"/>
          <p:cNvSpPr>
            <a:spLocks noGrp="1"/>
          </p:cNvSpPr>
          <p:nvPr>
            <p:ph type="sldNum" sz="quarter" idx="12"/>
          </p:nvPr>
        </p:nvSpPr>
        <p:spPr/>
        <p:txBody>
          <a:bodyPr/>
          <a:lstStyle/>
          <a:p>
            <a:pPr defTabSz="914445">
              <a:defRPr/>
            </a:pPr>
            <a:fld id="{B6F15528-21DE-4FAA-801E-634DDDAF4B2B}" type="slidenum">
              <a:rPr lang="en-US" smtClean="0">
                <a:solidFill>
                  <a:prstClr val="black">
                    <a:tint val="75000"/>
                  </a:prstClr>
                </a:solidFill>
                <a:cs typeface="Arial" panose="020B0604020202020204" pitchFamily="34" charset="0"/>
                <a:sym typeface="Arial" panose="020B0604020202020204" pitchFamily="34" charset="0"/>
              </a:rPr>
              <a:pPr defTabSz="914445">
                <a:defRPr/>
              </a:pPr>
              <a:t>‹#›</a:t>
            </a:fld>
            <a:endParaRPr lang="en-US">
              <a:solidFill>
                <a:prstClr val="black">
                  <a:tint val="75000"/>
                </a:prstClr>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6361284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914445">
              <a:defRPr/>
            </a:pPr>
            <a:fld id="{1D8BD707-D9CF-40AE-B4C6-C98DA3205C09}" type="datetimeFigureOut">
              <a:rPr lang="en-US" smtClean="0">
                <a:solidFill>
                  <a:prstClr val="black">
                    <a:tint val="75000"/>
                  </a:prstClr>
                </a:solidFill>
                <a:cs typeface="Arial" panose="020B0604020202020204" pitchFamily="34" charset="0"/>
                <a:sym typeface="Arial" panose="020B0604020202020204" pitchFamily="34" charset="0"/>
              </a:rPr>
              <a:pPr defTabSz="914445">
                <a:defRPr/>
              </a:pPr>
              <a:t>7/11/2023</a:t>
            </a:fld>
            <a:endParaRPr lang="en-US">
              <a:solidFill>
                <a:prstClr val="black">
                  <a:tint val="75000"/>
                </a:prstClr>
              </a:solidFill>
              <a:cs typeface="Arial" panose="020B0604020202020204" pitchFamily="34" charset="0"/>
              <a:sym typeface="Arial" panose="020B0604020202020204" pitchFamily="34" charset="0"/>
            </a:endParaRPr>
          </a:p>
        </p:txBody>
      </p:sp>
      <p:sp>
        <p:nvSpPr>
          <p:cNvPr id="5" name="Footer Placeholder 4"/>
          <p:cNvSpPr>
            <a:spLocks noGrp="1"/>
          </p:cNvSpPr>
          <p:nvPr>
            <p:ph type="ftr" sz="quarter" idx="11"/>
          </p:nvPr>
        </p:nvSpPr>
        <p:spPr/>
        <p:txBody>
          <a:bodyPr/>
          <a:lstStyle/>
          <a:p>
            <a:pPr defTabSz="914445">
              <a:defRPr/>
            </a:pPr>
            <a:endParaRPr lang="en-US">
              <a:solidFill>
                <a:prstClr val="black">
                  <a:tint val="75000"/>
                </a:prstClr>
              </a:solidFill>
              <a:cs typeface="Arial" panose="020B0604020202020204" pitchFamily="34" charset="0"/>
              <a:sym typeface="Arial" panose="020B0604020202020204" pitchFamily="34" charset="0"/>
            </a:endParaRPr>
          </a:p>
        </p:txBody>
      </p:sp>
      <p:sp>
        <p:nvSpPr>
          <p:cNvPr id="6" name="Slide Number Placeholder 5"/>
          <p:cNvSpPr>
            <a:spLocks noGrp="1"/>
          </p:cNvSpPr>
          <p:nvPr>
            <p:ph type="sldNum" sz="quarter" idx="12"/>
          </p:nvPr>
        </p:nvSpPr>
        <p:spPr/>
        <p:txBody>
          <a:bodyPr/>
          <a:lstStyle/>
          <a:p>
            <a:pPr defTabSz="914445">
              <a:defRPr/>
            </a:pPr>
            <a:fld id="{B6F15528-21DE-4FAA-801E-634DDDAF4B2B}" type="slidenum">
              <a:rPr lang="en-US" smtClean="0">
                <a:solidFill>
                  <a:prstClr val="black">
                    <a:tint val="75000"/>
                  </a:prstClr>
                </a:solidFill>
                <a:cs typeface="Arial" panose="020B0604020202020204" pitchFamily="34" charset="0"/>
                <a:sym typeface="Arial" panose="020B0604020202020204" pitchFamily="34" charset="0"/>
              </a:rPr>
              <a:pPr defTabSz="914445">
                <a:defRPr/>
              </a:pPr>
              <a:t>‹#›</a:t>
            </a:fld>
            <a:endParaRPr lang="en-US">
              <a:solidFill>
                <a:prstClr val="black">
                  <a:tint val="75000"/>
                </a:prstClr>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65724025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9"/>
            <a:ext cx="6019800" cy="585152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914445">
              <a:defRPr/>
            </a:pPr>
            <a:fld id="{1D8BD707-D9CF-40AE-B4C6-C98DA3205C09}" type="datetimeFigureOut">
              <a:rPr lang="en-US" smtClean="0">
                <a:solidFill>
                  <a:prstClr val="black">
                    <a:tint val="75000"/>
                  </a:prstClr>
                </a:solidFill>
                <a:cs typeface="Arial" panose="020B0604020202020204" pitchFamily="34" charset="0"/>
                <a:sym typeface="Arial" panose="020B0604020202020204" pitchFamily="34" charset="0"/>
              </a:rPr>
              <a:pPr defTabSz="914445">
                <a:defRPr/>
              </a:pPr>
              <a:t>7/11/2023</a:t>
            </a:fld>
            <a:endParaRPr lang="en-US">
              <a:solidFill>
                <a:prstClr val="black">
                  <a:tint val="75000"/>
                </a:prstClr>
              </a:solidFill>
              <a:cs typeface="Arial" panose="020B0604020202020204" pitchFamily="34" charset="0"/>
              <a:sym typeface="Arial" panose="020B0604020202020204" pitchFamily="34" charset="0"/>
            </a:endParaRPr>
          </a:p>
        </p:txBody>
      </p:sp>
      <p:sp>
        <p:nvSpPr>
          <p:cNvPr id="5" name="Footer Placeholder 4"/>
          <p:cNvSpPr>
            <a:spLocks noGrp="1"/>
          </p:cNvSpPr>
          <p:nvPr>
            <p:ph type="ftr" sz="quarter" idx="11"/>
          </p:nvPr>
        </p:nvSpPr>
        <p:spPr/>
        <p:txBody>
          <a:bodyPr/>
          <a:lstStyle/>
          <a:p>
            <a:pPr defTabSz="914445">
              <a:defRPr/>
            </a:pPr>
            <a:endParaRPr lang="en-US">
              <a:solidFill>
                <a:prstClr val="black">
                  <a:tint val="75000"/>
                </a:prstClr>
              </a:solidFill>
              <a:cs typeface="Arial" panose="020B0604020202020204" pitchFamily="34" charset="0"/>
              <a:sym typeface="Arial" panose="020B0604020202020204" pitchFamily="34" charset="0"/>
            </a:endParaRPr>
          </a:p>
        </p:txBody>
      </p:sp>
      <p:sp>
        <p:nvSpPr>
          <p:cNvPr id="6" name="Slide Number Placeholder 5"/>
          <p:cNvSpPr>
            <a:spLocks noGrp="1"/>
          </p:cNvSpPr>
          <p:nvPr>
            <p:ph type="sldNum" sz="quarter" idx="12"/>
          </p:nvPr>
        </p:nvSpPr>
        <p:spPr/>
        <p:txBody>
          <a:bodyPr/>
          <a:lstStyle/>
          <a:p>
            <a:pPr defTabSz="914445">
              <a:defRPr/>
            </a:pPr>
            <a:fld id="{B6F15528-21DE-4FAA-801E-634DDDAF4B2B}" type="slidenum">
              <a:rPr lang="en-US" smtClean="0">
                <a:solidFill>
                  <a:prstClr val="black">
                    <a:tint val="75000"/>
                  </a:prstClr>
                </a:solidFill>
                <a:cs typeface="Arial" panose="020B0604020202020204" pitchFamily="34" charset="0"/>
                <a:sym typeface="Arial" panose="020B0604020202020204" pitchFamily="34" charset="0"/>
              </a:rPr>
              <a:pPr defTabSz="914445">
                <a:defRPr/>
              </a:pPr>
              <a:t>‹#›</a:t>
            </a:fld>
            <a:endParaRPr lang="en-US">
              <a:solidFill>
                <a:prstClr val="black">
                  <a:tint val="75000"/>
                </a:prstClr>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8457379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7/11/2023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7/11/2023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7/11/2023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7/11/2023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1"/>
            <a:ext cx="8229600" cy="452596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1"/>
            <a:ext cx="2133600" cy="365126"/>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45">
              <a:defRPr/>
            </a:pPr>
            <a:fld id="{1D8BD707-D9CF-40AE-B4C6-C98DA3205C09}" type="datetimeFigureOut">
              <a:rPr lang="en-US" smtClean="0">
                <a:solidFill>
                  <a:prstClr val="black">
                    <a:tint val="75000"/>
                  </a:prstClr>
                </a:solidFill>
                <a:cs typeface="Arial" panose="020B0604020202020204" pitchFamily="34" charset="0"/>
                <a:sym typeface="Arial" panose="020B0604020202020204" pitchFamily="34" charset="0"/>
              </a:rPr>
              <a:pPr defTabSz="914445">
                <a:defRPr/>
              </a:pPr>
              <a:t>7/11/2023</a:t>
            </a:fld>
            <a:endParaRPr lang="en-US">
              <a:solidFill>
                <a:prstClr val="black">
                  <a:tint val="75000"/>
                </a:prstClr>
              </a:solidFill>
              <a:cs typeface="Arial" panose="020B0604020202020204" pitchFamily="34" charset="0"/>
              <a:sym typeface="Arial" panose="020B0604020202020204" pitchFamily="34" charset="0"/>
            </a:endParaRPr>
          </a:p>
        </p:txBody>
      </p:sp>
      <p:sp>
        <p:nvSpPr>
          <p:cNvPr id="5" name="Footer Placeholder 4"/>
          <p:cNvSpPr>
            <a:spLocks noGrp="1"/>
          </p:cNvSpPr>
          <p:nvPr>
            <p:ph type="ftr" sz="quarter" idx="3"/>
          </p:nvPr>
        </p:nvSpPr>
        <p:spPr>
          <a:xfrm>
            <a:off x="3124200" y="6356351"/>
            <a:ext cx="2895600" cy="365126"/>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45">
              <a:defRPr/>
            </a:pPr>
            <a:endParaRPr lang="en-US">
              <a:solidFill>
                <a:prstClr val="black">
                  <a:tint val="75000"/>
                </a:prstClr>
              </a:solidFill>
              <a:cs typeface="Arial" panose="020B0604020202020204" pitchFamily="34" charset="0"/>
              <a:sym typeface="Arial" panose="020B0604020202020204" pitchFamily="34" charset="0"/>
            </a:endParaRPr>
          </a:p>
        </p:txBody>
      </p:sp>
      <p:sp>
        <p:nvSpPr>
          <p:cNvPr id="6" name="Slide Number Placeholder 5"/>
          <p:cNvSpPr>
            <a:spLocks noGrp="1"/>
          </p:cNvSpPr>
          <p:nvPr>
            <p:ph type="sldNum" sz="quarter" idx="4"/>
          </p:nvPr>
        </p:nvSpPr>
        <p:spPr>
          <a:xfrm>
            <a:off x="6553200" y="6356351"/>
            <a:ext cx="2133600" cy="365126"/>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45">
              <a:defRPr/>
            </a:pPr>
            <a:fld id="{B6F15528-21DE-4FAA-801E-634DDDAF4B2B}" type="slidenum">
              <a:rPr lang="en-US" smtClean="0">
                <a:solidFill>
                  <a:prstClr val="black">
                    <a:tint val="75000"/>
                  </a:prstClr>
                </a:solidFill>
                <a:cs typeface="Arial" panose="020B0604020202020204" pitchFamily="34" charset="0"/>
                <a:sym typeface="Arial" panose="020B0604020202020204" pitchFamily="34" charset="0"/>
              </a:rPr>
              <a:pPr defTabSz="914445">
                <a:defRPr/>
              </a:pPr>
              <a:t>‹#›</a:t>
            </a:fld>
            <a:endParaRPr lang="en-US">
              <a:solidFill>
                <a:prstClr val="black">
                  <a:tint val="75000"/>
                </a:prstClr>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4905154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45" rtl="0" eaLnBrk="1" latinLnBrk="0" hangingPunct="1">
        <a:spcBef>
          <a:spcPct val="0"/>
        </a:spcBef>
        <a:buNone/>
        <a:defRPr sz="4400" kern="1200">
          <a:solidFill>
            <a:schemeClr val="tx1"/>
          </a:solidFill>
          <a:latin typeface="+mj-lt"/>
          <a:ea typeface="+mj-ea"/>
          <a:cs typeface="+mj-cs"/>
        </a:defRPr>
      </a:lvl1pPr>
    </p:titleStyle>
    <p:bodyStyle>
      <a:lvl1pPr marL="342917" indent="-342917" algn="l" defTabSz="914445"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88" indent="-285765" algn="l" defTabSz="914445" rtl="0" eaLnBrk="1" latinLnBrk="0" hangingPunct="1">
        <a:spcBef>
          <a:spcPct val="20000"/>
        </a:spcBef>
        <a:buFont typeface="Arial" pitchFamily="34" charset="0"/>
        <a:buChar char="–"/>
        <a:defRPr sz="2801" kern="1200">
          <a:solidFill>
            <a:schemeClr val="tx1"/>
          </a:solidFill>
          <a:latin typeface="+mn-lt"/>
          <a:ea typeface="+mn-ea"/>
          <a:cs typeface="+mn-cs"/>
        </a:defRPr>
      </a:lvl2pPr>
      <a:lvl3pPr marL="1143057" indent="-228612" algn="l" defTabSz="914445"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80" indent="-228612" algn="l" defTabSz="914445"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504" indent="-228612" algn="l" defTabSz="914445"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726" indent="-228612" algn="l" defTabSz="914445"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949" indent="-228612" algn="l" defTabSz="914445"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171" indent="-228612" algn="l" defTabSz="914445"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395" indent="-228612" algn="l" defTabSz="914445"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45" rtl="0" eaLnBrk="1" latinLnBrk="0" hangingPunct="1">
        <a:defRPr sz="1800" kern="1200">
          <a:solidFill>
            <a:schemeClr val="tx1"/>
          </a:solidFill>
          <a:latin typeface="+mn-lt"/>
          <a:ea typeface="+mn-ea"/>
          <a:cs typeface="+mn-cs"/>
        </a:defRPr>
      </a:lvl1pPr>
      <a:lvl2pPr marL="457223" algn="l" defTabSz="914445" rtl="0" eaLnBrk="1" latinLnBrk="0" hangingPunct="1">
        <a:defRPr sz="1800" kern="1200">
          <a:solidFill>
            <a:schemeClr val="tx1"/>
          </a:solidFill>
          <a:latin typeface="+mn-lt"/>
          <a:ea typeface="+mn-ea"/>
          <a:cs typeface="+mn-cs"/>
        </a:defRPr>
      </a:lvl2pPr>
      <a:lvl3pPr marL="914445" algn="l" defTabSz="914445" rtl="0" eaLnBrk="1" latinLnBrk="0" hangingPunct="1">
        <a:defRPr sz="1800" kern="1200">
          <a:solidFill>
            <a:schemeClr val="tx1"/>
          </a:solidFill>
          <a:latin typeface="+mn-lt"/>
          <a:ea typeface="+mn-ea"/>
          <a:cs typeface="+mn-cs"/>
        </a:defRPr>
      </a:lvl3pPr>
      <a:lvl4pPr marL="1371669" algn="l" defTabSz="914445" rtl="0" eaLnBrk="1" latinLnBrk="0" hangingPunct="1">
        <a:defRPr sz="1800" kern="1200">
          <a:solidFill>
            <a:schemeClr val="tx1"/>
          </a:solidFill>
          <a:latin typeface="+mn-lt"/>
          <a:ea typeface="+mn-ea"/>
          <a:cs typeface="+mn-cs"/>
        </a:defRPr>
      </a:lvl4pPr>
      <a:lvl5pPr marL="1828892" algn="l" defTabSz="914445" rtl="0" eaLnBrk="1" latinLnBrk="0" hangingPunct="1">
        <a:defRPr sz="1800" kern="1200">
          <a:solidFill>
            <a:schemeClr val="tx1"/>
          </a:solidFill>
          <a:latin typeface="+mn-lt"/>
          <a:ea typeface="+mn-ea"/>
          <a:cs typeface="+mn-cs"/>
        </a:defRPr>
      </a:lvl5pPr>
      <a:lvl6pPr marL="2286114" algn="l" defTabSz="914445" rtl="0" eaLnBrk="1" latinLnBrk="0" hangingPunct="1">
        <a:defRPr sz="1800" kern="1200">
          <a:solidFill>
            <a:schemeClr val="tx1"/>
          </a:solidFill>
          <a:latin typeface="+mn-lt"/>
          <a:ea typeface="+mn-ea"/>
          <a:cs typeface="+mn-cs"/>
        </a:defRPr>
      </a:lvl6pPr>
      <a:lvl7pPr marL="2743337" algn="l" defTabSz="914445" rtl="0" eaLnBrk="1" latinLnBrk="0" hangingPunct="1">
        <a:defRPr sz="1800" kern="1200">
          <a:solidFill>
            <a:schemeClr val="tx1"/>
          </a:solidFill>
          <a:latin typeface="+mn-lt"/>
          <a:ea typeface="+mn-ea"/>
          <a:cs typeface="+mn-cs"/>
        </a:defRPr>
      </a:lvl7pPr>
      <a:lvl8pPr marL="3200561" algn="l" defTabSz="914445" rtl="0" eaLnBrk="1" latinLnBrk="0" hangingPunct="1">
        <a:defRPr sz="1800" kern="1200">
          <a:solidFill>
            <a:schemeClr val="tx1"/>
          </a:solidFill>
          <a:latin typeface="+mn-lt"/>
          <a:ea typeface="+mn-ea"/>
          <a:cs typeface="+mn-cs"/>
        </a:defRPr>
      </a:lvl8pPr>
      <a:lvl9pPr marL="3657783" algn="l" defTabSz="914445"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gif"/><Relationship Id="rId5" Type="http://schemas.openxmlformats.org/officeDocument/2006/relationships/image" Target="../media/image4.png"/><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gif"/><Relationship Id="rId5" Type="http://schemas.openxmlformats.org/officeDocument/2006/relationships/image" Target="../media/image4.png"/><Relationship Id="rId4" Type="http://schemas.openxmlformats.org/officeDocument/2006/relationships/image" Target="../media/image3.sv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5.mp4"/><Relationship Id="rId1" Type="http://schemas.microsoft.com/office/2007/relationships/media" Target="../media/media5.mp4"/><Relationship Id="rId4" Type="http://schemas.openxmlformats.org/officeDocument/2006/relationships/image" Target="../media/image35.png"/></Relationships>
</file>

<file path=ppt/slides/_rels/slide12.xml.rels><?xml version="1.0" encoding="UTF-8" standalone="yes"?>
<Relationships xmlns="http://schemas.openxmlformats.org/package/2006/relationships"><Relationship Id="rId8" Type="http://schemas.openxmlformats.org/officeDocument/2006/relationships/image" Target="../media/image39.svg"/><Relationship Id="rId3" Type="http://schemas.openxmlformats.org/officeDocument/2006/relationships/slideLayout" Target="../slideLayouts/slideLayout7.xml"/><Relationship Id="rId7" Type="http://schemas.openxmlformats.org/officeDocument/2006/relationships/image" Target="../media/image38.png"/><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37.png"/><Relationship Id="rId11" Type="http://schemas.openxmlformats.org/officeDocument/2006/relationships/image" Target="../media/image19.png"/><Relationship Id="rId5" Type="http://schemas.openxmlformats.org/officeDocument/2006/relationships/image" Target="../media/image36.png"/><Relationship Id="rId10" Type="http://schemas.openxmlformats.org/officeDocument/2006/relationships/image" Target="../media/image41.svg"/><Relationship Id="rId4" Type="http://schemas.openxmlformats.org/officeDocument/2006/relationships/image" Target="../media/image5.gif"/><Relationship Id="rId9" Type="http://schemas.openxmlformats.org/officeDocument/2006/relationships/image" Target="../media/image40.png"/></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svg"/><Relationship Id="rId2" Type="http://schemas.openxmlformats.org/officeDocument/2006/relationships/image" Target="../media/image20.png"/><Relationship Id="rId1" Type="http://schemas.openxmlformats.org/officeDocument/2006/relationships/slideLayout" Target="../slideLayouts/slideLayout13.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svg"/></Relationships>
</file>

<file path=ppt/slides/_rels/slide14.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slideLayout" Target="../slideLayouts/slideLayout7.xml"/><Relationship Id="rId7" Type="http://schemas.openxmlformats.org/officeDocument/2006/relationships/image" Target="../media/image44.png"/><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11.png"/><Relationship Id="rId11" Type="http://schemas.openxmlformats.org/officeDocument/2006/relationships/image" Target="../media/image5.gif"/><Relationship Id="rId5" Type="http://schemas.openxmlformats.org/officeDocument/2006/relationships/image" Target="../media/image43.png"/><Relationship Id="rId10" Type="http://schemas.openxmlformats.org/officeDocument/2006/relationships/image" Target="../media/image19.png"/><Relationship Id="rId4" Type="http://schemas.openxmlformats.org/officeDocument/2006/relationships/image" Target="../media/image42.png"/><Relationship Id="rId9" Type="http://schemas.openxmlformats.org/officeDocument/2006/relationships/image" Target="../media/image39.svg"/></Relationships>
</file>

<file path=ppt/slides/_rels/slide15.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slideLayout" Target="../slideLayouts/slideLayout7.xml"/><Relationship Id="rId7" Type="http://schemas.openxmlformats.org/officeDocument/2006/relationships/image" Target="../media/image45.png"/><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11.png"/><Relationship Id="rId11" Type="http://schemas.openxmlformats.org/officeDocument/2006/relationships/image" Target="../media/image5.gif"/><Relationship Id="rId5" Type="http://schemas.openxmlformats.org/officeDocument/2006/relationships/image" Target="../media/image43.png"/><Relationship Id="rId10" Type="http://schemas.openxmlformats.org/officeDocument/2006/relationships/image" Target="../media/image19.png"/><Relationship Id="rId4" Type="http://schemas.openxmlformats.org/officeDocument/2006/relationships/image" Target="../media/image42.png"/><Relationship Id="rId9" Type="http://schemas.openxmlformats.org/officeDocument/2006/relationships/image" Target="../media/image39.svg"/></Relationships>
</file>

<file path=ppt/slides/_rels/slide16.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slideLayout" Target="../slideLayouts/slideLayout7.xml"/><Relationship Id="rId7" Type="http://schemas.openxmlformats.org/officeDocument/2006/relationships/image" Target="../media/image46.png"/><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11.png"/><Relationship Id="rId11" Type="http://schemas.openxmlformats.org/officeDocument/2006/relationships/image" Target="../media/image5.gif"/><Relationship Id="rId5" Type="http://schemas.openxmlformats.org/officeDocument/2006/relationships/image" Target="../media/image43.png"/><Relationship Id="rId10" Type="http://schemas.openxmlformats.org/officeDocument/2006/relationships/image" Target="../media/image19.png"/><Relationship Id="rId4" Type="http://schemas.openxmlformats.org/officeDocument/2006/relationships/image" Target="../media/image42.png"/><Relationship Id="rId9" Type="http://schemas.openxmlformats.org/officeDocument/2006/relationships/image" Target="../media/image39.svg"/></Relationships>
</file>

<file path=ppt/slides/_rels/slide17.xml.rels><?xml version="1.0" encoding="UTF-8" standalone="yes"?>
<Relationships xmlns="http://schemas.openxmlformats.org/package/2006/relationships"><Relationship Id="rId8" Type="http://schemas.openxmlformats.org/officeDocument/2006/relationships/image" Target="../media/image5.gif"/><Relationship Id="rId3" Type="http://schemas.openxmlformats.org/officeDocument/2006/relationships/image" Target="../media/image43.png"/><Relationship Id="rId7" Type="http://schemas.openxmlformats.org/officeDocument/2006/relationships/image" Target="../media/image39.svg"/><Relationship Id="rId2" Type="http://schemas.openxmlformats.org/officeDocument/2006/relationships/image" Target="../media/image42.png"/><Relationship Id="rId1" Type="http://schemas.openxmlformats.org/officeDocument/2006/relationships/slideLayout" Target="../slideLayouts/slideLayout7.xml"/><Relationship Id="rId6" Type="http://schemas.openxmlformats.org/officeDocument/2006/relationships/image" Target="../media/image38.png"/><Relationship Id="rId5" Type="http://schemas.openxmlformats.org/officeDocument/2006/relationships/image" Target="../media/image47.png"/><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slideLayout" Target="../slideLayouts/slideLayout7.xml"/><Relationship Id="rId7" Type="http://schemas.openxmlformats.org/officeDocument/2006/relationships/image" Target="../media/image48.png"/><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11.png"/><Relationship Id="rId11" Type="http://schemas.openxmlformats.org/officeDocument/2006/relationships/image" Target="../media/image5.gif"/><Relationship Id="rId5" Type="http://schemas.openxmlformats.org/officeDocument/2006/relationships/image" Target="../media/image43.png"/><Relationship Id="rId10" Type="http://schemas.openxmlformats.org/officeDocument/2006/relationships/image" Target="../media/image19.png"/><Relationship Id="rId4" Type="http://schemas.openxmlformats.org/officeDocument/2006/relationships/image" Target="../media/image42.png"/><Relationship Id="rId9" Type="http://schemas.openxmlformats.org/officeDocument/2006/relationships/image" Target="../media/image39.svg"/></Relationships>
</file>

<file path=ppt/slides/_rels/slide19.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slideLayout" Target="../slideLayouts/slideLayout7.xml"/><Relationship Id="rId7" Type="http://schemas.openxmlformats.org/officeDocument/2006/relationships/image" Target="../media/image49.png"/><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11.png"/><Relationship Id="rId11" Type="http://schemas.openxmlformats.org/officeDocument/2006/relationships/image" Target="../media/image5.gif"/><Relationship Id="rId5" Type="http://schemas.openxmlformats.org/officeDocument/2006/relationships/image" Target="../media/image43.png"/><Relationship Id="rId10" Type="http://schemas.openxmlformats.org/officeDocument/2006/relationships/image" Target="../media/image19.png"/><Relationship Id="rId4" Type="http://schemas.openxmlformats.org/officeDocument/2006/relationships/image" Target="../media/image42.png"/><Relationship Id="rId9" Type="http://schemas.openxmlformats.org/officeDocument/2006/relationships/image" Target="../media/image39.sv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slideLayout" Target="../slideLayouts/slideLayout7.xml"/><Relationship Id="rId7" Type="http://schemas.openxmlformats.org/officeDocument/2006/relationships/image" Target="../media/image50.png"/><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11.png"/><Relationship Id="rId11" Type="http://schemas.openxmlformats.org/officeDocument/2006/relationships/image" Target="../media/image5.gif"/><Relationship Id="rId5" Type="http://schemas.openxmlformats.org/officeDocument/2006/relationships/image" Target="../media/image43.png"/><Relationship Id="rId10" Type="http://schemas.openxmlformats.org/officeDocument/2006/relationships/image" Target="../media/image19.png"/><Relationship Id="rId4" Type="http://schemas.openxmlformats.org/officeDocument/2006/relationships/image" Target="../media/image42.png"/><Relationship Id="rId9" Type="http://schemas.openxmlformats.org/officeDocument/2006/relationships/image" Target="../media/image39.svg"/></Relationships>
</file>

<file path=ppt/slides/_rels/slide21.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slideLayout" Target="../slideLayouts/slideLayout7.xml"/><Relationship Id="rId7" Type="http://schemas.openxmlformats.org/officeDocument/2006/relationships/image" Target="../media/image51.png"/><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11.png"/><Relationship Id="rId11" Type="http://schemas.openxmlformats.org/officeDocument/2006/relationships/image" Target="../media/image5.gif"/><Relationship Id="rId5" Type="http://schemas.openxmlformats.org/officeDocument/2006/relationships/image" Target="../media/image43.png"/><Relationship Id="rId10" Type="http://schemas.openxmlformats.org/officeDocument/2006/relationships/image" Target="../media/image19.png"/><Relationship Id="rId4" Type="http://schemas.openxmlformats.org/officeDocument/2006/relationships/image" Target="../media/image42.png"/><Relationship Id="rId9" Type="http://schemas.openxmlformats.org/officeDocument/2006/relationships/image" Target="../media/image39.svg"/></Relationships>
</file>

<file path=ppt/slides/_rels/slide22.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slideLayout" Target="../slideLayouts/slideLayout7.xml"/><Relationship Id="rId7" Type="http://schemas.openxmlformats.org/officeDocument/2006/relationships/image" Target="../media/image50.png"/><Relationship Id="rId12" Type="http://schemas.openxmlformats.org/officeDocument/2006/relationships/image" Target="../media/image5.gif"/><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11.png"/><Relationship Id="rId11" Type="http://schemas.openxmlformats.org/officeDocument/2006/relationships/image" Target="../media/image19.png"/><Relationship Id="rId5" Type="http://schemas.openxmlformats.org/officeDocument/2006/relationships/image" Target="../media/image43.png"/><Relationship Id="rId10" Type="http://schemas.openxmlformats.org/officeDocument/2006/relationships/image" Target="../media/image39.svg"/><Relationship Id="rId4" Type="http://schemas.openxmlformats.org/officeDocument/2006/relationships/image" Target="../media/image42.png"/><Relationship Id="rId9" Type="http://schemas.openxmlformats.org/officeDocument/2006/relationships/image" Target="../media/image38.png"/></Relationships>
</file>

<file path=ppt/slides/_rels/slide23.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slideLayout" Target="../slideLayouts/slideLayout7.xml"/><Relationship Id="rId7" Type="http://schemas.openxmlformats.org/officeDocument/2006/relationships/image" Target="../media/image52.png"/><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11.png"/><Relationship Id="rId11" Type="http://schemas.openxmlformats.org/officeDocument/2006/relationships/image" Target="../media/image5.gif"/><Relationship Id="rId5" Type="http://schemas.openxmlformats.org/officeDocument/2006/relationships/image" Target="../media/image43.png"/><Relationship Id="rId10" Type="http://schemas.openxmlformats.org/officeDocument/2006/relationships/image" Target="../media/image19.png"/><Relationship Id="rId4" Type="http://schemas.openxmlformats.org/officeDocument/2006/relationships/image" Target="../media/image42.png"/><Relationship Id="rId9" Type="http://schemas.openxmlformats.org/officeDocument/2006/relationships/image" Target="../media/image39.svg"/></Relationships>
</file>

<file path=ppt/slides/_rels/slide24.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slideLayout" Target="../slideLayouts/slideLayout7.xml"/><Relationship Id="rId7" Type="http://schemas.openxmlformats.org/officeDocument/2006/relationships/image" Target="../media/image53.png"/><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image" Target="../media/image11.png"/><Relationship Id="rId11" Type="http://schemas.openxmlformats.org/officeDocument/2006/relationships/image" Target="../media/image5.gif"/><Relationship Id="rId5" Type="http://schemas.openxmlformats.org/officeDocument/2006/relationships/image" Target="../media/image43.png"/><Relationship Id="rId10" Type="http://schemas.openxmlformats.org/officeDocument/2006/relationships/image" Target="../media/image19.png"/><Relationship Id="rId4" Type="http://schemas.openxmlformats.org/officeDocument/2006/relationships/image" Target="../media/image42.png"/><Relationship Id="rId9" Type="http://schemas.openxmlformats.org/officeDocument/2006/relationships/image" Target="../media/image39.svg"/></Relationships>
</file>

<file path=ppt/slides/_rels/slide25.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slideLayout" Target="../slideLayouts/slideLayout7.xml"/><Relationship Id="rId7" Type="http://schemas.openxmlformats.org/officeDocument/2006/relationships/image" Target="../media/image54.png"/><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image" Target="../media/image11.png"/><Relationship Id="rId11" Type="http://schemas.openxmlformats.org/officeDocument/2006/relationships/image" Target="../media/image5.gif"/><Relationship Id="rId5" Type="http://schemas.openxmlformats.org/officeDocument/2006/relationships/image" Target="../media/image43.png"/><Relationship Id="rId10" Type="http://schemas.openxmlformats.org/officeDocument/2006/relationships/image" Target="../media/image19.png"/><Relationship Id="rId4" Type="http://schemas.openxmlformats.org/officeDocument/2006/relationships/image" Target="../media/image42.png"/><Relationship Id="rId9" Type="http://schemas.openxmlformats.org/officeDocument/2006/relationships/image" Target="../media/image39.sv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19.png"/><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image" Target="../media/image55.png"/><Relationship Id="rId5" Type="http://schemas.openxmlformats.org/officeDocument/2006/relationships/image" Target="../media/image11.png"/><Relationship Id="rId4" Type="http://schemas.openxmlformats.org/officeDocument/2006/relationships/image" Target="../media/image43.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19.png"/><Relationship Id="rId2" Type="http://schemas.openxmlformats.org/officeDocument/2006/relationships/audio" Target="../media/media19.mp3"/><Relationship Id="rId1" Type="http://schemas.microsoft.com/office/2007/relationships/media" Target="../media/media19.mp3"/><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43.png"/></Relationships>
</file>

<file path=ppt/slides/_rels/slide28.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slideLayout" Target="../slideLayouts/slideLayout7.xml"/><Relationship Id="rId7" Type="http://schemas.openxmlformats.org/officeDocument/2006/relationships/image" Target="../media/image37.png"/><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image" Target="../media/image19.png"/><Relationship Id="rId11" Type="http://schemas.openxmlformats.org/officeDocument/2006/relationships/image" Target="../media/image41.svg"/><Relationship Id="rId5" Type="http://schemas.openxmlformats.org/officeDocument/2006/relationships/image" Target="../media/image36.png"/><Relationship Id="rId10" Type="http://schemas.openxmlformats.org/officeDocument/2006/relationships/image" Target="../media/image40.png"/><Relationship Id="rId4" Type="http://schemas.openxmlformats.org/officeDocument/2006/relationships/image" Target="../media/image5.gif"/><Relationship Id="rId9" Type="http://schemas.openxmlformats.org/officeDocument/2006/relationships/image" Target="../media/image39.svg"/></Relationships>
</file>

<file path=ppt/slides/_rels/slide29.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38.png"/><Relationship Id="rId7" Type="http://schemas.openxmlformats.org/officeDocument/2006/relationships/image" Target="../media/image33.png"/><Relationship Id="rId2" Type="http://schemas.openxmlformats.org/officeDocument/2006/relationships/image" Target="../media/image58.png"/><Relationship Id="rId1" Type="http://schemas.openxmlformats.org/officeDocument/2006/relationships/slideLayout" Target="../slideLayouts/slideLayout7.xml"/><Relationship Id="rId6" Type="http://schemas.openxmlformats.org/officeDocument/2006/relationships/image" Target="../media/image46.png"/><Relationship Id="rId5" Type="http://schemas.openxmlformats.org/officeDocument/2006/relationships/image" Target="../media/image5.gif"/><Relationship Id="rId4" Type="http://schemas.openxmlformats.org/officeDocument/2006/relationships/image" Target="../media/image39.svg"/></Relationships>
</file>

<file path=ppt/slides/_rels/slide3.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svg"/><Relationship Id="rId9" Type="http://schemas.openxmlformats.org/officeDocument/2006/relationships/image" Target="../media/image5.gif"/></Relationships>
</file>

<file path=ppt/slides/_rels/slide30.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slideLayout" Target="../slideLayouts/slideLayout7.xml"/><Relationship Id="rId7" Type="http://schemas.openxmlformats.org/officeDocument/2006/relationships/image" Target="../media/image37.png"/><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image" Target="../media/image19.png"/><Relationship Id="rId11" Type="http://schemas.openxmlformats.org/officeDocument/2006/relationships/image" Target="../media/image41.svg"/><Relationship Id="rId5" Type="http://schemas.openxmlformats.org/officeDocument/2006/relationships/image" Target="../media/image36.png"/><Relationship Id="rId10" Type="http://schemas.openxmlformats.org/officeDocument/2006/relationships/image" Target="../media/image40.png"/><Relationship Id="rId4" Type="http://schemas.openxmlformats.org/officeDocument/2006/relationships/image" Target="../media/image5.gif"/><Relationship Id="rId9" Type="http://schemas.openxmlformats.org/officeDocument/2006/relationships/image" Target="../media/image39.svg"/></Relationships>
</file>

<file path=ppt/slides/_rels/slide31.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svg"/><Relationship Id="rId9" Type="http://schemas.openxmlformats.org/officeDocument/2006/relationships/image" Target="../media/image5.gif"/></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5.gif"/><Relationship Id="rId4" Type="http://schemas.openxmlformats.org/officeDocument/2006/relationships/image" Target="../media/image3.svg"/></Relationships>
</file>

<file path=ppt/slides/_rels/slide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slideLayout" Target="../slideLayouts/slideLayout13.xml"/><Relationship Id="rId7" Type="http://schemas.openxmlformats.org/officeDocument/2006/relationships/image" Target="../media/image17.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16.png"/><Relationship Id="rId11" Type="http://schemas.openxmlformats.org/officeDocument/2006/relationships/image" Target="../media/image13.svg"/><Relationship Id="rId5" Type="http://schemas.openxmlformats.org/officeDocument/2006/relationships/image" Target="../media/image15.png"/><Relationship Id="rId10" Type="http://schemas.openxmlformats.org/officeDocument/2006/relationships/image" Target="../media/image12.png"/><Relationship Id="rId4" Type="http://schemas.openxmlformats.org/officeDocument/2006/relationships/image" Target="../media/image14.png"/><Relationship Id="rId9" Type="http://schemas.openxmlformats.org/officeDocument/2006/relationships/image" Target="../media/image19.png"/></Relationships>
</file>

<file path=ppt/slides/_rels/slide6.xml.rels><?xml version="1.0" encoding="UTF-8" standalone="yes"?>
<Relationships xmlns="http://schemas.openxmlformats.org/package/2006/relationships"><Relationship Id="rId8" Type="http://schemas.openxmlformats.org/officeDocument/2006/relationships/image" Target="../media/image24.png"/><Relationship Id="rId13" Type="http://schemas.microsoft.com/office/2007/relationships/hdphoto" Target="../media/hdphoto1.wdp"/><Relationship Id="rId18" Type="http://schemas.openxmlformats.org/officeDocument/2006/relationships/image" Target="../media/image19.png"/><Relationship Id="rId3" Type="http://schemas.openxmlformats.org/officeDocument/2006/relationships/slideLayout" Target="../slideLayouts/slideLayout13.xml"/><Relationship Id="rId7" Type="http://schemas.openxmlformats.org/officeDocument/2006/relationships/image" Target="../media/image23.png"/><Relationship Id="rId12" Type="http://schemas.openxmlformats.org/officeDocument/2006/relationships/image" Target="../media/image28.png"/><Relationship Id="rId17" Type="http://schemas.openxmlformats.org/officeDocument/2006/relationships/image" Target="../media/image31.png"/><Relationship Id="rId2" Type="http://schemas.openxmlformats.org/officeDocument/2006/relationships/audio" Target="../media/media3.mp3"/><Relationship Id="rId16" Type="http://schemas.openxmlformats.org/officeDocument/2006/relationships/image" Target="../media/image30.png"/><Relationship Id="rId1" Type="http://schemas.microsoft.com/office/2007/relationships/media" Target="../media/media3.mp3"/><Relationship Id="rId6" Type="http://schemas.openxmlformats.org/officeDocument/2006/relationships/image" Target="../media/image22.svg"/><Relationship Id="rId11" Type="http://schemas.openxmlformats.org/officeDocument/2006/relationships/image" Target="../media/image27.png"/><Relationship Id="rId5" Type="http://schemas.openxmlformats.org/officeDocument/2006/relationships/image" Target="../media/image21.png"/><Relationship Id="rId15" Type="http://schemas.microsoft.com/office/2007/relationships/hdphoto" Target="../media/hdphoto2.wdp"/><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svg"/><Relationship Id="rId14" Type="http://schemas.openxmlformats.org/officeDocument/2006/relationships/image" Target="../media/image29.png"/></Relationships>
</file>

<file path=ppt/slides/_rels/slide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slideLayout" Target="../slideLayouts/slideLayout13.xml"/><Relationship Id="rId7" Type="http://schemas.openxmlformats.org/officeDocument/2006/relationships/image" Target="../media/image32.png"/><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4.png"/><Relationship Id="rId5" Type="http://schemas.openxmlformats.org/officeDocument/2006/relationships/image" Target="../media/image3.svg"/><Relationship Id="rId4" Type="http://schemas.openxmlformats.org/officeDocument/2006/relationships/image" Target="../media/image2.png"/><Relationship Id="rId9" Type="http://schemas.openxmlformats.org/officeDocument/2006/relationships/image" Target="../media/image33.png"/></Relationships>
</file>

<file path=ppt/slides/_rels/slide8.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slideLayout" Target="../slideLayouts/slideLayout13.xml"/><Relationship Id="rId7" Type="http://schemas.openxmlformats.org/officeDocument/2006/relationships/image" Target="../media/image19.png"/><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4.png"/><Relationship Id="rId5" Type="http://schemas.openxmlformats.org/officeDocument/2006/relationships/image" Target="../media/image3.sv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gif"/><Relationship Id="rId5" Type="http://schemas.openxmlformats.org/officeDocument/2006/relationships/image" Target="../media/image4.png"/><Relationship Id="rId4" Type="http://schemas.openxmlformats.org/officeDocument/2006/relationships/image" Target="../media/image3.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p:cNvPicPr>
            <a:picLocks noChangeAspect="1"/>
          </p:cNvPicPr>
          <p:nvPr/>
        </p:nvPicPr>
        <p:blipFill>
          <a:blip r:embed="rId2"/>
          <a:srcRect/>
          <a:stretch>
            <a:fillRect/>
          </a:stretch>
        </p:blipFill>
        <p:spPr>
          <a:xfrm>
            <a:off x="-8965" y="4295508"/>
            <a:ext cx="3361765" cy="5954011"/>
          </a:xfrm>
          <a:prstGeom prst="rect">
            <a:avLst/>
          </a:prstGeom>
        </p:spPr>
      </p:pic>
      <p:sp>
        <p:nvSpPr>
          <p:cNvPr id="3" name="Rectangle 14">
            <a:extLst>
              <a:ext uri="{FF2B5EF4-FFF2-40B4-BE49-F238E27FC236}">
                <a16:creationId xmlns:a16="http://schemas.microsoft.com/office/drawing/2014/main" id="{683A878D-8F98-B763-AD4D-7DA489124072}"/>
              </a:ext>
            </a:extLst>
          </p:cNvPr>
          <p:cNvSpPr/>
          <p:nvPr/>
        </p:nvSpPr>
        <p:spPr>
          <a:xfrm>
            <a:off x="5181600" y="2478729"/>
            <a:ext cx="7393371" cy="1816779"/>
          </a:xfrm>
          <a:prstGeom prst="rect">
            <a:avLst/>
          </a:prstGeom>
        </p:spPr>
        <p:txBody>
          <a:bodyPr wrap="none">
            <a:spAutoFit/>
          </a:bodyPr>
          <a:lstStyle/>
          <a:p>
            <a:pPr marL="0" marR="0" lvl="0" indent="0" algn="ctr" defTabSz="1371600" rtl="0" eaLnBrk="1" fontAlgn="auto" latinLnBrk="0" hangingPunct="1">
              <a:lnSpc>
                <a:spcPct val="100000"/>
              </a:lnSpc>
              <a:spcBef>
                <a:spcPts val="0"/>
              </a:spcBef>
              <a:spcAft>
                <a:spcPts val="0"/>
              </a:spcAft>
              <a:buClrTx/>
              <a:buSzTx/>
              <a:buFontTx/>
              <a:buNone/>
              <a:tabLst>
                <a:tab pos="6858000" algn="l"/>
              </a:tabLst>
              <a:defRPr/>
            </a:pPr>
            <a:r>
              <a:rPr lang="en-US" altLang="en-US" sz="5603" b="1" dirty="0">
                <a:solidFill>
                  <a:srgbClr val="1810C0"/>
                </a:solidFill>
                <a:latin typeface="Times New Roman" panose="02020603050405020304" pitchFamily="18" charset="0"/>
              </a:rPr>
              <a:t>KHỞI ĐỘNG</a:t>
            </a:r>
          </a:p>
          <a:p>
            <a:pPr marL="0" marR="0" lvl="0" indent="0" algn="ctr" defTabSz="1371600" rtl="0" eaLnBrk="1" fontAlgn="auto" latinLnBrk="0" hangingPunct="1">
              <a:lnSpc>
                <a:spcPct val="100000"/>
              </a:lnSpc>
              <a:spcBef>
                <a:spcPts val="0"/>
              </a:spcBef>
              <a:spcAft>
                <a:spcPts val="0"/>
              </a:spcAft>
              <a:buClrTx/>
              <a:buSzTx/>
              <a:buFontTx/>
              <a:buNone/>
              <a:tabLst>
                <a:tab pos="6858000" algn="l"/>
              </a:tabLst>
              <a:defRPr/>
            </a:pPr>
            <a:r>
              <a:rPr kumimoji="0" lang="en-US" altLang="en-US" sz="5603" b="1"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ea typeface="+mn-ea"/>
                <a:cs typeface="+mn-cs"/>
              </a:rPr>
              <a:t>“7 NỐT NHẠC XINH”</a:t>
            </a:r>
          </a:p>
        </p:txBody>
      </p:sp>
      <p:pic>
        <p:nvPicPr>
          <p:cNvPr id="4" name="Picture 2">
            <a:extLst>
              <a:ext uri="{FF2B5EF4-FFF2-40B4-BE49-F238E27FC236}">
                <a16:creationId xmlns:a16="http://schemas.microsoft.com/office/drawing/2014/main" id="{AB955E39-119F-BAB7-9F34-AF16D0C1975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92320" y="8635031"/>
            <a:ext cx="9522071" cy="1614488"/>
          </a:xfrm>
          <a:prstGeom prst="rect">
            <a:avLst/>
          </a:prstGeom>
        </p:spPr>
      </p:pic>
      <p:pic>
        <p:nvPicPr>
          <p:cNvPr id="6" name="Picture 2">
            <a:extLst>
              <a:ext uri="{FF2B5EF4-FFF2-40B4-BE49-F238E27FC236}">
                <a16:creationId xmlns:a16="http://schemas.microsoft.com/office/drawing/2014/main" id="{626436DC-55B5-5A19-236B-E732DD9394B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9144000" y="8635031"/>
            <a:ext cx="9409296" cy="1614488"/>
          </a:xfrm>
          <a:prstGeom prst="rect">
            <a:avLst/>
          </a:prstGeom>
        </p:spPr>
      </p:pic>
      <p:pic>
        <p:nvPicPr>
          <p:cNvPr id="7" name="Picture 2">
            <a:extLst>
              <a:ext uri="{FF2B5EF4-FFF2-40B4-BE49-F238E27FC236}">
                <a16:creationId xmlns:a16="http://schemas.microsoft.com/office/drawing/2014/main" id="{7B909920-066B-6DB5-E080-CFF4F69213B9}"/>
              </a:ext>
            </a:extLst>
          </p:cNvPr>
          <p:cNvPicPr>
            <a:picLocks noChangeAspect="1"/>
          </p:cNvPicPr>
          <p:nvPr/>
        </p:nvPicPr>
        <p:blipFill>
          <a:blip r:embed="rId5"/>
          <a:srcRect/>
          <a:stretch>
            <a:fillRect/>
          </a:stretch>
        </p:blipFill>
        <p:spPr>
          <a:xfrm>
            <a:off x="15650277" y="-43106"/>
            <a:ext cx="3295227" cy="3016963"/>
          </a:xfrm>
          <a:prstGeom prst="rect">
            <a:avLst/>
          </a:prstGeom>
        </p:spPr>
      </p:pic>
      <p:pic>
        <p:nvPicPr>
          <p:cNvPr id="2" name="Picture 3">
            <a:extLst>
              <a:ext uri="{FF2B5EF4-FFF2-40B4-BE49-F238E27FC236}">
                <a16:creationId xmlns:a16="http://schemas.microsoft.com/office/drawing/2014/main" id="{59988B02-9C72-575F-1B2E-581D5EB1CBF7}"/>
              </a:ext>
            </a:extLst>
          </p:cNvPr>
          <p:cNvPicPr>
            <a:picLocks noChangeAspect="1"/>
          </p:cNvPicPr>
          <p:nvPr/>
        </p:nvPicPr>
        <p:blipFill>
          <a:blip r:embed="rId6"/>
          <a:srcRect/>
          <a:stretch>
            <a:fillRect/>
          </a:stretch>
        </p:blipFill>
        <p:spPr>
          <a:xfrm flipH="1">
            <a:off x="0" y="-104235"/>
            <a:ext cx="2836643" cy="1943100"/>
          </a:xfrm>
          <a:prstGeom prst="rect">
            <a:avLst/>
          </a:prstGeom>
        </p:spPr>
      </p:pic>
    </p:spTree>
    <p:extLst>
      <p:ext uri="{BB962C8B-B14F-4D97-AF65-F5344CB8AC3E}">
        <p14:creationId xmlns:p14="http://schemas.microsoft.com/office/powerpoint/2010/main" val="12580577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5F7FCE5D-2F1F-E486-812C-D90974E7F021}"/>
              </a:ext>
            </a:extLst>
          </p:cNvPr>
          <p:cNvSpPr>
            <a:spLocks noGrp="1"/>
          </p:cNvSpPr>
          <p:nvPr>
            <p:ph type="ctrTitle"/>
          </p:nvPr>
        </p:nvSpPr>
        <p:spPr>
          <a:xfrm>
            <a:off x="3619500" y="4533900"/>
            <a:ext cx="15773400" cy="1470025"/>
          </a:xfrm>
        </p:spPr>
        <p:txBody>
          <a:bodyPr>
            <a:noAutofit/>
          </a:bodyPr>
          <a:lstStyle/>
          <a:p>
            <a:pPr algn="l"/>
            <a:r>
              <a:rPr lang="vi-VN" sz="2800" dirty="0"/>
              <a:t>Nếu em là họa sĩ em sẽ vẽ bức tranh.</a:t>
            </a:r>
            <a:br>
              <a:rPr lang="vi-VN" sz="2800" dirty="0"/>
            </a:br>
            <a:r>
              <a:rPr lang="vi-VN" sz="2800" dirty="0"/>
              <a:t> Mang dáng hình thầy cô trên bục giảng trường lớp.</a:t>
            </a:r>
            <a:br>
              <a:rPr lang="vi-VN" sz="2800" dirty="0"/>
            </a:br>
            <a:r>
              <a:rPr lang="vi-VN" sz="2800" dirty="0"/>
              <a:t> Nếu em là thi sĩ em sẽ viết bài thơ</a:t>
            </a:r>
            <a:br>
              <a:rPr lang="vi-VN" sz="2800" dirty="0"/>
            </a:br>
            <a:r>
              <a:rPr lang="vi-VN" sz="2800" dirty="0"/>
              <a:t> Lòng biết ơn thầy cô dìu dắt em nên người.</a:t>
            </a:r>
            <a:br>
              <a:rPr lang="vi-VN" sz="2800" dirty="0"/>
            </a:br>
            <a:r>
              <a:rPr lang="vi-VN" sz="2800" dirty="0"/>
              <a:t> Em không quên những lời của thầy cô</a:t>
            </a:r>
            <a:br>
              <a:rPr lang="vi-VN" sz="2800" dirty="0"/>
            </a:br>
            <a:r>
              <a:rPr lang="vi-VN" sz="2800" dirty="0"/>
              <a:t> Đem cho em biết bao điều mới lạ</a:t>
            </a:r>
            <a:br>
              <a:rPr lang="vi-VN" sz="2800" dirty="0"/>
            </a:br>
            <a:r>
              <a:rPr lang="vi-VN" sz="2800" dirty="0"/>
              <a:t> Ngàn lời ca chúng em tặng thầy cô</a:t>
            </a:r>
            <a:br>
              <a:rPr lang="vi-VN" sz="2800" dirty="0"/>
            </a:br>
            <a:r>
              <a:rPr lang="vi-VN" sz="2800" dirty="0"/>
              <a:t> Lòng yêu quý của học trò chúng em</a:t>
            </a:r>
            <a:br>
              <a:rPr lang="vi-VN" sz="2800" dirty="0"/>
            </a:br>
            <a:br>
              <a:rPr lang="vi-VN" sz="2800" dirty="0"/>
            </a:br>
            <a:r>
              <a:rPr lang="vi-VN" sz="2800" dirty="0"/>
              <a:t> Nếu em là nhạc sĩ em sẽ viết khúc ca</a:t>
            </a:r>
            <a:br>
              <a:rPr lang="vi-VN" sz="2800" dirty="0"/>
            </a:br>
            <a:r>
              <a:rPr lang="vi-VN" sz="2800" dirty="0"/>
              <a:t> Đem tấm lòng đàn em đến thầy cô yêu quý</a:t>
            </a:r>
            <a:br>
              <a:rPr lang="vi-VN" sz="2800" dirty="0"/>
            </a:br>
            <a:r>
              <a:rPr lang="vi-VN" sz="2800" dirty="0"/>
              <a:t> Nếu em là văn sĩ em sẽ viết bài văn</a:t>
            </a:r>
            <a:br>
              <a:rPr lang="vi-VN" sz="2800" dirty="0"/>
            </a:br>
            <a:r>
              <a:rPr lang="vi-VN" sz="2800" dirty="0"/>
              <a:t> Về tấm gương thầy cô người sáng không phai mờ</a:t>
            </a:r>
            <a:br>
              <a:rPr lang="vi-VN" sz="2800" dirty="0"/>
            </a:br>
            <a:r>
              <a:rPr lang="vi-VN" sz="2800" dirty="0"/>
              <a:t> Em không quên những lời của thầy cô đem cho em biết bao điều mới lạ</a:t>
            </a:r>
            <a:br>
              <a:rPr lang="vi-VN" sz="2800" dirty="0"/>
            </a:br>
            <a:r>
              <a:rPr lang="vi-VN" sz="2800" dirty="0"/>
              <a:t> Ngàn lời ca chúng em tặng thầy cô lòng yêu quý của học trò chúng em</a:t>
            </a:r>
            <a:br>
              <a:rPr lang="vi-VN" sz="2800" dirty="0"/>
            </a:br>
            <a:r>
              <a:rPr lang="vi-VN" sz="2800" dirty="0"/>
              <a:t> Dù năm tháng vẫn ghi trong lòng em.</a:t>
            </a:r>
          </a:p>
        </p:txBody>
      </p:sp>
      <p:sp>
        <p:nvSpPr>
          <p:cNvPr id="3" name="Hình chữ nhật 2">
            <a:extLst>
              <a:ext uri="{FF2B5EF4-FFF2-40B4-BE49-F238E27FC236}">
                <a16:creationId xmlns:a16="http://schemas.microsoft.com/office/drawing/2014/main" id="{6B654FC0-AE16-B397-1661-FE3E5578E0AA}"/>
              </a:ext>
            </a:extLst>
          </p:cNvPr>
          <p:cNvSpPr/>
          <p:nvPr/>
        </p:nvSpPr>
        <p:spPr>
          <a:xfrm>
            <a:off x="1219200" y="495300"/>
            <a:ext cx="10287000" cy="923330"/>
          </a:xfrm>
          <a:prstGeom prst="rect">
            <a:avLst/>
          </a:prstGeom>
          <a:noFill/>
        </p:spPr>
        <p:txBody>
          <a:bodyPr wrap="square" lIns="91440" tIns="45720" rIns="91440" bIns="45720">
            <a:spAutoFit/>
          </a:bodyPr>
          <a:lstStyle/>
          <a:p>
            <a:pPr algn="ctr"/>
            <a:r>
              <a:rPr lang="vi-VN" sz="5400" b="1" cap="none" spc="0" dirty="0">
                <a:ln w="0"/>
                <a:solidFill>
                  <a:srgbClr val="FF0000"/>
                </a:solidFill>
                <a:effectLst>
                  <a:outerShdw blurRad="38100" dist="19050" dir="2700000" algn="tl" rotWithShape="0">
                    <a:schemeClr val="dk1">
                      <a:alpha val="40000"/>
                    </a:schemeClr>
                  </a:outerShdw>
                </a:effectLst>
                <a:latin typeface="+mj-lt"/>
              </a:rPr>
              <a:t>ĐỌC LỜI CA</a:t>
            </a:r>
          </a:p>
        </p:txBody>
      </p:sp>
      <p:pic>
        <p:nvPicPr>
          <p:cNvPr id="4" name="Picture 5">
            <a:extLst>
              <a:ext uri="{FF2B5EF4-FFF2-40B4-BE49-F238E27FC236}">
                <a16:creationId xmlns:a16="http://schemas.microsoft.com/office/drawing/2014/main" id="{A599914C-9C56-60A4-0F0C-42480FCB93D5}"/>
              </a:ext>
            </a:extLst>
          </p:cNvPr>
          <p:cNvPicPr>
            <a:picLocks noChangeAspect="1"/>
          </p:cNvPicPr>
          <p:nvPr/>
        </p:nvPicPr>
        <p:blipFill>
          <a:blip r:embed="rId2"/>
          <a:srcRect/>
          <a:stretch>
            <a:fillRect/>
          </a:stretch>
        </p:blipFill>
        <p:spPr>
          <a:xfrm>
            <a:off x="-8965" y="4295508"/>
            <a:ext cx="2599765" cy="5954011"/>
          </a:xfrm>
          <a:prstGeom prst="rect">
            <a:avLst/>
          </a:prstGeom>
        </p:spPr>
      </p:pic>
      <p:pic>
        <p:nvPicPr>
          <p:cNvPr id="5" name="Picture 2">
            <a:extLst>
              <a:ext uri="{FF2B5EF4-FFF2-40B4-BE49-F238E27FC236}">
                <a16:creationId xmlns:a16="http://schemas.microsoft.com/office/drawing/2014/main" id="{5F3129EC-EB08-C28E-F88D-426C32438C3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92320" y="8635031"/>
            <a:ext cx="9522071" cy="1614488"/>
          </a:xfrm>
          <a:prstGeom prst="rect">
            <a:avLst/>
          </a:prstGeom>
        </p:spPr>
      </p:pic>
      <p:pic>
        <p:nvPicPr>
          <p:cNvPr id="6" name="Picture 2">
            <a:extLst>
              <a:ext uri="{FF2B5EF4-FFF2-40B4-BE49-F238E27FC236}">
                <a16:creationId xmlns:a16="http://schemas.microsoft.com/office/drawing/2014/main" id="{09F4E70E-3593-5AB3-5ED1-2546848D539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9144000" y="8635031"/>
            <a:ext cx="9409296" cy="1614488"/>
          </a:xfrm>
          <a:prstGeom prst="rect">
            <a:avLst/>
          </a:prstGeom>
        </p:spPr>
      </p:pic>
      <p:pic>
        <p:nvPicPr>
          <p:cNvPr id="7" name="Picture 2">
            <a:extLst>
              <a:ext uri="{FF2B5EF4-FFF2-40B4-BE49-F238E27FC236}">
                <a16:creationId xmlns:a16="http://schemas.microsoft.com/office/drawing/2014/main" id="{842154AD-595C-6A30-F86D-E10759BE7FDB}"/>
              </a:ext>
            </a:extLst>
          </p:cNvPr>
          <p:cNvPicPr>
            <a:picLocks noChangeAspect="1"/>
          </p:cNvPicPr>
          <p:nvPr/>
        </p:nvPicPr>
        <p:blipFill>
          <a:blip r:embed="rId5"/>
          <a:srcRect/>
          <a:stretch>
            <a:fillRect/>
          </a:stretch>
        </p:blipFill>
        <p:spPr>
          <a:xfrm>
            <a:off x="15650277" y="-43106"/>
            <a:ext cx="3295227" cy="3016963"/>
          </a:xfrm>
          <a:prstGeom prst="rect">
            <a:avLst/>
          </a:prstGeom>
        </p:spPr>
      </p:pic>
      <p:pic>
        <p:nvPicPr>
          <p:cNvPr id="8" name="Picture 3">
            <a:extLst>
              <a:ext uri="{FF2B5EF4-FFF2-40B4-BE49-F238E27FC236}">
                <a16:creationId xmlns:a16="http://schemas.microsoft.com/office/drawing/2014/main" id="{05C84F45-CD6F-2E60-4F21-9992A18D61B1}"/>
              </a:ext>
            </a:extLst>
          </p:cNvPr>
          <p:cNvPicPr>
            <a:picLocks noChangeAspect="1"/>
          </p:cNvPicPr>
          <p:nvPr/>
        </p:nvPicPr>
        <p:blipFill>
          <a:blip r:embed="rId6"/>
          <a:srcRect/>
          <a:stretch>
            <a:fillRect/>
          </a:stretch>
        </p:blipFill>
        <p:spPr>
          <a:xfrm flipH="1">
            <a:off x="0" y="-104235"/>
            <a:ext cx="2836643" cy="1943100"/>
          </a:xfrm>
          <a:prstGeom prst="rect">
            <a:avLst/>
          </a:prstGeom>
        </p:spPr>
      </p:pic>
      <p:pic>
        <p:nvPicPr>
          <p:cNvPr id="9" name="Picture 4">
            <a:extLst>
              <a:ext uri="{FF2B5EF4-FFF2-40B4-BE49-F238E27FC236}">
                <a16:creationId xmlns:a16="http://schemas.microsoft.com/office/drawing/2014/main" id="{1C8333BB-F0F4-60BC-8C22-70E5241912F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982951" y="7109403"/>
            <a:ext cx="2004449" cy="3177597"/>
          </a:xfrm>
          <a:prstGeom prst="rect">
            <a:avLst/>
          </a:prstGeom>
        </p:spPr>
      </p:pic>
    </p:spTree>
    <p:extLst>
      <p:ext uri="{BB962C8B-B14F-4D97-AF65-F5344CB8AC3E}">
        <p14:creationId xmlns:p14="http://schemas.microsoft.com/office/powerpoint/2010/main" val="1837801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barn(inVertical)">
                                      <p:cBhvr>
                                        <p:cTn id="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LUYỆN THANH MI MA">
            <a:hlinkClick r:id="" action="ppaction://media"/>
            <a:extLst>
              <a:ext uri="{FF2B5EF4-FFF2-40B4-BE49-F238E27FC236}">
                <a16:creationId xmlns:a16="http://schemas.microsoft.com/office/drawing/2014/main" id="{13A139CE-7940-1526-0F26-DD34F17664D5}"/>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458" y="25810"/>
            <a:ext cx="18242116" cy="10261190"/>
          </a:xfrm>
          <a:prstGeom prst="rect">
            <a:avLst/>
          </a:prstGeom>
        </p:spPr>
      </p:pic>
    </p:spTree>
    <p:extLst>
      <p:ext uri="{BB962C8B-B14F-4D97-AF65-F5344CB8AC3E}">
        <p14:creationId xmlns:p14="http://schemas.microsoft.com/office/powerpoint/2010/main" val="378197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616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3">
            <a:extLst>
              <a:ext uri="{FF2B5EF4-FFF2-40B4-BE49-F238E27FC236}">
                <a16:creationId xmlns:a16="http://schemas.microsoft.com/office/drawing/2014/main" id="{0DD0EBA5-9E03-5807-9DBE-653A17304DA3}"/>
              </a:ext>
            </a:extLst>
          </p:cNvPr>
          <p:cNvPicPr>
            <a:picLocks noChangeAspect="1"/>
          </p:cNvPicPr>
          <p:nvPr/>
        </p:nvPicPr>
        <p:blipFill>
          <a:blip r:embed="rId4"/>
          <a:srcRect/>
          <a:stretch>
            <a:fillRect/>
          </a:stretch>
        </p:blipFill>
        <p:spPr>
          <a:xfrm flipH="1">
            <a:off x="-228600" y="-48434"/>
            <a:ext cx="2836643" cy="1943100"/>
          </a:xfrm>
          <a:prstGeom prst="rect">
            <a:avLst/>
          </a:prstGeom>
        </p:spPr>
      </p:pic>
      <p:pic>
        <p:nvPicPr>
          <p:cNvPr id="16" name="Picture 5">
            <a:extLst>
              <a:ext uri="{FF2B5EF4-FFF2-40B4-BE49-F238E27FC236}">
                <a16:creationId xmlns:a16="http://schemas.microsoft.com/office/drawing/2014/main" id="{28847D75-8CD4-EF44-31FB-89FFE59BBA4F}"/>
              </a:ext>
            </a:extLst>
          </p:cNvPr>
          <p:cNvPicPr>
            <a:picLocks noChangeAspect="1"/>
          </p:cNvPicPr>
          <p:nvPr/>
        </p:nvPicPr>
        <p:blipFill>
          <a:blip r:embed="rId5"/>
          <a:srcRect/>
          <a:stretch>
            <a:fillRect/>
          </a:stretch>
        </p:blipFill>
        <p:spPr>
          <a:xfrm>
            <a:off x="-901184" y="7048500"/>
            <a:ext cx="2855654" cy="3609041"/>
          </a:xfrm>
          <a:prstGeom prst="rect">
            <a:avLst/>
          </a:prstGeom>
        </p:spPr>
      </p:pic>
      <p:sp>
        <p:nvSpPr>
          <p:cNvPr id="18" name="Hình chữ nhật 17">
            <a:extLst>
              <a:ext uri="{FF2B5EF4-FFF2-40B4-BE49-F238E27FC236}">
                <a16:creationId xmlns:a16="http://schemas.microsoft.com/office/drawing/2014/main" id="{217AFA83-49C8-17C0-452F-3F836D91CD92}"/>
              </a:ext>
            </a:extLst>
          </p:cNvPr>
          <p:cNvSpPr/>
          <p:nvPr/>
        </p:nvSpPr>
        <p:spPr>
          <a:xfrm>
            <a:off x="5347865" y="419100"/>
            <a:ext cx="5907107" cy="769441"/>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400" b="1" i="0" u="none" strike="noStrike" kern="1200" cap="none" spc="0" normalizeH="0" baseline="0" noProof="0" dirty="0">
                <a:ln w="0"/>
                <a:solidFill>
                  <a:srgbClr val="002060"/>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mn-cs"/>
              </a:rPr>
              <a:t>Nếu em là…</a:t>
            </a:r>
          </a:p>
        </p:txBody>
      </p:sp>
      <p:sp>
        <p:nvSpPr>
          <p:cNvPr id="19" name="Hình chữ nhật 18">
            <a:extLst>
              <a:ext uri="{FF2B5EF4-FFF2-40B4-BE49-F238E27FC236}">
                <a16:creationId xmlns:a16="http://schemas.microsoft.com/office/drawing/2014/main" id="{2E75EA16-1D6B-6589-9BB7-EACC35FBFCDB}"/>
              </a:ext>
            </a:extLst>
          </p:cNvPr>
          <p:cNvSpPr/>
          <p:nvPr/>
        </p:nvSpPr>
        <p:spPr>
          <a:xfrm>
            <a:off x="11429622" y="573462"/>
            <a:ext cx="5907107" cy="461665"/>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0" i="1" u="none" strike="noStrike" kern="1200" cap="none" spc="0" normalizeH="0" baseline="0" noProof="0" dirty="0">
                <a:ln w="0"/>
                <a:solidFill>
                  <a:srgbClr val="002060"/>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mn-cs"/>
              </a:rPr>
              <a:t>Nhạc và lời: Trương Quang Lục</a:t>
            </a:r>
          </a:p>
        </p:txBody>
      </p:sp>
      <p:sp>
        <p:nvSpPr>
          <p:cNvPr id="20" name="Hình chữ nhật 19">
            <a:extLst>
              <a:ext uri="{FF2B5EF4-FFF2-40B4-BE49-F238E27FC236}">
                <a16:creationId xmlns:a16="http://schemas.microsoft.com/office/drawing/2014/main" id="{714BCC1A-1871-BBEA-CA4C-ED22F2A51CDF}"/>
              </a:ext>
            </a:extLst>
          </p:cNvPr>
          <p:cNvSpPr/>
          <p:nvPr/>
        </p:nvSpPr>
        <p:spPr>
          <a:xfrm>
            <a:off x="1408790" y="136190"/>
            <a:ext cx="5907107" cy="707886"/>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sng" strike="noStrike" kern="1200" cap="none" spc="0" normalizeH="0" baseline="0" noProof="0" dirty="0">
                <a:ln w="0"/>
                <a:solidFill>
                  <a:srgbClr val="FF0000"/>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mn-cs"/>
              </a:rPr>
              <a:t>HÁT MẪU</a:t>
            </a:r>
          </a:p>
        </p:txBody>
      </p:sp>
      <p:pic>
        <p:nvPicPr>
          <p:cNvPr id="3" name="Hình ảnh 2">
            <a:extLst>
              <a:ext uri="{FF2B5EF4-FFF2-40B4-BE49-F238E27FC236}">
                <a16:creationId xmlns:a16="http://schemas.microsoft.com/office/drawing/2014/main" id="{E221B2D7-4485-79F1-F463-E25F4C4C619D}"/>
              </a:ext>
            </a:extLst>
          </p:cNvPr>
          <p:cNvPicPr>
            <a:picLocks noChangeAspect="1"/>
          </p:cNvPicPr>
          <p:nvPr/>
        </p:nvPicPr>
        <p:blipFill>
          <a:blip r:embed="rId6"/>
          <a:stretch>
            <a:fillRect/>
          </a:stretch>
        </p:blipFill>
        <p:spPr>
          <a:xfrm>
            <a:off x="762000" y="1188541"/>
            <a:ext cx="17603804" cy="8720030"/>
          </a:xfrm>
          <a:prstGeom prst="rect">
            <a:avLst/>
          </a:prstGeom>
        </p:spPr>
      </p:pic>
      <p:pic>
        <p:nvPicPr>
          <p:cNvPr id="4" name="Picture 3">
            <a:extLst>
              <a:ext uri="{FF2B5EF4-FFF2-40B4-BE49-F238E27FC236}">
                <a16:creationId xmlns:a16="http://schemas.microsoft.com/office/drawing/2014/main" id="{A61629BA-8C0A-6724-9A51-4E600CFD4AF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228600" y="9908571"/>
            <a:ext cx="7315200" cy="487978"/>
          </a:xfrm>
          <a:prstGeom prst="rect">
            <a:avLst/>
          </a:prstGeom>
        </p:spPr>
      </p:pic>
      <p:pic>
        <p:nvPicPr>
          <p:cNvPr id="6" name="Picture 3">
            <a:extLst>
              <a:ext uri="{FF2B5EF4-FFF2-40B4-BE49-F238E27FC236}">
                <a16:creationId xmlns:a16="http://schemas.microsoft.com/office/drawing/2014/main" id="{F5480DDA-E55D-0A5E-F932-9BF9CAE8458B}"/>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6781800" y="9908571"/>
            <a:ext cx="7315200" cy="487978"/>
          </a:xfrm>
          <a:prstGeom prst="rect">
            <a:avLst/>
          </a:prstGeom>
        </p:spPr>
      </p:pic>
      <p:pic>
        <p:nvPicPr>
          <p:cNvPr id="7" name="Picture 3">
            <a:extLst>
              <a:ext uri="{FF2B5EF4-FFF2-40B4-BE49-F238E27FC236}">
                <a16:creationId xmlns:a16="http://schemas.microsoft.com/office/drawing/2014/main" id="{B381ABB3-98B8-2B18-4329-AA84F9D38768}"/>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3792200" y="9908571"/>
            <a:ext cx="5029200" cy="487978"/>
          </a:xfrm>
          <a:prstGeom prst="rect">
            <a:avLst/>
          </a:prstGeom>
        </p:spPr>
      </p:pic>
      <p:pic>
        <p:nvPicPr>
          <p:cNvPr id="9" name="Picture 5">
            <a:extLst>
              <a:ext uri="{FF2B5EF4-FFF2-40B4-BE49-F238E27FC236}">
                <a16:creationId xmlns:a16="http://schemas.microsoft.com/office/drawing/2014/main" id="{8345DFE6-2FFD-2B47-A5B7-50AC4828FF73}"/>
              </a:ext>
            </a:extLst>
          </p:cNvPr>
          <p:cNvPicPr>
            <a:picLocks noChangeAspect="1"/>
          </p:cNvPicPr>
          <p:nvPr/>
        </p:nvPicPr>
        <p:blipFill>
          <a:blip r:embed="rId5"/>
          <a:srcRect/>
          <a:stretch>
            <a:fillRect/>
          </a:stretch>
        </p:blipFill>
        <p:spPr>
          <a:xfrm>
            <a:off x="-589570" y="5920959"/>
            <a:ext cx="2544040" cy="3215216"/>
          </a:xfrm>
          <a:prstGeom prst="rect">
            <a:avLst/>
          </a:prstGeom>
        </p:spPr>
      </p:pic>
      <p:pic>
        <p:nvPicPr>
          <p:cNvPr id="13" name="Picture 5">
            <a:extLst>
              <a:ext uri="{FF2B5EF4-FFF2-40B4-BE49-F238E27FC236}">
                <a16:creationId xmlns:a16="http://schemas.microsoft.com/office/drawing/2014/main" id="{DF665933-2AF1-9E68-C27F-3B38662393A1}"/>
              </a:ext>
            </a:extLst>
          </p:cNvPr>
          <p:cNvPicPr>
            <a:picLocks noChangeAspect="1"/>
          </p:cNvPicPr>
          <p:nvPr/>
        </p:nvPicPr>
        <p:blipFill>
          <a:blip r:embed="rId5"/>
          <a:srcRect/>
          <a:stretch>
            <a:fillRect/>
          </a:stretch>
        </p:blipFill>
        <p:spPr>
          <a:xfrm rot="875685">
            <a:off x="-395229" y="7461275"/>
            <a:ext cx="2569084" cy="3246867"/>
          </a:xfrm>
          <a:prstGeom prst="rect">
            <a:avLst/>
          </a:prstGeom>
        </p:spPr>
      </p:pic>
      <p:pic>
        <p:nvPicPr>
          <p:cNvPr id="22" name="Picture 8">
            <a:extLst>
              <a:ext uri="{FF2B5EF4-FFF2-40B4-BE49-F238E27FC236}">
                <a16:creationId xmlns:a16="http://schemas.microsoft.com/office/drawing/2014/main" id="{81711F62-F397-BF04-1B30-D83D913DFAE0}"/>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flipH="1" flipV="1">
            <a:off x="14859000" y="-190500"/>
            <a:ext cx="3747428" cy="3733800"/>
          </a:xfrm>
          <a:prstGeom prst="rect">
            <a:avLst/>
          </a:prstGeom>
        </p:spPr>
      </p:pic>
      <p:pic>
        <p:nvPicPr>
          <p:cNvPr id="2" name="Nếu Em Là - Candy Ngọc Hà ♫ Nhạc Thiếu Nhi [MV 2018]">
            <a:hlinkClick r:id="" action="ppaction://media"/>
            <a:extLst>
              <a:ext uri="{FF2B5EF4-FFF2-40B4-BE49-F238E27FC236}">
                <a16:creationId xmlns:a16="http://schemas.microsoft.com/office/drawing/2014/main" id="{909153B0-1F9E-45A5-D6C0-9336FDBCFFE1}"/>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0801288" y="0"/>
            <a:ext cx="1336071" cy="1336071"/>
          </a:xfrm>
          <a:prstGeom prst="rect">
            <a:avLst/>
          </a:prstGeom>
        </p:spPr>
      </p:pic>
    </p:spTree>
    <p:extLst>
      <p:ext uri="{BB962C8B-B14F-4D97-AF65-F5344CB8AC3E}">
        <p14:creationId xmlns:p14="http://schemas.microsoft.com/office/powerpoint/2010/main" val="967509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9272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D0F84909-BE21-21E1-DCC4-B5C97D0A7B0F}"/>
              </a:ext>
            </a:extLst>
          </p:cNvPr>
          <p:cNvPicPr>
            <a:picLocks noChangeAspect="1"/>
          </p:cNvPicPr>
          <p:nvPr/>
        </p:nvPicPr>
        <p:blipFill>
          <a:blip r:embed="rId2"/>
          <a:srcRect/>
          <a:stretch>
            <a:fillRect/>
          </a:stretch>
        </p:blipFill>
        <p:spPr>
          <a:xfrm>
            <a:off x="186266" y="0"/>
            <a:ext cx="1625601" cy="2808816"/>
          </a:xfrm>
          <a:prstGeom prst="rect">
            <a:avLst/>
          </a:prstGeom>
        </p:spPr>
      </p:pic>
      <p:sp>
        <p:nvSpPr>
          <p:cNvPr id="6" name="Freeform 5">
            <a:extLst>
              <a:ext uri="{FF2B5EF4-FFF2-40B4-BE49-F238E27FC236}">
                <a16:creationId xmlns:a16="http://schemas.microsoft.com/office/drawing/2014/main" id="{2468FC94-E90E-8A00-C1A4-FB6F2BABB8A4}"/>
              </a:ext>
            </a:extLst>
          </p:cNvPr>
          <p:cNvSpPr/>
          <p:nvPr/>
        </p:nvSpPr>
        <p:spPr>
          <a:xfrm>
            <a:off x="-7803" y="9015153"/>
            <a:ext cx="18288000" cy="1271847"/>
          </a:xfrm>
          <a:custGeom>
            <a:avLst/>
            <a:gdLst/>
            <a:ahLst/>
            <a:cxnLst/>
            <a:rect l="l" t="t" r="r" b="b"/>
            <a:pathLst>
              <a:path w="3048000" h="847898">
                <a:moveTo>
                  <a:pt x="0" y="0"/>
                </a:moveTo>
                <a:lnTo>
                  <a:pt x="3048000" y="0"/>
                </a:lnTo>
                <a:lnTo>
                  <a:pt x="3048000" y="847898"/>
                </a:lnTo>
                <a:lnTo>
                  <a:pt x="0" y="84789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pic>
        <p:nvPicPr>
          <p:cNvPr id="7" name="Picture 4">
            <a:extLst>
              <a:ext uri="{FF2B5EF4-FFF2-40B4-BE49-F238E27FC236}">
                <a16:creationId xmlns:a16="http://schemas.microsoft.com/office/drawing/2014/main" id="{AB7E1C94-0074-A241-A98B-E16B66DA3DF3}"/>
              </a:ext>
            </a:extLst>
          </p:cNvPr>
          <p:cNvPicPr>
            <a:picLocks noChangeAspect="1"/>
          </p:cNvPicPr>
          <p:nvPr/>
        </p:nvPicPr>
        <p:blipFill>
          <a:blip r:embed="rId5"/>
          <a:srcRect/>
          <a:stretch>
            <a:fillRect/>
          </a:stretch>
        </p:blipFill>
        <p:spPr>
          <a:xfrm>
            <a:off x="12115800" y="5487821"/>
            <a:ext cx="6172201" cy="4722257"/>
          </a:xfrm>
          <a:prstGeom prst="rect">
            <a:avLst/>
          </a:prstGeom>
        </p:spPr>
      </p:pic>
      <p:pic>
        <p:nvPicPr>
          <p:cNvPr id="8" name="Picture 5">
            <a:extLst>
              <a:ext uri="{FF2B5EF4-FFF2-40B4-BE49-F238E27FC236}">
                <a16:creationId xmlns:a16="http://schemas.microsoft.com/office/drawing/2014/main" id="{8777A2E2-6C52-DDEA-231D-EDA462D19C3C}"/>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flipH="1">
            <a:off x="186266" y="7306013"/>
            <a:ext cx="2907924" cy="2904066"/>
          </a:xfrm>
          <a:prstGeom prst="rect">
            <a:avLst/>
          </a:prstGeom>
        </p:spPr>
      </p:pic>
      <p:sp>
        <p:nvSpPr>
          <p:cNvPr id="2" name="Rectangle 14">
            <a:extLst>
              <a:ext uri="{FF2B5EF4-FFF2-40B4-BE49-F238E27FC236}">
                <a16:creationId xmlns:a16="http://schemas.microsoft.com/office/drawing/2014/main" id="{05A68BD0-4B16-6A72-41F9-5A88558F292E}"/>
              </a:ext>
            </a:extLst>
          </p:cNvPr>
          <p:cNvSpPr/>
          <p:nvPr/>
        </p:nvSpPr>
        <p:spPr>
          <a:xfrm>
            <a:off x="4519917" y="3205931"/>
            <a:ext cx="7608173" cy="954557"/>
          </a:xfrm>
          <a:prstGeom prst="rect">
            <a:avLst/>
          </a:prstGeom>
        </p:spPr>
        <p:txBody>
          <a:bodyPr wrap="none">
            <a:spAutoFit/>
          </a:bodyPr>
          <a:lstStyle/>
          <a:p>
            <a:pPr marL="0" marR="0" lvl="0" indent="0" algn="ctr" defTabSz="1371600" rtl="0" eaLnBrk="1" fontAlgn="auto" latinLnBrk="0" hangingPunct="1">
              <a:lnSpc>
                <a:spcPct val="100000"/>
              </a:lnSpc>
              <a:spcBef>
                <a:spcPts val="0"/>
              </a:spcBef>
              <a:spcAft>
                <a:spcPts val="0"/>
              </a:spcAft>
              <a:buClrTx/>
              <a:buSzTx/>
              <a:buFontTx/>
              <a:buNone/>
              <a:tabLst>
                <a:tab pos="6858000" algn="l"/>
              </a:tabLst>
              <a:defRPr/>
            </a:pPr>
            <a:r>
              <a:rPr kumimoji="0" lang="en-US" altLang="en-US" sz="5603" b="1" i="0" u="none" strike="noStrike" kern="1200" cap="none" spc="0" normalizeH="0" baseline="0" noProof="0" dirty="0">
                <a:ln>
                  <a:noFill/>
                </a:ln>
                <a:solidFill>
                  <a:srgbClr val="1810C0"/>
                </a:solidFill>
                <a:effectLst/>
                <a:uLnTx/>
                <a:uFillTx/>
                <a:latin typeface="Times New Roman" panose="02020603050405020304" pitchFamily="18" charset="0"/>
                <a:ea typeface="+mn-ea"/>
                <a:cs typeface="+mn-cs"/>
              </a:rPr>
              <a:t>HỌC HÁT TỪNG CÂU</a:t>
            </a:r>
          </a:p>
        </p:txBody>
      </p:sp>
    </p:spTree>
    <p:extLst>
      <p:ext uri="{BB962C8B-B14F-4D97-AF65-F5344CB8AC3E}">
        <p14:creationId xmlns:p14="http://schemas.microsoft.com/office/powerpoint/2010/main" val="1037263114"/>
      </p:ext>
    </p:extLst>
  </p:cSld>
  <p:clrMapOvr>
    <a:masterClrMapping/>
  </p:clrMapOvr>
  <mc:AlternateContent xmlns:mc="http://schemas.openxmlformats.org/markup-compatibility/2006" xmlns:p14="http://schemas.microsoft.com/office/powerpoint/2010/main">
    <mc:Choice Requires="p14">
      <p:transition spd="slow" p14:dur="1600" advClick="0" advTm="0">
        <p14:gallery dir="l"/>
      </p:transition>
    </mc:Choice>
    <mc:Fallback xmlns="">
      <p:transition spd="slow" advClick="0" advTm="0">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4"/>
          <a:srcRect/>
          <a:stretch>
            <a:fillRect/>
          </a:stretch>
        </p:blipFill>
        <p:spPr>
          <a:xfrm>
            <a:off x="-1524000" y="2229970"/>
            <a:ext cx="5105400" cy="8086165"/>
          </a:xfrm>
          <a:prstGeom prst="rect">
            <a:avLst/>
          </a:prstGeom>
        </p:spPr>
      </p:pic>
      <p:pic>
        <p:nvPicPr>
          <p:cNvPr id="7" name="Picture 6">
            <a:extLst>
              <a:ext uri="{FF2B5EF4-FFF2-40B4-BE49-F238E27FC236}">
                <a16:creationId xmlns:a16="http://schemas.microsoft.com/office/drawing/2014/main" id="{E36FCF22-9D79-4173-C7B6-0AF63805250B}"/>
              </a:ext>
            </a:extLst>
          </p:cNvPr>
          <p:cNvPicPr>
            <a:picLocks noChangeAspect="1"/>
          </p:cNvPicPr>
          <p:nvPr/>
        </p:nvPicPr>
        <p:blipFill>
          <a:blip r:embed="rId5"/>
          <a:srcRect/>
          <a:stretch>
            <a:fillRect/>
          </a:stretch>
        </p:blipFill>
        <p:spPr>
          <a:xfrm>
            <a:off x="15697200" y="-342900"/>
            <a:ext cx="3136259" cy="2532529"/>
          </a:xfrm>
          <a:prstGeom prst="rect">
            <a:avLst/>
          </a:prstGeom>
        </p:spPr>
      </p:pic>
      <p:pic>
        <p:nvPicPr>
          <p:cNvPr id="8" name="Picture 4">
            <a:extLst>
              <a:ext uri="{FF2B5EF4-FFF2-40B4-BE49-F238E27FC236}">
                <a16:creationId xmlns:a16="http://schemas.microsoft.com/office/drawing/2014/main" id="{922EDFC5-FEC1-D71A-6CE3-280463A1BB4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62730" y="7497591"/>
            <a:ext cx="1752600" cy="2778348"/>
          </a:xfrm>
          <a:prstGeom prst="rect">
            <a:avLst/>
          </a:prstGeom>
        </p:spPr>
      </p:pic>
      <p:pic>
        <p:nvPicPr>
          <p:cNvPr id="10" name="Hình ảnh 9">
            <a:extLst>
              <a:ext uri="{FF2B5EF4-FFF2-40B4-BE49-F238E27FC236}">
                <a16:creationId xmlns:a16="http://schemas.microsoft.com/office/drawing/2014/main" id="{FAD26680-FF75-9FAE-BEA1-EF853C2A2E8A}"/>
              </a:ext>
            </a:extLst>
          </p:cNvPr>
          <p:cNvPicPr>
            <a:picLocks noChangeAspect="1"/>
          </p:cNvPicPr>
          <p:nvPr/>
        </p:nvPicPr>
        <p:blipFill>
          <a:blip r:embed="rId7"/>
          <a:stretch>
            <a:fillRect/>
          </a:stretch>
        </p:blipFill>
        <p:spPr>
          <a:xfrm>
            <a:off x="2714065" y="3527611"/>
            <a:ext cx="14479646" cy="1828800"/>
          </a:xfrm>
          <a:prstGeom prst="rect">
            <a:avLst/>
          </a:prstGeom>
        </p:spPr>
      </p:pic>
      <p:sp>
        <p:nvSpPr>
          <p:cNvPr id="11" name="Hình chữ nhật 10">
            <a:extLst>
              <a:ext uri="{FF2B5EF4-FFF2-40B4-BE49-F238E27FC236}">
                <a16:creationId xmlns:a16="http://schemas.microsoft.com/office/drawing/2014/main" id="{B443E000-B795-6F47-4AA4-52D8D7406264}"/>
              </a:ext>
            </a:extLst>
          </p:cNvPr>
          <p:cNvSpPr/>
          <p:nvPr/>
        </p:nvSpPr>
        <p:spPr>
          <a:xfrm>
            <a:off x="2714066" y="2189629"/>
            <a:ext cx="2001264" cy="923330"/>
          </a:xfrm>
          <a:prstGeom prst="rect">
            <a:avLst/>
          </a:prstGeom>
          <a:noFill/>
        </p:spPr>
        <p:txBody>
          <a:bodyPr wrap="square" lIns="91440" tIns="45720" rIns="91440" bIns="45720">
            <a:spAutoFit/>
          </a:bodyPr>
          <a:lstStyle/>
          <a:p>
            <a:pPr algn="ctr"/>
            <a:r>
              <a:rPr lang="vi-VN" sz="5400" b="1" dirty="0">
                <a:ln w="0"/>
                <a:solidFill>
                  <a:srgbClr val="FF0000"/>
                </a:solidFill>
                <a:effectLst>
                  <a:outerShdw blurRad="38100" dist="19050" dir="2700000" algn="tl" rotWithShape="0">
                    <a:schemeClr val="dk1">
                      <a:alpha val="40000"/>
                    </a:schemeClr>
                  </a:outerShdw>
                </a:effectLst>
                <a:latin typeface="+mj-lt"/>
              </a:rPr>
              <a:t>Câu 1</a:t>
            </a:r>
            <a:endParaRPr lang="vi-VN" sz="5400" b="1" cap="none" spc="0" dirty="0">
              <a:ln w="0"/>
              <a:solidFill>
                <a:srgbClr val="FF0000"/>
              </a:solidFill>
              <a:effectLst>
                <a:outerShdw blurRad="38100" dist="19050" dir="2700000" algn="tl" rotWithShape="0">
                  <a:schemeClr val="dk1">
                    <a:alpha val="40000"/>
                  </a:schemeClr>
                </a:outerShdw>
              </a:effectLst>
              <a:latin typeface="+mj-lt"/>
            </a:endParaRPr>
          </a:p>
        </p:txBody>
      </p:sp>
      <p:sp>
        <p:nvSpPr>
          <p:cNvPr id="4" name="Hộp Văn bản 3">
            <a:extLst>
              <a:ext uri="{FF2B5EF4-FFF2-40B4-BE49-F238E27FC236}">
                <a16:creationId xmlns:a16="http://schemas.microsoft.com/office/drawing/2014/main" id="{92FD9AB7-22D0-31A1-CD12-39B5D81DCDB8}"/>
              </a:ext>
            </a:extLst>
          </p:cNvPr>
          <p:cNvSpPr txBox="1"/>
          <p:nvPr/>
        </p:nvSpPr>
        <p:spPr>
          <a:xfrm>
            <a:off x="5000065" y="5143500"/>
            <a:ext cx="13411200" cy="1200329"/>
          </a:xfrm>
          <a:prstGeom prst="rect">
            <a:avLst/>
          </a:prstGeom>
          <a:noFill/>
        </p:spPr>
        <p:txBody>
          <a:bodyPr wrap="square">
            <a:spAutoFit/>
          </a:bodyPr>
          <a:lstStyle/>
          <a:p>
            <a:r>
              <a:rPr lang="vi-VN" sz="3600" dirty="0">
                <a:latin typeface="+mj-lt"/>
              </a:rPr>
              <a:t>Nếu         em    là      họa          sĩ.       Em     sẽ      vẽ    bức   tranh.</a:t>
            </a:r>
            <a:br>
              <a:rPr lang="vi-VN" sz="3600" dirty="0">
                <a:latin typeface="+mj-lt"/>
              </a:rPr>
            </a:br>
            <a:endParaRPr lang="vi-VN" sz="3600" dirty="0">
              <a:latin typeface="+mj-lt"/>
            </a:endParaRPr>
          </a:p>
        </p:txBody>
      </p:sp>
      <p:pic>
        <p:nvPicPr>
          <p:cNvPr id="3" name="Picture 3">
            <a:extLst>
              <a:ext uri="{FF2B5EF4-FFF2-40B4-BE49-F238E27FC236}">
                <a16:creationId xmlns:a16="http://schemas.microsoft.com/office/drawing/2014/main" id="{24DB4AC0-1B4D-F73F-2E46-F1C40E41EAD0}"/>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228600" y="9908571"/>
            <a:ext cx="7315200" cy="487978"/>
          </a:xfrm>
          <a:prstGeom prst="rect">
            <a:avLst/>
          </a:prstGeom>
        </p:spPr>
      </p:pic>
      <p:pic>
        <p:nvPicPr>
          <p:cNvPr id="5" name="Picture 3">
            <a:extLst>
              <a:ext uri="{FF2B5EF4-FFF2-40B4-BE49-F238E27FC236}">
                <a16:creationId xmlns:a16="http://schemas.microsoft.com/office/drawing/2014/main" id="{B1FC8616-BB06-E8B0-578B-530A2141BE6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6781800" y="9908571"/>
            <a:ext cx="7315200" cy="487978"/>
          </a:xfrm>
          <a:prstGeom prst="rect">
            <a:avLst/>
          </a:prstGeom>
        </p:spPr>
      </p:pic>
      <p:pic>
        <p:nvPicPr>
          <p:cNvPr id="6" name="Picture 3">
            <a:extLst>
              <a:ext uri="{FF2B5EF4-FFF2-40B4-BE49-F238E27FC236}">
                <a16:creationId xmlns:a16="http://schemas.microsoft.com/office/drawing/2014/main" id="{12BEA552-D669-8ECB-168C-60919257582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3792200" y="9908571"/>
            <a:ext cx="5029200" cy="487978"/>
          </a:xfrm>
          <a:prstGeom prst="rect">
            <a:avLst/>
          </a:prstGeom>
        </p:spPr>
      </p:pic>
      <p:sp>
        <p:nvSpPr>
          <p:cNvPr id="9" name="Rectangle 14">
            <a:extLst>
              <a:ext uri="{FF2B5EF4-FFF2-40B4-BE49-F238E27FC236}">
                <a16:creationId xmlns:a16="http://schemas.microsoft.com/office/drawing/2014/main" id="{DA59A323-6F83-D510-1DBA-2DAAC2DB335D}"/>
              </a:ext>
            </a:extLst>
          </p:cNvPr>
          <p:cNvSpPr/>
          <p:nvPr/>
        </p:nvSpPr>
        <p:spPr>
          <a:xfrm>
            <a:off x="4715330" y="566081"/>
            <a:ext cx="7608173" cy="954557"/>
          </a:xfrm>
          <a:prstGeom prst="rect">
            <a:avLst/>
          </a:prstGeom>
        </p:spPr>
        <p:txBody>
          <a:bodyPr wrap="none">
            <a:spAutoFit/>
          </a:bodyPr>
          <a:lstStyle/>
          <a:p>
            <a:pPr marL="0" marR="0" lvl="0" indent="0" algn="ctr" defTabSz="1371600" rtl="0" eaLnBrk="1" fontAlgn="auto" latinLnBrk="0" hangingPunct="1">
              <a:lnSpc>
                <a:spcPct val="100000"/>
              </a:lnSpc>
              <a:spcBef>
                <a:spcPts val="0"/>
              </a:spcBef>
              <a:spcAft>
                <a:spcPts val="0"/>
              </a:spcAft>
              <a:buClrTx/>
              <a:buSzTx/>
              <a:buFontTx/>
              <a:buNone/>
              <a:tabLst>
                <a:tab pos="6858000" algn="l"/>
              </a:tabLst>
              <a:defRPr/>
            </a:pPr>
            <a:r>
              <a:rPr kumimoji="0" lang="en-US" altLang="en-US" sz="5603" b="1" i="0" u="none" strike="noStrike" kern="1200" cap="none" spc="0" normalizeH="0" baseline="0" noProof="0" dirty="0">
                <a:ln>
                  <a:noFill/>
                </a:ln>
                <a:solidFill>
                  <a:srgbClr val="1810C0"/>
                </a:solidFill>
                <a:effectLst/>
                <a:uLnTx/>
                <a:uFillTx/>
                <a:latin typeface="Times New Roman" panose="02020603050405020304" pitchFamily="18" charset="0"/>
                <a:ea typeface="+mn-ea"/>
                <a:cs typeface="+mn-cs"/>
              </a:rPr>
              <a:t>HỌC HÁT TỪNG CÂU</a:t>
            </a:r>
          </a:p>
        </p:txBody>
      </p:sp>
      <p:pic>
        <p:nvPicPr>
          <p:cNvPr id="12" name="I">
            <a:hlinkClick r:id="" action="ppaction://media"/>
            <a:extLst>
              <a:ext uri="{FF2B5EF4-FFF2-40B4-BE49-F238E27FC236}">
                <a16:creationId xmlns:a16="http://schemas.microsoft.com/office/drawing/2014/main" id="{667F5555-FE01-E985-C054-EFFFC05A537F}"/>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5098805" y="2019300"/>
            <a:ext cx="779929" cy="779929"/>
          </a:xfrm>
          <a:prstGeom prst="rect">
            <a:avLst/>
          </a:prstGeom>
        </p:spPr>
      </p:pic>
      <p:pic>
        <p:nvPicPr>
          <p:cNvPr id="13" name="Picture 3">
            <a:extLst>
              <a:ext uri="{FF2B5EF4-FFF2-40B4-BE49-F238E27FC236}">
                <a16:creationId xmlns:a16="http://schemas.microsoft.com/office/drawing/2014/main" id="{9497C3EB-1271-300F-9A2F-A5AC9B5A61F6}"/>
              </a:ext>
            </a:extLst>
          </p:cNvPr>
          <p:cNvPicPr>
            <a:picLocks noChangeAspect="1"/>
          </p:cNvPicPr>
          <p:nvPr/>
        </p:nvPicPr>
        <p:blipFill>
          <a:blip r:embed="rId11"/>
          <a:srcRect/>
          <a:stretch>
            <a:fillRect/>
          </a:stretch>
        </p:blipFill>
        <p:spPr>
          <a:xfrm flipH="1">
            <a:off x="0" y="-104235"/>
            <a:ext cx="2836643" cy="19431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par>
                                <p:cTn id="13" presetID="16" presetClass="entr" presetSubtype="21"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arn(inVertical)">
                                      <p:cBhvr>
                                        <p:cTn id="15" dur="500"/>
                                        <p:tgtEl>
                                          <p:spTgt spid="10"/>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barn(inVertical)">
                                      <p:cBhvr>
                                        <p:cTn id="1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9" restart="whenNotActive" fill="hold" evtFilter="cancelBubble" nodeType="interactiveSeq">
                <p:stCondLst>
                  <p:cond evt="onClick" delay="0">
                    <p:tgtEl>
                      <p:spTgt spid="12"/>
                    </p:tgtEl>
                  </p:cond>
                </p:stCondLst>
                <p:endSync evt="end" delay="0">
                  <p:rtn val="all"/>
                </p:endSync>
                <p:childTnLst>
                  <p:par>
                    <p:cTn id="20" fill="hold">
                      <p:stCondLst>
                        <p:cond delay="0"/>
                      </p:stCondLst>
                      <p:childTnLst>
                        <p:par>
                          <p:cTn id="21" fill="hold">
                            <p:stCondLst>
                              <p:cond delay="0"/>
                            </p:stCondLst>
                            <p:childTnLst>
                              <p:par>
                                <p:cTn id="22" presetID="1" presetClass="mediacall" presetSubtype="0" fill="hold" nodeType="clickEffect">
                                  <p:stCondLst>
                                    <p:cond delay="0"/>
                                  </p:stCondLst>
                                  <p:childTnLst>
                                    <p:cmd type="call" cmd="playFrom(0.0)">
                                      <p:cBhvr>
                                        <p:cTn id="23" dur="6765" fill="hold"/>
                                        <p:tgtEl>
                                          <p:spTgt spid="12"/>
                                        </p:tgtEl>
                                      </p:cBhvr>
                                    </p:cmd>
                                  </p:childTnLst>
                                </p:cTn>
                              </p:par>
                            </p:childTnLst>
                          </p:cTn>
                        </p:par>
                      </p:childTnLst>
                    </p:cTn>
                  </p:par>
                </p:childTnLst>
              </p:cTn>
              <p:nextCondLst>
                <p:cond evt="onClick" delay="0">
                  <p:tgtEl>
                    <p:spTgt spid="12"/>
                  </p:tgtEl>
                </p:cond>
              </p:nextCondLst>
            </p:seq>
            <p:audio>
              <p:cMediaNode vol="80000">
                <p:cTn id="24" fill="hold" display="0">
                  <p:stCondLst>
                    <p:cond delay="indefinite"/>
                  </p:stCondLst>
                  <p:endCondLst>
                    <p:cond evt="onStopAudio" delay="0">
                      <p:tgtEl>
                        <p:sldTgt/>
                      </p:tgtEl>
                    </p:cond>
                  </p:endCondLst>
                </p:cTn>
                <p:tgtEl>
                  <p:spTgt spid="12"/>
                </p:tgtEl>
              </p:cMediaNode>
            </p:audio>
          </p:childTnLst>
        </p:cTn>
      </p:par>
    </p:tnLst>
    <p:bldLst>
      <p:bldP spid="11" grpId="0"/>
      <p:bldP spid="4" grpId="0"/>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4"/>
          <a:srcRect/>
          <a:stretch>
            <a:fillRect/>
          </a:stretch>
        </p:blipFill>
        <p:spPr>
          <a:xfrm>
            <a:off x="-1524000" y="2229970"/>
            <a:ext cx="5105400" cy="8086165"/>
          </a:xfrm>
          <a:prstGeom prst="rect">
            <a:avLst/>
          </a:prstGeom>
        </p:spPr>
      </p:pic>
      <p:pic>
        <p:nvPicPr>
          <p:cNvPr id="7" name="Picture 6">
            <a:extLst>
              <a:ext uri="{FF2B5EF4-FFF2-40B4-BE49-F238E27FC236}">
                <a16:creationId xmlns:a16="http://schemas.microsoft.com/office/drawing/2014/main" id="{E36FCF22-9D79-4173-C7B6-0AF63805250B}"/>
              </a:ext>
            </a:extLst>
          </p:cNvPr>
          <p:cNvPicPr>
            <a:picLocks noChangeAspect="1"/>
          </p:cNvPicPr>
          <p:nvPr/>
        </p:nvPicPr>
        <p:blipFill>
          <a:blip r:embed="rId5"/>
          <a:srcRect/>
          <a:stretch>
            <a:fillRect/>
          </a:stretch>
        </p:blipFill>
        <p:spPr>
          <a:xfrm>
            <a:off x="15697200" y="-342900"/>
            <a:ext cx="3136259" cy="2532529"/>
          </a:xfrm>
          <a:prstGeom prst="rect">
            <a:avLst/>
          </a:prstGeom>
        </p:spPr>
      </p:pic>
      <p:pic>
        <p:nvPicPr>
          <p:cNvPr id="8" name="Picture 4">
            <a:extLst>
              <a:ext uri="{FF2B5EF4-FFF2-40B4-BE49-F238E27FC236}">
                <a16:creationId xmlns:a16="http://schemas.microsoft.com/office/drawing/2014/main" id="{922EDFC5-FEC1-D71A-6CE3-280463A1BB4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36490" y="7508652"/>
            <a:ext cx="1752600" cy="2778348"/>
          </a:xfrm>
          <a:prstGeom prst="rect">
            <a:avLst/>
          </a:prstGeom>
        </p:spPr>
      </p:pic>
      <p:sp>
        <p:nvSpPr>
          <p:cNvPr id="3" name="Hình chữ nhật 2">
            <a:extLst>
              <a:ext uri="{FF2B5EF4-FFF2-40B4-BE49-F238E27FC236}">
                <a16:creationId xmlns:a16="http://schemas.microsoft.com/office/drawing/2014/main" id="{C6129BA5-DFA9-0374-15DC-CA33D2EE3439}"/>
              </a:ext>
            </a:extLst>
          </p:cNvPr>
          <p:cNvSpPr/>
          <p:nvPr/>
        </p:nvSpPr>
        <p:spPr>
          <a:xfrm>
            <a:off x="3051978" y="1934269"/>
            <a:ext cx="1935145" cy="923330"/>
          </a:xfrm>
          <a:prstGeom prst="rect">
            <a:avLst/>
          </a:prstGeom>
          <a:noFill/>
        </p:spPr>
        <p:txBody>
          <a:bodyPr wrap="none" lIns="91440" tIns="45720" rIns="91440" bIns="45720">
            <a:spAutoFit/>
          </a:bodyPr>
          <a:lstStyle/>
          <a:p>
            <a:pPr algn="ctr"/>
            <a:r>
              <a:rPr lang="vi-VN" sz="5400" b="1" dirty="0">
                <a:ln w="0"/>
                <a:solidFill>
                  <a:srgbClr val="FF0000"/>
                </a:solidFill>
                <a:effectLst>
                  <a:outerShdw blurRad="38100" dist="19050" dir="2700000" algn="tl" rotWithShape="0">
                    <a:schemeClr val="dk1">
                      <a:alpha val="40000"/>
                    </a:schemeClr>
                  </a:outerShdw>
                </a:effectLst>
                <a:latin typeface="+mj-lt"/>
              </a:rPr>
              <a:t>Câu 2</a:t>
            </a:r>
            <a:endParaRPr lang="vi-VN" sz="5400" b="1" cap="none" spc="0" dirty="0">
              <a:ln w="0"/>
              <a:solidFill>
                <a:srgbClr val="FF0000"/>
              </a:solidFill>
              <a:effectLst>
                <a:outerShdw blurRad="38100" dist="19050" dir="2700000" algn="tl" rotWithShape="0">
                  <a:schemeClr val="dk1">
                    <a:alpha val="40000"/>
                  </a:schemeClr>
                </a:outerShdw>
              </a:effectLst>
              <a:latin typeface="+mj-lt"/>
            </a:endParaRPr>
          </a:p>
        </p:txBody>
      </p:sp>
      <p:pic>
        <p:nvPicPr>
          <p:cNvPr id="5" name="Hình ảnh 4">
            <a:extLst>
              <a:ext uri="{FF2B5EF4-FFF2-40B4-BE49-F238E27FC236}">
                <a16:creationId xmlns:a16="http://schemas.microsoft.com/office/drawing/2014/main" id="{2BCA956A-5D7E-D792-6A9B-52BE366B6AEF}"/>
              </a:ext>
            </a:extLst>
          </p:cNvPr>
          <p:cNvPicPr>
            <a:picLocks noChangeAspect="1"/>
          </p:cNvPicPr>
          <p:nvPr/>
        </p:nvPicPr>
        <p:blipFill>
          <a:blip r:embed="rId7"/>
          <a:stretch>
            <a:fillRect/>
          </a:stretch>
        </p:blipFill>
        <p:spPr>
          <a:xfrm>
            <a:off x="3998311" y="3553817"/>
            <a:ext cx="13640514" cy="1589683"/>
          </a:xfrm>
          <a:prstGeom prst="rect">
            <a:avLst/>
          </a:prstGeom>
        </p:spPr>
      </p:pic>
      <p:sp>
        <p:nvSpPr>
          <p:cNvPr id="6" name="Hộp Văn bản 5">
            <a:extLst>
              <a:ext uri="{FF2B5EF4-FFF2-40B4-BE49-F238E27FC236}">
                <a16:creationId xmlns:a16="http://schemas.microsoft.com/office/drawing/2014/main" id="{E17ABA71-8177-0C6B-EB6B-33A686AE6DF5}"/>
              </a:ext>
            </a:extLst>
          </p:cNvPr>
          <p:cNvSpPr txBox="1"/>
          <p:nvPr/>
        </p:nvSpPr>
        <p:spPr>
          <a:xfrm>
            <a:off x="6056531" y="4762500"/>
            <a:ext cx="11582294" cy="1077218"/>
          </a:xfrm>
          <a:prstGeom prst="rect">
            <a:avLst/>
          </a:prstGeom>
          <a:noFill/>
        </p:spPr>
        <p:txBody>
          <a:bodyPr wrap="square">
            <a:spAutoFit/>
          </a:bodyPr>
          <a:lstStyle/>
          <a:p>
            <a:r>
              <a:rPr lang="vi-VN" sz="3200" dirty="0">
                <a:latin typeface="+mj-lt"/>
              </a:rPr>
              <a:t>Mang dáng hình thầy   cô.   Trên   bục giảng trường lớp.</a:t>
            </a:r>
            <a:br>
              <a:rPr lang="vi-VN" sz="3200" dirty="0">
                <a:latin typeface="+mj-lt"/>
              </a:rPr>
            </a:br>
            <a:endParaRPr lang="vi-VN" sz="3200" dirty="0">
              <a:latin typeface="+mj-lt"/>
            </a:endParaRPr>
          </a:p>
        </p:txBody>
      </p:sp>
      <p:pic>
        <p:nvPicPr>
          <p:cNvPr id="4" name="Picture 3">
            <a:extLst>
              <a:ext uri="{FF2B5EF4-FFF2-40B4-BE49-F238E27FC236}">
                <a16:creationId xmlns:a16="http://schemas.microsoft.com/office/drawing/2014/main" id="{FB9E1A43-D4D4-4586-D597-EE7FB1CF142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228600" y="9908571"/>
            <a:ext cx="7315200" cy="487978"/>
          </a:xfrm>
          <a:prstGeom prst="rect">
            <a:avLst/>
          </a:prstGeom>
        </p:spPr>
      </p:pic>
      <p:pic>
        <p:nvPicPr>
          <p:cNvPr id="9" name="Picture 3">
            <a:extLst>
              <a:ext uri="{FF2B5EF4-FFF2-40B4-BE49-F238E27FC236}">
                <a16:creationId xmlns:a16="http://schemas.microsoft.com/office/drawing/2014/main" id="{1A414756-3E6A-7325-64A0-8F6B3D20112E}"/>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6781800" y="9908571"/>
            <a:ext cx="7315200" cy="487978"/>
          </a:xfrm>
          <a:prstGeom prst="rect">
            <a:avLst/>
          </a:prstGeom>
        </p:spPr>
      </p:pic>
      <p:pic>
        <p:nvPicPr>
          <p:cNvPr id="10" name="Picture 3">
            <a:extLst>
              <a:ext uri="{FF2B5EF4-FFF2-40B4-BE49-F238E27FC236}">
                <a16:creationId xmlns:a16="http://schemas.microsoft.com/office/drawing/2014/main" id="{19D7F67A-4E45-DA78-D11F-25CFDBA1FFD2}"/>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3792200" y="9908571"/>
            <a:ext cx="5029200" cy="487978"/>
          </a:xfrm>
          <a:prstGeom prst="rect">
            <a:avLst/>
          </a:prstGeom>
        </p:spPr>
      </p:pic>
      <p:pic>
        <p:nvPicPr>
          <p:cNvPr id="11" name="II">
            <a:hlinkClick r:id="" action="ppaction://media"/>
            <a:extLst>
              <a:ext uri="{FF2B5EF4-FFF2-40B4-BE49-F238E27FC236}">
                <a16:creationId xmlns:a16="http://schemas.microsoft.com/office/drawing/2014/main" id="{AC2D4259-EBD5-7A4F-7EA8-38DD39DC74BE}"/>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4782800" y="1535620"/>
            <a:ext cx="923330" cy="923330"/>
          </a:xfrm>
          <a:prstGeom prst="rect">
            <a:avLst/>
          </a:prstGeom>
        </p:spPr>
      </p:pic>
      <p:pic>
        <p:nvPicPr>
          <p:cNvPr id="12" name="Picture 3">
            <a:extLst>
              <a:ext uri="{FF2B5EF4-FFF2-40B4-BE49-F238E27FC236}">
                <a16:creationId xmlns:a16="http://schemas.microsoft.com/office/drawing/2014/main" id="{A6E90003-804B-AD15-250D-B6C87B5420FA}"/>
              </a:ext>
            </a:extLst>
          </p:cNvPr>
          <p:cNvPicPr>
            <a:picLocks noChangeAspect="1"/>
          </p:cNvPicPr>
          <p:nvPr/>
        </p:nvPicPr>
        <p:blipFill>
          <a:blip r:embed="rId11"/>
          <a:srcRect/>
          <a:stretch>
            <a:fillRect/>
          </a:stretch>
        </p:blipFill>
        <p:spPr>
          <a:xfrm flipH="1">
            <a:off x="0" y="-104235"/>
            <a:ext cx="2836643" cy="1943100"/>
          </a:xfrm>
          <a:prstGeom prst="rect">
            <a:avLst/>
          </a:prstGeom>
        </p:spPr>
      </p:pic>
    </p:spTree>
    <p:extLst>
      <p:ext uri="{BB962C8B-B14F-4D97-AF65-F5344CB8AC3E}">
        <p14:creationId xmlns:p14="http://schemas.microsoft.com/office/powerpoint/2010/main" val="2212654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arn(inVertical)">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4" restart="whenNotActive" fill="hold" evtFilter="cancelBubble" nodeType="interactiveSeq">
                <p:stCondLst>
                  <p:cond evt="onClick" delay="0">
                    <p:tgtEl>
                      <p:spTgt spid="11"/>
                    </p:tgtEl>
                  </p:cond>
                </p:stCondLst>
                <p:endSync evt="end" delay="0">
                  <p:rtn val="all"/>
                </p:endSync>
                <p:childTnLst>
                  <p:par>
                    <p:cTn id="15" fill="hold">
                      <p:stCondLst>
                        <p:cond delay="0"/>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7627" fill="hold"/>
                                        <p:tgtEl>
                                          <p:spTgt spid="11"/>
                                        </p:tgtEl>
                                      </p:cBhvr>
                                    </p:cmd>
                                  </p:childTnLst>
                                </p:cTn>
                              </p:par>
                            </p:childTnLst>
                          </p:cTn>
                        </p:par>
                      </p:childTnLst>
                    </p:cTn>
                  </p:par>
                </p:childTnLst>
              </p:cTn>
              <p:nextCondLst>
                <p:cond evt="onClick" delay="0">
                  <p:tgtEl>
                    <p:spTgt spid="11"/>
                  </p:tgtEl>
                </p:cond>
              </p:nextCondLst>
            </p:seq>
            <p:audio>
              <p:cMediaNode vol="80000">
                <p:cTn id="19" fill="hold" display="0">
                  <p:stCondLst>
                    <p:cond delay="indefinite"/>
                  </p:stCondLst>
                  <p:endCondLst>
                    <p:cond evt="onStopAudio" delay="0">
                      <p:tgtEl>
                        <p:sldTgt/>
                      </p:tgtEl>
                    </p:cond>
                  </p:endCondLst>
                </p:cTn>
                <p:tgtEl>
                  <p:spTgt spid="11"/>
                </p:tgtEl>
              </p:cMediaNode>
            </p:audio>
          </p:childTnLst>
        </p:cTn>
      </p:par>
    </p:tnLst>
    <p:bldLst>
      <p:bldP spid="3" grpId="0"/>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4"/>
          <a:srcRect/>
          <a:stretch>
            <a:fillRect/>
          </a:stretch>
        </p:blipFill>
        <p:spPr>
          <a:xfrm>
            <a:off x="-1524000" y="2229970"/>
            <a:ext cx="5105400" cy="8086165"/>
          </a:xfrm>
          <a:prstGeom prst="rect">
            <a:avLst/>
          </a:prstGeom>
        </p:spPr>
      </p:pic>
      <p:pic>
        <p:nvPicPr>
          <p:cNvPr id="7" name="Picture 6">
            <a:extLst>
              <a:ext uri="{FF2B5EF4-FFF2-40B4-BE49-F238E27FC236}">
                <a16:creationId xmlns:a16="http://schemas.microsoft.com/office/drawing/2014/main" id="{E36FCF22-9D79-4173-C7B6-0AF63805250B}"/>
              </a:ext>
            </a:extLst>
          </p:cNvPr>
          <p:cNvPicPr>
            <a:picLocks noChangeAspect="1"/>
          </p:cNvPicPr>
          <p:nvPr/>
        </p:nvPicPr>
        <p:blipFill>
          <a:blip r:embed="rId5"/>
          <a:srcRect/>
          <a:stretch>
            <a:fillRect/>
          </a:stretch>
        </p:blipFill>
        <p:spPr>
          <a:xfrm>
            <a:off x="15697200" y="-342900"/>
            <a:ext cx="3136259" cy="2532529"/>
          </a:xfrm>
          <a:prstGeom prst="rect">
            <a:avLst/>
          </a:prstGeom>
        </p:spPr>
      </p:pic>
      <p:pic>
        <p:nvPicPr>
          <p:cNvPr id="8" name="Picture 4">
            <a:extLst>
              <a:ext uri="{FF2B5EF4-FFF2-40B4-BE49-F238E27FC236}">
                <a16:creationId xmlns:a16="http://schemas.microsoft.com/office/drawing/2014/main" id="{922EDFC5-FEC1-D71A-6CE3-280463A1BB4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46323" y="7605734"/>
            <a:ext cx="1752600" cy="2778348"/>
          </a:xfrm>
          <a:prstGeom prst="rect">
            <a:avLst/>
          </a:prstGeom>
        </p:spPr>
      </p:pic>
      <p:sp>
        <p:nvSpPr>
          <p:cNvPr id="3" name="Hình chữ nhật 2">
            <a:extLst>
              <a:ext uri="{FF2B5EF4-FFF2-40B4-BE49-F238E27FC236}">
                <a16:creationId xmlns:a16="http://schemas.microsoft.com/office/drawing/2014/main" id="{75309F3C-862E-6E88-E96D-7E38BF676E2B}"/>
              </a:ext>
            </a:extLst>
          </p:cNvPr>
          <p:cNvSpPr/>
          <p:nvPr/>
        </p:nvSpPr>
        <p:spPr>
          <a:xfrm>
            <a:off x="3474628" y="1230441"/>
            <a:ext cx="3868368" cy="923330"/>
          </a:xfrm>
          <a:prstGeom prst="rect">
            <a:avLst/>
          </a:prstGeom>
          <a:noFill/>
        </p:spPr>
        <p:txBody>
          <a:bodyPr wrap="none" lIns="91440" tIns="45720" rIns="91440" bIns="45720">
            <a:spAutoFit/>
          </a:bodyPr>
          <a:lstStyle/>
          <a:p>
            <a:pPr algn="ctr"/>
            <a:r>
              <a:rPr lang="vi-VN" sz="5400" b="1" dirty="0">
                <a:ln w="0"/>
                <a:solidFill>
                  <a:srgbClr val="FF0000"/>
                </a:solidFill>
                <a:effectLst>
                  <a:outerShdw blurRad="38100" dist="19050" dir="2700000" algn="tl" rotWithShape="0">
                    <a:schemeClr val="dk1">
                      <a:alpha val="40000"/>
                    </a:schemeClr>
                  </a:outerShdw>
                </a:effectLst>
                <a:latin typeface="+mj-lt"/>
              </a:rPr>
              <a:t>Nối câu 1+ 2</a:t>
            </a:r>
            <a:endParaRPr lang="vi-VN" sz="5400" b="1" cap="none" spc="0" dirty="0">
              <a:ln w="0"/>
              <a:solidFill>
                <a:srgbClr val="FF0000"/>
              </a:solidFill>
              <a:effectLst>
                <a:outerShdw blurRad="38100" dist="19050" dir="2700000" algn="tl" rotWithShape="0">
                  <a:schemeClr val="dk1">
                    <a:alpha val="40000"/>
                  </a:schemeClr>
                </a:outerShdw>
              </a:effectLst>
              <a:latin typeface="+mj-lt"/>
            </a:endParaRPr>
          </a:p>
        </p:txBody>
      </p:sp>
      <p:pic>
        <p:nvPicPr>
          <p:cNvPr id="5" name="Hình ảnh 4">
            <a:extLst>
              <a:ext uri="{FF2B5EF4-FFF2-40B4-BE49-F238E27FC236}">
                <a16:creationId xmlns:a16="http://schemas.microsoft.com/office/drawing/2014/main" id="{818ED248-1FFF-3A4F-D6A6-531F2497715F}"/>
              </a:ext>
            </a:extLst>
          </p:cNvPr>
          <p:cNvPicPr>
            <a:picLocks noChangeAspect="1"/>
          </p:cNvPicPr>
          <p:nvPr/>
        </p:nvPicPr>
        <p:blipFill>
          <a:blip r:embed="rId7"/>
          <a:stretch>
            <a:fillRect/>
          </a:stretch>
        </p:blipFill>
        <p:spPr>
          <a:xfrm>
            <a:off x="3352800" y="3431952"/>
            <a:ext cx="14521890" cy="2971800"/>
          </a:xfrm>
          <a:prstGeom prst="rect">
            <a:avLst/>
          </a:prstGeom>
        </p:spPr>
      </p:pic>
      <p:sp>
        <p:nvSpPr>
          <p:cNvPr id="4" name="Hộp Văn bản 3">
            <a:extLst>
              <a:ext uri="{FF2B5EF4-FFF2-40B4-BE49-F238E27FC236}">
                <a16:creationId xmlns:a16="http://schemas.microsoft.com/office/drawing/2014/main" id="{9930FC9C-34D9-2390-E00B-CD1E74921C05}"/>
              </a:ext>
            </a:extLst>
          </p:cNvPr>
          <p:cNvSpPr txBox="1"/>
          <p:nvPr/>
        </p:nvSpPr>
        <p:spPr>
          <a:xfrm>
            <a:off x="5408812" y="4379243"/>
            <a:ext cx="13411200" cy="1077218"/>
          </a:xfrm>
          <a:prstGeom prst="rect">
            <a:avLst/>
          </a:prstGeom>
          <a:noFill/>
        </p:spPr>
        <p:txBody>
          <a:bodyPr wrap="square">
            <a:spAutoFit/>
          </a:bodyPr>
          <a:lstStyle/>
          <a:p>
            <a:r>
              <a:rPr lang="vi-VN" sz="3200" dirty="0">
                <a:latin typeface="+mj-lt"/>
              </a:rPr>
              <a:t>Nếu         em        là      họa          sĩ.              Em     sẽ      vẽ     bức   </a:t>
            </a:r>
            <a:br>
              <a:rPr lang="vi-VN" sz="3200" dirty="0">
                <a:latin typeface="+mj-lt"/>
              </a:rPr>
            </a:br>
            <a:endParaRPr lang="vi-VN" sz="3200" dirty="0">
              <a:latin typeface="+mj-lt"/>
            </a:endParaRPr>
          </a:p>
        </p:txBody>
      </p:sp>
      <p:sp>
        <p:nvSpPr>
          <p:cNvPr id="6" name="Hộp Văn bản 5">
            <a:extLst>
              <a:ext uri="{FF2B5EF4-FFF2-40B4-BE49-F238E27FC236}">
                <a16:creationId xmlns:a16="http://schemas.microsoft.com/office/drawing/2014/main" id="{9CEF3340-E4C1-7FB5-FB89-5C9C456E1ABF}"/>
              </a:ext>
            </a:extLst>
          </p:cNvPr>
          <p:cNvSpPr txBox="1"/>
          <p:nvPr/>
        </p:nvSpPr>
        <p:spPr>
          <a:xfrm>
            <a:off x="4191000" y="6248400"/>
            <a:ext cx="11772794" cy="1077218"/>
          </a:xfrm>
          <a:prstGeom prst="rect">
            <a:avLst/>
          </a:prstGeom>
          <a:noFill/>
        </p:spPr>
        <p:txBody>
          <a:bodyPr wrap="square">
            <a:spAutoFit/>
          </a:bodyPr>
          <a:lstStyle/>
          <a:p>
            <a:r>
              <a:rPr lang="vi-VN" sz="3200" dirty="0">
                <a:latin typeface="+mj-lt"/>
              </a:rPr>
              <a:t>Tranh. Mang dáng hình thầy cô.   Trên bục giảng trường lớp.</a:t>
            </a:r>
            <a:br>
              <a:rPr lang="vi-VN" sz="3200" dirty="0">
                <a:latin typeface="+mj-lt"/>
              </a:rPr>
            </a:br>
            <a:endParaRPr lang="vi-VN" sz="3200" dirty="0">
              <a:latin typeface="+mj-lt"/>
            </a:endParaRPr>
          </a:p>
        </p:txBody>
      </p:sp>
      <p:pic>
        <p:nvPicPr>
          <p:cNvPr id="9" name="Picture 3">
            <a:extLst>
              <a:ext uri="{FF2B5EF4-FFF2-40B4-BE49-F238E27FC236}">
                <a16:creationId xmlns:a16="http://schemas.microsoft.com/office/drawing/2014/main" id="{B80D3C95-4432-3080-2C37-55234F39F79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228600" y="9908571"/>
            <a:ext cx="7315200" cy="487978"/>
          </a:xfrm>
          <a:prstGeom prst="rect">
            <a:avLst/>
          </a:prstGeom>
        </p:spPr>
      </p:pic>
      <p:pic>
        <p:nvPicPr>
          <p:cNvPr id="10" name="Picture 3">
            <a:extLst>
              <a:ext uri="{FF2B5EF4-FFF2-40B4-BE49-F238E27FC236}">
                <a16:creationId xmlns:a16="http://schemas.microsoft.com/office/drawing/2014/main" id="{6B664722-1234-B4D6-625F-4ED2D1DD226A}"/>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6781800" y="9908571"/>
            <a:ext cx="7315200" cy="487978"/>
          </a:xfrm>
          <a:prstGeom prst="rect">
            <a:avLst/>
          </a:prstGeom>
        </p:spPr>
      </p:pic>
      <p:pic>
        <p:nvPicPr>
          <p:cNvPr id="11" name="Picture 3">
            <a:extLst>
              <a:ext uri="{FF2B5EF4-FFF2-40B4-BE49-F238E27FC236}">
                <a16:creationId xmlns:a16="http://schemas.microsoft.com/office/drawing/2014/main" id="{8070F34B-C09C-C944-CB20-C10CA9298D28}"/>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3792200" y="9908571"/>
            <a:ext cx="5029200" cy="487978"/>
          </a:xfrm>
          <a:prstGeom prst="rect">
            <a:avLst/>
          </a:prstGeom>
        </p:spPr>
      </p:pic>
      <p:pic>
        <p:nvPicPr>
          <p:cNvPr id="12" name="I-II">
            <a:hlinkClick r:id="" action="ppaction://media"/>
            <a:extLst>
              <a:ext uri="{FF2B5EF4-FFF2-40B4-BE49-F238E27FC236}">
                <a16:creationId xmlns:a16="http://schemas.microsoft.com/office/drawing/2014/main" id="{29080076-023D-DD9C-413D-AB0BFAFAFAE1}"/>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3944599" y="1186689"/>
            <a:ext cx="967081" cy="967081"/>
          </a:xfrm>
          <a:prstGeom prst="rect">
            <a:avLst/>
          </a:prstGeom>
        </p:spPr>
      </p:pic>
      <p:pic>
        <p:nvPicPr>
          <p:cNvPr id="13" name="Picture 3">
            <a:extLst>
              <a:ext uri="{FF2B5EF4-FFF2-40B4-BE49-F238E27FC236}">
                <a16:creationId xmlns:a16="http://schemas.microsoft.com/office/drawing/2014/main" id="{47EEC7B4-35DB-3B27-706F-9D5395C08482}"/>
              </a:ext>
            </a:extLst>
          </p:cNvPr>
          <p:cNvPicPr>
            <a:picLocks noChangeAspect="1"/>
          </p:cNvPicPr>
          <p:nvPr/>
        </p:nvPicPr>
        <p:blipFill>
          <a:blip r:embed="rId11"/>
          <a:srcRect/>
          <a:stretch>
            <a:fillRect/>
          </a:stretch>
        </p:blipFill>
        <p:spPr>
          <a:xfrm flipH="1">
            <a:off x="0" y="-104235"/>
            <a:ext cx="2836643" cy="1943100"/>
          </a:xfrm>
          <a:prstGeom prst="rect">
            <a:avLst/>
          </a:prstGeom>
        </p:spPr>
      </p:pic>
    </p:spTree>
    <p:extLst>
      <p:ext uri="{BB962C8B-B14F-4D97-AF65-F5344CB8AC3E}">
        <p14:creationId xmlns:p14="http://schemas.microsoft.com/office/powerpoint/2010/main" val="465266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14" presetClass="entr" presetSubtype="1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randombar(horizontal)">
                                      <p:cBhvr>
                                        <p:cTn id="10" dur="500"/>
                                        <p:tgtEl>
                                          <p:spTgt spid="5"/>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randombar(horizontal)">
                                      <p:cBhvr>
                                        <p:cTn id="13" dur="500"/>
                                        <p:tgtEl>
                                          <p:spTgt spid="4"/>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randombar(horizontal)">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12"/>
                    </p:tgtEl>
                  </p:cond>
                </p:stCondLst>
                <p:endSync evt="end" delay="0">
                  <p:rtn val="all"/>
                </p:endSync>
                <p:childTnLst>
                  <p:par>
                    <p:cTn id="18" fill="hold">
                      <p:stCondLst>
                        <p:cond delay="0"/>
                      </p:stCondLst>
                      <p:childTnLst>
                        <p:par>
                          <p:cTn id="19" fill="hold">
                            <p:stCondLst>
                              <p:cond delay="0"/>
                            </p:stCondLst>
                            <p:childTnLst>
                              <p:par>
                                <p:cTn id="20" presetID="1" presetClass="mediacall" presetSubtype="0" fill="hold" nodeType="clickEffect">
                                  <p:stCondLst>
                                    <p:cond delay="0"/>
                                  </p:stCondLst>
                                  <p:childTnLst>
                                    <p:cmd type="call" cmd="playFrom(0.0)">
                                      <p:cBhvr>
                                        <p:cTn id="21" dur="12173" fill="hold"/>
                                        <p:tgtEl>
                                          <p:spTgt spid="12"/>
                                        </p:tgtEl>
                                      </p:cBhvr>
                                    </p:cmd>
                                  </p:childTnLst>
                                </p:cTn>
                              </p:par>
                            </p:childTnLst>
                          </p:cTn>
                        </p:par>
                      </p:childTnLst>
                    </p:cTn>
                  </p:par>
                </p:childTnLst>
              </p:cTn>
              <p:nextCondLst>
                <p:cond evt="onClick" delay="0">
                  <p:tgtEl>
                    <p:spTgt spid="12"/>
                  </p:tgtEl>
                </p:cond>
              </p:nextCondLst>
            </p:seq>
            <p:audio>
              <p:cMediaNode vol="80000">
                <p:cTn id="22" fill="hold" display="0">
                  <p:stCondLst>
                    <p:cond delay="indefinite"/>
                  </p:stCondLst>
                  <p:endCondLst>
                    <p:cond evt="onStopAudio" delay="0">
                      <p:tgtEl>
                        <p:sldTgt/>
                      </p:tgtEl>
                    </p:cond>
                  </p:endCondLst>
                </p:cTn>
                <p:tgtEl>
                  <p:spTgt spid="12"/>
                </p:tgtEl>
              </p:cMediaNode>
            </p:audio>
          </p:childTnLst>
        </p:cTn>
      </p:par>
    </p:tnLst>
    <p:bldLst>
      <p:bldP spid="3" grpId="0"/>
      <p:bldP spid="4" grpId="0"/>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1524000" y="2229970"/>
            <a:ext cx="5105400" cy="8086165"/>
          </a:xfrm>
          <a:prstGeom prst="rect">
            <a:avLst/>
          </a:prstGeom>
        </p:spPr>
      </p:pic>
      <p:pic>
        <p:nvPicPr>
          <p:cNvPr id="7" name="Picture 6">
            <a:extLst>
              <a:ext uri="{FF2B5EF4-FFF2-40B4-BE49-F238E27FC236}">
                <a16:creationId xmlns:a16="http://schemas.microsoft.com/office/drawing/2014/main" id="{E36FCF22-9D79-4173-C7B6-0AF63805250B}"/>
              </a:ext>
            </a:extLst>
          </p:cNvPr>
          <p:cNvPicPr>
            <a:picLocks noChangeAspect="1"/>
          </p:cNvPicPr>
          <p:nvPr/>
        </p:nvPicPr>
        <p:blipFill>
          <a:blip r:embed="rId3"/>
          <a:srcRect/>
          <a:stretch>
            <a:fillRect/>
          </a:stretch>
        </p:blipFill>
        <p:spPr>
          <a:xfrm>
            <a:off x="15697200" y="-342900"/>
            <a:ext cx="3136259" cy="2532529"/>
          </a:xfrm>
          <a:prstGeom prst="rect">
            <a:avLst/>
          </a:prstGeom>
        </p:spPr>
      </p:pic>
      <p:pic>
        <p:nvPicPr>
          <p:cNvPr id="8" name="Picture 4">
            <a:extLst>
              <a:ext uri="{FF2B5EF4-FFF2-40B4-BE49-F238E27FC236}">
                <a16:creationId xmlns:a16="http://schemas.microsoft.com/office/drawing/2014/main" id="{922EDFC5-FEC1-D71A-6CE3-280463A1BB4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84270" y="7508652"/>
            <a:ext cx="1752600" cy="2778348"/>
          </a:xfrm>
          <a:prstGeom prst="rect">
            <a:avLst/>
          </a:prstGeom>
        </p:spPr>
      </p:pic>
      <p:pic>
        <p:nvPicPr>
          <p:cNvPr id="4" name="Hình ảnh 3">
            <a:extLst>
              <a:ext uri="{FF2B5EF4-FFF2-40B4-BE49-F238E27FC236}">
                <a16:creationId xmlns:a16="http://schemas.microsoft.com/office/drawing/2014/main" id="{D34DEAA9-9115-5AF9-3DA2-B77F5DE0418D}"/>
              </a:ext>
            </a:extLst>
          </p:cNvPr>
          <p:cNvPicPr>
            <a:picLocks noChangeAspect="1"/>
          </p:cNvPicPr>
          <p:nvPr/>
        </p:nvPicPr>
        <p:blipFill>
          <a:blip r:embed="rId5"/>
          <a:stretch>
            <a:fillRect/>
          </a:stretch>
        </p:blipFill>
        <p:spPr>
          <a:xfrm>
            <a:off x="2944907" y="2766732"/>
            <a:ext cx="15087600" cy="2209800"/>
          </a:xfrm>
          <a:prstGeom prst="rect">
            <a:avLst/>
          </a:prstGeom>
        </p:spPr>
      </p:pic>
      <p:sp>
        <p:nvSpPr>
          <p:cNvPr id="5" name="Hình chữ nhật 4">
            <a:extLst>
              <a:ext uri="{FF2B5EF4-FFF2-40B4-BE49-F238E27FC236}">
                <a16:creationId xmlns:a16="http://schemas.microsoft.com/office/drawing/2014/main" id="{749B081E-5F9D-D44A-17A9-2F46966A9C8C}"/>
              </a:ext>
            </a:extLst>
          </p:cNvPr>
          <p:cNvSpPr/>
          <p:nvPr/>
        </p:nvSpPr>
        <p:spPr>
          <a:xfrm>
            <a:off x="2992998" y="1768305"/>
            <a:ext cx="1935145" cy="923330"/>
          </a:xfrm>
          <a:prstGeom prst="rect">
            <a:avLst/>
          </a:prstGeom>
          <a:noFill/>
        </p:spPr>
        <p:txBody>
          <a:bodyPr wrap="none" lIns="91440" tIns="45720" rIns="91440" bIns="45720">
            <a:spAutoFit/>
          </a:bodyPr>
          <a:lstStyle/>
          <a:p>
            <a:pPr algn="ctr"/>
            <a:r>
              <a:rPr lang="vi-VN" sz="5400" b="1" dirty="0">
                <a:ln w="0"/>
                <a:solidFill>
                  <a:srgbClr val="FF0000"/>
                </a:solidFill>
                <a:effectLst>
                  <a:outerShdw blurRad="38100" dist="19050" dir="2700000" algn="tl" rotWithShape="0">
                    <a:schemeClr val="dk1">
                      <a:alpha val="40000"/>
                    </a:schemeClr>
                  </a:outerShdw>
                </a:effectLst>
                <a:latin typeface="+mj-lt"/>
              </a:rPr>
              <a:t>Câu 3</a:t>
            </a:r>
            <a:endParaRPr lang="vi-VN" sz="5400" b="1" cap="none" spc="0" dirty="0">
              <a:ln w="0"/>
              <a:solidFill>
                <a:srgbClr val="FF0000"/>
              </a:solidFill>
              <a:effectLst>
                <a:outerShdw blurRad="38100" dist="19050" dir="2700000" algn="tl" rotWithShape="0">
                  <a:schemeClr val="dk1">
                    <a:alpha val="40000"/>
                  </a:schemeClr>
                </a:outerShdw>
              </a:effectLst>
              <a:latin typeface="+mj-lt"/>
            </a:endParaRPr>
          </a:p>
        </p:txBody>
      </p:sp>
      <p:sp>
        <p:nvSpPr>
          <p:cNvPr id="6" name="Hộp Văn bản 5">
            <a:extLst>
              <a:ext uri="{FF2B5EF4-FFF2-40B4-BE49-F238E27FC236}">
                <a16:creationId xmlns:a16="http://schemas.microsoft.com/office/drawing/2014/main" id="{F6A7AB7A-949B-B797-DA19-8C6E1534465D}"/>
              </a:ext>
            </a:extLst>
          </p:cNvPr>
          <p:cNvSpPr txBox="1"/>
          <p:nvPr/>
        </p:nvSpPr>
        <p:spPr>
          <a:xfrm>
            <a:off x="6754906" y="4252632"/>
            <a:ext cx="12051659" cy="584775"/>
          </a:xfrm>
          <a:prstGeom prst="rect">
            <a:avLst/>
          </a:prstGeom>
          <a:noFill/>
        </p:spPr>
        <p:txBody>
          <a:bodyPr wrap="square">
            <a:spAutoFit/>
          </a:bodyPr>
          <a:lstStyle/>
          <a:p>
            <a:r>
              <a:rPr lang="vi-VN" sz="3200" dirty="0">
                <a:latin typeface="+mj-lt"/>
              </a:rPr>
              <a:t>Nếu       em     là      thi           sĩ           em     sẽ       viết    bài    thơ.</a:t>
            </a:r>
          </a:p>
        </p:txBody>
      </p:sp>
      <p:pic>
        <p:nvPicPr>
          <p:cNvPr id="3" name="Picture 3">
            <a:extLst>
              <a:ext uri="{FF2B5EF4-FFF2-40B4-BE49-F238E27FC236}">
                <a16:creationId xmlns:a16="http://schemas.microsoft.com/office/drawing/2014/main" id="{F16C4B63-E77F-DC9F-D633-7623E0F19BD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228600" y="9908571"/>
            <a:ext cx="7315200" cy="487978"/>
          </a:xfrm>
          <a:prstGeom prst="rect">
            <a:avLst/>
          </a:prstGeom>
        </p:spPr>
      </p:pic>
      <p:pic>
        <p:nvPicPr>
          <p:cNvPr id="9" name="Picture 3">
            <a:extLst>
              <a:ext uri="{FF2B5EF4-FFF2-40B4-BE49-F238E27FC236}">
                <a16:creationId xmlns:a16="http://schemas.microsoft.com/office/drawing/2014/main" id="{C137EDAA-515E-22A6-93E9-70D6974A5F8D}"/>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6781800" y="9908571"/>
            <a:ext cx="7315200" cy="487978"/>
          </a:xfrm>
          <a:prstGeom prst="rect">
            <a:avLst/>
          </a:prstGeom>
        </p:spPr>
      </p:pic>
      <p:pic>
        <p:nvPicPr>
          <p:cNvPr id="10" name="Picture 3">
            <a:extLst>
              <a:ext uri="{FF2B5EF4-FFF2-40B4-BE49-F238E27FC236}">
                <a16:creationId xmlns:a16="http://schemas.microsoft.com/office/drawing/2014/main" id="{B9F458AA-0B34-DD5E-B376-4DEC6AF619A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3792200" y="9908571"/>
            <a:ext cx="5029200" cy="487978"/>
          </a:xfrm>
          <a:prstGeom prst="rect">
            <a:avLst/>
          </a:prstGeom>
        </p:spPr>
      </p:pic>
      <p:pic>
        <p:nvPicPr>
          <p:cNvPr id="11" name="Picture 3">
            <a:extLst>
              <a:ext uri="{FF2B5EF4-FFF2-40B4-BE49-F238E27FC236}">
                <a16:creationId xmlns:a16="http://schemas.microsoft.com/office/drawing/2014/main" id="{7C9F21BB-3F17-E0B7-D46A-3001E7F0E094}"/>
              </a:ext>
            </a:extLst>
          </p:cNvPr>
          <p:cNvPicPr>
            <a:picLocks noChangeAspect="1"/>
          </p:cNvPicPr>
          <p:nvPr/>
        </p:nvPicPr>
        <p:blipFill>
          <a:blip r:embed="rId8"/>
          <a:srcRect/>
          <a:stretch>
            <a:fillRect/>
          </a:stretch>
        </p:blipFill>
        <p:spPr>
          <a:xfrm flipH="1">
            <a:off x="0" y="-104235"/>
            <a:ext cx="2836643" cy="1943100"/>
          </a:xfrm>
          <a:prstGeom prst="rect">
            <a:avLst/>
          </a:prstGeom>
        </p:spPr>
      </p:pic>
    </p:spTree>
    <p:extLst>
      <p:ext uri="{BB962C8B-B14F-4D97-AF65-F5344CB8AC3E}">
        <p14:creationId xmlns:p14="http://schemas.microsoft.com/office/powerpoint/2010/main" val="1051843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arn(inVertical)">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4"/>
          <a:srcRect/>
          <a:stretch>
            <a:fillRect/>
          </a:stretch>
        </p:blipFill>
        <p:spPr>
          <a:xfrm>
            <a:off x="-1524000" y="2229970"/>
            <a:ext cx="5105400" cy="8086165"/>
          </a:xfrm>
          <a:prstGeom prst="rect">
            <a:avLst/>
          </a:prstGeom>
        </p:spPr>
      </p:pic>
      <p:pic>
        <p:nvPicPr>
          <p:cNvPr id="7" name="Picture 6">
            <a:extLst>
              <a:ext uri="{FF2B5EF4-FFF2-40B4-BE49-F238E27FC236}">
                <a16:creationId xmlns:a16="http://schemas.microsoft.com/office/drawing/2014/main" id="{E36FCF22-9D79-4173-C7B6-0AF63805250B}"/>
              </a:ext>
            </a:extLst>
          </p:cNvPr>
          <p:cNvPicPr>
            <a:picLocks noChangeAspect="1"/>
          </p:cNvPicPr>
          <p:nvPr/>
        </p:nvPicPr>
        <p:blipFill>
          <a:blip r:embed="rId5"/>
          <a:srcRect/>
          <a:stretch>
            <a:fillRect/>
          </a:stretch>
        </p:blipFill>
        <p:spPr>
          <a:xfrm>
            <a:off x="15697200" y="-342900"/>
            <a:ext cx="3136259" cy="2532529"/>
          </a:xfrm>
          <a:prstGeom prst="rect">
            <a:avLst/>
          </a:prstGeom>
        </p:spPr>
      </p:pic>
      <p:pic>
        <p:nvPicPr>
          <p:cNvPr id="8" name="Picture 4">
            <a:extLst>
              <a:ext uri="{FF2B5EF4-FFF2-40B4-BE49-F238E27FC236}">
                <a16:creationId xmlns:a16="http://schemas.microsoft.com/office/drawing/2014/main" id="{922EDFC5-FEC1-D71A-6CE3-280463A1BB4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04868" y="7374212"/>
            <a:ext cx="1752600" cy="2778348"/>
          </a:xfrm>
          <a:prstGeom prst="rect">
            <a:avLst/>
          </a:prstGeom>
        </p:spPr>
      </p:pic>
      <p:sp>
        <p:nvSpPr>
          <p:cNvPr id="5" name="Hình chữ nhật 4">
            <a:extLst>
              <a:ext uri="{FF2B5EF4-FFF2-40B4-BE49-F238E27FC236}">
                <a16:creationId xmlns:a16="http://schemas.microsoft.com/office/drawing/2014/main" id="{4D567CA7-C5DF-32C1-A435-A0953C9ADFE2}"/>
              </a:ext>
            </a:extLst>
          </p:cNvPr>
          <p:cNvSpPr/>
          <p:nvPr/>
        </p:nvSpPr>
        <p:spPr>
          <a:xfrm>
            <a:off x="2522555" y="1667443"/>
            <a:ext cx="1935145" cy="923330"/>
          </a:xfrm>
          <a:prstGeom prst="rect">
            <a:avLst/>
          </a:prstGeom>
          <a:noFill/>
        </p:spPr>
        <p:txBody>
          <a:bodyPr wrap="none" lIns="91440" tIns="45720" rIns="91440" bIns="45720">
            <a:spAutoFit/>
          </a:bodyPr>
          <a:lstStyle/>
          <a:p>
            <a:pPr algn="ctr"/>
            <a:r>
              <a:rPr lang="vi-VN" sz="5400" b="1" dirty="0">
                <a:ln w="0"/>
                <a:solidFill>
                  <a:srgbClr val="FF0000"/>
                </a:solidFill>
                <a:effectLst>
                  <a:outerShdw blurRad="38100" dist="19050" dir="2700000" algn="tl" rotWithShape="0">
                    <a:schemeClr val="dk1">
                      <a:alpha val="40000"/>
                    </a:schemeClr>
                  </a:outerShdw>
                </a:effectLst>
                <a:latin typeface="+mj-lt"/>
              </a:rPr>
              <a:t>Câu 4</a:t>
            </a:r>
            <a:endParaRPr lang="vi-VN" sz="5400" b="1" cap="none" spc="0" dirty="0">
              <a:ln w="0"/>
              <a:solidFill>
                <a:srgbClr val="FF0000"/>
              </a:solidFill>
              <a:effectLst>
                <a:outerShdw blurRad="38100" dist="19050" dir="2700000" algn="tl" rotWithShape="0">
                  <a:schemeClr val="dk1">
                    <a:alpha val="40000"/>
                  </a:schemeClr>
                </a:outerShdw>
              </a:effectLst>
              <a:latin typeface="+mj-lt"/>
            </a:endParaRPr>
          </a:p>
        </p:txBody>
      </p:sp>
      <p:sp>
        <p:nvSpPr>
          <p:cNvPr id="6" name="Hộp Văn bản 5">
            <a:extLst>
              <a:ext uri="{FF2B5EF4-FFF2-40B4-BE49-F238E27FC236}">
                <a16:creationId xmlns:a16="http://schemas.microsoft.com/office/drawing/2014/main" id="{5C19A655-C3C2-2170-136B-3E7E3179FBD3}"/>
              </a:ext>
            </a:extLst>
          </p:cNvPr>
          <p:cNvSpPr txBox="1"/>
          <p:nvPr/>
        </p:nvSpPr>
        <p:spPr>
          <a:xfrm>
            <a:off x="5522260" y="4851112"/>
            <a:ext cx="10174940" cy="584775"/>
          </a:xfrm>
          <a:prstGeom prst="rect">
            <a:avLst/>
          </a:prstGeom>
          <a:noFill/>
        </p:spPr>
        <p:txBody>
          <a:bodyPr wrap="square">
            <a:spAutoFit/>
          </a:bodyPr>
          <a:lstStyle/>
          <a:p>
            <a:r>
              <a:rPr lang="vi-VN" sz="3200" dirty="0">
                <a:latin typeface="+mj-lt"/>
              </a:rPr>
              <a:t> Lòng biết  ơn   thầy    cô     dìu    dắt   em   nên  người</a:t>
            </a:r>
            <a:r>
              <a:rPr lang="vi-VN" sz="1800" dirty="0"/>
              <a:t>.</a:t>
            </a:r>
            <a:endParaRPr lang="vi-VN" dirty="0"/>
          </a:p>
        </p:txBody>
      </p:sp>
      <p:pic>
        <p:nvPicPr>
          <p:cNvPr id="10" name="Hình ảnh 9">
            <a:extLst>
              <a:ext uri="{FF2B5EF4-FFF2-40B4-BE49-F238E27FC236}">
                <a16:creationId xmlns:a16="http://schemas.microsoft.com/office/drawing/2014/main" id="{45A1E70A-B988-2FF1-F999-843B6CAF81E6}"/>
              </a:ext>
            </a:extLst>
          </p:cNvPr>
          <p:cNvPicPr>
            <a:picLocks noChangeAspect="1"/>
          </p:cNvPicPr>
          <p:nvPr/>
        </p:nvPicPr>
        <p:blipFill>
          <a:blip r:embed="rId7"/>
          <a:stretch>
            <a:fillRect/>
          </a:stretch>
        </p:blipFill>
        <p:spPr>
          <a:xfrm>
            <a:off x="3124200" y="2759273"/>
            <a:ext cx="14532755" cy="1923339"/>
          </a:xfrm>
          <a:prstGeom prst="rect">
            <a:avLst/>
          </a:prstGeom>
        </p:spPr>
      </p:pic>
      <p:pic>
        <p:nvPicPr>
          <p:cNvPr id="3" name="Picture 3">
            <a:extLst>
              <a:ext uri="{FF2B5EF4-FFF2-40B4-BE49-F238E27FC236}">
                <a16:creationId xmlns:a16="http://schemas.microsoft.com/office/drawing/2014/main" id="{FDBA30C0-B820-27FC-3FEE-47E5CD30E69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228600" y="9908571"/>
            <a:ext cx="7315200" cy="487978"/>
          </a:xfrm>
          <a:prstGeom prst="rect">
            <a:avLst/>
          </a:prstGeom>
        </p:spPr>
      </p:pic>
      <p:pic>
        <p:nvPicPr>
          <p:cNvPr id="4" name="Picture 3">
            <a:extLst>
              <a:ext uri="{FF2B5EF4-FFF2-40B4-BE49-F238E27FC236}">
                <a16:creationId xmlns:a16="http://schemas.microsoft.com/office/drawing/2014/main" id="{9C186729-BFA5-DEAF-1276-E33B0ED9F53E}"/>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6781800" y="9908571"/>
            <a:ext cx="7315200" cy="487978"/>
          </a:xfrm>
          <a:prstGeom prst="rect">
            <a:avLst/>
          </a:prstGeom>
        </p:spPr>
      </p:pic>
      <p:pic>
        <p:nvPicPr>
          <p:cNvPr id="9" name="Picture 3">
            <a:extLst>
              <a:ext uri="{FF2B5EF4-FFF2-40B4-BE49-F238E27FC236}">
                <a16:creationId xmlns:a16="http://schemas.microsoft.com/office/drawing/2014/main" id="{BA05FE6A-E458-E401-43A7-E6D71ABC737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3792200" y="9908571"/>
            <a:ext cx="5029200" cy="487978"/>
          </a:xfrm>
          <a:prstGeom prst="rect">
            <a:avLst/>
          </a:prstGeom>
        </p:spPr>
      </p:pic>
      <p:pic>
        <p:nvPicPr>
          <p:cNvPr id="11" name="IV">
            <a:hlinkClick r:id="" action="ppaction://media"/>
            <a:extLst>
              <a:ext uri="{FF2B5EF4-FFF2-40B4-BE49-F238E27FC236}">
                <a16:creationId xmlns:a16="http://schemas.microsoft.com/office/drawing/2014/main" id="{1E5EF550-F30E-2C82-CCD7-7AA6116E334E}"/>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5087599" y="1628532"/>
            <a:ext cx="923329" cy="923329"/>
          </a:xfrm>
          <a:prstGeom prst="rect">
            <a:avLst/>
          </a:prstGeom>
        </p:spPr>
      </p:pic>
      <p:pic>
        <p:nvPicPr>
          <p:cNvPr id="12" name="Picture 3">
            <a:extLst>
              <a:ext uri="{FF2B5EF4-FFF2-40B4-BE49-F238E27FC236}">
                <a16:creationId xmlns:a16="http://schemas.microsoft.com/office/drawing/2014/main" id="{2C128803-5322-3FE2-67B5-A4ACFB92622E}"/>
              </a:ext>
            </a:extLst>
          </p:cNvPr>
          <p:cNvPicPr>
            <a:picLocks noChangeAspect="1"/>
          </p:cNvPicPr>
          <p:nvPr/>
        </p:nvPicPr>
        <p:blipFill>
          <a:blip r:embed="rId11"/>
          <a:srcRect/>
          <a:stretch>
            <a:fillRect/>
          </a:stretch>
        </p:blipFill>
        <p:spPr>
          <a:xfrm flipH="1">
            <a:off x="0" y="-104235"/>
            <a:ext cx="2836643" cy="1943100"/>
          </a:xfrm>
          <a:prstGeom prst="rect">
            <a:avLst/>
          </a:prstGeom>
        </p:spPr>
      </p:pic>
    </p:spTree>
    <p:extLst>
      <p:ext uri="{BB962C8B-B14F-4D97-AF65-F5344CB8AC3E}">
        <p14:creationId xmlns:p14="http://schemas.microsoft.com/office/powerpoint/2010/main" val="1895462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arn(inVertical)">
                                      <p:cBhvr>
                                        <p:cTn id="10" dur="500"/>
                                        <p:tgtEl>
                                          <p:spTgt spid="10"/>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arn(inVertical)">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4" restart="whenNotActive" fill="hold" evtFilter="cancelBubble" nodeType="interactiveSeq">
                <p:stCondLst>
                  <p:cond evt="onClick" delay="0">
                    <p:tgtEl>
                      <p:spTgt spid="11"/>
                    </p:tgtEl>
                  </p:cond>
                </p:stCondLst>
                <p:endSync evt="end" delay="0">
                  <p:rtn val="all"/>
                </p:endSync>
                <p:childTnLst>
                  <p:par>
                    <p:cTn id="15" fill="hold">
                      <p:stCondLst>
                        <p:cond delay="0"/>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7653" fill="hold"/>
                                        <p:tgtEl>
                                          <p:spTgt spid="11"/>
                                        </p:tgtEl>
                                      </p:cBhvr>
                                    </p:cmd>
                                  </p:childTnLst>
                                </p:cTn>
                              </p:par>
                            </p:childTnLst>
                          </p:cTn>
                        </p:par>
                      </p:childTnLst>
                    </p:cTn>
                  </p:par>
                </p:childTnLst>
              </p:cTn>
              <p:nextCondLst>
                <p:cond evt="onClick" delay="0">
                  <p:tgtEl>
                    <p:spTgt spid="11"/>
                  </p:tgtEl>
                </p:cond>
              </p:nextCondLst>
            </p:seq>
            <p:audio>
              <p:cMediaNode vol="80000">
                <p:cTn id="19" fill="hold" display="0">
                  <p:stCondLst>
                    <p:cond delay="indefinite"/>
                  </p:stCondLst>
                  <p:endCondLst>
                    <p:cond evt="onStopAudio" delay="0">
                      <p:tgtEl>
                        <p:sldTgt/>
                      </p:tgtEl>
                    </p:cond>
                  </p:endCondLst>
                </p:cTn>
                <p:tgtEl>
                  <p:spTgt spid="11"/>
                </p:tgtEl>
              </p:cMediaNode>
            </p:audio>
          </p:childTnLst>
        </p:cTn>
      </p:par>
    </p:tnLst>
    <p:bldLst>
      <p:bldP spid="5" grpId="0"/>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4"/>
          <a:srcRect/>
          <a:stretch>
            <a:fillRect/>
          </a:stretch>
        </p:blipFill>
        <p:spPr>
          <a:xfrm>
            <a:off x="-1524000" y="2229970"/>
            <a:ext cx="5105400" cy="8086165"/>
          </a:xfrm>
          <a:prstGeom prst="rect">
            <a:avLst/>
          </a:prstGeom>
        </p:spPr>
      </p:pic>
      <p:pic>
        <p:nvPicPr>
          <p:cNvPr id="7" name="Picture 6">
            <a:extLst>
              <a:ext uri="{FF2B5EF4-FFF2-40B4-BE49-F238E27FC236}">
                <a16:creationId xmlns:a16="http://schemas.microsoft.com/office/drawing/2014/main" id="{E36FCF22-9D79-4173-C7B6-0AF63805250B}"/>
              </a:ext>
            </a:extLst>
          </p:cNvPr>
          <p:cNvPicPr>
            <a:picLocks noChangeAspect="1"/>
          </p:cNvPicPr>
          <p:nvPr/>
        </p:nvPicPr>
        <p:blipFill>
          <a:blip r:embed="rId5"/>
          <a:srcRect/>
          <a:stretch>
            <a:fillRect/>
          </a:stretch>
        </p:blipFill>
        <p:spPr>
          <a:xfrm>
            <a:off x="15697200" y="-342900"/>
            <a:ext cx="3136259" cy="2532529"/>
          </a:xfrm>
          <a:prstGeom prst="rect">
            <a:avLst/>
          </a:prstGeom>
        </p:spPr>
      </p:pic>
      <p:pic>
        <p:nvPicPr>
          <p:cNvPr id="8" name="Picture 4">
            <a:extLst>
              <a:ext uri="{FF2B5EF4-FFF2-40B4-BE49-F238E27FC236}">
                <a16:creationId xmlns:a16="http://schemas.microsoft.com/office/drawing/2014/main" id="{922EDFC5-FEC1-D71A-6CE3-280463A1BB4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10328" y="7508652"/>
            <a:ext cx="1752600" cy="2778348"/>
          </a:xfrm>
          <a:prstGeom prst="rect">
            <a:avLst/>
          </a:prstGeom>
        </p:spPr>
      </p:pic>
      <p:sp>
        <p:nvSpPr>
          <p:cNvPr id="5" name="Hình chữ nhật 4">
            <a:extLst>
              <a:ext uri="{FF2B5EF4-FFF2-40B4-BE49-F238E27FC236}">
                <a16:creationId xmlns:a16="http://schemas.microsoft.com/office/drawing/2014/main" id="{D5A39725-737A-C66D-7A9C-11C9559FC937}"/>
              </a:ext>
            </a:extLst>
          </p:cNvPr>
          <p:cNvSpPr/>
          <p:nvPr/>
        </p:nvSpPr>
        <p:spPr>
          <a:xfrm>
            <a:off x="2362200" y="1810905"/>
            <a:ext cx="2848857" cy="923330"/>
          </a:xfrm>
          <a:prstGeom prst="rect">
            <a:avLst/>
          </a:prstGeom>
          <a:noFill/>
        </p:spPr>
        <p:txBody>
          <a:bodyPr wrap="none" lIns="91440" tIns="45720" rIns="91440" bIns="45720">
            <a:spAutoFit/>
          </a:bodyPr>
          <a:lstStyle/>
          <a:p>
            <a:pPr algn="ctr"/>
            <a:r>
              <a:rPr lang="vi-VN" sz="5400" b="1" dirty="0">
                <a:ln w="0"/>
                <a:solidFill>
                  <a:srgbClr val="FF0000"/>
                </a:solidFill>
                <a:effectLst>
                  <a:outerShdw blurRad="38100" dist="19050" dir="2700000" algn="tl" rotWithShape="0">
                    <a:schemeClr val="dk1">
                      <a:alpha val="40000"/>
                    </a:schemeClr>
                  </a:outerShdw>
                </a:effectLst>
                <a:latin typeface="+mj-lt"/>
              </a:rPr>
              <a:t>Câu 3+ 4</a:t>
            </a:r>
            <a:endParaRPr lang="vi-VN" sz="5400" b="1" cap="none" spc="0" dirty="0">
              <a:ln w="0"/>
              <a:solidFill>
                <a:srgbClr val="FF0000"/>
              </a:solidFill>
              <a:effectLst>
                <a:outerShdw blurRad="38100" dist="19050" dir="2700000" algn="tl" rotWithShape="0">
                  <a:schemeClr val="dk1">
                    <a:alpha val="40000"/>
                  </a:schemeClr>
                </a:outerShdw>
              </a:effectLst>
              <a:latin typeface="+mj-lt"/>
            </a:endParaRPr>
          </a:p>
        </p:txBody>
      </p:sp>
      <p:pic>
        <p:nvPicPr>
          <p:cNvPr id="6" name="Hình ảnh 5">
            <a:extLst>
              <a:ext uri="{FF2B5EF4-FFF2-40B4-BE49-F238E27FC236}">
                <a16:creationId xmlns:a16="http://schemas.microsoft.com/office/drawing/2014/main" id="{9FB2A5D9-9136-386B-FDD4-8E0BB14EA068}"/>
              </a:ext>
            </a:extLst>
          </p:cNvPr>
          <p:cNvPicPr>
            <a:picLocks noChangeAspect="1"/>
          </p:cNvPicPr>
          <p:nvPr/>
        </p:nvPicPr>
        <p:blipFill>
          <a:blip r:embed="rId7"/>
          <a:stretch>
            <a:fillRect/>
          </a:stretch>
        </p:blipFill>
        <p:spPr>
          <a:xfrm>
            <a:off x="3581400" y="3186918"/>
            <a:ext cx="14421932" cy="3200400"/>
          </a:xfrm>
          <a:prstGeom prst="rect">
            <a:avLst/>
          </a:prstGeom>
        </p:spPr>
      </p:pic>
      <p:sp>
        <p:nvSpPr>
          <p:cNvPr id="9" name="Hộp Văn bản 8">
            <a:extLst>
              <a:ext uri="{FF2B5EF4-FFF2-40B4-BE49-F238E27FC236}">
                <a16:creationId xmlns:a16="http://schemas.microsoft.com/office/drawing/2014/main" id="{741CD353-1CE3-3EF4-A09B-1E100426F554}"/>
              </a:ext>
            </a:extLst>
          </p:cNvPr>
          <p:cNvSpPr txBox="1"/>
          <p:nvPr/>
        </p:nvSpPr>
        <p:spPr>
          <a:xfrm>
            <a:off x="7086600" y="4305300"/>
            <a:ext cx="12051659" cy="584775"/>
          </a:xfrm>
          <a:prstGeom prst="rect">
            <a:avLst/>
          </a:prstGeom>
          <a:noFill/>
        </p:spPr>
        <p:txBody>
          <a:bodyPr wrap="square">
            <a:spAutoFit/>
          </a:bodyPr>
          <a:lstStyle/>
          <a:p>
            <a:r>
              <a:rPr lang="vi-VN" sz="3200" dirty="0">
                <a:latin typeface="+mj-lt"/>
              </a:rPr>
              <a:t>Nếu       em      là      thi             sĩ             em      sẽ       viết    bài</a:t>
            </a:r>
          </a:p>
        </p:txBody>
      </p:sp>
      <p:sp>
        <p:nvSpPr>
          <p:cNvPr id="10" name="Hộp Văn bản 9">
            <a:extLst>
              <a:ext uri="{FF2B5EF4-FFF2-40B4-BE49-F238E27FC236}">
                <a16:creationId xmlns:a16="http://schemas.microsoft.com/office/drawing/2014/main" id="{CC96E48C-1C35-A169-C8D5-67A5EB587913}"/>
              </a:ext>
            </a:extLst>
          </p:cNvPr>
          <p:cNvSpPr txBox="1"/>
          <p:nvPr/>
        </p:nvSpPr>
        <p:spPr>
          <a:xfrm>
            <a:off x="4953000" y="6273052"/>
            <a:ext cx="10174940" cy="584775"/>
          </a:xfrm>
          <a:prstGeom prst="rect">
            <a:avLst/>
          </a:prstGeom>
          <a:noFill/>
        </p:spPr>
        <p:txBody>
          <a:bodyPr wrap="square">
            <a:spAutoFit/>
          </a:bodyPr>
          <a:lstStyle/>
          <a:p>
            <a:r>
              <a:rPr lang="vi-VN" sz="3200" dirty="0">
                <a:latin typeface="+mj-lt"/>
              </a:rPr>
              <a:t> thơ.    Lòng biết  ơn   thầy    cô     dìu   dắt   em  nên  người</a:t>
            </a:r>
            <a:r>
              <a:rPr lang="vi-VN" sz="1800" dirty="0"/>
              <a:t>.</a:t>
            </a:r>
            <a:endParaRPr lang="vi-VN" dirty="0"/>
          </a:p>
        </p:txBody>
      </p:sp>
      <p:pic>
        <p:nvPicPr>
          <p:cNvPr id="3" name="Picture 3">
            <a:extLst>
              <a:ext uri="{FF2B5EF4-FFF2-40B4-BE49-F238E27FC236}">
                <a16:creationId xmlns:a16="http://schemas.microsoft.com/office/drawing/2014/main" id="{BD40F09C-C6E0-5AD5-06F0-22A258976E89}"/>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228600" y="9908571"/>
            <a:ext cx="7315200" cy="487978"/>
          </a:xfrm>
          <a:prstGeom prst="rect">
            <a:avLst/>
          </a:prstGeom>
        </p:spPr>
      </p:pic>
      <p:pic>
        <p:nvPicPr>
          <p:cNvPr id="4" name="Picture 3">
            <a:extLst>
              <a:ext uri="{FF2B5EF4-FFF2-40B4-BE49-F238E27FC236}">
                <a16:creationId xmlns:a16="http://schemas.microsoft.com/office/drawing/2014/main" id="{C543EF33-0E9C-E697-5432-B3FDAA4C7F72}"/>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6781800" y="9908571"/>
            <a:ext cx="7315200" cy="487978"/>
          </a:xfrm>
          <a:prstGeom prst="rect">
            <a:avLst/>
          </a:prstGeom>
        </p:spPr>
      </p:pic>
      <p:pic>
        <p:nvPicPr>
          <p:cNvPr id="11" name="Picture 3">
            <a:extLst>
              <a:ext uri="{FF2B5EF4-FFF2-40B4-BE49-F238E27FC236}">
                <a16:creationId xmlns:a16="http://schemas.microsoft.com/office/drawing/2014/main" id="{B27945F9-C8F5-1C9E-EF92-4D67BF2B440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3792200" y="9908571"/>
            <a:ext cx="5029200" cy="487978"/>
          </a:xfrm>
          <a:prstGeom prst="rect">
            <a:avLst/>
          </a:prstGeom>
        </p:spPr>
      </p:pic>
      <p:pic>
        <p:nvPicPr>
          <p:cNvPr id="12" name="III-IV">
            <a:hlinkClick r:id="" action="ppaction://media"/>
            <a:extLst>
              <a:ext uri="{FF2B5EF4-FFF2-40B4-BE49-F238E27FC236}">
                <a16:creationId xmlns:a16="http://schemas.microsoft.com/office/drawing/2014/main" id="{29AC9D34-617B-3B0B-427F-06DD1CC35BBB}"/>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4325599" y="1194340"/>
            <a:ext cx="923329" cy="923329"/>
          </a:xfrm>
          <a:prstGeom prst="rect">
            <a:avLst/>
          </a:prstGeom>
        </p:spPr>
      </p:pic>
      <p:pic>
        <p:nvPicPr>
          <p:cNvPr id="13" name="Picture 3">
            <a:extLst>
              <a:ext uri="{FF2B5EF4-FFF2-40B4-BE49-F238E27FC236}">
                <a16:creationId xmlns:a16="http://schemas.microsoft.com/office/drawing/2014/main" id="{E14CEFEB-DC61-22ED-703F-8FC7578F0708}"/>
              </a:ext>
            </a:extLst>
          </p:cNvPr>
          <p:cNvPicPr>
            <a:picLocks noChangeAspect="1"/>
          </p:cNvPicPr>
          <p:nvPr/>
        </p:nvPicPr>
        <p:blipFill>
          <a:blip r:embed="rId11"/>
          <a:srcRect/>
          <a:stretch>
            <a:fillRect/>
          </a:stretch>
        </p:blipFill>
        <p:spPr>
          <a:xfrm flipH="1">
            <a:off x="0" y="-104235"/>
            <a:ext cx="2836643" cy="1943100"/>
          </a:xfrm>
          <a:prstGeom prst="rect">
            <a:avLst/>
          </a:prstGeom>
        </p:spPr>
      </p:pic>
    </p:spTree>
    <p:extLst>
      <p:ext uri="{BB962C8B-B14F-4D97-AF65-F5344CB8AC3E}">
        <p14:creationId xmlns:p14="http://schemas.microsoft.com/office/powerpoint/2010/main" val="1178195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barn(inVertical)">
                                      <p:cBhvr>
                                        <p:cTn id="13" dur="500"/>
                                        <p:tgtEl>
                                          <p:spTgt spid="9"/>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barn(inVertical)">
                                      <p:cBhvr>
                                        <p:cTn id="1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12"/>
                    </p:tgtEl>
                  </p:cond>
                </p:stCondLst>
                <p:endSync evt="end" delay="0">
                  <p:rtn val="all"/>
                </p:endSync>
                <p:childTnLst>
                  <p:par>
                    <p:cTn id="18" fill="hold">
                      <p:stCondLst>
                        <p:cond delay="0"/>
                      </p:stCondLst>
                      <p:childTnLst>
                        <p:par>
                          <p:cTn id="19" fill="hold">
                            <p:stCondLst>
                              <p:cond delay="0"/>
                            </p:stCondLst>
                            <p:childTnLst>
                              <p:par>
                                <p:cTn id="20" presetID="1" presetClass="mediacall" presetSubtype="0" fill="hold" nodeType="clickEffect">
                                  <p:stCondLst>
                                    <p:cond delay="0"/>
                                  </p:stCondLst>
                                  <p:childTnLst>
                                    <p:cmd type="call" cmd="playFrom(0.0)">
                                      <p:cBhvr>
                                        <p:cTn id="21" dur="12173" fill="hold"/>
                                        <p:tgtEl>
                                          <p:spTgt spid="12"/>
                                        </p:tgtEl>
                                      </p:cBhvr>
                                    </p:cmd>
                                  </p:childTnLst>
                                </p:cTn>
                              </p:par>
                            </p:childTnLst>
                          </p:cTn>
                        </p:par>
                      </p:childTnLst>
                    </p:cTn>
                  </p:par>
                </p:childTnLst>
              </p:cTn>
              <p:nextCondLst>
                <p:cond evt="onClick" delay="0">
                  <p:tgtEl>
                    <p:spTgt spid="12"/>
                  </p:tgtEl>
                </p:cond>
              </p:nextCondLst>
            </p:seq>
            <p:audio>
              <p:cMediaNode vol="80000">
                <p:cTn id="22" fill="hold" display="0">
                  <p:stCondLst>
                    <p:cond delay="indefinite"/>
                  </p:stCondLst>
                  <p:endCondLst>
                    <p:cond evt="onStopAudio" delay="0">
                      <p:tgtEl>
                        <p:sldTgt/>
                      </p:tgtEl>
                    </p:cond>
                  </p:endCondLst>
                </p:cTn>
                <p:tgtEl>
                  <p:spTgt spid="12"/>
                </p:tgtEl>
              </p:cMediaNode>
            </p:audio>
          </p:childTnLst>
        </p:cTn>
      </p:par>
    </p:tnLst>
    <p:bldLst>
      <p:bldP spid="5" grpId="0"/>
      <p:bldP spid="9" grpId="0"/>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7 not nhac xinh.nen">
            <a:hlinkClick r:id="" action="ppaction://media"/>
            <a:extLst>
              <a:ext uri="{FF2B5EF4-FFF2-40B4-BE49-F238E27FC236}">
                <a16:creationId xmlns:a16="http://schemas.microsoft.com/office/drawing/2014/main" id="{C6D5333E-AE81-2CFD-6528-ED9427449E5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 y="0"/>
            <a:ext cx="18262635" cy="10287000"/>
          </a:xfrm>
          <a:prstGeom prst="rect">
            <a:avLst/>
          </a:prstGeom>
        </p:spPr>
      </p:pic>
    </p:spTree>
    <p:extLst>
      <p:ext uri="{BB962C8B-B14F-4D97-AF65-F5344CB8AC3E}">
        <p14:creationId xmlns:p14="http://schemas.microsoft.com/office/powerpoint/2010/main" val="1781456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318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4"/>
          <a:srcRect/>
          <a:stretch>
            <a:fillRect/>
          </a:stretch>
        </p:blipFill>
        <p:spPr>
          <a:xfrm>
            <a:off x="-2095500" y="2426483"/>
            <a:ext cx="5105400" cy="8086165"/>
          </a:xfrm>
          <a:prstGeom prst="rect">
            <a:avLst/>
          </a:prstGeom>
        </p:spPr>
      </p:pic>
      <p:pic>
        <p:nvPicPr>
          <p:cNvPr id="7" name="Picture 6">
            <a:extLst>
              <a:ext uri="{FF2B5EF4-FFF2-40B4-BE49-F238E27FC236}">
                <a16:creationId xmlns:a16="http://schemas.microsoft.com/office/drawing/2014/main" id="{E36FCF22-9D79-4173-C7B6-0AF63805250B}"/>
              </a:ext>
            </a:extLst>
          </p:cNvPr>
          <p:cNvPicPr>
            <a:picLocks noChangeAspect="1"/>
          </p:cNvPicPr>
          <p:nvPr/>
        </p:nvPicPr>
        <p:blipFill>
          <a:blip r:embed="rId5"/>
          <a:srcRect/>
          <a:stretch>
            <a:fillRect/>
          </a:stretch>
        </p:blipFill>
        <p:spPr>
          <a:xfrm>
            <a:off x="15697200" y="-342900"/>
            <a:ext cx="3136259" cy="2532529"/>
          </a:xfrm>
          <a:prstGeom prst="rect">
            <a:avLst/>
          </a:prstGeom>
        </p:spPr>
      </p:pic>
      <p:pic>
        <p:nvPicPr>
          <p:cNvPr id="8" name="Picture 4">
            <a:extLst>
              <a:ext uri="{FF2B5EF4-FFF2-40B4-BE49-F238E27FC236}">
                <a16:creationId xmlns:a16="http://schemas.microsoft.com/office/drawing/2014/main" id="{922EDFC5-FEC1-D71A-6CE3-280463A1BB4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552700" y="7508652"/>
            <a:ext cx="1752600" cy="2778348"/>
          </a:xfrm>
          <a:prstGeom prst="rect">
            <a:avLst/>
          </a:prstGeom>
        </p:spPr>
      </p:pic>
      <p:sp>
        <p:nvSpPr>
          <p:cNvPr id="5" name="Hình chữ nhật 4">
            <a:extLst>
              <a:ext uri="{FF2B5EF4-FFF2-40B4-BE49-F238E27FC236}">
                <a16:creationId xmlns:a16="http://schemas.microsoft.com/office/drawing/2014/main" id="{F2542752-5AED-E010-A3C5-356C58C9D215}"/>
              </a:ext>
            </a:extLst>
          </p:cNvPr>
          <p:cNvSpPr/>
          <p:nvPr/>
        </p:nvSpPr>
        <p:spPr>
          <a:xfrm>
            <a:off x="2520819" y="2189629"/>
            <a:ext cx="1935145" cy="923330"/>
          </a:xfrm>
          <a:prstGeom prst="rect">
            <a:avLst/>
          </a:prstGeom>
          <a:noFill/>
        </p:spPr>
        <p:txBody>
          <a:bodyPr wrap="none" lIns="91440" tIns="45720" rIns="91440" bIns="45720">
            <a:spAutoFit/>
          </a:bodyPr>
          <a:lstStyle/>
          <a:p>
            <a:pPr algn="ctr"/>
            <a:r>
              <a:rPr lang="vi-VN" sz="5400" b="1" dirty="0">
                <a:ln w="0"/>
                <a:solidFill>
                  <a:srgbClr val="FF0000"/>
                </a:solidFill>
                <a:effectLst>
                  <a:outerShdw blurRad="38100" dist="19050" dir="2700000" algn="tl" rotWithShape="0">
                    <a:schemeClr val="dk1">
                      <a:alpha val="40000"/>
                    </a:schemeClr>
                  </a:outerShdw>
                </a:effectLst>
                <a:latin typeface="+mj-lt"/>
              </a:rPr>
              <a:t>Câu 5</a:t>
            </a:r>
            <a:endParaRPr lang="vi-VN" sz="5400" b="1" cap="none" spc="0" dirty="0">
              <a:ln w="0"/>
              <a:solidFill>
                <a:srgbClr val="FF0000"/>
              </a:solidFill>
              <a:effectLst>
                <a:outerShdw blurRad="38100" dist="19050" dir="2700000" algn="tl" rotWithShape="0">
                  <a:schemeClr val="dk1">
                    <a:alpha val="40000"/>
                  </a:schemeClr>
                </a:outerShdw>
              </a:effectLst>
              <a:latin typeface="+mj-lt"/>
            </a:endParaRPr>
          </a:p>
        </p:txBody>
      </p:sp>
      <p:sp>
        <p:nvSpPr>
          <p:cNvPr id="6" name="Hộp Văn bản 5">
            <a:extLst>
              <a:ext uri="{FF2B5EF4-FFF2-40B4-BE49-F238E27FC236}">
                <a16:creationId xmlns:a16="http://schemas.microsoft.com/office/drawing/2014/main" id="{58FE9028-2294-0569-BD1B-2C7A7FC6B5E2}"/>
              </a:ext>
            </a:extLst>
          </p:cNvPr>
          <p:cNvSpPr txBox="1"/>
          <p:nvPr/>
        </p:nvSpPr>
        <p:spPr>
          <a:xfrm>
            <a:off x="5334000" y="5114925"/>
            <a:ext cx="14630400" cy="584775"/>
          </a:xfrm>
          <a:prstGeom prst="rect">
            <a:avLst/>
          </a:prstGeom>
          <a:noFill/>
        </p:spPr>
        <p:txBody>
          <a:bodyPr wrap="square">
            <a:spAutoFit/>
          </a:bodyPr>
          <a:lstStyle/>
          <a:p>
            <a:r>
              <a:rPr lang="vi-VN" sz="2800" dirty="0">
                <a:latin typeface="+mj-lt"/>
              </a:rPr>
              <a:t> </a:t>
            </a:r>
            <a:r>
              <a:rPr lang="vi-VN" sz="3200" dirty="0">
                <a:latin typeface="+mj-lt"/>
              </a:rPr>
              <a:t>Em      không   quên        những    lời     của    thầy       cô.      </a:t>
            </a:r>
            <a:endParaRPr lang="vi-VN" sz="2800" dirty="0">
              <a:latin typeface="+mj-lt"/>
            </a:endParaRPr>
          </a:p>
        </p:txBody>
      </p:sp>
      <p:pic>
        <p:nvPicPr>
          <p:cNvPr id="11" name="Hình ảnh 10">
            <a:extLst>
              <a:ext uri="{FF2B5EF4-FFF2-40B4-BE49-F238E27FC236}">
                <a16:creationId xmlns:a16="http://schemas.microsoft.com/office/drawing/2014/main" id="{7B213893-6372-FE9E-C9E2-C99F5278EF26}"/>
              </a:ext>
            </a:extLst>
          </p:cNvPr>
          <p:cNvPicPr>
            <a:picLocks noChangeAspect="1"/>
          </p:cNvPicPr>
          <p:nvPr/>
        </p:nvPicPr>
        <p:blipFill>
          <a:blip r:embed="rId7"/>
          <a:stretch>
            <a:fillRect/>
          </a:stretch>
        </p:blipFill>
        <p:spPr>
          <a:xfrm>
            <a:off x="2834608" y="3695700"/>
            <a:ext cx="13624592" cy="1475951"/>
          </a:xfrm>
          <a:prstGeom prst="rect">
            <a:avLst/>
          </a:prstGeom>
        </p:spPr>
      </p:pic>
      <p:pic>
        <p:nvPicPr>
          <p:cNvPr id="12" name="Picture 3">
            <a:extLst>
              <a:ext uri="{FF2B5EF4-FFF2-40B4-BE49-F238E27FC236}">
                <a16:creationId xmlns:a16="http://schemas.microsoft.com/office/drawing/2014/main" id="{748C2361-AADD-06CA-2492-DC5189E648B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228600" y="9908571"/>
            <a:ext cx="7315200" cy="487978"/>
          </a:xfrm>
          <a:prstGeom prst="rect">
            <a:avLst/>
          </a:prstGeom>
        </p:spPr>
      </p:pic>
      <p:pic>
        <p:nvPicPr>
          <p:cNvPr id="13" name="Picture 3">
            <a:extLst>
              <a:ext uri="{FF2B5EF4-FFF2-40B4-BE49-F238E27FC236}">
                <a16:creationId xmlns:a16="http://schemas.microsoft.com/office/drawing/2014/main" id="{55D653FE-C8FC-4D25-BCE1-C73EB6EBBBD8}"/>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6781800" y="9908571"/>
            <a:ext cx="7315200" cy="487978"/>
          </a:xfrm>
          <a:prstGeom prst="rect">
            <a:avLst/>
          </a:prstGeom>
        </p:spPr>
      </p:pic>
      <p:pic>
        <p:nvPicPr>
          <p:cNvPr id="14" name="Picture 3">
            <a:extLst>
              <a:ext uri="{FF2B5EF4-FFF2-40B4-BE49-F238E27FC236}">
                <a16:creationId xmlns:a16="http://schemas.microsoft.com/office/drawing/2014/main" id="{181F88C4-CA4E-7F07-CD6B-8FA9B97FC205}"/>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3792200" y="9908571"/>
            <a:ext cx="5029200" cy="487978"/>
          </a:xfrm>
          <a:prstGeom prst="rect">
            <a:avLst/>
          </a:prstGeom>
        </p:spPr>
      </p:pic>
      <p:pic>
        <p:nvPicPr>
          <p:cNvPr id="15" name="V">
            <a:hlinkClick r:id="" action="ppaction://media"/>
            <a:extLst>
              <a:ext uri="{FF2B5EF4-FFF2-40B4-BE49-F238E27FC236}">
                <a16:creationId xmlns:a16="http://schemas.microsoft.com/office/drawing/2014/main" id="{E73B4AE0-BEF0-54E4-050F-A7115C797BF4}"/>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4935200" y="1358699"/>
            <a:ext cx="1067784" cy="1067784"/>
          </a:xfrm>
          <a:prstGeom prst="rect">
            <a:avLst/>
          </a:prstGeom>
        </p:spPr>
      </p:pic>
      <p:pic>
        <p:nvPicPr>
          <p:cNvPr id="3" name="Picture 3">
            <a:extLst>
              <a:ext uri="{FF2B5EF4-FFF2-40B4-BE49-F238E27FC236}">
                <a16:creationId xmlns:a16="http://schemas.microsoft.com/office/drawing/2014/main" id="{FFD42E3A-5DF9-6EEC-F7E4-F89D00C9AF2E}"/>
              </a:ext>
            </a:extLst>
          </p:cNvPr>
          <p:cNvPicPr>
            <a:picLocks noChangeAspect="1"/>
          </p:cNvPicPr>
          <p:nvPr/>
        </p:nvPicPr>
        <p:blipFill>
          <a:blip r:embed="rId11"/>
          <a:srcRect/>
          <a:stretch>
            <a:fillRect/>
          </a:stretch>
        </p:blipFill>
        <p:spPr>
          <a:xfrm flipH="1">
            <a:off x="0" y="-104235"/>
            <a:ext cx="2836643" cy="1943100"/>
          </a:xfrm>
          <a:prstGeom prst="rect">
            <a:avLst/>
          </a:prstGeom>
        </p:spPr>
      </p:pic>
    </p:spTree>
    <p:extLst>
      <p:ext uri="{BB962C8B-B14F-4D97-AF65-F5344CB8AC3E}">
        <p14:creationId xmlns:p14="http://schemas.microsoft.com/office/powerpoint/2010/main" val="1892920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barn(inVertical)">
                                      <p:cBhvr>
                                        <p:cTn id="10" dur="500"/>
                                        <p:tgtEl>
                                          <p:spTgt spid="11"/>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arn(inVertical)">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4" restart="whenNotActive" fill="hold" evtFilter="cancelBubble" nodeType="interactiveSeq">
                <p:stCondLst>
                  <p:cond evt="onClick" delay="0">
                    <p:tgtEl>
                      <p:spTgt spid="15"/>
                    </p:tgtEl>
                  </p:cond>
                </p:stCondLst>
                <p:endSync evt="end" delay="0">
                  <p:rtn val="all"/>
                </p:endSync>
                <p:childTnLst>
                  <p:par>
                    <p:cTn id="15" fill="hold">
                      <p:stCondLst>
                        <p:cond delay="0"/>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6844" fill="hold"/>
                                        <p:tgtEl>
                                          <p:spTgt spid="15"/>
                                        </p:tgtEl>
                                      </p:cBhvr>
                                    </p:cmd>
                                  </p:childTnLst>
                                </p:cTn>
                              </p:par>
                            </p:childTnLst>
                          </p:cTn>
                        </p:par>
                      </p:childTnLst>
                    </p:cTn>
                  </p:par>
                </p:childTnLst>
              </p:cTn>
              <p:nextCondLst>
                <p:cond evt="onClick" delay="0">
                  <p:tgtEl>
                    <p:spTgt spid="15"/>
                  </p:tgtEl>
                </p:cond>
              </p:nextCondLst>
            </p:seq>
            <p:audio>
              <p:cMediaNode vol="80000">
                <p:cTn id="19" fill="hold" display="0">
                  <p:stCondLst>
                    <p:cond delay="indefinite"/>
                  </p:stCondLst>
                  <p:endCondLst>
                    <p:cond evt="onStopAudio" delay="0">
                      <p:tgtEl>
                        <p:sldTgt/>
                      </p:tgtEl>
                    </p:cond>
                  </p:endCondLst>
                </p:cTn>
                <p:tgtEl>
                  <p:spTgt spid="15"/>
                </p:tgtEl>
              </p:cMediaNode>
            </p:audio>
          </p:childTnLst>
        </p:cTn>
      </p:par>
    </p:tnLst>
    <p:bldLst>
      <p:bldP spid="5" grpId="0"/>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1B9FE3CD-DD8E-02C6-E035-BCE1C119454F}"/>
              </a:ext>
            </a:extLst>
          </p:cNvPr>
          <p:cNvPicPr>
            <a:picLocks noChangeAspect="1"/>
          </p:cNvPicPr>
          <p:nvPr/>
        </p:nvPicPr>
        <p:blipFill>
          <a:blip r:embed="rId4"/>
          <a:srcRect/>
          <a:stretch>
            <a:fillRect/>
          </a:stretch>
        </p:blipFill>
        <p:spPr>
          <a:xfrm>
            <a:off x="-1752600" y="3175860"/>
            <a:ext cx="4480727" cy="7096779"/>
          </a:xfrm>
          <a:prstGeom prst="rect">
            <a:avLst/>
          </a:prstGeom>
        </p:spPr>
      </p:pic>
      <p:pic>
        <p:nvPicPr>
          <p:cNvPr id="5" name="Picture 6">
            <a:extLst>
              <a:ext uri="{FF2B5EF4-FFF2-40B4-BE49-F238E27FC236}">
                <a16:creationId xmlns:a16="http://schemas.microsoft.com/office/drawing/2014/main" id="{FC2CDA77-CC1F-9348-D258-8DD49DDD95F2}"/>
              </a:ext>
            </a:extLst>
          </p:cNvPr>
          <p:cNvPicPr>
            <a:picLocks noChangeAspect="1"/>
          </p:cNvPicPr>
          <p:nvPr/>
        </p:nvPicPr>
        <p:blipFill>
          <a:blip r:embed="rId5"/>
          <a:srcRect/>
          <a:stretch>
            <a:fillRect/>
          </a:stretch>
        </p:blipFill>
        <p:spPr>
          <a:xfrm>
            <a:off x="15697200" y="-342900"/>
            <a:ext cx="3136259" cy="2532529"/>
          </a:xfrm>
          <a:prstGeom prst="rect">
            <a:avLst/>
          </a:prstGeom>
        </p:spPr>
      </p:pic>
      <p:pic>
        <p:nvPicPr>
          <p:cNvPr id="6" name="Picture 4">
            <a:extLst>
              <a:ext uri="{FF2B5EF4-FFF2-40B4-BE49-F238E27FC236}">
                <a16:creationId xmlns:a16="http://schemas.microsoft.com/office/drawing/2014/main" id="{ED845F95-ECCE-5915-C57C-317EA7A7755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38400" y="7374212"/>
            <a:ext cx="1752600" cy="2778348"/>
          </a:xfrm>
          <a:prstGeom prst="rect">
            <a:avLst/>
          </a:prstGeom>
        </p:spPr>
      </p:pic>
      <p:sp>
        <p:nvSpPr>
          <p:cNvPr id="7" name="Hình chữ nhật 6">
            <a:extLst>
              <a:ext uri="{FF2B5EF4-FFF2-40B4-BE49-F238E27FC236}">
                <a16:creationId xmlns:a16="http://schemas.microsoft.com/office/drawing/2014/main" id="{DAFA6986-7A68-05B3-B9FD-08B5D5C5869B}"/>
              </a:ext>
            </a:extLst>
          </p:cNvPr>
          <p:cNvSpPr/>
          <p:nvPr/>
        </p:nvSpPr>
        <p:spPr>
          <a:xfrm>
            <a:off x="2080427" y="1616633"/>
            <a:ext cx="1935145" cy="923330"/>
          </a:xfrm>
          <a:prstGeom prst="rect">
            <a:avLst/>
          </a:prstGeom>
          <a:noFill/>
        </p:spPr>
        <p:txBody>
          <a:bodyPr wrap="none" lIns="91440" tIns="45720" rIns="91440" bIns="45720">
            <a:spAutoFit/>
          </a:bodyPr>
          <a:lstStyle/>
          <a:p>
            <a:pPr algn="ctr"/>
            <a:r>
              <a:rPr lang="vi-VN" sz="5400" b="1" dirty="0">
                <a:ln w="0"/>
                <a:solidFill>
                  <a:srgbClr val="FF0000"/>
                </a:solidFill>
                <a:effectLst>
                  <a:outerShdw blurRad="38100" dist="19050" dir="2700000" algn="tl" rotWithShape="0">
                    <a:schemeClr val="dk1">
                      <a:alpha val="40000"/>
                    </a:schemeClr>
                  </a:outerShdw>
                </a:effectLst>
                <a:latin typeface="+mj-lt"/>
              </a:rPr>
              <a:t>Câu 6</a:t>
            </a:r>
            <a:endParaRPr lang="vi-VN" sz="5400" b="1" cap="none" spc="0" dirty="0">
              <a:ln w="0"/>
              <a:solidFill>
                <a:srgbClr val="FF0000"/>
              </a:solidFill>
              <a:effectLst>
                <a:outerShdw blurRad="38100" dist="19050" dir="2700000" algn="tl" rotWithShape="0">
                  <a:schemeClr val="dk1">
                    <a:alpha val="40000"/>
                  </a:schemeClr>
                </a:outerShdw>
              </a:effectLst>
              <a:latin typeface="+mj-lt"/>
            </a:endParaRPr>
          </a:p>
        </p:txBody>
      </p:sp>
      <p:sp>
        <p:nvSpPr>
          <p:cNvPr id="8" name="Hộp Văn bản 7">
            <a:extLst>
              <a:ext uri="{FF2B5EF4-FFF2-40B4-BE49-F238E27FC236}">
                <a16:creationId xmlns:a16="http://schemas.microsoft.com/office/drawing/2014/main" id="{D35633FE-3F8B-6ECA-C717-3AD461F19FD6}"/>
              </a:ext>
            </a:extLst>
          </p:cNvPr>
          <p:cNvSpPr txBox="1"/>
          <p:nvPr/>
        </p:nvSpPr>
        <p:spPr>
          <a:xfrm>
            <a:off x="2895600" y="4715304"/>
            <a:ext cx="14630400" cy="584775"/>
          </a:xfrm>
          <a:prstGeom prst="rect">
            <a:avLst/>
          </a:prstGeom>
          <a:noFill/>
        </p:spPr>
        <p:txBody>
          <a:bodyPr wrap="square">
            <a:spAutoFit/>
          </a:bodyPr>
          <a:lstStyle/>
          <a:p>
            <a:r>
              <a:rPr lang="vi-VN" sz="2800" dirty="0">
                <a:latin typeface="+mj-lt"/>
              </a:rPr>
              <a:t> </a:t>
            </a:r>
            <a:r>
              <a:rPr lang="vi-VN" sz="3200" dirty="0">
                <a:latin typeface="+mj-lt"/>
              </a:rPr>
              <a:t>Đem          cho          em            biết         bao     điều    mới        lạ.</a:t>
            </a:r>
            <a:endParaRPr lang="vi-VN" sz="2800" dirty="0">
              <a:latin typeface="+mj-lt"/>
            </a:endParaRPr>
          </a:p>
        </p:txBody>
      </p:sp>
      <p:pic>
        <p:nvPicPr>
          <p:cNvPr id="10" name="Hình ảnh 9">
            <a:extLst>
              <a:ext uri="{FF2B5EF4-FFF2-40B4-BE49-F238E27FC236}">
                <a16:creationId xmlns:a16="http://schemas.microsoft.com/office/drawing/2014/main" id="{02E79963-866D-2F16-7A96-D67DF7FD3F3A}"/>
              </a:ext>
            </a:extLst>
          </p:cNvPr>
          <p:cNvPicPr>
            <a:picLocks noChangeAspect="1"/>
          </p:cNvPicPr>
          <p:nvPr/>
        </p:nvPicPr>
        <p:blipFill>
          <a:blip r:embed="rId7"/>
          <a:stretch>
            <a:fillRect/>
          </a:stretch>
        </p:blipFill>
        <p:spPr>
          <a:xfrm>
            <a:off x="1752599" y="2960767"/>
            <a:ext cx="14963553" cy="1763095"/>
          </a:xfrm>
          <a:prstGeom prst="rect">
            <a:avLst/>
          </a:prstGeom>
        </p:spPr>
      </p:pic>
      <p:pic>
        <p:nvPicPr>
          <p:cNvPr id="11" name="Picture 3">
            <a:extLst>
              <a:ext uri="{FF2B5EF4-FFF2-40B4-BE49-F238E27FC236}">
                <a16:creationId xmlns:a16="http://schemas.microsoft.com/office/drawing/2014/main" id="{3720D7C8-15C4-ED20-8141-7920851EDC0F}"/>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228600" y="9908571"/>
            <a:ext cx="7315200" cy="487978"/>
          </a:xfrm>
          <a:prstGeom prst="rect">
            <a:avLst/>
          </a:prstGeom>
        </p:spPr>
      </p:pic>
      <p:pic>
        <p:nvPicPr>
          <p:cNvPr id="12" name="Picture 3">
            <a:extLst>
              <a:ext uri="{FF2B5EF4-FFF2-40B4-BE49-F238E27FC236}">
                <a16:creationId xmlns:a16="http://schemas.microsoft.com/office/drawing/2014/main" id="{B8EE1CC4-1EA2-8868-A0E9-FF44DF394F22}"/>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6781800" y="9908571"/>
            <a:ext cx="7315200" cy="487978"/>
          </a:xfrm>
          <a:prstGeom prst="rect">
            <a:avLst/>
          </a:prstGeom>
        </p:spPr>
      </p:pic>
      <p:pic>
        <p:nvPicPr>
          <p:cNvPr id="13" name="Picture 3">
            <a:extLst>
              <a:ext uri="{FF2B5EF4-FFF2-40B4-BE49-F238E27FC236}">
                <a16:creationId xmlns:a16="http://schemas.microsoft.com/office/drawing/2014/main" id="{AD4CC1C2-04E8-2D77-F4AD-4895425D3DD2}"/>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3792200" y="9908571"/>
            <a:ext cx="5029200" cy="487978"/>
          </a:xfrm>
          <a:prstGeom prst="rect">
            <a:avLst/>
          </a:prstGeom>
        </p:spPr>
      </p:pic>
      <p:pic>
        <p:nvPicPr>
          <p:cNvPr id="14" name="VI">
            <a:hlinkClick r:id="" action="ppaction://media"/>
            <a:extLst>
              <a:ext uri="{FF2B5EF4-FFF2-40B4-BE49-F238E27FC236}">
                <a16:creationId xmlns:a16="http://schemas.microsoft.com/office/drawing/2014/main" id="{937B85B7-58E4-D487-1E3D-3B4A87AF94E1}"/>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5392400" y="2106258"/>
            <a:ext cx="923330" cy="923330"/>
          </a:xfrm>
          <a:prstGeom prst="rect">
            <a:avLst/>
          </a:prstGeom>
        </p:spPr>
      </p:pic>
      <p:pic>
        <p:nvPicPr>
          <p:cNvPr id="2" name="Picture 3">
            <a:extLst>
              <a:ext uri="{FF2B5EF4-FFF2-40B4-BE49-F238E27FC236}">
                <a16:creationId xmlns:a16="http://schemas.microsoft.com/office/drawing/2014/main" id="{C57B50E9-0670-08BD-C6A2-995E14FE702F}"/>
              </a:ext>
            </a:extLst>
          </p:cNvPr>
          <p:cNvPicPr>
            <a:picLocks noChangeAspect="1"/>
          </p:cNvPicPr>
          <p:nvPr/>
        </p:nvPicPr>
        <p:blipFill>
          <a:blip r:embed="rId11"/>
          <a:srcRect/>
          <a:stretch>
            <a:fillRect/>
          </a:stretch>
        </p:blipFill>
        <p:spPr>
          <a:xfrm flipH="1">
            <a:off x="0" y="-104235"/>
            <a:ext cx="2836643" cy="1943100"/>
          </a:xfrm>
          <a:prstGeom prst="rect">
            <a:avLst/>
          </a:prstGeom>
        </p:spPr>
      </p:pic>
    </p:spTree>
    <p:extLst>
      <p:ext uri="{BB962C8B-B14F-4D97-AF65-F5344CB8AC3E}">
        <p14:creationId xmlns:p14="http://schemas.microsoft.com/office/powerpoint/2010/main" val="896116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arn(inVertical)">
                                      <p:cBhvr>
                                        <p:cTn id="10" dur="500"/>
                                        <p:tgtEl>
                                          <p:spTgt spid="10"/>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barn(inVertical)">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4" restart="whenNotActive" fill="hold" evtFilter="cancelBubble" nodeType="interactiveSeq">
                <p:stCondLst>
                  <p:cond evt="onClick" delay="0">
                    <p:tgtEl>
                      <p:spTgt spid="14"/>
                    </p:tgtEl>
                  </p:cond>
                </p:stCondLst>
                <p:endSync evt="end" delay="0">
                  <p:rtn val="all"/>
                </p:endSync>
                <p:childTnLst>
                  <p:par>
                    <p:cTn id="15" fill="hold">
                      <p:stCondLst>
                        <p:cond delay="0"/>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6844" fill="hold"/>
                                        <p:tgtEl>
                                          <p:spTgt spid="14"/>
                                        </p:tgtEl>
                                      </p:cBhvr>
                                    </p:cmd>
                                  </p:childTnLst>
                                </p:cTn>
                              </p:par>
                            </p:childTnLst>
                          </p:cTn>
                        </p:par>
                      </p:childTnLst>
                    </p:cTn>
                  </p:par>
                </p:childTnLst>
              </p:cTn>
              <p:nextCondLst>
                <p:cond evt="onClick" delay="0">
                  <p:tgtEl>
                    <p:spTgt spid="14"/>
                  </p:tgtEl>
                </p:cond>
              </p:nextCondLst>
            </p:seq>
            <p:audio>
              <p:cMediaNode vol="80000">
                <p:cTn id="19" fill="hold" display="0">
                  <p:stCondLst>
                    <p:cond delay="indefinite"/>
                  </p:stCondLst>
                  <p:endCondLst>
                    <p:cond evt="onStopAudio" delay="0">
                      <p:tgtEl>
                        <p:sldTgt/>
                      </p:tgtEl>
                    </p:cond>
                  </p:endCondLst>
                </p:cTn>
                <p:tgtEl>
                  <p:spTgt spid="14"/>
                </p:tgtEl>
              </p:cMediaNode>
            </p:audio>
          </p:childTnLst>
        </p:cTn>
      </p:par>
    </p:tnLst>
    <p:bldLst>
      <p:bldP spid="7" grpId="0"/>
      <p:bldP spid="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1B9FE3CD-DD8E-02C6-E035-BCE1C119454F}"/>
              </a:ext>
            </a:extLst>
          </p:cNvPr>
          <p:cNvPicPr>
            <a:picLocks noChangeAspect="1"/>
          </p:cNvPicPr>
          <p:nvPr/>
        </p:nvPicPr>
        <p:blipFill>
          <a:blip r:embed="rId4"/>
          <a:srcRect/>
          <a:stretch>
            <a:fillRect/>
          </a:stretch>
        </p:blipFill>
        <p:spPr>
          <a:xfrm>
            <a:off x="-1752600" y="3175860"/>
            <a:ext cx="4480727" cy="7096779"/>
          </a:xfrm>
          <a:prstGeom prst="rect">
            <a:avLst/>
          </a:prstGeom>
        </p:spPr>
      </p:pic>
      <p:pic>
        <p:nvPicPr>
          <p:cNvPr id="5" name="Picture 6">
            <a:extLst>
              <a:ext uri="{FF2B5EF4-FFF2-40B4-BE49-F238E27FC236}">
                <a16:creationId xmlns:a16="http://schemas.microsoft.com/office/drawing/2014/main" id="{FC2CDA77-CC1F-9348-D258-8DD49DDD95F2}"/>
              </a:ext>
            </a:extLst>
          </p:cNvPr>
          <p:cNvPicPr>
            <a:picLocks noChangeAspect="1"/>
          </p:cNvPicPr>
          <p:nvPr/>
        </p:nvPicPr>
        <p:blipFill>
          <a:blip r:embed="rId5"/>
          <a:srcRect/>
          <a:stretch>
            <a:fillRect/>
          </a:stretch>
        </p:blipFill>
        <p:spPr>
          <a:xfrm>
            <a:off x="15697200" y="-342900"/>
            <a:ext cx="3136259" cy="2532529"/>
          </a:xfrm>
          <a:prstGeom prst="rect">
            <a:avLst/>
          </a:prstGeom>
        </p:spPr>
      </p:pic>
      <p:pic>
        <p:nvPicPr>
          <p:cNvPr id="6" name="Picture 4">
            <a:extLst>
              <a:ext uri="{FF2B5EF4-FFF2-40B4-BE49-F238E27FC236}">
                <a16:creationId xmlns:a16="http://schemas.microsoft.com/office/drawing/2014/main" id="{ED845F95-ECCE-5915-C57C-317EA7A7755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98839" y="7508652"/>
            <a:ext cx="1752600" cy="2778348"/>
          </a:xfrm>
          <a:prstGeom prst="rect">
            <a:avLst/>
          </a:prstGeom>
        </p:spPr>
      </p:pic>
      <p:sp>
        <p:nvSpPr>
          <p:cNvPr id="7" name="Hình chữ nhật 6">
            <a:extLst>
              <a:ext uri="{FF2B5EF4-FFF2-40B4-BE49-F238E27FC236}">
                <a16:creationId xmlns:a16="http://schemas.microsoft.com/office/drawing/2014/main" id="{DAFA6986-7A68-05B3-B9FD-08B5D5C5869B}"/>
              </a:ext>
            </a:extLst>
          </p:cNvPr>
          <p:cNvSpPr/>
          <p:nvPr/>
        </p:nvSpPr>
        <p:spPr>
          <a:xfrm>
            <a:off x="2080427" y="1616633"/>
            <a:ext cx="6301573" cy="923330"/>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5400" b="1" i="0" u="none" strike="noStrike" kern="1200" cap="none" spc="0" normalizeH="0" baseline="0" noProof="0" dirty="0">
                <a:ln w="0"/>
                <a:solidFill>
                  <a:srgbClr val="FF0000"/>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mn-cs"/>
              </a:rPr>
              <a:t>Nối câu </a:t>
            </a:r>
            <a:r>
              <a:rPr lang="vi-VN" sz="5400" b="1" dirty="0">
                <a:ln w="0"/>
                <a:solidFill>
                  <a:srgbClr val="FF0000"/>
                </a:solidFill>
                <a:effectLst>
                  <a:outerShdw blurRad="38100" dist="19050" dir="2700000" algn="tl" rotWithShape="0">
                    <a:schemeClr val="dk1">
                      <a:alpha val="40000"/>
                    </a:schemeClr>
                  </a:outerShdw>
                </a:effectLst>
                <a:latin typeface="+mj-lt"/>
              </a:rPr>
              <a:t>5+ 6</a:t>
            </a:r>
            <a:r>
              <a:rPr kumimoji="0" lang="vi-VN" sz="5400" b="1" i="0" u="none" strike="noStrike" kern="1200" cap="none" spc="0" normalizeH="0" baseline="0" noProof="0" dirty="0">
                <a:ln w="0"/>
                <a:solidFill>
                  <a:srgbClr val="FF0000"/>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mn-cs"/>
              </a:rPr>
              <a:t> </a:t>
            </a:r>
          </a:p>
        </p:txBody>
      </p:sp>
      <p:sp>
        <p:nvSpPr>
          <p:cNvPr id="2" name="Hộp Văn bản 1">
            <a:extLst>
              <a:ext uri="{FF2B5EF4-FFF2-40B4-BE49-F238E27FC236}">
                <a16:creationId xmlns:a16="http://schemas.microsoft.com/office/drawing/2014/main" id="{EC30D29D-944B-89BD-AE92-8FEA1C0B94E3}"/>
              </a:ext>
            </a:extLst>
          </p:cNvPr>
          <p:cNvSpPr txBox="1"/>
          <p:nvPr/>
        </p:nvSpPr>
        <p:spPr>
          <a:xfrm>
            <a:off x="4648200" y="4354062"/>
            <a:ext cx="14630400" cy="584775"/>
          </a:xfrm>
          <a:prstGeom prst="rect">
            <a:avLst/>
          </a:prstGeom>
          <a:noFill/>
        </p:spPr>
        <p:txBody>
          <a:bodyPr wrap="square">
            <a:spAutoFit/>
          </a:bodyPr>
          <a:lstStyle/>
          <a:p>
            <a:r>
              <a:rPr lang="vi-VN" sz="2800" dirty="0">
                <a:latin typeface="+mj-lt"/>
              </a:rPr>
              <a:t> </a:t>
            </a:r>
            <a:r>
              <a:rPr lang="vi-VN" sz="3200" dirty="0">
                <a:latin typeface="+mj-lt"/>
              </a:rPr>
              <a:t>Em      không   quên        những  lời     của    thầy       cô.      </a:t>
            </a:r>
            <a:endParaRPr lang="vi-VN" sz="2800" dirty="0">
              <a:latin typeface="+mj-lt"/>
            </a:endParaRPr>
          </a:p>
        </p:txBody>
      </p:sp>
      <p:sp>
        <p:nvSpPr>
          <p:cNvPr id="11" name="Hộp Văn bản 10">
            <a:extLst>
              <a:ext uri="{FF2B5EF4-FFF2-40B4-BE49-F238E27FC236}">
                <a16:creationId xmlns:a16="http://schemas.microsoft.com/office/drawing/2014/main" id="{9196FA90-BACF-0791-D298-3449C8BBBCF0}"/>
              </a:ext>
            </a:extLst>
          </p:cNvPr>
          <p:cNvSpPr txBox="1"/>
          <p:nvPr/>
        </p:nvSpPr>
        <p:spPr>
          <a:xfrm>
            <a:off x="4198296" y="7095141"/>
            <a:ext cx="14630400" cy="584775"/>
          </a:xfrm>
          <a:prstGeom prst="rect">
            <a:avLst/>
          </a:prstGeom>
          <a:noFill/>
        </p:spPr>
        <p:txBody>
          <a:bodyPr wrap="square">
            <a:spAutoFit/>
          </a:bodyPr>
          <a:lstStyle/>
          <a:p>
            <a:r>
              <a:rPr lang="vi-VN" sz="2800" dirty="0">
                <a:latin typeface="+mj-lt"/>
              </a:rPr>
              <a:t> </a:t>
            </a:r>
            <a:r>
              <a:rPr lang="vi-VN" sz="3200" dirty="0">
                <a:latin typeface="+mj-lt"/>
              </a:rPr>
              <a:t>Đem          cho          em            biết         bao     điều     mới        lạ.</a:t>
            </a:r>
            <a:endParaRPr lang="vi-VN" sz="2800" dirty="0">
              <a:latin typeface="+mj-lt"/>
            </a:endParaRPr>
          </a:p>
        </p:txBody>
      </p:sp>
      <p:pic>
        <p:nvPicPr>
          <p:cNvPr id="12" name="Hình ảnh 11">
            <a:extLst>
              <a:ext uri="{FF2B5EF4-FFF2-40B4-BE49-F238E27FC236}">
                <a16:creationId xmlns:a16="http://schemas.microsoft.com/office/drawing/2014/main" id="{CC22CA3D-C404-2222-1D39-EF8A837B0AB0}"/>
              </a:ext>
            </a:extLst>
          </p:cNvPr>
          <p:cNvPicPr>
            <a:picLocks noChangeAspect="1"/>
          </p:cNvPicPr>
          <p:nvPr/>
        </p:nvPicPr>
        <p:blipFill>
          <a:blip r:embed="rId7"/>
          <a:stretch>
            <a:fillRect/>
          </a:stretch>
        </p:blipFill>
        <p:spPr>
          <a:xfrm>
            <a:off x="2331704" y="2800230"/>
            <a:ext cx="13624592" cy="1475951"/>
          </a:xfrm>
          <a:prstGeom prst="rect">
            <a:avLst/>
          </a:prstGeom>
        </p:spPr>
      </p:pic>
      <p:pic>
        <p:nvPicPr>
          <p:cNvPr id="13" name="Hình ảnh 12">
            <a:extLst>
              <a:ext uri="{FF2B5EF4-FFF2-40B4-BE49-F238E27FC236}">
                <a16:creationId xmlns:a16="http://schemas.microsoft.com/office/drawing/2014/main" id="{5E1B0764-7BC6-83CC-5A06-4608B7AE1640}"/>
              </a:ext>
            </a:extLst>
          </p:cNvPr>
          <p:cNvPicPr>
            <a:picLocks noChangeAspect="1"/>
          </p:cNvPicPr>
          <p:nvPr/>
        </p:nvPicPr>
        <p:blipFill>
          <a:blip r:embed="rId8"/>
          <a:stretch>
            <a:fillRect/>
          </a:stretch>
        </p:blipFill>
        <p:spPr>
          <a:xfrm>
            <a:off x="3048000" y="5332046"/>
            <a:ext cx="14963553" cy="1763095"/>
          </a:xfrm>
          <a:prstGeom prst="rect">
            <a:avLst/>
          </a:prstGeom>
        </p:spPr>
      </p:pic>
      <p:pic>
        <p:nvPicPr>
          <p:cNvPr id="14" name="Picture 3">
            <a:extLst>
              <a:ext uri="{FF2B5EF4-FFF2-40B4-BE49-F238E27FC236}">
                <a16:creationId xmlns:a16="http://schemas.microsoft.com/office/drawing/2014/main" id="{D69C4E15-BA00-D12E-E87A-EE52E441F660}"/>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228600" y="9908571"/>
            <a:ext cx="7315200" cy="487978"/>
          </a:xfrm>
          <a:prstGeom prst="rect">
            <a:avLst/>
          </a:prstGeom>
        </p:spPr>
      </p:pic>
      <p:pic>
        <p:nvPicPr>
          <p:cNvPr id="15" name="Picture 3">
            <a:extLst>
              <a:ext uri="{FF2B5EF4-FFF2-40B4-BE49-F238E27FC236}">
                <a16:creationId xmlns:a16="http://schemas.microsoft.com/office/drawing/2014/main" id="{A73D500A-DDFA-F766-AEBA-231CEF7D1466}"/>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6781800" y="9908571"/>
            <a:ext cx="7315200" cy="487978"/>
          </a:xfrm>
          <a:prstGeom prst="rect">
            <a:avLst/>
          </a:prstGeom>
        </p:spPr>
      </p:pic>
      <p:pic>
        <p:nvPicPr>
          <p:cNvPr id="16" name="Picture 3">
            <a:extLst>
              <a:ext uri="{FF2B5EF4-FFF2-40B4-BE49-F238E27FC236}">
                <a16:creationId xmlns:a16="http://schemas.microsoft.com/office/drawing/2014/main" id="{E7F3471F-11BC-0B89-0AC1-1E49AF58A1A6}"/>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3792200" y="9908571"/>
            <a:ext cx="5029200" cy="487978"/>
          </a:xfrm>
          <a:prstGeom prst="rect">
            <a:avLst/>
          </a:prstGeom>
        </p:spPr>
      </p:pic>
      <p:pic>
        <p:nvPicPr>
          <p:cNvPr id="17" name="V-VI">
            <a:hlinkClick r:id="" action="ppaction://media"/>
            <a:extLst>
              <a:ext uri="{FF2B5EF4-FFF2-40B4-BE49-F238E27FC236}">
                <a16:creationId xmlns:a16="http://schemas.microsoft.com/office/drawing/2014/main" id="{B1225525-3B0D-0541-95FD-68357DE54F45}"/>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5750373" y="1992696"/>
            <a:ext cx="914400" cy="914400"/>
          </a:xfrm>
          <a:prstGeom prst="rect">
            <a:avLst/>
          </a:prstGeom>
        </p:spPr>
      </p:pic>
      <p:pic>
        <p:nvPicPr>
          <p:cNvPr id="3" name="Picture 3">
            <a:extLst>
              <a:ext uri="{FF2B5EF4-FFF2-40B4-BE49-F238E27FC236}">
                <a16:creationId xmlns:a16="http://schemas.microsoft.com/office/drawing/2014/main" id="{0D6F8C5D-EB8A-3C8A-8CF2-439B12E293EB}"/>
              </a:ext>
            </a:extLst>
          </p:cNvPr>
          <p:cNvPicPr>
            <a:picLocks noChangeAspect="1"/>
          </p:cNvPicPr>
          <p:nvPr/>
        </p:nvPicPr>
        <p:blipFill>
          <a:blip r:embed="rId12"/>
          <a:srcRect/>
          <a:stretch>
            <a:fillRect/>
          </a:stretch>
        </p:blipFill>
        <p:spPr>
          <a:xfrm flipH="1">
            <a:off x="0" y="-104235"/>
            <a:ext cx="2836643" cy="1943100"/>
          </a:xfrm>
          <a:prstGeom prst="rect">
            <a:avLst/>
          </a:prstGeom>
        </p:spPr>
      </p:pic>
    </p:spTree>
    <p:extLst>
      <p:ext uri="{BB962C8B-B14F-4D97-AF65-F5344CB8AC3E}">
        <p14:creationId xmlns:p14="http://schemas.microsoft.com/office/powerpoint/2010/main" val="351256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par>
                                <p:cTn id="8" presetID="14" presetClass="entr" presetSubtype="1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randombar(horizontal)">
                                      <p:cBhvr>
                                        <p:cTn id="10" dur="500"/>
                                        <p:tgtEl>
                                          <p:spTgt spid="12"/>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randombar(horizontal)">
                                      <p:cBhvr>
                                        <p:cTn id="13" dur="500"/>
                                        <p:tgtEl>
                                          <p:spTgt spid="2"/>
                                        </p:tgtEl>
                                      </p:cBhvr>
                                    </p:animEffect>
                                  </p:childTnLst>
                                </p:cTn>
                              </p:par>
                              <p:par>
                                <p:cTn id="14" presetID="14" presetClass="entr" presetSubtype="10" fill="hold"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randombar(horizontal)">
                                      <p:cBhvr>
                                        <p:cTn id="16" dur="500"/>
                                        <p:tgtEl>
                                          <p:spTgt spid="13"/>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randombar(horizontal)">
                                      <p:cBhvr>
                                        <p:cTn id="1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17"/>
                    </p:tgtEl>
                  </p:cond>
                </p:stCondLst>
                <p:endSync evt="end" delay="0">
                  <p:rtn val="all"/>
                </p:endSync>
                <p:childTnLst>
                  <p:par>
                    <p:cTn id="21" fill="hold">
                      <p:stCondLst>
                        <p:cond delay="0"/>
                      </p:stCondLst>
                      <p:childTnLst>
                        <p:par>
                          <p:cTn id="22" fill="hold">
                            <p:stCondLst>
                              <p:cond delay="0"/>
                            </p:stCondLst>
                            <p:childTnLst>
                              <p:par>
                                <p:cTn id="23" presetID="1" presetClass="mediacall" presetSubtype="0" fill="hold" nodeType="clickEffect">
                                  <p:stCondLst>
                                    <p:cond delay="0"/>
                                  </p:stCondLst>
                                  <p:childTnLst>
                                    <p:cmd type="call" cmd="playFrom(0.0)">
                                      <p:cBhvr>
                                        <p:cTn id="24" dur="11493" fill="hold"/>
                                        <p:tgtEl>
                                          <p:spTgt spid="17"/>
                                        </p:tgtEl>
                                      </p:cBhvr>
                                    </p:cmd>
                                  </p:childTnLst>
                                </p:cTn>
                              </p:par>
                            </p:childTnLst>
                          </p:cTn>
                        </p:par>
                      </p:childTnLst>
                    </p:cTn>
                  </p:par>
                </p:childTnLst>
              </p:cTn>
              <p:nextCondLst>
                <p:cond evt="onClick" delay="0">
                  <p:tgtEl>
                    <p:spTgt spid="17"/>
                  </p:tgtEl>
                </p:cond>
              </p:nextCondLst>
            </p:seq>
            <p:audio>
              <p:cMediaNode vol="80000">
                <p:cTn id="25" fill="hold" display="0">
                  <p:stCondLst>
                    <p:cond delay="indefinite"/>
                  </p:stCondLst>
                  <p:endCondLst>
                    <p:cond evt="onStopAudio" delay="0">
                      <p:tgtEl>
                        <p:sldTgt/>
                      </p:tgtEl>
                    </p:cond>
                  </p:endCondLst>
                </p:cTn>
                <p:tgtEl>
                  <p:spTgt spid="17"/>
                </p:tgtEl>
              </p:cMediaNode>
            </p:audio>
          </p:childTnLst>
        </p:cTn>
      </p:par>
    </p:tnLst>
    <p:bldLst>
      <p:bldP spid="7" grpId="0"/>
      <p:bldP spid="2" grpId="0"/>
      <p:bldP spid="11"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4"/>
          <a:srcRect/>
          <a:stretch>
            <a:fillRect/>
          </a:stretch>
        </p:blipFill>
        <p:spPr>
          <a:xfrm>
            <a:off x="-1524000" y="2229970"/>
            <a:ext cx="5105400" cy="8086165"/>
          </a:xfrm>
          <a:prstGeom prst="rect">
            <a:avLst/>
          </a:prstGeom>
        </p:spPr>
      </p:pic>
      <p:pic>
        <p:nvPicPr>
          <p:cNvPr id="7" name="Picture 6">
            <a:extLst>
              <a:ext uri="{FF2B5EF4-FFF2-40B4-BE49-F238E27FC236}">
                <a16:creationId xmlns:a16="http://schemas.microsoft.com/office/drawing/2014/main" id="{E36FCF22-9D79-4173-C7B6-0AF63805250B}"/>
              </a:ext>
            </a:extLst>
          </p:cNvPr>
          <p:cNvPicPr>
            <a:picLocks noChangeAspect="1"/>
          </p:cNvPicPr>
          <p:nvPr/>
        </p:nvPicPr>
        <p:blipFill>
          <a:blip r:embed="rId5"/>
          <a:srcRect/>
          <a:stretch>
            <a:fillRect/>
          </a:stretch>
        </p:blipFill>
        <p:spPr>
          <a:xfrm>
            <a:off x="15697200" y="-342900"/>
            <a:ext cx="3136259" cy="2532529"/>
          </a:xfrm>
          <a:prstGeom prst="rect">
            <a:avLst/>
          </a:prstGeom>
        </p:spPr>
      </p:pic>
      <p:pic>
        <p:nvPicPr>
          <p:cNvPr id="8" name="Picture 4">
            <a:extLst>
              <a:ext uri="{FF2B5EF4-FFF2-40B4-BE49-F238E27FC236}">
                <a16:creationId xmlns:a16="http://schemas.microsoft.com/office/drawing/2014/main" id="{922EDFC5-FEC1-D71A-6CE3-280463A1BB4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14367" y="7604682"/>
            <a:ext cx="1752600" cy="2778348"/>
          </a:xfrm>
          <a:prstGeom prst="rect">
            <a:avLst/>
          </a:prstGeom>
        </p:spPr>
      </p:pic>
      <p:sp>
        <p:nvSpPr>
          <p:cNvPr id="5" name="Hình chữ nhật 4">
            <a:extLst>
              <a:ext uri="{FF2B5EF4-FFF2-40B4-BE49-F238E27FC236}">
                <a16:creationId xmlns:a16="http://schemas.microsoft.com/office/drawing/2014/main" id="{1C8E74B4-17C3-44F8-068C-13D9B4768772}"/>
              </a:ext>
            </a:extLst>
          </p:cNvPr>
          <p:cNvSpPr/>
          <p:nvPr/>
        </p:nvSpPr>
        <p:spPr>
          <a:xfrm>
            <a:off x="2080427" y="1616633"/>
            <a:ext cx="1935145" cy="92333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5400" b="1" i="0" u="none" strike="noStrike" kern="1200" cap="none" spc="0" normalizeH="0" baseline="0" noProof="0" dirty="0">
                <a:ln w="0"/>
                <a:solidFill>
                  <a:srgbClr val="FF0000"/>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mn-cs"/>
              </a:rPr>
              <a:t>Câu 7</a:t>
            </a:r>
          </a:p>
        </p:txBody>
      </p:sp>
      <p:sp>
        <p:nvSpPr>
          <p:cNvPr id="6" name="Hộp Văn bản 5">
            <a:extLst>
              <a:ext uri="{FF2B5EF4-FFF2-40B4-BE49-F238E27FC236}">
                <a16:creationId xmlns:a16="http://schemas.microsoft.com/office/drawing/2014/main" id="{76773E31-DAE9-F495-0900-78CFBBA9312C}"/>
              </a:ext>
            </a:extLst>
          </p:cNvPr>
          <p:cNvSpPr txBox="1"/>
          <p:nvPr/>
        </p:nvSpPr>
        <p:spPr>
          <a:xfrm>
            <a:off x="3886200" y="5411278"/>
            <a:ext cx="14401800" cy="86177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Ngàn        lời        ca         chúng    em     tặng    thầy    cô.</a:t>
            </a:r>
            <a:br>
              <a:rPr kumimoji="0" lang="vi-VN"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r>
              <a:rPr kumimoji="0" lang="vi-VN"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p>
        </p:txBody>
      </p:sp>
      <p:pic>
        <p:nvPicPr>
          <p:cNvPr id="9" name="Hình ảnh 8">
            <a:extLst>
              <a:ext uri="{FF2B5EF4-FFF2-40B4-BE49-F238E27FC236}">
                <a16:creationId xmlns:a16="http://schemas.microsoft.com/office/drawing/2014/main" id="{527DA2E1-9CF7-976A-ACDD-5C5C341D1ADA}"/>
              </a:ext>
            </a:extLst>
          </p:cNvPr>
          <p:cNvPicPr>
            <a:picLocks noChangeAspect="1"/>
          </p:cNvPicPr>
          <p:nvPr/>
        </p:nvPicPr>
        <p:blipFill>
          <a:blip r:embed="rId7"/>
          <a:stretch>
            <a:fillRect/>
          </a:stretch>
        </p:blipFill>
        <p:spPr>
          <a:xfrm>
            <a:off x="3124200" y="4016823"/>
            <a:ext cx="12268200" cy="1412044"/>
          </a:xfrm>
          <a:prstGeom prst="rect">
            <a:avLst/>
          </a:prstGeom>
        </p:spPr>
      </p:pic>
      <p:pic>
        <p:nvPicPr>
          <p:cNvPr id="11" name="Picture 3">
            <a:extLst>
              <a:ext uri="{FF2B5EF4-FFF2-40B4-BE49-F238E27FC236}">
                <a16:creationId xmlns:a16="http://schemas.microsoft.com/office/drawing/2014/main" id="{4EBAE3BC-7156-15C4-913A-76777AC420E0}"/>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228600" y="9908571"/>
            <a:ext cx="7315200" cy="487978"/>
          </a:xfrm>
          <a:prstGeom prst="rect">
            <a:avLst/>
          </a:prstGeom>
        </p:spPr>
      </p:pic>
      <p:pic>
        <p:nvPicPr>
          <p:cNvPr id="12" name="Picture 3">
            <a:extLst>
              <a:ext uri="{FF2B5EF4-FFF2-40B4-BE49-F238E27FC236}">
                <a16:creationId xmlns:a16="http://schemas.microsoft.com/office/drawing/2014/main" id="{0693050E-90CC-6258-0DAE-6293BE8D807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6781800" y="9908571"/>
            <a:ext cx="7315200" cy="487978"/>
          </a:xfrm>
          <a:prstGeom prst="rect">
            <a:avLst/>
          </a:prstGeom>
        </p:spPr>
      </p:pic>
      <p:pic>
        <p:nvPicPr>
          <p:cNvPr id="13" name="Picture 3">
            <a:extLst>
              <a:ext uri="{FF2B5EF4-FFF2-40B4-BE49-F238E27FC236}">
                <a16:creationId xmlns:a16="http://schemas.microsoft.com/office/drawing/2014/main" id="{124A1801-2911-A966-9ED7-B7DF94DB7B18}"/>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3792200" y="9908571"/>
            <a:ext cx="5029200" cy="487978"/>
          </a:xfrm>
          <a:prstGeom prst="rect">
            <a:avLst/>
          </a:prstGeom>
        </p:spPr>
      </p:pic>
      <p:pic>
        <p:nvPicPr>
          <p:cNvPr id="14" name="VII">
            <a:hlinkClick r:id="" action="ppaction://media"/>
            <a:extLst>
              <a:ext uri="{FF2B5EF4-FFF2-40B4-BE49-F238E27FC236}">
                <a16:creationId xmlns:a16="http://schemas.microsoft.com/office/drawing/2014/main" id="{01A25025-753C-FDB1-6406-C4040960B3A6}"/>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4096999" y="1713077"/>
            <a:ext cx="972115" cy="972115"/>
          </a:xfrm>
          <a:prstGeom prst="rect">
            <a:avLst/>
          </a:prstGeom>
        </p:spPr>
      </p:pic>
      <p:pic>
        <p:nvPicPr>
          <p:cNvPr id="3" name="Picture 3">
            <a:extLst>
              <a:ext uri="{FF2B5EF4-FFF2-40B4-BE49-F238E27FC236}">
                <a16:creationId xmlns:a16="http://schemas.microsoft.com/office/drawing/2014/main" id="{5316C1F1-3639-E144-1BB7-8A99EC7D09CC}"/>
              </a:ext>
            </a:extLst>
          </p:cNvPr>
          <p:cNvPicPr>
            <a:picLocks noChangeAspect="1"/>
          </p:cNvPicPr>
          <p:nvPr/>
        </p:nvPicPr>
        <p:blipFill>
          <a:blip r:embed="rId11"/>
          <a:srcRect/>
          <a:stretch>
            <a:fillRect/>
          </a:stretch>
        </p:blipFill>
        <p:spPr>
          <a:xfrm flipH="1">
            <a:off x="0" y="-104235"/>
            <a:ext cx="2836643" cy="1943100"/>
          </a:xfrm>
          <a:prstGeom prst="rect">
            <a:avLst/>
          </a:prstGeom>
        </p:spPr>
      </p:pic>
    </p:spTree>
    <p:extLst>
      <p:ext uri="{BB962C8B-B14F-4D97-AF65-F5344CB8AC3E}">
        <p14:creationId xmlns:p14="http://schemas.microsoft.com/office/powerpoint/2010/main" val="1800401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arn(inVertical)">
                                      <p:cBhvr>
                                        <p:cTn id="10" dur="500"/>
                                        <p:tgtEl>
                                          <p:spTgt spid="9"/>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arn(inVertical)">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4" restart="whenNotActive" fill="hold" evtFilter="cancelBubble" nodeType="interactiveSeq">
                <p:stCondLst>
                  <p:cond evt="onClick" delay="0">
                    <p:tgtEl>
                      <p:spTgt spid="14"/>
                    </p:tgtEl>
                  </p:cond>
                </p:stCondLst>
                <p:endSync evt="end" delay="0">
                  <p:rtn val="all"/>
                </p:endSync>
                <p:childTnLst>
                  <p:par>
                    <p:cTn id="15" fill="hold">
                      <p:stCondLst>
                        <p:cond delay="0"/>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6844" fill="hold"/>
                                        <p:tgtEl>
                                          <p:spTgt spid="14"/>
                                        </p:tgtEl>
                                      </p:cBhvr>
                                    </p:cmd>
                                  </p:childTnLst>
                                </p:cTn>
                              </p:par>
                            </p:childTnLst>
                          </p:cTn>
                        </p:par>
                      </p:childTnLst>
                    </p:cTn>
                  </p:par>
                </p:childTnLst>
              </p:cTn>
              <p:nextCondLst>
                <p:cond evt="onClick" delay="0">
                  <p:tgtEl>
                    <p:spTgt spid="14"/>
                  </p:tgtEl>
                </p:cond>
              </p:nextCondLst>
            </p:seq>
            <p:audio>
              <p:cMediaNode vol="80000">
                <p:cTn id="19" fill="hold" display="0">
                  <p:stCondLst>
                    <p:cond delay="indefinite"/>
                  </p:stCondLst>
                  <p:endCondLst>
                    <p:cond evt="onStopAudio" delay="0">
                      <p:tgtEl>
                        <p:sldTgt/>
                      </p:tgtEl>
                    </p:cond>
                  </p:endCondLst>
                </p:cTn>
                <p:tgtEl>
                  <p:spTgt spid="14"/>
                </p:tgtEl>
              </p:cMediaNode>
            </p:audio>
          </p:childTnLst>
        </p:cTn>
      </p:par>
    </p:tnLst>
    <p:bldLst>
      <p:bldP spid="5" grpId="0"/>
      <p:bldP spid="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4"/>
          <a:srcRect/>
          <a:stretch>
            <a:fillRect/>
          </a:stretch>
        </p:blipFill>
        <p:spPr>
          <a:xfrm>
            <a:off x="-1524000" y="2229970"/>
            <a:ext cx="5105400" cy="8086165"/>
          </a:xfrm>
          <a:prstGeom prst="rect">
            <a:avLst/>
          </a:prstGeom>
        </p:spPr>
      </p:pic>
      <p:pic>
        <p:nvPicPr>
          <p:cNvPr id="7" name="Picture 6">
            <a:extLst>
              <a:ext uri="{FF2B5EF4-FFF2-40B4-BE49-F238E27FC236}">
                <a16:creationId xmlns:a16="http://schemas.microsoft.com/office/drawing/2014/main" id="{E36FCF22-9D79-4173-C7B6-0AF63805250B}"/>
              </a:ext>
            </a:extLst>
          </p:cNvPr>
          <p:cNvPicPr>
            <a:picLocks noChangeAspect="1"/>
          </p:cNvPicPr>
          <p:nvPr/>
        </p:nvPicPr>
        <p:blipFill>
          <a:blip r:embed="rId5"/>
          <a:srcRect/>
          <a:stretch>
            <a:fillRect/>
          </a:stretch>
        </p:blipFill>
        <p:spPr>
          <a:xfrm>
            <a:off x="15697200" y="-342900"/>
            <a:ext cx="3136259" cy="2532529"/>
          </a:xfrm>
          <a:prstGeom prst="rect">
            <a:avLst/>
          </a:prstGeom>
        </p:spPr>
      </p:pic>
      <p:pic>
        <p:nvPicPr>
          <p:cNvPr id="8" name="Picture 4">
            <a:extLst>
              <a:ext uri="{FF2B5EF4-FFF2-40B4-BE49-F238E27FC236}">
                <a16:creationId xmlns:a16="http://schemas.microsoft.com/office/drawing/2014/main" id="{922EDFC5-FEC1-D71A-6CE3-280463A1BB4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99503" y="7440216"/>
            <a:ext cx="1752600" cy="2778348"/>
          </a:xfrm>
          <a:prstGeom prst="rect">
            <a:avLst/>
          </a:prstGeom>
        </p:spPr>
      </p:pic>
      <p:sp>
        <p:nvSpPr>
          <p:cNvPr id="5" name="Hình chữ nhật 4">
            <a:extLst>
              <a:ext uri="{FF2B5EF4-FFF2-40B4-BE49-F238E27FC236}">
                <a16:creationId xmlns:a16="http://schemas.microsoft.com/office/drawing/2014/main" id="{1C8E74B4-17C3-44F8-068C-13D9B4768772}"/>
              </a:ext>
            </a:extLst>
          </p:cNvPr>
          <p:cNvSpPr/>
          <p:nvPr/>
        </p:nvSpPr>
        <p:spPr>
          <a:xfrm>
            <a:off x="1907303" y="1616633"/>
            <a:ext cx="2281394" cy="92333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5400" b="1" i="0" u="none" strike="noStrike" kern="1200" cap="none" spc="0" normalizeH="0" baseline="0" noProof="0" dirty="0">
                <a:ln w="0"/>
                <a:solidFill>
                  <a:srgbClr val="FF0000"/>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mn-cs"/>
              </a:rPr>
              <a:t>Câu 8  </a:t>
            </a:r>
          </a:p>
        </p:txBody>
      </p:sp>
      <p:sp>
        <p:nvSpPr>
          <p:cNvPr id="10" name="Hộp Văn bản 9">
            <a:extLst>
              <a:ext uri="{FF2B5EF4-FFF2-40B4-BE49-F238E27FC236}">
                <a16:creationId xmlns:a16="http://schemas.microsoft.com/office/drawing/2014/main" id="{FC82F6A0-C72F-925E-6DA6-206A070BB49B}"/>
              </a:ext>
            </a:extLst>
          </p:cNvPr>
          <p:cNvSpPr txBox="1"/>
          <p:nvPr/>
        </p:nvSpPr>
        <p:spPr>
          <a:xfrm>
            <a:off x="4447868" y="5143500"/>
            <a:ext cx="13258800" cy="86177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vi-VN"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r>
              <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Lòng     yêu    quý            của      học    trò   chúng  em.</a:t>
            </a:r>
          </a:p>
        </p:txBody>
      </p:sp>
      <p:pic>
        <p:nvPicPr>
          <p:cNvPr id="9" name="Hình ảnh 8">
            <a:extLst>
              <a:ext uri="{FF2B5EF4-FFF2-40B4-BE49-F238E27FC236}">
                <a16:creationId xmlns:a16="http://schemas.microsoft.com/office/drawing/2014/main" id="{909F3D9E-1139-107B-0618-00A8B026F8FA}"/>
              </a:ext>
            </a:extLst>
          </p:cNvPr>
          <p:cNvPicPr>
            <a:picLocks noChangeAspect="1"/>
          </p:cNvPicPr>
          <p:nvPr/>
        </p:nvPicPr>
        <p:blipFill>
          <a:blip r:embed="rId7"/>
          <a:stretch>
            <a:fillRect/>
          </a:stretch>
        </p:blipFill>
        <p:spPr>
          <a:xfrm>
            <a:off x="3276599" y="3715597"/>
            <a:ext cx="13752097" cy="1656503"/>
          </a:xfrm>
          <a:prstGeom prst="rect">
            <a:avLst/>
          </a:prstGeom>
        </p:spPr>
      </p:pic>
      <p:pic>
        <p:nvPicPr>
          <p:cNvPr id="11" name="Picture 3">
            <a:extLst>
              <a:ext uri="{FF2B5EF4-FFF2-40B4-BE49-F238E27FC236}">
                <a16:creationId xmlns:a16="http://schemas.microsoft.com/office/drawing/2014/main" id="{7D43D7F8-B640-E74F-D7FA-14E76CD3C3AB}"/>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228600" y="9908571"/>
            <a:ext cx="7315200" cy="487978"/>
          </a:xfrm>
          <a:prstGeom prst="rect">
            <a:avLst/>
          </a:prstGeom>
        </p:spPr>
      </p:pic>
      <p:pic>
        <p:nvPicPr>
          <p:cNvPr id="12" name="Picture 3">
            <a:extLst>
              <a:ext uri="{FF2B5EF4-FFF2-40B4-BE49-F238E27FC236}">
                <a16:creationId xmlns:a16="http://schemas.microsoft.com/office/drawing/2014/main" id="{C0B9DC25-3020-175C-7C53-8184BA089CC8}"/>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6781800" y="9908571"/>
            <a:ext cx="7315200" cy="487978"/>
          </a:xfrm>
          <a:prstGeom prst="rect">
            <a:avLst/>
          </a:prstGeom>
        </p:spPr>
      </p:pic>
      <p:pic>
        <p:nvPicPr>
          <p:cNvPr id="13" name="Picture 3">
            <a:extLst>
              <a:ext uri="{FF2B5EF4-FFF2-40B4-BE49-F238E27FC236}">
                <a16:creationId xmlns:a16="http://schemas.microsoft.com/office/drawing/2014/main" id="{2E37482B-F096-4570-F520-3B9934EE0AC9}"/>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3792200" y="9908571"/>
            <a:ext cx="5029200" cy="487978"/>
          </a:xfrm>
          <a:prstGeom prst="rect">
            <a:avLst/>
          </a:prstGeom>
        </p:spPr>
      </p:pic>
      <p:pic>
        <p:nvPicPr>
          <p:cNvPr id="14" name="VIII">
            <a:hlinkClick r:id="" action="ppaction://media"/>
            <a:extLst>
              <a:ext uri="{FF2B5EF4-FFF2-40B4-BE49-F238E27FC236}">
                <a16:creationId xmlns:a16="http://schemas.microsoft.com/office/drawing/2014/main" id="{F029D933-89AD-2858-782A-9C5D145345D1}"/>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3777452" y="1276330"/>
            <a:ext cx="609600" cy="609600"/>
          </a:xfrm>
          <a:prstGeom prst="rect">
            <a:avLst/>
          </a:prstGeom>
        </p:spPr>
      </p:pic>
      <p:pic>
        <p:nvPicPr>
          <p:cNvPr id="3" name="Picture 3">
            <a:extLst>
              <a:ext uri="{FF2B5EF4-FFF2-40B4-BE49-F238E27FC236}">
                <a16:creationId xmlns:a16="http://schemas.microsoft.com/office/drawing/2014/main" id="{C8DDB748-900F-F0E4-25DE-EC808E463607}"/>
              </a:ext>
            </a:extLst>
          </p:cNvPr>
          <p:cNvPicPr>
            <a:picLocks noChangeAspect="1"/>
          </p:cNvPicPr>
          <p:nvPr/>
        </p:nvPicPr>
        <p:blipFill>
          <a:blip r:embed="rId11"/>
          <a:srcRect/>
          <a:stretch>
            <a:fillRect/>
          </a:stretch>
        </p:blipFill>
        <p:spPr>
          <a:xfrm flipH="1">
            <a:off x="0" y="-104235"/>
            <a:ext cx="2836643" cy="1943100"/>
          </a:xfrm>
          <a:prstGeom prst="rect">
            <a:avLst/>
          </a:prstGeom>
        </p:spPr>
      </p:pic>
    </p:spTree>
    <p:extLst>
      <p:ext uri="{BB962C8B-B14F-4D97-AF65-F5344CB8AC3E}">
        <p14:creationId xmlns:p14="http://schemas.microsoft.com/office/powerpoint/2010/main" val="1569431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ppt_x"/>
                                          </p:val>
                                        </p:tav>
                                        <p:tav tm="100000">
                                          <p:val>
                                            <p:strVal val="#ppt_x"/>
                                          </p:val>
                                        </p:tav>
                                      </p:tavLst>
                                    </p:anim>
                                    <p:anim calcmode="lin" valueType="num">
                                      <p:cBhvr additive="base">
                                        <p:cTn id="1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14"/>
                    </p:tgtEl>
                  </p:cond>
                </p:stCondLst>
                <p:endSync evt="end" delay="0">
                  <p:rtn val="all"/>
                </p:endSync>
                <p:childTnLst>
                  <p:par>
                    <p:cTn id="18" fill="hold">
                      <p:stCondLst>
                        <p:cond delay="0"/>
                      </p:stCondLst>
                      <p:childTnLst>
                        <p:par>
                          <p:cTn id="19" fill="hold">
                            <p:stCondLst>
                              <p:cond delay="0"/>
                            </p:stCondLst>
                            <p:childTnLst>
                              <p:par>
                                <p:cTn id="20" presetID="1" presetClass="mediacall" presetSubtype="0" fill="hold" nodeType="clickEffect">
                                  <p:stCondLst>
                                    <p:cond delay="0"/>
                                  </p:stCondLst>
                                  <p:childTnLst>
                                    <p:cmd type="call" cmd="playFrom(0.0)">
                                      <p:cBhvr>
                                        <p:cTn id="21" dur="7340" fill="hold"/>
                                        <p:tgtEl>
                                          <p:spTgt spid="14"/>
                                        </p:tgtEl>
                                      </p:cBhvr>
                                    </p:cmd>
                                  </p:childTnLst>
                                </p:cTn>
                              </p:par>
                            </p:childTnLst>
                          </p:cTn>
                        </p:par>
                      </p:childTnLst>
                    </p:cTn>
                  </p:par>
                </p:childTnLst>
              </p:cTn>
              <p:nextCondLst>
                <p:cond evt="onClick" delay="0">
                  <p:tgtEl>
                    <p:spTgt spid="14"/>
                  </p:tgtEl>
                </p:cond>
              </p:nextCondLst>
            </p:seq>
            <p:audio>
              <p:cMediaNode vol="80000">
                <p:cTn id="22" fill="hold" display="0">
                  <p:stCondLst>
                    <p:cond delay="indefinite"/>
                  </p:stCondLst>
                  <p:endCondLst>
                    <p:cond evt="onStopAudio" delay="0">
                      <p:tgtEl>
                        <p:sldTgt/>
                      </p:tgtEl>
                    </p:cond>
                  </p:endCondLst>
                </p:cTn>
                <p:tgtEl>
                  <p:spTgt spid="14"/>
                </p:tgtEl>
              </p:cMediaNode>
            </p:audio>
          </p:childTnLst>
        </p:cTn>
      </p:par>
    </p:tnLst>
    <p:bldLst>
      <p:bldP spid="5" grpId="0"/>
      <p:bldP spid="1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4"/>
          <a:srcRect/>
          <a:stretch>
            <a:fillRect/>
          </a:stretch>
        </p:blipFill>
        <p:spPr>
          <a:xfrm>
            <a:off x="-1524000" y="2229970"/>
            <a:ext cx="5105400" cy="8086165"/>
          </a:xfrm>
          <a:prstGeom prst="rect">
            <a:avLst/>
          </a:prstGeom>
        </p:spPr>
      </p:pic>
      <p:pic>
        <p:nvPicPr>
          <p:cNvPr id="7" name="Picture 6">
            <a:extLst>
              <a:ext uri="{FF2B5EF4-FFF2-40B4-BE49-F238E27FC236}">
                <a16:creationId xmlns:a16="http://schemas.microsoft.com/office/drawing/2014/main" id="{E36FCF22-9D79-4173-C7B6-0AF63805250B}"/>
              </a:ext>
            </a:extLst>
          </p:cNvPr>
          <p:cNvPicPr>
            <a:picLocks noChangeAspect="1"/>
          </p:cNvPicPr>
          <p:nvPr/>
        </p:nvPicPr>
        <p:blipFill>
          <a:blip r:embed="rId5"/>
          <a:srcRect/>
          <a:stretch>
            <a:fillRect/>
          </a:stretch>
        </p:blipFill>
        <p:spPr>
          <a:xfrm>
            <a:off x="15697200" y="-342900"/>
            <a:ext cx="3136259" cy="2532529"/>
          </a:xfrm>
          <a:prstGeom prst="rect">
            <a:avLst/>
          </a:prstGeom>
        </p:spPr>
      </p:pic>
      <p:pic>
        <p:nvPicPr>
          <p:cNvPr id="8" name="Picture 4">
            <a:extLst>
              <a:ext uri="{FF2B5EF4-FFF2-40B4-BE49-F238E27FC236}">
                <a16:creationId xmlns:a16="http://schemas.microsoft.com/office/drawing/2014/main" id="{922EDFC5-FEC1-D71A-6CE3-280463A1BB4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09900" y="7457552"/>
            <a:ext cx="1752600" cy="2778348"/>
          </a:xfrm>
          <a:prstGeom prst="rect">
            <a:avLst/>
          </a:prstGeom>
        </p:spPr>
      </p:pic>
      <p:pic>
        <p:nvPicPr>
          <p:cNvPr id="4" name="Hình ảnh 3">
            <a:extLst>
              <a:ext uri="{FF2B5EF4-FFF2-40B4-BE49-F238E27FC236}">
                <a16:creationId xmlns:a16="http://schemas.microsoft.com/office/drawing/2014/main" id="{548D925F-C6CA-81E2-69FD-6C870E80961F}"/>
              </a:ext>
            </a:extLst>
          </p:cNvPr>
          <p:cNvPicPr>
            <a:picLocks noChangeAspect="1"/>
          </p:cNvPicPr>
          <p:nvPr/>
        </p:nvPicPr>
        <p:blipFill>
          <a:blip r:embed="rId7"/>
          <a:stretch>
            <a:fillRect/>
          </a:stretch>
        </p:blipFill>
        <p:spPr>
          <a:xfrm>
            <a:off x="3048000" y="2781300"/>
            <a:ext cx="14730454" cy="3380852"/>
          </a:xfrm>
          <a:prstGeom prst="rect">
            <a:avLst/>
          </a:prstGeom>
        </p:spPr>
      </p:pic>
      <p:sp>
        <p:nvSpPr>
          <p:cNvPr id="5" name="Hình chữ nhật 4">
            <a:extLst>
              <a:ext uri="{FF2B5EF4-FFF2-40B4-BE49-F238E27FC236}">
                <a16:creationId xmlns:a16="http://schemas.microsoft.com/office/drawing/2014/main" id="{1C8E74B4-17C3-44F8-068C-13D9B4768772}"/>
              </a:ext>
            </a:extLst>
          </p:cNvPr>
          <p:cNvSpPr/>
          <p:nvPr/>
        </p:nvSpPr>
        <p:spPr>
          <a:xfrm>
            <a:off x="1200380" y="1616633"/>
            <a:ext cx="3695242" cy="92333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vi-VN" sz="5400" b="1" dirty="0">
                <a:ln w="0"/>
                <a:solidFill>
                  <a:srgbClr val="FF0000"/>
                </a:solidFill>
                <a:effectLst>
                  <a:outerShdw blurRad="38100" dist="19050" dir="2700000" algn="tl" rotWithShape="0">
                    <a:prstClr val="black">
                      <a:alpha val="40000"/>
                    </a:prstClr>
                  </a:outerShdw>
                </a:effectLst>
                <a:latin typeface="Times New Roman" panose="02020603050405020304" pitchFamily="18" charset="0"/>
              </a:rPr>
              <a:t>Nối c</a:t>
            </a:r>
            <a:r>
              <a:rPr kumimoji="0" lang="vi-VN" sz="5400" b="1" i="0" u="none" strike="noStrike" kern="1200" cap="none" spc="0" normalizeH="0" baseline="0" noProof="0" dirty="0">
                <a:ln w="0"/>
                <a:solidFill>
                  <a:srgbClr val="FF0000"/>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mn-cs"/>
              </a:rPr>
              <a:t>âu 7+8</a:t>
            </a:r>
          </a:p>
        </p:txBody>
      </p:sp>
      <p:sp>
        <p:nvSpPr>
          <p:cNvPr id="6" name="Hộp Văn bản 5">
            <a:extLst>
              <a:ext uri="{FF2B5EF4-FFF2-40B4-BE49-F238E27FC236}">
                <a16:creationId xmlns:a16="http://schemas.microsoft.com/office/drawing/2014/main" id="{76773E31-DAE9-F495-0900-78CFBBA9312C}"/>
              </a:ext>
            </a:extLst>
          </p:cNvPr>
          <p:cNvSpPr txBox="1"/>
          <p:nvPr/>
        </p:nvSpPr>
        <p:spPr>
          <a:xfrm>
            <a:off x="3581400" y="4076700"/>
            <a:ext cx="14401800" cy="86177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Ngàn             lời           ca         chúng        em     tặng    thầy    cô.</a:t>
            </a:r>
            <a:br>
              <a:rPr kumimoji="0" lang="vi-VN"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r>
              <a:rPr kumimoji="0" lang="vi-VN"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p>
        </p:txBody>
      </p:sp>
      <p:sp>
        <p:nvSpPr>
          <p:cNvPr id="10" name="Hộp Văn bản 9">
            <a:extLst>
              <a:ext uri="{FF2B5EF4-FFF2-40B4-BE49-F238E27FC236}">
                <a16:creationId xmlns:a16="http://schemas.microsoft.com/office/drawing/2014/main" id="{FC82F6A0-C72F-925E-6DA6-206A070BB49B}"/>
              </a:ext>
            </a:extLst>
          </p:cNvPr>
          <p:cNvSpPr txBox="1"/>
          <p:nvPr/>
        </p:nvSpPr>
        <p:spPr>
          <a:xfrm>
            <a:off x="4191000" y="5912217"/>
            <a:ext cx="13258800" cy="86177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vi-VN"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r>
              <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Lòng      yêu    quý       của      học    trò   chúng  em.</a:t>
            </a:r>
          </a:p>
        </p:txBody>
      </p:sp>
      <p:pic>
        <p:nvPicPr>
          <p:cNvPr id="3" name="Picture 3">
            <a:extLst>
              <a:ext uri="{FF2B5EF4-FFF2-40B4-BE49-F238E27FC236}">
                <a16:creationId xmlns:a16="http://schemas.microsoft.com/office/drawing/2014/main" id="{0B1BD1EA-19EE-7AEC-9FEC-C511FA69611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228600" y="9908571"/>
            <a:ext cx="7315200" cy="487978"/>
          </a:xfrm>
          <a:prstGeom prst="rect">
            <a:avLst/>
          </a:prstGeom>
        </p:spPr>
      </p:pic>
      <p:pic>
        <p:nvPicPr>
          <p:cNvPr id="9" name="Picture 3">
            <a:extLst>
              <a:ext uri="{FF2B5EF4-FFF2-40B4-BE49-F238E27FC236}">
                <a16:creationId xmlns:a16="http://schemas.microsoft.com/office/drawing/2014/main" id="{C14B3E76-5C7D-F907-05B9-4EC845ABC508}"/>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6781800" y="9908571"/>
            <a:ext cx="7315200" cy="487978"/>
          </a:xfrm>
          <a:prstGeom prst="rect">
            <a:avLst/>
          </a:prstGeom>
        </p:spPr>
      </p:pic>
      <p:pic>
        <p:nvPicPr>
          <p:cNvPr id="11" name="Picture 3">
            <a:extLst>
              <a:ext uri="{FF2B5EF4-FFF2-40B4-BE49-F238E27FC236}">
                <a16:creationId xmlns:a16="http://schemas.microsoft.com/office/drawing/2014/main" id="{087E8220-9F83-3B33-B267-3D2B9A4EB1E0}"/>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3792200" y="9908571"/>
            <a:ext cx="5029200" cy="487978"/>
          </a:xfrm>
          <a:prstGeom prst="rect">
            <a:avLst/>
          </a:prstGeom>
        </p:spPr>
      </p:pic>
      <p:pic>
        <p:nvPicPr>
          <p:cNvPr id="12" name="VII-VIII">
            <a:hlinkClick r:id="" action="ppaction://media"/>
            <a:extLst>
              <a:ext uri="{FF2B5EF4-FFF2-40B4-BE49-F238E27FC236}">
                <a16:creationId xmlns:a16="http://schemas.microsoft.com/office/drawing/2014/main" id="{8917810B-BC67-5204-733B-779E5BF020BD}"/>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3792199" y="1380028"/>
            <a:ext cx="849941" cy="849941"/>
          </a:xfrm>
          <a:prstGeom prst="rect">
            <a:avLst/>
          </a:prstGeom>
        </p:spPr>
      </p:pic>
      <p:pic>
        <p:nvPicPr>
          <p:cNvPr id="13" name="Picture 3">
            <a:extLst>
              <a:ext uri="{FF2B5EF4-FFF2-40B4-BE49-F238E27FC236}">
                <a16:creationId xmlns:a16="http://schemas.microsoft.com/office/drawing/2014/main" id="{90A0DBB1-B85A-44F0-88C8-512C5787B4ED}"/>
              </a:ext>
            </a:extLst>
          </p:cNvPr>
          <p:cNvPicPr>
            <a:picLocks noChangeAspect="1"/>
          </p:cNvPicPr>
          <p:nvPr/>
        </p:nvPicPr>
        <p:blipFill>
          <a:blip r:embed="rId11"/>
          <a:srcRect/>
          <a:stretch>
            <a:fillRect/>
          </a:stretch>
        </p:blipFill>
        <p:spPr>
          <a:xfrm flipH="1">
            <a:off x="457200" y="-234579"/>
            <a:ext cx="2836643" cy="1943100"/>
          </a:xfrm>
          <a:prstGeom prst="rect">
            <a:avLst/>
          </a:prstGeom>
        </p:spPr>
      </p:pic>
    </p:spTree>
    <p:extLst>
      <p:ext uri="{BB962C8B-B14F-4D97-AF65-F5344CB8AC3E}">
        <p14:creationId xmlns:p14="http://schemas.microsoft.com/office/powerpoint/2010/main" val="2278709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arn(inVertical)">
                                      <p:cBhvr>
                                        <p:cTn id="13" dur="500"/>
                                        <p:tgtEl>
                                          <p:spTgt spid="6"/>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barn(inVertical)">
                                      <p:cBhvr>
                                        <p:cTn id="1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12"/>
                    </p:tgtEl>
                  </p:cond>
                </p:stCondLst>
                <p:endSync evt="end" delay="0">
                  <p:rtn val="all"/>
                </p:endSync>
                <p:childTnLst>
                  <p:par>
                    <p:cTn id="18" fill="hold">
                      <p:stCondLst>
                        <p:cond delay="0"/>
                      </p:stCondLst>
                      <p:childTnLst>
                        <p:par>
                          <p:cTn id="19" fill="hold">
                            <p:stCondLst>
                              <p:cond delay="0"/>
                            </p:stCondLst>
                            <p:childTnLst>
                              <p:par>
                                <p:cTn id="20" presetID="1" presetClass="mediacall" presetSubtype="0" fill="hold" nodeType="clickEffect">
                                  <p:stCondLst>
                                    <p:cond delay="0"/>
                                  </p:stCondLst>
                                  <p:childTnLst>
                                    <p:cmd type="call" cmd="playFrom(0.0)">
                                      <p:cBhvr>
                                        <p:cTn id="21" dur="11911" fill="hold"/>
                                        <p:tgtEl>
                                          <p:spTgt spid="12"/>
                                        </p:tgtEl>
                                      </p:cBhvr>
                                    </p:cmd>
                                  </p:childTnLst>
                                </p:cTn>
                              </p:par>
                            </p:childTnLst>
                          </p:cTn>
                        </p:par>
                      </p:childTnLst>
                    </p:cTn>
                  </p:par>
                </p:childTnLst>
              </p:cTn>
              <p:nextCondLst>
                <p:cond evt="onClick" delay="0">
                  <p:tgtEl>
                    <p:spTgt spid="12"/>
                  </p:tgtEl>
                </p:cond>
              </p:nextCondLst>
            </p:seq>
            <p:audio>
              <p:cMediaNode vol="80000">
                <p:cTn id="22" fill="hold" display="0">
                  <p:stCondLst>
                    <p:cond delay="indefinite"/>
                  </p:stCondLst>
                  <p:endCondLst>
                    <p:cond evt="onStopAudio" delay="0">
                      <p:tgtEl>
                        <p:sldTgt/>
                      </p:tgtEl>
                    </p:cond>
                  </p:endCondLst>
                </p:cTn>
                <p:tgtEl>
                  <p:spTgt spid="12"/>
                </p:tgtEl>
              </p:cMediaNode>
            </p:audio>
          </p:childTnLst>
        </p:cTn>
      </p:par>
    </p:tnLst>
    <p:bldLst>
      <p:bldP spid="5" grpId="0"/>
      <p:bldP spid="6" grpId="0"/>
      <p:bldP spid="1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36FCF22-9D79-4173-C7B6-0AF63805250B}"/>
              </a:ext>
            </a:extLst>
          </p:cNvPr>
          <p:cNvPicPr>
            <a:picLocks noChangeAspect="1"/>
          </p:cNvPicPr>
          <p:nvPr/>
        </p:nvPicPr>
        <p:blipFill>
          <a:blip r:embed="rId4"/>
          <a:srcRect/>
          <a:stretch>
            <a:fillRect/>
          </a:stretch>
        </p:blipFill>
        <p:spPr>
          <a:xfrm>
            <a:off x="16998787" y="-109820"/>
            <a:ext cx="3136259" cy="2532529"/>
          </a:xfrm>
          <a:prstGeom prst="rect">
            <a:avLst/>
          </a:prstGeom>
        </p:spPr>
      </p:pic>
      <p:pic>
        <p:nvPicPr>
          <p:cNvPr id="8" name="Picture 4">
            <a:extLst>
              <a:ext uri="{FF2B5EF4-FFF2-40B4-BE49-F238E27FC236}">
                <a16:creationId xmlns:a16="http://schemas.microsoft.com/office/drawing/2014/main" id="{922EDFC5-FEC1-D71A-6CE3-280463A1BB4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535400" y="7508652"/>
            <a:ext cx="1752600" cy="2778348"/>
          </a:xfrm>
          <a:prstGeom prst="rect">
            <a:avLst/>
          </a:prstGeom>
        </p:spPr>
      </p:pic>
      <p:pic>
        <p:nvPicPr>
          <p:cNvPr id="4" name="Hình ảnh 3">
            <a:extLst>
              <a:ext uri="{FF2B5EF4-FFF2-40B4-BE49-F238E27FC236}">
                <a16:creationId xmlns:a16="http://schemas.microsoft.com/office/drawing/2014/main" id="{0662DB1F-449F-2827-E7BB-82F15B2BDC9F}"/>
              </a:ext>
            </a:extLst>
          </p:cNvPr>
          <p:cNvPicPr>
            <a:picLocks noChangeAspect="1"/>
          </p:cNvPicPr>
          <p:nvPr/>
        </p:nvPicPr>
        <p:blipFill>
          <a:blip r:embed="rId6"/>
          <a:stretch>
            <a:fillRect/>
          </a:stretch>
        </p:blipFill>
        <p:spPr>
          <a:xfrm>
            <a:off x="762000" y="718581"/>
            <a:ext cx="16306800" cy="9280038"/>
          </a:xfrm>
          <a:prstGeom prst="rect">
            <a:avLst/>
          </a:prstGeom>
        </p:spPr>
      </p:pic>
      <p:sp>
        <p:nvSpPr>
          <p:cNvPr id="5" name="Hình chữ nhật 4">
            <a:extLst>
              <a:ext uri="{FF2B5EF4-FFF2-40B4-BE49-F238E27FC236}">
                <a16:creationId xmlns:a16="http://schemas.microsoft.com/office/drawing/2014/main" id="{F2B24315-B904-0ED1-E1B9-CC246C94081B}"/>
              </a:ext>
            </a:extLst>
          </p:cNvPr>
          <p:cNvSpPr/>
          <p:nvPr/>
        </p:nvSpPr>
        <p:spPr>
          <a:xfrm>
            <a:off x="-1052557" y="-50512"/>
            <a:ext cx="5907107" cy="707886"/>
          </a:xfrm>
          <a:prstGeom prst="rect">
            <a:avLst/>
          </a:prstGeom>
          <a:noFill/>
        </p:spPr>
        <p:txBody>
          <a:bodyPr wrap="square" lIns="91440" tIns="45720" rIns="91440" bIns="45720">
            <a:spAutoFit/>
          </a:bodyPr>
          <a:lstStyle/>
          <a:p>
            <a:pPr algn="ctr"/>
            <a:r>
              <a:rPr lang="vi-VN" sz="4000" b="1" u="sng" dirty="0">
                <a:ln w="0"/>
                <a:solidFill>
                  <a:srgbClr val="FF0000"/>
                </a:solidFill>
                <a:effectLst>
                  <a:outerShdw blurRad="38100" dist="19050" dir="2700000" algn="tl" rotWithShape="0">
                    <a:schemeClr val="dk1">
                      <a:alpha val="40000"/>
                    </a:schemeClr>
                  </a:outerShdw>
                </a:effectLst>
                <a:latin typeface="+mj-lt"/>
              </a:rPr>
              <a:t>Ghép lời 1</a:t>
            </a:r>
            <a:endParaRPr lang="vi-VN" sz="4000" b="1" u="sng" cap="none" spc="0" dirty="0">
              <a:ln w="0"/>
              <a:solidFill>
                <a:srgbClr val="FF0000"/>
              </a:solidFill>
              <a:effectLst>
                <a:outerShdw blurRad="38100" dist="19050" dir="2700000" algn="tl" rotWithShape="0">
                  <a:schemeClr val="dk1">
                    <a:alpha val="40000"/>
                  </a:schemeClr>
                </a:outerShdw>
              </a:effectLst>
              <a:latin typeface="+mj-lt"/>
            </a:endParaRPr>
          </a:p>
        </p:txBody>
      </p:sp>
      <p:sp>
        <p:nvSpPr>
          <p:cNvPr id="2" name="Hộp Văn bản 1">
            <a:extLst>
              <a:ext uri="{FF2B5EF4-FFF2-40B4-BE49-F238E27FC236}">
                <a16:creationId xmlns:a16="http://schemas.microsoft.com/office/drawing/2014/main" id="{CF5A9BB4-8ACE-44A4-9E59-D11CA728833D}"/>
              </a:ext>
            </a:extLst>
          </p:cNvPr>
          <p:cNvSpPr txBox="1"/>
          <p:nvPr/>
        </p:nvSpPr>
        <p:spPr>
          <a:xfrm>
            <a:off x="3429000" y="1612776"/>
            <a:ext cx="14097000" cy="1077218"/>
          </a:xfrm>
          <a:prstGeom prst="rect">
            <a:avLst/>
          </a:prstGeom>
          <a:noFill/>
        </p:spPr>
        <p:txBody>
          <a:bodyPr wrap="square">
            <a:spAutoFit/>
          </a:bodyPr>
          <a:lstStyle/>
          <a:p>
            <a:r>
              <a:rPr lang="vi-VN" sz="3200" dirty="0">
                <a:latin typeface="+mj-lt"/>
              </a:rPr>
              <a:t> Nếu         em         là         họa             sĩ.               Em        sẽ         vẽ        bức   </a:t>
            </a:r>
            <a:br>
              <a:rPr lang="vi-VN" sz="3200" dirty="0">
                <a:latin typeface="+mj-lt"/>
              </a:rPr>
            </a:br>
            <a:endParaRPr lang="vi-VN" sz="3200" dirty="0">
              <a:latin typeface="+mj-lt"/>
            </a:endParaRPr>
          </a:p>
        </p:txBody>
      </p:sp>
      <p:sp>
        <p:nvSpPr>
          <p:cNvPr id="3" name="Hộp Văn bản 2">
            <a:extLst>
              <a:ext uri="{FF2B5EF4-FFF2-40B4-BE49-F238E27FC236}">
                <a16:creationId xmlns:a16="http://schemas.microsoft.com/office/drawing/2014/main" id="{9290AC36-7218-2783-4C9B-69EC7F15E04E}"/>
              </a:ext>
            </a:extLst>
          </p:cNvPr>
          <p:cNvSpPr txBox="1"/>
          <p:nvPr/>
        </p:nvSpPr>
        <p:spPr>
          <a:xfrm>
            <a:off x="1892032" y="2907302"/>
            <a:ext cx="14262368" cy="1077218"/>
          </a:xfrm>
          <a:prstGeom prst="rect">
            <a:avLst/>
          </a:prstGeom>
          <a:noFill/>
        </p:spPr>
        <p:txBody>
          <a:bodyPr wrap="square">
            <a:spAutoFit/>
          </a:bodyPr>
          <a:lstStyle/>
          <a:p>
            <a:r>
              <a:rPr lang="vi-VN" sz="3200" dirty="0">
                <a:latin typeface="+mj-lt"/>
              </a:rPr>
              <a:t>Tranh.     Mang  dáng    hình   thầy     cô.          Trên       bục  giảng  trường lớp.</a:t>
            </a:r>
            <a:br>
              <a:rPr lang="vi-VN" sz="3200" dirty="0">
                <a:latin typeface="+mj-lt"/>
              </a:rPr>
            </a:br>
            <a:endParaRPr lang="vi-VN" sz="3200" dirty="0">
              <a:latin typeface="+mj-lt"/>
            </a:endParaRPr>
          </a:p>
        </p:txBody>
      </p:sp>
      <p:sp>
        <p:nvSpPr>
          <p:cNvPr id="6" name="Hộp Văn bản 5">
            <a:extLst>
              <a:ext uri="{FF2B5EF4-FFF2-40B4-BE49-F238E27FC236}">
                <a16:creationId xmlns:a16="http://schemas.microsoft.com/office/drawing/2014/main" id="{B589F7AD-33F7-72A3-9367-3DA602DDA258}"/>
              </a:ext>
            </a:extLst>
          </p:cNvPr>
          <p:cNvSpPr txBox="1"/>
          <p:nvPr/>
        </p:nvSpPr>
        <p:spPr>
          <a:xfrm>
            <a:off x="4483741" y="4319520"/>
            <a:ext cx="12051659" cy="584775"/>
          </a:xfrm>
          <a:prstGeom prst="rect">
            <a:avLst/>
          </a:prstGeom>
          <a:noFill/>
        </p:spPr>
        <p:txBody>
          <a:bodyPr wrap="square">
            <a:spAutoFit/>
          </a:bodyPr>
          <a:lstStyle/>
          <a:p>
            <a:r>
              <a:rPr lang="vi-VN" sz="3200" dirty="0">
                <a:latin typeface="+mj-lt"/>
              </a:rPr>
              <a:t>Nếu        em       là        thi             sĩ                em        sẽ       viết      bài</a:t>
            </a:r>
          </a:p>
        </p:txBody>
      </p:sp>
      <p:sp>
        <p:nvSpPr>
          <p:cNvPr id="9" name="Hộp Văn bản 8">
            <a:extLst>
              <a:ext uri="{FF2B5EF4-FFF2-40B4-BE49-F238E27FC236}">
                <a16:creationId xmlns:a16="http://schemas.microsoft.com/office/drawing/2014/main" id="{090CA42C-6486-8A17-F28F-CFC73C9F7036}"/>
              </a:ext>
            </a:extLst>
          </p:cNvPr>
          <p:cNvSpPr txBox="1"/>
          <p:nvPr/>
        </p:nvSpPr>
        <p:spPr>
          <a:xfrm>
            <a:off x="1900997" y="5673388"/>
            <a:ext cx="13612904" cy="584775"/>
          </a:xfrm>
          <a:prstGeom prst="rect">
            <a:avLst/>
          </a:prstGeom>
          <a:noFill/>
        </p:spPr>
        <p:txBody>
          <a:bodyPr wrap="square">
            <a:spAutoFit/>
          </a:bodyPr>
          <a:lstStyle/>
          <a:p>
            <a:r>
              <a:rPr lang="vi-VN" sz="3200" dirty="0">
                <a:latin typeface="+mj-lt"/>
              </a:rPr>
              <a:t> thơ.    Lòng  biết  ơn   thầy    cô,       dìu     dắt   em  nên  người</a:t>
            </a:r>
            <a:r>
              <a:rPr lang="vi-VN" sz="1800" dirty="0"/>
              <a:t>.</a:t>
            </a:r>
            <a:endParaRPr lang="vi-VN" dirty="0"/>
          </a:p>
        </p:txBody>
      </p:sp>
      <p:sp>
        <p:nvSpPr>
          <p:cNvPr id="10" name="Hộp Văn bản 9">
            <a:extLst>
              <a:ext uri="{FF2B5EF4-FFF2-40B4-BE49-F238E27FC236}">
                <a16:creationId xmlns:a16="http://schemas.microsoft.com/office/drawing/2014/main" id="{F282B2CA-2A3E-B538-BCB5-E429B1E39A4C}"/>
              </a:ext>
            </a:extLst>
          </p:cNvPr>
          <p:cNvSpPr txBox="1"/>
          <p:nvPr/>
        </p:nvSpPr>
        <p:spPr>
          <a:xfrm>
            <a:off x="1900997" y="6996620"/>
            <a:ext cx="15510703" cy="584775"/>
          </a:xfrm>
          <a:prstGeom prst="rect">
            <a:avLst/>
          </a:prstGeom>
          <a:noFill/>
        </p:spPr>
        <p:txBody>
          <a:bodyPr wrap="square">
            <a:spAutoFit/>
          </a:bodyPr>
          <a:lstStyle/>
          <a:p>
            <a:r>
              <a:rPr lang="vi-VN" sz="2800" dirty="0">
                <a:latin typeface="+mj-lt"/>
              </a:rPr>
              <a:t> </a:t>
            </a:r>
            <a:r>
              <a:rPr lang="vi-VN" sz="3200" dirty="0">
                <a:latin typeface="+mj-lt"/>
              </a:rPr>
              <a:t>Em  không quên những  lời của thầy  cô.          Đem cho   em    biết   bao điều mới lạ</a:t>
            </a:r>
            <a:r>
              <a:rPr lang="vi-VN" sz="2800" dirty="0">
                <a:latin typeface="+mj-lt"/>
              </a:rPr>
              <a:t>.</a:t>
            </a:r>
          </a:p>
        </p:txBody>
      </p:sp>
      <p:sp>
        <p:nvSpPr>
          <p:cNvPr id="11" name="Hộp Văn bản 10">
            <a:extLst>
              <a:ext uri="{FF2B5EF4-FFF2-40B4-BE49-F238E27FC236}">
                <a16:creationId xmlns:a16="http://schemas.microsoft.com/office/drawing/2014/main" id="{66FEFED1-D909-2D68-0CF8-6EC905C5C90A}"/>
              </a:ext>
            </a:extLst>
          </p:cNvPr>
          <p:cNvSpPr txBox="1"/>
          <p:nvPr/>
        </p:nvSpPr>
        <p:spPr>
          <a:xfrm>
            <a:off x="1558097" y="8268781"/>
            <a:ext cx="15510703" cy="861774"/>
          </a:xfrm>
          <a:prstGeom prst="rect">
            <a:avLst/>
          </a:prstGeom>
          <a:noFill/>
        </p:spPr>
        <p:txBody>
          <a:bodyPr wrap="square">
            <a:spAutoFit/>
          </a:bodyPr>
          <a:lstStyle/>
          <a:p>
            <a:r>
              <a:rPr lang="vi-VN" sz="3200" dirty="0">
                <a:latin typeface="+mj-lt"/>
              </a:rPr>
              <a:t>      Ngàn             lời           ca                chúng        em     tặng      thầy       cô.</a:t>
            </a:r>
            <a:br>
              <a:rPr lang="vi-VN" sz="1800" dirty="0"/>
            </a:br>
            <a:r>
              <a:rPr lang="vi-VN" sz="1800" dirty="0"/>
              <a:t> </a:t>
            </a:r>
            <a:endParaRPr lang="vi-VN" dirty="0"/>
          </a:p>
        </p:txBody>
      </p:sp>
      <p:sp>
        <p:nvSpPr>
          <p:cNvPr id="12" name="Hộp Văn bản 11">
            <a:extLst>
              <a:ext uri="{FF2B5EF4-FFF2-40B4-BE49-F238E27FC236}">
                <a16:creationId xmlns:a16="http://schemas.microsoft.com/office/drawing/2014/main" id="{CCACAE8C-EDF6-77F4-4552-02D6ABBCB830}"/>
              </a:ext>
            </a:extLst>
          </p:cNvPr>
          <p:cNvSpPr txBox="1"/>
          <p:nvPr/>
        </p:nvSpPr>
        <p:spPr>
          <a:xfrm>
            <a:off x="1892032" y="9459166"/>
            <a:ext cx="14595612" cy="861774"/>
          </a:xfrm>
          <a:prstGeom prst="rect">
            <a:avLst/>
          </a:prstGeom>
          <a:noFill/>
        </p:spPr>
        <p:txBody>
          <a:bodyPr wrap="square">
            <a:spAutoFit/>
          </a:bodyPr>
          <a:lstStyle/>
          <a:p>
            <a:br>
              <a:rPr lang="vi-VN" sz="1800" dirty="0"/>
            </a:br>
            <a:r>
              <a:rPr lang="vi-VN" sz="3200" dirty="0">
                <a:latin typeface="+mj-lt"/>
              </a:rPr>
              <a:t>  Lòng       yêu      quý         của      học    trò    chúng    em.</a:t>
            </a:r>
          </a:p>
        </p:txBody>
      </p:sp>
      <p:sp>
        <p:nvSpPr>
          <p:cNvPr id="13" name="Hình chữ nhật 12">
            <a:extLst>
              <a:ext uri="{FF2B5EF4-FFF2-40B4-BE49-F238E27FC236}">
                <a16:creationId xmlns:a16="http://schemas.microsoft.com/office/drawing/2014/main" id="{FB5930AA-FA9E-3A7D-57A2-A0677A76E327}"/>
              </a:ext>
            </a:extLst>
          </p:cNvPr>
          <p:cNvSpPr/>
          <p:nvPr/>
        </p:nvSpPr>
        <p:spPr>
          <a:xfrm>
            <a:off x="5029200" y="103850"/>
            <a:ext cx="5907107" cy="769441"/>
          </a:xfrm>
          <a:prstGeom prst="rect">
            <a:avLst/>
          </a:prstGeom>
          <a:noFill/>
        </p:spPr>
        <p:txBody>
          <a:bodyPr wrap="square" lIns="91440" tIns="45720" rIns="91440" bIns="45720">
            <a:spAutoFit/>
          </a:bodyPr>
          <a:lstStyle/>
          <a:p>
            <a:pPr algn="ctr"/>
            <a:r>
              <a:rPr lang="vi-VN" sz="4400" b="1" dirty="0">
                <a:ln w="0"/>
                <a:solidFill>
                  <a:srgbClr val="002060"/>
                </a:solidFill>
                <a:effectLst>
                  <a:outerShdw blurRad="38100" dist="19050" dir="2700000" algn="tl" rotWithShape="0">
                    <a:schemeClr val="dk1">
                      <a:alpha val="40000"/>
                    </a:schemeClr>
                  </a:outerShdw>
                </a:effectLst>
                <a:latin typeface="+mj-lt"/>
              </a:rPr>
              <a:t>Nếu em là…</a:t>
            </a:r>
            <a:endParaRPr lang="vi-VN" sz="4400" b="1" cap="none" spc="0" dirty="0">
              <a:ln w="0"/>
              <a:solidFill>
                <a:srgbClr val="002060"/>
              </a:solidFill>
              <a:effectLst>
                <a:outerShdw blurRad="38100" dist="19050" dir="2700000" algn="tl" rotWithShape="0">
                  <a:schemeClr val="dk1">
                    <a:alpha val="40000"/>
                  </a:schemeClr>
                </a:outerShdw>
              </a:effectLst>
              <a:latin typeface="+mj-lt"/>
            </a:endParaRPr>
          </a:p>
        </p:txBody>
      </p:sp>
      <p:sp>
        <p:nvSpPr>
          <p:cNvPr id="14" name="Hình chữ nhật 13">
            <a:extLst>
              <a:ext uri="{FF2B5EF4-FFF2-40B4-BE49-F238E27FC236}">
                <a16:creationId xmlns:a16="http://schemas.microsoft.com/office/drawing/2014/main" id="{42E012B8-A339-864A-D0A7-100A6923EA05}"/>
              </a:ext>
            </a:extLst>
          </p:cNvPr>
          <p:cNvSpPr/>
          <p:nvPr/>
        </p:nvSpPr>
        <p:spPr>
          <a:xfrm>
            <a:off x="11110957" y="258212"/>
            <a:ext cx="5907107" cy="461665"/>
          </a:xfrm>
          <a:prstGeom prst="rect">
            <a:avLst/>
          </a:prstGeom>
          <a:noFill/>
        </p:spPr>
        <p:txBody>
          <a:bodyPr wrap="square" lIns="91440" tIns="45720" rIns="91440" bIns="45720">
            <a:spAutoFit/>
          </a:bodyPr>
          <a:lstStyle/>
          <a:p>
            <a:pPr algn="ctr"/>
            <a:r>
              <a:rPr lang="vi-VN" sz="2400" i="1" dirty="0">
                <a:ln w="0"/>
                <a:solidFill>
                  <a:srgbClr val="002060"/>
                </a:solidFill>
                <a:effectLst>
                  <a:outerShdw blurRad="38100" dist="19050" dir="2700000" algn="tl" rotWithShape="0">
                    <a:schemeClr val="dk1">
                      <a:alpha val="40000"/>
                    </a:schemeClr>
                  </a:outerShdw>
                </a:effectLst>
                <a:latin typeface="+mj-lt"/>
              </a:rPr>
              <a:t>Nhạc và lời: Trương Quang Lục</a:t>
            </a:r>
            <a:endParaRPr lang="vi-VN" sz="2400" i="1" cap="none" spc="0" dirty="0">
              <a:ln w="0"/>
              <a:solidFill>
                <a:srgbClr val="002060"/>
              </a:solidFill>
              <a:effectLst>
                <a:outerShdw blurRad="38100" dist="19050" dir="2700000" algn="tl" rotWithShape="0">
                  <a:schemeClr val="dk1">
                    <a:alpha val="40000"/>
                  </a:schemeClr>
                </a:outerShdw>
              </a:effectLst>
              <a:latin typeface="+mj-lt"/>
            </a:endParaRPr>
          </a:p>
        </p:txBody>
      </p:sp>
      <p:pic>
        <p:nvPicPr>
          <p:cNvPr id="15" name="LOI I">
            <a:hlinkClick r:id="" action="ppaction://media"/>
            <a:extLst>
              <a:ext uri="{FF2B5EF4-FFF2-40B4-BE49-F238E27FC236}">
                <a16:creationId xmlns:a16="http://schemas.microsoft.com/office/drawing/2014/main" id="{FC6C8F30-1D38-AEE2-B543-A47EA2E2D9B0}"/>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37062" y="1113812"/>
            <a:ext cx="893996" cy="893996"/>
          </a:xfrm>
          <a:prstGeom prst="rect">
            <a:avLst/>
          </a:prstGeom>
        </p:spPr>
      </p:pic>
    </p:spTree>
    <p:extLst>
      <p:ext uri="{BB962C8B-B14F-4D97-AF65-F5344CB8AC3E}">
        <p14:creationId xmlns:p14="http://schemas.microsoft.com/office/powerpoint/2010/main" val="157481122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1377" fill="hold"/>
                                        <p:tgtEl>
                                          <p:spTgt spid="15"/>
                                        </p:tgtEl>
                                      </p:cBhvr>
                                    </p:cmd>
                                  </p:childTnLst>
                                </p:cTn>
                              </p:par>
                            </p:childTnLst>
                          </p:cTn>
                        </p:par>
                      </p:childTnLst>
                    </p:cTn>
                  </p:par>
                </p:childTnLst>
              </p:cTn>
              <p:nextCondLst>
                <p:cond evt="onClick" delay="0">
                  <p:tgtEl>
                    <p:spTgt spid="15"/>
                  </p:tgtEl>
                </p:cond>
              </p:nextCondLst>
            </p:seq>
            <p:audio>
              <p:cMediaNode vol="80000">
                <p:cTn id="7" fill="hold" display="0">
                  <p:stCondLst>
                    <p:cond delay="indefinite"/>
                  </p:stCondLst>
                  <p:endCondLst>
                    <p:cond evt="onStopAudio" delay="0">
                      <p:tgtEl>
                        <p:sldTgt/>
                      </p:tgtEl>
                    </p:cond>
                  </p:endCondLst>
                </p:cTn>
                <p:tgtEl>
                  <p:spTgt spid="15"/>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36FCF22-9D79-4173-C7B6-0AF63805250B}"/>
              </a:ext>
            </a:extLst>
          </p:cNvPr>
          <p:cNvPicPr>
            <a:picLocks noChangeAspect="1"/>
          </p:cNvPicPr>
          <p:nvPr/>
        </p:nvPicPr>
        <p:blipFill>
          <a:blip r:embed="rId4"/>
          <a:srcRect/>
          <a:stretch>
            <a:fillRect/>
          </a:stretch>
        </p:blipFill>
        <p:spPr>
          <a:xfrm>
            <a:off x="16154400" y="-266700"/>
            <a:ext cx="3136259" cy="2532529"/>
          </a:xfrm>
          <a:prstGeom prst="rect">
            <a:avLst/>
          </a:prstGeom>
        </p:spPr>
      </p:pic>
      <p:pic>
        <p:nvPicPr>
          <p:cNvPr id="4" name="Hình ảnh 3">
            <a:extLst>
              <a:ext uri="{FF2B5EF4-FFF2-40B4-BE49-F238E27FC236}">
                <a16:creationId xmlns:a16="http://schemas.microsoft.com/office/drawing/2014/main" id="{07B3BF8E-90B4-1FDB-B72C-0F98A17460FC}"/>
              </a:ext>
            </a:extLst>
          </p:cNvPr>
          <p:cNvPicPr>
            <a:picLocks noChangeAspect="1"/>
          </p:cNvPicPr>
          <p:nvPr/>
        </p:nvPicPr>
        <p:blipFill>
          <a:blip r:embed="rId5"/>
          <a:stretch>
            <a:fillRect/>
          </a:stretch>
        </p:blipFill>
        <p:spPr>
          <a:xfrm>
            <a:off x="914400" y="1114973"/>
            <a:ext cx="16992600" cy="7152727"/>
          </a:xfrm>
          <a:prstGeom prst="rect">
            <a:avLst/>
          </a:prstGeom>
        </p:spPr>
      </p:pic>
      <p:pic>
        <p:nvPicPr>
          <p:cNvPr id="6" name="Hình ảnh 5">
            <a:extLst>
              <a:ext uri="{FF2B5EF4-FFF2-40B4-BE49-F238E27FC236}">
                <a16:creationId xmlns:a16="http://schemas.microsoft.com/office/drawing/2014/main" id="{921DDF0A-76F7-0A6A-63E9-AF641F8859F2}"/>
              </a:ext>
            </a:extLst>
          </p:cNvPr>
          <p:cNvPicPr>
            <a:picLocks noChangeAspect="1"/>
          </p:cNvPicPr>
          <p:nvPr/>
        </p:nvPicPr>
        <p:blipFill>
          <a:blip r:embed="rId6"/>
          <a:stretch>
            <a:fillRect/>
          </a:stretch>
        </p:blipFill>
        <p:spPr>
          <a:xfrm>
            <a:off x="1066801" y="8562403"/>
            <a:ext cx="16840199" cy="1066799"/>
          </a:xfrm>
          <a:prstGeom prst="rect">
            <a:avLst/>
          </a:prstGeom>
        </p:spPr>
      </p:pic>
      <p:sp>
        <p:nvSpPr>
          <p:cNvPr id="17" name="Hộp Văn bản 16">
            <a:extLst>
              <a:ext uri="{FF2B5EF4-FFF2-40B4-BE49-F238E27FC236}">
                <a16:creationId xmlns:a16="http://schemas.microsoft.com/office/drawing/2014/main" id="{7AFE0EB9-D452-27C7-C423-F05A5A4D6A4F}"/>
              </a:ext>
            </a:extLst>
          </p:cNvPr>
          <p:cNvSpPr txBox="1"/>
          <p:nvPr/>
        </p:nvSpPr>
        <p:spPr>
          <a:xfrm>
            <a:off x="3505200" y="1812085"/>
            <a:ext cx="14554200" cy="523220"/>
          </a:xfrm>
          <a:prstGeom prst="rect">
            <a:avLst/>
          </a:prstGeom>
          <a:noFill/>
        </p:spPr>
        <p:txBody>
          <a:bodyPr wrap="square">
            <a:spAutoFit/>
          </a:bodyPr>
          <a:lstStyle/>
          <a:p>
            <a:r>
              <a:rPr lang="vi-VN" sz="2800" dirty="0">
                <a:latin typeface="+mj-lt"/>
              </a:rPr>
              <a:t>   Nếu               em          là        nhạc                sĩ                      em           sẽ        viết        khúc</a:t>
            </a:r>
          </a:p>
        </p:txBody>
      </p:sp>
      <p:sp>
        <p:nvSpPr>
          <p:cNvPr id="19" name="Hộp Văn bản 18">
            <a:extLst>
              <a:ext uri="{FF2B5EF4-FFF2-40B4-BE49-F238E27FC236}">
                <a16:creationId xmlns:a16="http://schemas.microsoft.com/office/drawing/2014/main" id="{F180AAE3-B181-741A-9A1A-5917D3935543}"/>
              </a:ext>
            </a:extLst>
          </p:cNvPr>
          <p:cNvSpPr txBox="1"/>
          <p:nvPr/>
        </p:nvSpPr>
        <p:spPr>
          <a:xfrm>
            <a:off x="2057400" y="2770807"/>
            <a:ext cx="16611600" cy="523220"/>
          </a:xfrm>
          <a:prstGeom prst="rect">
            <a:avLst/>
          </a:prstGeom>
          <a:noFill/>
        </p:spPr>
        <p:txBody>
          <a:bodyPr wrap="square">
            <a:spAutoFit/>
          </a:bodyPr>
          <a:lstStyle/>
          <a:p>
            <a:r>
              <a:rPr lang="vi-VN" sz="2800" dirty="0">
                <a:latin typeface="+mj-lt"/>
              </a:rPr>
              <a:t>   ca.            Đem         tấm       lòng    đàn        em             đến        thầy       cô      yêu        quý</a:t>
            </a:r>
          </a:p>
        </p:txBody>
      </p:sp>
      <p:sp>
        <p:nvSpPr>
          <p:cNvPr id="21" name="Hộp Văn bản 20">
            <a:extLst>
              <a:ext uri="{FF2B5EF4-FFF2-40B4-BE49-F238E27FC236}">
                <a16:creationId xmlns:a16="http://schemas.microsoft.com/office/drawing/2014/main" id="{BC932241-D960-BFE5-7306-CCCD9A094243}"/>
              </a:ext>
            </a:extLst>
          </p:cNvPr>
          <p:cNvSpPr txBox="1"/>
          <p:nvPr/>
        </p:nvSpPr>
        <p:spPr>
          <a:xfrm>
            <a:off x="4800600" y="3832204"/>
            <a:ext cx="16611600" cy="523220"/>
          </a:xfrm>
          <a:prstGeom prst="rect">
            <a:avLst/>
          </a:prstGeom>
          <a:noFill/>
        </p:spPr>
        <p:txBody>
          <a:bodyPr wrap="square">
            <a:spAutoFit/>
          </a:bodyPr>
          <a:lstStyle/>
          <a:p>
            <a:r>
              <a:rPr lang="vi-VN" sz="2800" dirty="0">
                <a:latin typeface="+mj-lt"/>
              </a:rPr>
              <a:t> Nếu          em          là         văn                 sĩ                  em          sẽ        viết          bài</a:t>
            </a:r>
          </a:p>
        </p:txBody>
      </p:sp>
      <p:sp>
        <p:nvSpPr>
          <p:cNvPr id="23" name="Hộp Văn bản 22">
            <a:extLst>
              <a:ext uri="{FF2B5EF4-FFF2-40B4-BE49-F238E27FC236}">
                <a16:creationId xmlns:a16="http://schemas.microsoft.com/office/drawing/2014/main" id="{75E86DBF-19BE-C18F-AC9C-B3A99D09670B}"/>
              </a:ext>
            </a:extLst>
          </p:cNvPr>
          <p:cNvSpPr txBox="1"/>
          <p:nvPr/>
        </p:nvSpPr>
        <p:spPr>
          <a:xfrm>
            <a:off x="2286000" y="4826604"/>
            <a:ext cx="13769788" cy="523220"/>
          </a:xfrm>
          <a:prstGeom prst="rect">
            <a:avLst/>
          </a:prstGeom>
          <a:noFill/>
        </p:spPr>
        <p:txBody>
          <a:bodyPr wrap="square">
            <a:spAutoFit/>
          </a:bodyPr>
          <a:lstStyle/>
          <a:p>
            <a:r>
              <a:rPr lang="vi-VN" sz="2800" dirty="0">
                <a:latin typeface="+mj-lt"/>
              </a:rPr>
              <a:t>văn.         Về     tấm     gương thầy cô,           người sáng không phai    mờ.</a:t>
            </a:r>
          </a:p>
        </p:txBody>
      </p:sp>
      <p:sp>
        <p:nvSpPr>
          <p:cNvPr id="25" name="Hộp Văn bản 24">
            <a:extLst>
              <a:ext uri="{FF2B5EF4-FFF2-40B4-BE49-F238E27FC236}">
                <a16:creationId xmlns:a16="http://schemas.microsoft.com/office/drawing/2014/main" id="{FB05F623-158B-AA01-0B22-6AC8B85303CD}"/>
              </a:ext>
            </a:extLst>
          </p:cNvPr>
          <p:cNvSpPr txBox="1"/>
          <p:nvPr/>
        </p:nvSpPr>
        <p:spPr>
          <a:xfrm>
            <a:off x="2543042" y="5921799"/>
            <a:ext cx="14830557" cy="523220"/>
          </a:xfrm>
          <a:prstGeom prst="rect">
            <a:avLst/>
          </a:prstGeom>
          <a:noFill/>
        </p:spPr>
        <p:txBody>
          <a:bodyPr wrap="square">
            <a:spAutoFit/>
          </a:bodyPr>
          <a:lstStyle/>
          <a:p>
            <a:r>
              <a:rPr lang="vi-VN" sz="2800" dirty="0">
                <a:latin typeface="+mj-lt"/>
              </a:rPr>
              <a:t>Em    không quên những   lời  của thầy    cô               đem     cho     em    biết     bao điều mới     lạ</a:t>
            </a:r>
            <a:endParaRPr lang="vi-VN" sz="2800" dirty="0"/>
          </a:p>
        </p:txBody>
      </p:sp>
      <p:sp>
        <p:nvSpPr>
          <p:cNvPr id="27" name="Hộp Văn bản 26">
            <a:extLst>
              <a:ext uri="{FF2B5EF4-FFF2-40B4-BE49-F238E27FC236}">
                <a16:creationId xmlns:a16="http://schemas.microsoft.com/office/drawing/2014/main" id="{52E89C6D-55BD-A9CC-CD18-98F30CB37A06}"/>
              </a:ext>
            </a:extLst>
          </p:cNvPr>
          <p:cNvSpPr txBox="1"/>
          <p:nvPr/>
        </p:nvSpPr>
        <p:spPr>
          <a:xfrm>
            <a:off x="2543042" y="6993767"/>
            <a:ext cx="15897357" cy="523220"/>
          </a:xfrm>
          <a:prstGeom prst="rect">
            <a:avLst/>
          </a:prstGeom>
          <a:noFill/>
        </p:spPr>
        <p:txBody>
          <a:bodyPr wrap="square">
            <a:spAutoFit/>
          </a:bodyPr>
          <a:lstStyle/>
          <a:p>
            <a:r>
              <a:rPr lang="vi-VN" sz="1800" dirty="0">
                <a:latin typeface="+mj-lt"/>
              </a:rPr>
              <a:t> </a:t>
            </a:r>
            <a:r>
              <a:rPr lang="vi-VN" sz="2800" dirty="0">
                <a:latin typeface="+mj-lt"/>
              </a:rPr>
              <a:t>Ngàn                lời              ca                 chúng            em       tặng         thầy          cô</a:t>
            </a:r>
            <a:endParaRPr lang="vi-VN" sz="2800" dirty="0"/>
          </a:p>
        </p:txBody>
      </p:sp>
      <p:sp>
        <p:nvSpPr>
          <p:cNvPr id="29" name="Hộp Văn bản 28">
            <a:extLst>
              <a:ext uri="{FF2B5EF4-FFF2-40B4-BE49-F238E27FC236}">
                <a16:creationId xmlns:a16="http://schemas.microsoft.com/office/drawing/2014/main" id="{C3D918E2-9452-71B1-4863-E5BB28315818}"/>
              </a:ext>
            </a:extLst>
          </p:cNvPr>
          <p:cNvSpPr txBox="1"/>
          <p:nvPr/>
        </p:nvSpPr>
        <p:spPr>
          <a:xfrm>
            <a:off x="2286000" y="8074721"/>
            <a:ext cx="14401800" cy="523220"/>
          </a:xfrm>
          <a:prstGeom prst="rect">
            <a:avLst/>
          </a:prstGeom>
          <a:noFill/>
        </p:spPr>
        <p:txBody>
          <a:bodyPr wrap="square">
            <a:spAutoFit/>
          </a:bodyPr>
          <a:lstStyle/>
          <a:p>
            <a:r>
              <a:rPr lang="vi-VN" sz="2800" dirty="0">
                <a:latin typeface="+mj-lt"/>
              </a:rPr>
              <a:t>  lòng                         yêu                 quý                           của                  học              trò            chúng</a:t>
            </a:r>
            <a:endParaRPr lang="vi-VN" sz="2800" dirty="0"/>
          </a:p>
        </p:txBody>
      </p:sp>
      <p:sp>
        <p:nvSpPr>
          <p:cNvPr id="31" name="Hộp Văn bản 30">
            <a:extLst>
              <a:ext uri="{FF2B5EF4-FFF2-40B4-BE49-F238E27FC236}">
                <a16:creationId xmlns:a16="http://schemas.microsoft.com/office/drawing/2014/main" id="{DD7A338D-CA75-6599-04DD-5826A7FE1F5F}"/>
              </a:ext>
            </a:extLst>
          </p:cNvPr>
          <p:cNvSpPr txBox="1"/>
          <p:nvPr/>
        </p:nvSpPr>
        <p:spPr>
          <a:xfrm>
            <a:off x="2057400" y="9470964"/>
            <a:ext cx="16002000" cy="523220"/>
          </a:xfrm>
          <a:prstGeom prst="rect">
            <a:avLst/>
          </a:prstGeom>
          <a:noFill/>
        </p:spPr>
        <p:txBody>
          <a:bodyPr wrap="square">
            <a:spAutoFit/>
          </a:bodyPr>
          <a:lstStyle/>
          <a:p>
            <a:r>
              <a:rPr lang="vi-VN" sz="2800" dirty="0">
                <a:latin typeface="+mj-lt"/>
              </a:rPr>
              <a:t>…em.                             Dù              năm         tháng           vẫn          ghi      trong      lòng        em.</a:t>
            </a:r>
            <a:endParaRPr lang="vi-VN" sz="2800" dirty="0"/>
          </a:p>
        </p:txBody>
      </p:sp>
      <p:sp>
        <p:nvSpPr>
          <p:cNvPr id="32" name="Hình chữ nhật 31">
            <a:extLst>
              <a:ext uri="{FF2B5EF4-FFF2-40B4-BE49-F238E27FC236}">
                <a16:creationId xmlns:a16="http://schemas.microsoft.com/office/drawing/2014/main" id="{28E3AE21-DB6D-0964-9A11-55BD897A9654}"/>
              </a:ext>
            </a:extLst>
          </p:cNvPr>
          <p:cNvSpPr/>
          <p:nvPr/>
        </p:nvSpPr>
        <p:spPr>
          <a:xfrm>
            <a:off x="-1052557" y="-50512"/>
            <a:ext cx="5907107" cy="707886"/>
          </a:xfrm>
          <a:prstGeom prst="rect">
            <a:avLst/>
          </a:prstGeom>
          <a:noFill/>
        </p:spPr>
        <p:txBody>
          <a:bodyPr wrap="square" lIns="91440" tIns="45720" rIns="91440" bIns="45720">
            <a:spAutoFit/>
          </a:bodyPr>
          <a:lstStyle/>
          <a:p>
            <a:pPr algn="ctr"/>
            <a:r>
              <a:rPr lang="vi-VN" sz="4000" b="1" u="sng" dirty="0">
                <a:ln w="0"/>
                <a:solidFill>
                  <a:srgbClr val="FF0000"/>
                </a:solidFill>
                <a:effectLst>
                  <a:outerShdw blurRad="38100" dist="19050" dir="2700000" algn="tl" rotWithShape="0">
                    <a:schemeClr val="dk1">
                      <a:alpha val="40000"/>
                    </a:schemeClr>
                  </a:outerShdw>
                </a:effectLst>
                <a:latin typeface="+mj-lt"/>
              </a:rPr>
              <a:t>Ghép lời 2</a:t>
            </a:r>
            <a:endParaRPr lang="vi-VN" sz="4000" b="1" u="sng" cap="none" spc="0" dirty="0">
              <a:ln w="0"/>
              <a:solidFill>
                <a:srgbClr val="FF0000"/>
              </a:solidFill>
              <a:effectLst>
                <a:outerShdw blurRad="38100" dist="19050" dir="2700000" algn="tl" rotWithShape="0">
                  <a:schemeClr val="dk1">
                    <a:alpha val="40000"/>
                  </a:schemeClr>
                </a:outerShdw>
              </a:effectLst>
              <a:latin typeface="+mj-lt"/>
            </a:endParaRPr>
          </a:p>
        </p:txBody>
      </p:sp>
      <p:sp>
        <p:nvSpPr>
          <p:cNvPr id="33" name="Hình chữ nhật 32">
            <a:extLst>
              <a:ext uri="{FF2B5EF4-FFF2-40B4-BE49-F238E27FC236}">
                <a16:creationId xmlns:a16="http://schemas.microsoft.com/office/drawing/2014/main" id="{9DAA7635-C4F2-5D52-00C6-B03C3A35BB0D}"/>
              </a:ext>
            </a:extLst>
          </p:cNvPr>
          <p:cNvSpPr/>
          <p:nvPr/>
        </p:nvSpPr>
        <p:spPr>
          <a:xfrm>
            <a:off x="5029200" y="103850"/>
            <a:ext cx="5907107" cy="769441"/>
          </a:xfrm>
          <a:prstGeom prst="rect">
            <a:avLst/>
          </a:prstGeom>
          <a:noFill/>
        </p:spPr>
        <p:txBody>
          <a:bodyPr wrap="square" lIns="91440" tIns="45720" rIns="91440" bIns="45720">
            <a:spAutoFit/>
          </a:bodyPr>
          <a:lstStyle/>
          <a:p>
            <a:pPr algn="ctr"/>
            <a:r>
              <a:rPr lang="vi-VN" sz="4400" b="1" dirty="0">
                <a:ln w="0"/>
                <a:solidFill>
                  <a:srgbClr val="002060"/>
                </a:solidFill>
                <a:effectLst>
                  <a:outerShdw blurRad="38100" dist="19050" dir="2700000" algn="tl" rotWithShape="0">
                    <a:schemeClr val="dk1">
                      <a:alpha val="40000"/>
                    </a:schemeClr>
                  </a:outerShdw>
                </a:effectLst>
                <a:latin typeface="+mj-lt"/>
              </a:rPr>
              <a:t>Nếu em là…</a:t>
            </a:r>
            <a:endParaRPr lang="vi-VN" sz="4400" b="1" cap="none" spc="0" dirty="0">
              <a:ln w="0"/>
              <a:solidFill>
                <a:srgbClr val="002060"/>
              </a:solidFill>
              <a:effectLst>
                <a:outerShdw blurRad="38100" dist="19050" dir="2700000" algn="tl" rotWithShape="0">
                  <a:schemeClr val="dk1">
                    <a:alpha val="40000"/>
                  </a:schemeClr>
                </a:outerShdw>
              </a:effectLst>
              <a:latin typeface="+mj-lt"/>
            </a:endParaRPr>
          </a:p>
        </p:txBody>
      </p:sp>
      <p:sp>
        <p:nvSpPr>
          <p:cNvPr id="34" name="Hình chữ nhật 33">
            <a:extLst>
              <a:ext uri="{FF2B5EF4-FFF2-40B4-BE49-F238E27FC236}">
                <a16:creationId xmlns:a16="http://schemas.microsoft.com/office/drawing/2014/main" id="{C4B0EA13-4B67-43B1-9245-4FAB4C2B786A}"/>
              </a:ext>
            </a:extLst>
          </p:cNvPr>
          <p:cNvSpPr/>
          <p:nvPr/>
        </p:nvSpPr>
        <p:spPr>
          <a:xfrm>
            <a:off x="11110957" y="258212"/>
            <a:ext cx="5907107" cy="461665"/>
          </a:xfrm>
          <a:prstGeom prst="rect">
            <a:avLst/>
          </a:prstGeom>
          <a:noFill/>
        </p:spPr>
        <p:txBody>
          <a:bodyPr wrap="square" lIns="91440" tIns="45720" rIns="91440" bIns="45720">
            <a:spAutoFit/>
          </a:bodyPr>
          <a:lstStyle/>
          <a:p>
            <a:pPr algn="ctr"/>
            <a:r>
              <a:rPr lang="vi-VN" sz="2400" i="1" dirty="0">
                <a:ln w="0"/>
                <a:solidFill>
                  <a:srgbClr val="002060"/>
                </a:solidFill>
                <a:effectLst>
                  <a:outerShdw blurRad="38100" dist="19050" dir="2700000" algn="tl" rotWithShape="0">
                    <a:schemeClr val="dk1">
                      <a:alpha val="40000"/>
                    </a:schemeClr>
                  </a:outerShdw>
                </a:effectLst>
                <a:latin typeface="+mj-lt"/>
              </a:rPr>
              <a:t>Nhạc và lời: Trương Quang Lục</a:t>
            </a:r>
            <a:endParaRPr lang="vi-VN" sz="2400" i="1" cap="none" spc="0" dirty="0">
              <a:ln w="0"/>
              <a:solidFill>
                <a:srgbClr val="002060"/>
              </a:solidFill>
              <a:effectLst>
                <a:outerShdw blurRad="38100" dist="19050" dir="2700000" algn="tl" rotWithShape="0">
                  <a:schemeClr val="dk1">
                    <a:alpha val="40000"/>
                  </a:schemeClr>
                </a:outerShdw>
              </a:effectLst>
              <a:latin typeface="+mj-lt"/>
            </a:endParaRPr>
          </a:p>
        </p:txBody>
      </p:sp>
      <p:pic>
        <p:nvPicPr>
          <p:cNvPr id="2" name="LOI II">
            <a:hlinkClick r:id="" action="ppaction://media"/>
            <a:extLst>
              <a:ext uri="{FF2B5EF4-FFF2-40B4-BE49-F238E27FC236}">
                <a16:creationId xmlns:a16="http://schemas.microsoft.com/office/drawing/2014/main" id="{DD1CC627-F3A5-BCEB-D11E-7DB91BB5F108}"/>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14400" y="1429447"/>
            <a:ext cx="609600" cy="609600"/>
          </a:xfrm>
          <a:prstGeom prst="rect">
            <a:avLst/>
          </a:prstGeom>
        </p:spPr>
      </p:pic>
    </p:spTree>
    <p:extLst>
      <p:ext uri="{BB962C8B-B14F-4D97-AF65-F5344CB8AC3E}">
        <p14:creationId xmlns:p14="http://schemas.microsoft.com/office/powerpoint/2010/main" val="303184247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7542"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3">
            <a:extLst>
              <a:ext uri="{FF2B5EF4-FFF2-40B4-BE49-F238E27FC236}">
                <a16:creationId xmlns:a16="http://schemas.microsoft.com/office/drawing/2014/main" id="{0DD0EBA5-9E03-5807-9DBE-653A17304DA3}"/>
              </a:ext>
            </a:extLst>
          </p:cNvPr>
          <p:cNvPicPr>
            <a:picLocks noChangeAspect="1"/>
          </p:cNvPicPr>
          <p:nvPr/>
        </p:nvPicPr>
        <p:blipFill>
          <a:blip r:embed="rId4"/>
          <a:srcRect/>
          <a:stretch>
            <a:fillRect/>
          </a:stretch>
        </p:blipFill>
        <p:spPr>
          <a:xfrm flipH="1">
            <a:off x="-228600" y="-48434"/>
            <a:ext cx="2836643" cy="1943100"/>
          </a:xfrm>
          <a:prstGeom prst="rect">
            <a:avLst/>
          </a:prstGeom>
        </p:spPr>
      </p:pic>
      <p:pic>
        <p:nvPicPr>
          <p:cNvPr id="16" name="Picture 5">
            <a:extLst>
              <a:ext uri="{FF2B5EF4-FFF2-40B4-BE49-F238E27FC236}">
                <a16:creationId xmlns:a16="http://schemas.microsoft.com/office/drawing/2014/main" id="{28847D75-8CD4-EF44-31FB-89FFE59BBA4F}"/>
              </a:ext>
            </a:extLst>
          </p:cNvPr>
          <p:cNvPicPr>
            <a:picLocks noChangeAspect="1"/>
          </p:cNvPicPr>
          <p:nvPr/>
        </p:nvPicPr>
        <p:blipFill>
          <a:blip r:embed="rId5"/>
          <a:srcRect/>
          <a:stretch>
            <a:fillRect/>
          </a:stretch>
        </p:blipFill>
        <p:spPr>
          <a:xfrm>
            <a:off x="-901184" y="7048500"/>
            <a:ext cx="2855654" cy="3609041"/>
          </a:xfrm>
          <a:prstGeom prst="rect">
            <a:avLst/>
          </a:prstGeom>
        </p:spPr>
      </p:pic>
      <p:sp>
        <p:nvSpPr>
          <p:cNvPr id="18" name="Hình chữ nhật 17">
            <a:extLst>
              <a:ext uri="{FF2B5EF4-FFF2-40B4-BE49-F238E27FC236}">
                <a16:creationId xmlns:a16="http://schemas.microsoft.com/office/drawing/2014/main" id="{217AFA83-49C8-17C0-452F-3F836D91CD92}"/>
              </a:ext>
            </a:extLst>
          </p:cNvPr>
          <p:cNvSpPr/>
          <p:nvPr/>
        </p:nvSpPr>
        <p:spPr>
          <a:xfrm>
            <a:off x="5347865" y="419100"/>
            <a:ext cx="5907107" cy="769441"/>
          </a:xfrm>
          <a:prstGeom prst="rect">
            <a:avLst/>
          </a:prstGeom>
          <a:noFill/>
        </p:spPr>
        <p:txBody>
          <a:bodyPr wrap="square" lIns="91440" tIns="45720" rIns="91440" bIns="45720">
            <a:spAutoFit/>
          </a:bodyPr>
          <a:lstStyle/>
          <a:p>
            <a:pPr algn="ctr"/>
            <a:r>
              <a:rPr lang="vi-VN" sz="4400" b="1" dirty="0">
                <a:ln w="0"/>
                <a:solidFill>
                  <a:srgbClr val="002060"/>
                </a:solidFill>
                <a:effectLst>
                  <a:outerShdw blurRad="38100" dist="19050" dir="2700000" algn="tl" rotWithShape="0">
                    <a:schemeClr val="dk1">
                      <a:alpha val="40000"/>
                    </a:schemeClr>
                  </a:outerShdw>
                </a:effectLst>
                <a:latin typeface="+mj-lt"/>
              </a:rPr>
              <a:t>Nếu em là…</a:t>
            </a:r>
            <a:endParaRPr lang="vi-VN" sz="4400" b="1" cap="none" spc="0" dirty="0">
              <a:ln w="0"/>
              <a:solidFill>
                <a:srgbClr val="002060"/>
              </a:solidFill>
              <a:effectLst>
                <a:outerShdw blurRad="38100" dist="19050" dir="2700000" algn="tl" rotWithShape="0">
                  <a:schemeClr val="dk1">
                    <a:alpha val="40000"/>
                  </a:schemeClr>
                </a:outerShdw>
              </a:effectLst>
              <a:latin typeface="+mj-lt"/>
            </a:endParaRPr>
          </a:p>
        </p:txBody>
      </p:sp>
      <p:sp>
        <p:nvSpPr>
          <p:cNvPr id="19" name="Hình chữ nhật 18">
            <a:extLst>
              <a:ext uri="{FF2B5EF4-FFF2-40B4-BE49-F238E27FC236}">
                <a16:creationId xmlns:a16="http://schemas.microsoft.com/office/drawing/2014/main" id="{2E75EA16-1D6B-6589-9BB7-EACC35FBFCDB}"/>
              </a:ext>
            </a:extLst>
          </p:cNvPr>
          <p:cNvSpPr/>
          <p:nvPr/>
        </p:nvSpPr>
        <p:spPr>
          <a:xfrm>
            <a:off x="11429622" y="573462"/>
            <a:ext cx="5907107" cy="461665"/>
          </a:xfrm>
          <a:prstGeom prst="rect">
            <a:avLst/>
          </a:prstGeom>
          <a:noFill/>
        </p:spPr>
        <p:txBody>
          <a:bodyPr wrap="square" lIns="91440" tIns="45720" rIns="91440" bIns="45720">
            <a:spAutoFit/>
          </a:bodyPr>
          <a:lstStyle/>
          <a:p>
            <a:pPr algn="ctr"/>
            <a:r>
              <a:rPr lang="vi-VN" sz="2400" i="1" dirty="0">
                <a:ln w="0"/>
                <a:solidFill>
                  <a:srgbClr val="002060"/>
                </a:solidFill>
                <a:effectLst>
                  <a:outerShdw blurRad="38100" dist="19050" dir="2700000" algn="tl" rotWithShape="0">
                    <a:schemeClr val="dk1">
                      <a:alpha val="40000"/>
                    </a:schemeClr>
                  </a:outerShdw>
                </a:effectLst>
                <a:latin typeface="+mj-lt"/>
              </a:rPr>
              <a:t>Nhạc và lời: Trương Quang Lục</a:t>
            </a:r>
            <a:endParaRPr lang="vi-VN" sz="2400" i="1" cap="none" spc="0" dirty="0">
              <a:ln w="0"/>
              <a:solidFill>
                <a:srgbClr val="002060"/>
              </a:solidFill>
              <a:effectLst>
                <a:outerShdw blurRad="38100" dist="19050" dir="2700000" algn="tl" rotWithShape="0">
                  <a:schemeClr val="dk1">
                    <a:alpha val="40000"/>
                  </a:schemeClr>
                </a:outerShdw>
              </a:effectLst>
              <a:latin typeface="+mj-lt"/>
            </a:endParaRPr>
          </a:p>
        </p:txBody>
      </p:sp>
      <p:sp>
        <p:nvSpPr>
          <p:cNvPr id="20" name="Hình chữ nhật 19">
            <a:extLst>
              <a:ext uri="{FF2B5EF4-FFF2-40B4-BE49-F238E27FC236}">
                <a16:creationId xmlns:a16="http://schemas.microsoft.com/office/drawing/2014/main" id="{714BCC1A-1871-BBEA-CA4C-ED22F2A51CDF}"/>
              </a:ext>
            </a:extLst>
          </p:cNvPr>
          <p:cNvSpPr/>
          <p:nvPr/>
        </p:nvSpPr>
        <p:spPr>
          <a:xfrm>
            <a:off x="1408790" y="136190"/>
            <a:ext cx="5907107" cy="707886"/>
          </a:xfrm>
          <a:prstGeom prst="rect">
            <a:avLst/>
          </a:prstGeom>
          <a:noFill/>
        </p:spPr>
        <p:txBody>
          <a:bodyPr wrap="square" lIns="91440" tIns="45720" rIns="91440" bIns="45720">
            <a:spAutoFit/>
          </a:bodyPr>
          <a:lstStyle/>
          <a:p>
            <a:pPr algn="ctr"/>
            <a:r>
              <a:rPr lang="vi-VN" sz="4000" b="1" u="sng" dirty="0">
                <a:ln w="0"/>
                <a:solidFill>
                  <a:srgbClr val="FF0000"/>
                </a:solidFill>
                <a:effectLst>
                  <a:outerShdw blurRad="38100" dist="19050" dir="2700000" algn="tl" rotWithShape="0">
                    <a:schemeClr val="dk1">
                      <a:alpha val="40000"/>
                    </a:schemeClr>
                  </a:outerShdw>
                </a:effectLst>
                <a:latin typeface="+mj-lt"/>
              </a:rPr>
              <a:t>Ghép toàn bài</a:t>
            </a:r>
            <a:endParaRPr lang="vi-VN" sz="4000" b="1" u="sng" cap="none" spc="0" dirty="0">
              <a:ln w="0"/>
              <a:solidFill>
                <a:srgbClr val="FF0000"/>
              </a:solidFill>
              <a:effectLst>
                <a:outerShdw blurRad="38100" dist="19050" dir="2700000" algn="tl" rotWithShape="0">
                  <a:schemeClr val="dk1">
                    <a:alpha val="40000"/>
                  </a:schemeClr>
                </a:outerShdw>
              </a:effectLst>
              <a:latin typeface="+mj-lt"/>
            </a:endParaRPr>
          </a:p>
        </p:txBody>
      </p:sp>
      <p:pic>
        <p:nvPicPr>
          <p:cNvPr id="21" name="NEU EM LA MP">
            <a:hlinkClick r:id="" action="ppaction://media"/>
            <a:extLst>
              <a:ext uri="{FF2B5EF4-FFF2-40B4-BE49-F238E27FC236}">
                <a16:creationId xmlns:a16="http://schemas.microsoft.com/office/drawing/2014/main" id="{0AE50AC2-3A55-E4B3-F16D-6CE191994CB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950172" y="326788"/>
            <a:ext cx="937028" cy="937028"/>
          </a:xfrm>
          <a:prstGeom prst="rect">
            <a:avLst/>
          </a:prstGeom>
        </p:spPr>
      </p:pic>
      <p:pic>
        <p:nvPicPr>
          <p:cNvPr id="3" name="Hình ảnh 2">
            <a:extLst>
              <a:ext uri="{FF2B5EF4-FFF2-40B4-BE49-F238E27FC236}">
                <a16:creationId xmlns:a16="http://schemas.microsoft.com/office/drawing/2014/main" id="{E221B2D7-4485-79F1-F463-E25F4C4C619D}"/>
              </a:ext>
            </a:extLst>
          </p:cNvPr>
          <p:cNvPicPr>
            <a:picLocks noChangeAspect="1"/>
          </p:cNvPicPr>
          <p:nvPr/>
        </p:nvPicPr>
        <p:blipFill>
          <a:blip r:embed="rId7"/>
          <a:stretch>
            <a:fillRect/>
          </a:stretch>
        </p:blipFill>
        <p:spPr>
          <a:xfrm>
            <a:off x="762000" y="1188541"/>
            <a:ext cx="17603804" cy="8720030"/>
          </a:xfrm>
          <a:prstGeom prst="rect">
            <a:avLst/>
          </a:prstGeom>
        </p:spPr>
      </p:pic>
      <p:pic>
        <p:nvPicPr>
          <p:cNvPr id="4" name="Picture 3">
            <a:extLst>
              <a:ext uri="{FF2B5EF4-FFF2-40B4-BE49-F238E27FC236}">
                <a16:creationId xmlns:a16="http://schemas.microsoft.com/office/drawing/2014/main" id="{A61629BA-8C0A-6724-9A51-4E600CFD4AFF}"/>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228600" y="9908571"/>
            <a:ext cx="7315200" cy="487978"/>
          </a:xfrm>
          <a:prstGeom prst="rect">
            <a:avLst/>
          </a:prstGeom>
        </p:spPr>
      </p:pic>
      <p:pic>
        <p:nvPicPr>
          <p:cNvPr id="6" name="Picture 3">
            <a:extLst>
              <a:ext uri="{FF2B5EF4-FFF2-40B4-BE49-F238E27FC236}">
                <a16:creationId xmlns:a16="http://schemas.microsoft.com/office/drawing/2014/main" id="{F5480DDA-E55D-0A5E-F932-9BF9CAE8458B}"/>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6781800" y="9908571"/>
            <a:ext cx="7315200" cy="487978"/>
          </a:xfrm>
          <a:prstGeom prst="rect">
            <a:avLst/>
          </a:prstGeom>
        </p:spPr>
      </p:pic>
      <p:pic>
        <p:nvPicPr>
          <p:cNvPr id="7" name="Picture 3">
            <a:extLst>
              <a:ext uri="{FF2B5EF4-FFF2-40B4-BE49-F238E27FC236}">
                <a16:creationId xmlns:a16="http://schemas.microsoft.com/office/drawing/2014/main" id="{B381ABB3-98B8-2B18-4329-AA84F9D38768}"/>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3792200" y="9908571"/>
            <a:ext cx="5029200" cy="487978"/>
          </a:xfrm>
          <a:prstGeom prst="rect">
            <a:avLst/>
          </a:prstGeom>
        </p:spPr>
      </p:pic>
      <p:pic>
        <p:nvPicPr>
          <p:cNvPr id="9" name="Picture 5">
            <a:extLst>
              <a:ext uri="{FF2B5EF4-FFF2-40B4-BE49-F238E27FC236}">
                <a16:creationId xmlns:a16="http://schemas.microsoft.com/office/drawing/2014/main" id="{8345DFE6-2FFD-2B47-A5B7-50AC4828FF73}"/>
              </a:ext>
            </a:extLst>
          </p:cNvPr>
          <p:cNvPicPr>
            <a:picLocks noChangeAspect="1"/>
          </p:cNvPicPr>
          <p:nvPr/>
        </p:nvPicPr>
        <p:blipFill>
          <a:blip r:embed="rId5"/>
          <a:srcRect/>
          <a:stretch>
            <a:fillRect/>
          </a:stretch>
        </p:blipFill>
        <p:spPr>
          <a:xfrm>
            <a:off x="-589570" y="5920959"/>
            <a:ext cx="2544040" cy="3215216"/>
          </a:xfrm>
          <a:prstGeom prst="rect">
            <a:avLst/>
          </a:prstGeom>
        </p:spPr>
      </p:pic>
      <p:pic>
        <p:nvPicPr>
          <p:cNvPr id="13" name="Picture 5">
            <a:extLst>
              <a:ext uri="{FF2B5EF4-FFF2-40B4-BE49-F238E27FC236}">
                <a16:creationId xmlns:a16="http://schemas.microsoft.com/office/drawing/2014/main" id="{DF665933-2AF1-9E68-C27F-3B38662393A1}"/>
              </a:ext>
            </a:extLst>
          </p:cNvPr>
          <p:cNvPicPr>
            <a:picLocks noChangeAspect="1"/>
          </p:cNvPicPr>
          <p:nvPr/>
        </p:nvPicPr>
        <p:blipFill>
          <a:blip r:embed="rId5"/>
          <a:srcRect/>
          <a:stretch>
            <a:fillRect/>
          </a:stretch>
        </p:blipFill>
        <p:spPr>
          <a:xfrm rot="875685">
            <a:off x="-395229" y="7461275"/>
            <a:ext cx="2569084" cy="3246867"/>
          </a:xfrm>
          <a:prstGeom prst="rect">
            <a:avLst/>
          </a:prstGeom>
        </p:spPr>
      </p:pic>
      <p:pic>
        <p:nvPicPr>
          <p:cNvPr id="22" name="Picture 8">
            <a:extLst>
              <a:ext uri="{FF2B5EF4-FFF2-40B4-BE49-F238E27FC236}">
                <a16:creationId xmlns:a16="http://schemas.microsoft.com/office/drawing/2014/main" id="{81711F62-F397-BF04-1B30-D83D913DFAE0}"/>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flipH="1" flipV="1">
            <a:off x="14859000" y="-190500"/>
            <a:ext cx="3747428" cy="3733800"/>
          </a:xfrm>
          <a:prstGeom prst="rect">
            <a:avLst/>
          </a:prstGeom>
        </p:spPr>
      </p:pic>
    </p:spTree>
    <p:extLst>
      <p:ext uri="{BB962C8B-B14F-4D97-AF65-F5344CB8AC3E}">
        <p14:creationId xmlns:p14="http://schemas.microsoft.com/office/powerpoint/2010/main" val="255026595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1"/>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96176" fill="hold"/>
                                        <p:tgtEl>
                                          <p:spTgt spid="21"/>
                                        </p:tgtEl>
                                      </p:cBhvr>
                                    </p:cmd>
                                  </p:childTnLst>
                                </p:cTn>
                              </p:par>
                            </p:childTnLst>
                          </p:cTn>
                        </p:par>
                      </p:childTnLst>
                    </p:cTn>
                  </p:par>
                </p:childTnLst>
              </p:cTn>
              <p:nextCondLst>
                <p:cond evt="onClick" delay="0">
                  <p:tgtEl>
                    <p:spTgt spid="21"/>
                  </p:tgtEl>
                </p:cond>
              </p:nextCondLst>
            </p:seq>
            <p:audio>
              <p:cMediaNode vol="80000">
                <p:cTn id="7" fill="hold" display="0">
                  <p:stCondLst>
                    <p:cond delay="indefinite"/>
                  </p:stCondLst>
                  <p:endCondLst>
                    <p:cond evt="onStopAudio" delay="0">
                      <p:tgtEl>
                        <p:sldTgt/>
                      </p:tgtEl>
                    </p:cond>
                  </p:endCondLst>
                </p:cTn>
                <p:tgtEl>
                  <p:spTgt spid="21"/>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15621000" y="5905500"/>
            <a:ext cx="3180826" cy="4686300"/>
          </a:xfrm>
          <a:prstGeom prst="rect">
            <a:avLst/>
          </a:prstGeom>
        </p:spPr>
      </p:pic>
      <p:sp>
        <p:nvSpPr>
          <p:cNvPr id="3" name="Rectangle 14">
            <a:extLst>
              <a:ext uri="{FF2B5EF4-FFF2-40B4-BE49-F238E27FC236}">
                <a16:creationId xmlns:a16="http://schemas.microsoft.com/office/drawing/2014/main" id="{408FE1E0-EFAE-4789-5C90-8C53AA956319}"/>
              </a:ext>
            </a:extLst>
          </p:cNvPr>
          <p:cNvSpPr/>
          <p:nvPr/>
        </p:nvSpPr>
        <p:spPr>
          <a:xfrm>
            <a:off x="2514600" y="876300"/>
            <a:ext cx="12117100" cy="954557"/>
          </a:xfrm>
          <a:prstGeom prst="rect">
            <a:avLst/>
          </a:prstGeom>
        </p:spPr>
        <p:txBody>
          <a:bodyPr wrap="none">
            <a:spAutoFit/>
          </a:bodyPr>
          <a:lstStyle/>
          <a:p>
            <a:pPr marL="0" marR="0" lvl="0" indent="0" algn="ctr" defTabSz="1371600" rtl="0" eaLnBrk="1" fontAlgn="auto" latinLnBrk="0" hangingPunct="1">
              <a:lnSpc>
                <a:spcPct val="100000"/>
              </a:lnSpc>
              <a:spcBef>
                <a:spcPts val="0"/>
              </a:spcBef>
              <a:spcAft>
                <a:spcPts val="0"/>
              </a:spcAft>
              <a:buClrTx/>
              <a:buSzTx/>
              <a:buFontTx/>
              <a:buNone/>
              <a:tabLst>
                <a:tab pos="6858000" algn="l"/>
              </a:tabLst>
              <a:defRPr/>
            </a:pPr>
            <a:r>
              <a:rPr kumimoji="0" lang="en-US" altLang="en-US" sz="5603" b="1" i="0" u="none" strike="noStrike" kern="1200" cap="none" spc="0" normalizeH="0" baseline="0" noProof="0" dirty="0">
                <a:ln>
                  <a:noFill/>
                </a:ln>
                <a:solidFill>
                  <a:srgbClr val="1810C0"/>
                </a:solidFill>
                <a:effectLst/>
                <a:uLnTx/>
                <a:uFillTx/>
                <a:latin typeface="Times New Roman" panose="02020603050405020304" pitchFamily="18" charset="0"/>
                <a:ea typeface="+mn-ea"/>
                <a:cs typeface="+mn-cs"/>
              </a:rPr>
              <a:t>HÁT</a:t>
            </a:r>
            <a:r>
              <a:rPr kumimoji="0" lang="en-US" altLang="en-US" sz="5603" b="1" i="0" u="none" strike="noStrike" kern="1200" cap="none" spc="0" normalizeH="0" noProof="0" dirty="0">
                <a:ln>
                  <a:noFill/>
                </a:ln>
                <a:solidFill>
                  <a:srgbClr val="1810C0"/>
                </a:solidFill>
                <a:effectLst/>
                <a:uLnTx/>
                <a:uFillTx/>
                <a:latin typeface="Times New Roman" panose="02020603050405020304" pitchFamily="18" charset="0"/>
                <a:ea typeface="+mn-ea"/>
                <a:cs typeface="+mn-cs"/>
              </a:rPr>
              <a:t> KẾT HỢP VỖ TAY THEO NHỊP</a:t>
            </a:r>
            <a:endParaRPr kumimoji="0" lang="en-US" altLang="en-US" sz="5603" b="1" i="0" u="none" strike="noStrike" kern="1200" cap="none" spc="0" normalizeH="0" baseline="0" noProof="0" dirty="0">
              <a:ln>
                <a:noFill/>
              </a:ln>
              <a:solidFill>
                <a:srgbClr val="1810C0"/>
              </a:solidFill>
              <a:effectLst/>
              <a:uLnTx/>
              <a:uFillTx/>
              <a:latin typeface="Times New Roman" panose="02020603050405020304" pitchFamily="18" charset="0"/>
              <a:ea typeface="+mn-ea"/>
              <a:cs typeface="+mn-cs"/>
            </a:endParaRPr>
          </a:p>
        </p:txBody>
      </p:sp>
      <p:pic>
        <p:nvPicPr>
          <p:cNvPr id="4" name="Picture 3">
            <a:extLst>
              <a:ext uri="{FF2B5EF4-FFF2-40B4-BE49-F238E27FC236}">
                <a16:creationId xmlns:a16="http://schemas.microsoft.com/office/drawing/2014/main" id="{F8033BA1-6065-438C-7C23-840730314D9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228600" y="9908571"/>
            <a:ext cx="7315200" cy="487978"/>
          </a:xfrm>
          <a:prstGeom prst="rect">
            <a:avLst/>
          </a:prstGeom>
        </p:spPr>
      </p:pic>
      <p:pic>
        <p:nvPicPr>
          <p:cNvPr id="6" name="Picture 3">
            <a:extLst>
              <a:ext uri="{FF2B5EF4-FFF2-40B4-BE49-F238E27FC236}">
                <a16:creationId xmlns:a16="http://schemas.microsoft.com/office/drawing/2014/main" id="{BC692A1A-FB9A-D9A8-4B3F-F28883EAF44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6781800" y="9908571"/>
            <a:ext cx="7315200" cy="487978"/>
          </a:xfrm>
          <a:prstGeom prst="rect">
            <a:avLst/>
          </a:prstGeom>
        </p:spPr>
      </p:pic>
      <p:pic>
        <p:nvPicPr>
          <p:cNvPr id="7" name="Picture 3">
            <a:extLst>
              <a:ext uri="{FF2B5EF4-FFF2-40B4-BE49-F238E27FC236}">
                <a16:creationId xmlns:a16="http://schemas.microsoft.com/office/drawing/2014/main" id="{168FD5ED-5059-624B-AA33-C592476EC88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3792200" y="9908571"/>
            <a:ext cx="5029200" cy="487978"/>
          </a:xfrm>
          <a:prstGeom prst="rect">
            <a:avLst/>
          </a:prstGeom>
        </p:spPr>
      </p:pic>
      <p:pic>
        <p:nvPicPr>
          <p:cNvPr id="10" name="Picture 3">
            <a:extLst>
              <a:ext uri="{FF2B5EF4-FFF2-40B4-BE49-F238E27FC236}">
                <a16:creationId xmlns:a16="http://schemas.microsoft.com/office/drawing/2014/main" id="{1B7C9BD8-1189-85A1-71A6-70251B90F0EB}"/>
              </a:ext>
            </a:extLst>
          </p:cNvPr>
          <p:cNvPicPr>
            <a:picLocks noChangeAspect="1"/>
          </p:cNvPicPr>
          <p:nvPr/>
        </p:nvPicPr>
        <p:blipFill>
          <a:blip r:embed="rId5"/>
          <a:srcRect/>
          <a:stretch>
            <a:fillRect/>
          </a:stretch>
        </p:blipFill>
        <p:spPr>
          <a:xfrm flipH="1">
            <a:off x="-228600" y="-48434"/>
            <a:ext cx="2836643" cy="1943100"/>
          </a:xfrm>
          <a:prstGeom prst="rect">
            <a:avLst/>
          </a:prstGeom>
        </p:spPr>
      </p:pic>
      <p:pic>
        <p:nvPicPr>
          <p:cNvPr id="12" name="Hình ảnh 11">
            <a:extLst>
              <a:ext uri="{FF2B5EF4-FFF2-40B4-BE49-F238E27FC236}">
                <a16:creationId xmlns:a16="http://schemas.microsoft.com/office/drawing/2014/main" id="{7C47BD4D-5798-2E4E-7E31-9605BA4DB153}"/>
              </a:ext>
            </a:extLst>
          </p:cNvPr>
          <p:cNvPicPr>
            <a:picLocks noChangeAspect="1"/>
          </p:cNvPicPr>
          <p:nvPr/>
        </p:nvPicPr>
        <p:blipFill>
          <a:blip r:embed="rId6"/>
          <a:stretch>
            <a:fillRect/>
          </a:stretch>
        </p:blipFill>
        <p:spPr>
          <a:xfrm>
            <a:off x="0" y="2988402"/>
            <a:ext cx="16687800" cy="4686299"/>
          </a:xfrm>
          <a:prstGeom prst="rect">
            <a:avLst/>
          </a:prstGeom>
        </p:spPr>
      </p:pic>
      <p:sp>
        <p:nvSpPr>
          <p:cNvPr id="13" name="Hộp Văn bản 12">
            <a:extLst>
              <a:ext uri="{FF2B5EF4-FFF2-40B4-BE49-F238E27FC236}">
                <a16:creationId xmlns:a16="http://schemas.microsoft.com/office/drawing/2014/main" id="{97261BF5-B31B-A759-D283-E577C9C59F45}"/>
              </a:ext>
            </a:extLst>
          </p:cNvPr>
          <p:cNvSpPr txBox="1"/>
          <p:nvPr/>
        </p:nvSpPr>
        <p:spPr>
          <a:xfrm>
            <a:off x="2608043" y="4434293"/>
            <a:ext cx="14536957" cy="1077218"/>
          </a:xfrm>
          <a:prstGeom prst="rect">
            <a:avLst/>
          </a:prstGeom>
          <a:noFill/>
        </p:spPr>
        <p:txBody>
          <a:bodyPr wrap="square">
            <a:spAutoFit/>
          </a:bodyPr>
          <a:lstStyle/>
          <a:p>
            <a:r>
              <a:rPr lang="vi-VN" sz="3200" dirty="0">
                <a:latin typeface="+mj-lt"/>
              </a:rPr>
              <a:t>Nếu           em        là      họa          sĩ.              Em     sẽ      vẽ     bức   </a:t>
            </a:r>
            <a:br>
              <a:rPr lang="vi-VN" sz="3200" dirty="0">
                <a:latin typeface="+mj-lt"/>
              </a:rPr>
            </a:br>
            <a:endParaRPr lang="vi-VN" sz="3200" dirty="0">
              <a:latin typeface="+mj-lt"/>
            </a:endParaRPr>
          </a:p>
        </p:txBody>
      </p:sp>
      <p:sp>
        <p:nvSpPr>
          <p:cNvPr id="14" name="Hộp Văn bản 13">
            <a:extLst>
              <a:ext uri="{FF2B5EF4-FFF2-40B4-BE49-F238E27FC236}">
                <a16:creationId xmlns:a16="http://schemas.microsoft.com/office/drawing/2014/main" id="{9CCD07FD-D7BF-ABF9-BAB1-79146D6C3C19}"/>
              </a:ext>
            </a:extLst>
          </p:cNvPr>
          <p:cNvSpPr txBox="1"/>
          <p:nvPr/>
        </p:nvSpPr>
        <p:spPr>
          <a:xfrm>
            <a:off x="990600" y="7171432"/>
            <a:ext cx="13390237" cy="1077218"/>
          </a:xfrm>
          <a:prstGeom prst="rect">
            <a:avLst/>
          </a:prstGeom>
          <a:noFill/>
        </p:spPr>
        <p:txBody>
          <a:bodyPr wrap="square">
            <a:spAutoFit/>
          </a:bodyPr>
          <a:lstStyle/>
          <a:p>
            <a:r>
              <a:rPr lang="vi-VN" sz="3200" dirty="0">
                <a:latin typeface="+mj-lt"/>
              </a:rPr>
              <a:t>Tranh. Mang  dáng hình thầy  cô.       Trên    bục giảng trường lớp.</a:t>
            </a:r>
            <a:br>
              <a:rPr lang="vi-VN" sz="3200" dirty="0">
                <a:latin typeface="+mj-lt"/>
              </a:rPr>
            </a:br>
            <a:endParaRPr lang="vi-VN" sz="3200" dirty="0">
              <a:latin typeface="+mj-lt"/>
            </a:endParaRPr>
          </a:p>
        </p:txBody>
      </p:sp>
      <p:pic>
        <p:nvPicPr>
          <p:cNvPr id="15" name="Picture 37" descr="Ảnh có chứa văn bản&#10;&#10;Mô tả được tạo tự động">
            <a:extLst>
              <a:ext uri="{FF2B5EF4-FFF2-40B4-BE49-F238E27FC236}">
                <a16:creationId xmlns:a16="http://schemas.microsoft.com/office/drawing/2014/main" id="{D3936674-C239-54E2-0C48-57CCC55EEDE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4252407" y="4972902"/>
            <a:ext cx="1044569" cy="985838"/>
          </a:xfrm>
          <a:prstGeom prst="rect">
            <a:avLst/>
          </a:prstGeom>
        </p:spPr>
      </p:pic>
      <p:pic>
        <p:nvPicPr>
          <p:cNvPr id="16" name="Picture 37" descr="Ảnh có chứa văn bản&#10;&#10;Mô tả được tạo tự động">
            <a:extLst>
              <a:ext uri="{FF2B5EF4-FFF2-40B4-BE49-F238E27FC236}">
                <a16:creationId xmlns:a16="http://schemas.microsoft.com/office/drawing/2014/main" id="{73808F9F-DD8B-073D-ABB3-2124C25EC9C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8077019" y="4887234"/>
            <a:ext cx="1044569" cy="985838"/>
          </a:xfrm>
          <a:prstGeom prst="rect">
            <a:avLst/>
          </a:prstGeom>
        </p:spPr>
      </p:pic>
      <p:pic>
        <p:nvPicPr>
          <p:cNvPr id="17" name="Picture 37" descr="Ảnh có chứa văn bản&#10;&#10;Mô tả được tạo tự động">
            <a:extLst>
              <a:ext uri="{FF2B5EF4-FFF2-40B4-BE49-F238E27FC236}">
                <a16:creationId xmlns:a16="http://schemas.microsoft.com/office/drawing/2014/main" id="{13A7A59B-1B13-2AD2-A7E2-EB15249B1E0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11701272" y="5035694"/>
            <a:ext cx="1044569" cy="985838"/>
          </a:xfrm>
          <a:prstGeom prst="rect">
            <a:avLst/>
          </a:prstGeom>
        </p:spPr>
      </p:pic>
      <p:pic>
        <p:nvPicPr>
          <p:cNvPr id="18" name="Picture 37" descr="Ảnh có chứa văn bản&#10;&#10;Mô tả được tạo tự động">
            <a:extLst>
              <a:ext uri="{FF2B5EF4-FFF2-40B4-BE49-F238E27FC236}">
                <a16:creationId xmlns:a16="http://schemas.microsoft.com/office/drawing/2014/main" id="{EA375863-00B6-B288-13B5-7F856B4F923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914037" y="7897312"/>
            <a:ext cx="1044569" cy="985838"/>
          </a:xfrm>
          <a:prstGeom prst="rect">
            <a:avLst/>
          </a:prstGeom>
        </p:spPr>
      </p:pic>
      <p:pic>
        <p:nvPicPr>
          <p:cNvPr id="19" name="Picture 37" descr="Ảnh có chứa văn bản&#10;&#10;Mô tả được tạo tự động">
            <a:extLst>
              <a:ext uri="{FF2B5EF4-FFF2-40B4-BE49-F238E27FC236}">
                <a16:creationId xmlns:a16="http://schemas.microsoft.com/office/drawing/2014/main" id="{721126C9-2896-298D-51B0-B685EA8F206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3429000" y="7917104"/>
            <a:ext cx="1044569" cy="985838"/>
          </a:xfrm>
          <a:prstGeom prst="rect">
            <a:avLst/>
          </a:prstGeom>
        </p:spPr>
      </p:pic>
      <p:pic>
        <p:nvPicPr>
          <p:cNvPr id="20" name="Picture 37" descr="Ảnh có chứa văn bản&#10;&#10;Mô tả được tạo tự động">
            <a:extLst>
              <a:ext uri="{FF2B5EF4-FFF2-40B4-BE49-F238E27FC236}">
                <a16:creationId xmlns:a16="http://schemas.microsoft.com/office/drawing/2014/main" id="{D9D60F4D-A705-EBFB-46D4-CA80751DA9A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5780084" y="7782599"/>
            <a:ext cx="1044569" cy="985838"/>
          </a:xfrm>
          <a:prstGeom prst="rect">
            <a:avLst/>
          </a:prstGeom>
        </p:spPr>
      </p:pic>
      <p:pic>
        <p:nvPicPr>
          <p:cNvPr id="21" name="Picture 37" descr="Ảnh có chứa văn bản&#10;&#10;Mô tả được tạo tự động">
            <a:extLst>
              <a:ext uri="{FF2B5EF4-FFF2-40B4-BE49-F238E27FC236}">
                <a16:creationId xmlns:a16="http://schemas.microsoft.com/office/drawing/2014/main" id="{EA593F79-7E89-7127-7F70-F33A4AAA8E3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8219397" y="7846408"/>
            <a:ext cx="1044569" cy="985838"/>
          </a:xfrm>
          <a:prstGeom prst="rect">
            <a:avLst/>
          </a:prstGeom>
        </p:spPr>
      </p:pic>
      <p:pic>
        <p:nvPicPr>
          <p:cNvPr id="22" name="Picture 37" descr="Ảnh có chứa văn bản&#10;&#10;Mô tả được tạo tự động">
            <a:extLst>
              <a:ext uri="{FF2B5EF4-FFF2-40B4-BE49-F238E27FC236}">
                <a16:creationId xmlns:a16="http://schemas.microsoft.com/office/drawing/2014/main" id="{94BAE901-B3F1-60F3-0523-CA6FE687137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10997579" y="7859747"/>
            <a:ext cx="1044569" cy="985838"/>
          </a:xfrm>
          <a:prstGeom prst="rect">
            <a:avLst/>
          </a:prstGeom>
        </p:spPr>
      </p:pic>
      <p:pic>
        <p:nvPicPr>
          <p:cNvPr id="23" name="Picture 4">
            <a:extLst>
              <a:ext uri="{FF2B5EF4-FFF2-40B4-BE49-F238E27FC236}">
                <a16:creationId xmlns:a16="http://schemas.microsoft.com/office/drawing/2014/main" id="{71E4D2FD-0749-56A2-5285-9E149C1262C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13367506" y="7379263"/>
            <a:ext cx="2298430" cy="2778348"/>
          </a:xfrm>
          <a:prstGeom prst="rect">
            <a:avLst/>
          </a:prstGeom>
        </p:spPr>
      </p:pic>
    </p:spTree>
    <p:extLst>
      <p:ext uri="{BB962C8B-B14F-4D97-AF65-F5344CB8AC3E}">
        <p14:creationId xmlns:p14="http://schemas.microsoft.com/office/powerpoint/2010/main" val="241982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14" presetClass="entr" presetSubtype="1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randombar(horizontal)">
                                      <p:cBhvr>
                                        <p:cTn id="10" dur="500"/>
                                        <p:tgtEl>
                                          <p:spTgt spid="12"/>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randombar(horizontal)">
                                      <p:cBhvr>
                                        <p:cTn id="13" dur="500"/>
                                        <p:tgtEl>
                                          <p:spTgt spid="13"/>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randombar(horizontal)">
                                      <p:cBhvr>
                                        <p:cTn id="1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3" grpId="0"/>
      <p:bldP spid="14"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FCEAD"/>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2"/>
          <a:srcRect/>
          <a:stretch>
            <a:fillRect/>
          </a:stretch>
        </p:blipFill>
        <p:spPr>
          <a:xfrm>
            <a:off x="-1981200" y="2315649"/>
            <a:ext cx="4969790" cy="7971351"/>
          </a:xfrm>
          <a:prstGeom prst="rect">
            <a:avLst/>
          </a:prstGeom>
        </p:spPr>
      </p:pic>
      <p:pic>
        <p:nvPicPr>
          <p:cNvPr id="7" name="Picture 7"/>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914400" y="9102414"/>
            <a:ext cx="3581400" cy="1421637"/>
          </a:xfrm>
          <a:prstGeom prst="rect">
            <a:avLst/>
          </a:prstGeom>
        </p:spPr>
      </p:pic>
      <p:pic>
        <p:nvPicPr>
          <p:cNvPr id="8" name="Picture 2">
            <a:extLst>
              <a:ext uri="{FF2B5EF4-FFF2-40B4-BE49-F238E27FC236}">
                <a16:creationId xmlns:a16="http://schemas.microsoft.com/office/drawing/2014/main" id="{AED6F056-21DF-8C58-CC46-54D4338CF8BE}"/>
              </a:ext>
            </a:extLst>
          </p:cNvPr>
          <p:cNvPicPr>
            <a:picLocks noChangeAspect="1"/>
          </p:cNvPicPr>
          <p:nvPr/>
        </p:nvPicPr>
        <p:blipFill>
          <a:blip r:embed="rId5"/>
          <a:srcRect t="3231"/>
          <a:stretch>
            <a:fillRect/>
          </a:stretch>
        </p:blipFill>
        <p:spPr>
          <a:xfrm>
            <a:off x="2640106" y="8933034"/>
            <a:ext cx="16230600" cy="1760396"/>
          </a:xfrm>
          <a:prstGeom prst="rect">
            <a:avLst/>
          </a:prstGeom>
        </p:spPr>
      </p:pic>
      <p:sp>
        <p:nvSpPr>
          <p:cNvPr id="9" name="Rectangle 14">
            <a:extLst>
              <a:ext uri="{FF2B5EF4-FFF2-40B4-BE49-F238E27FC236}">
                <a16:creationId xmlns:a16="http://schemas.microsoft.com/office/drawing/2014/main" id="{FF988886-D7D3-216F-4784-59A1068C0CD1}"/>
              </a:ext>
            </a:extLst>
          </p:cNvPr>
          <p:cNvSpPr/>
          <p:nvPr/>
        </p:nvSpPr>
        <p:spPr>
          <a:xfrm>
            <a:off x="8377188" y="419100"/>
            <a:ext cx="2319866" cy="954557"/>
          </a:xfrm>
          <a:prstGeom prst="rect">
            <a:avLst/>
          </a:prstGeom>
        </p:spPr>
        <p:txBody>
          <a:bodyPr wrap="none">
            <a:spAutoFit/>
          </a:bodyPr>
          <a:lstStyle/>
          <a:p>
            <a:pPr algn="ctr" defTabSz="1371600">
              <a:tabLst>
                <a:tab pos="6858000" algn="l"/>
              </a:tabLst>
              <a:defRPr/>
            </a:pPr>
            <a:r>
              <a:rPr lang="en-US" altLang="en-US" sz="5603" b="1" dirty="0" err="1">
                <a:solidFill>
                  <a:srgbClr val="C00000"/>
                </a:solidFill>
                <a:latin typeface="Times New Roman" panose="02020603050405020304" pitchFamily="18" charset="0"/>
              </a:rPr>
              <a:t>Tiết</a:t>
            </a:r>
            <a:r>
              <a:rPr lang="en-US" altLang="en-US" sz="5603" b="1" dirty="0">
                <a:solidFill>
                  <a:srgbClr val="C00000"/>
                </a:solidFill>
                <a:latin typeface="Times New Roman" panose="02020603050405020304" pitchFamily="18" charset="0"/>
              </a:rPr>
              <a:t> 10</a:t>
            </a:r>
          </a:p>
        </p:txBody>
      </p:sp>
      <p:sp>
        <p:nvSpPr>
          <p:cNvPr id="10" name="Rectangle 14">
            <a:extLst>
              <a:ext uri="{FF2B5EF4-FFF2-40B4-BE49-F238E27FC236}">
                <a16:creationId xmlns:a16="http://schemas.microsoft.com/office/drawing/2014/main" id="{BF9309EB-A000-0571-7A95-0C9C85F5405F}"/>
              </a:ext>
            </a:extLst>
          </p:cNvPr>
          <p:cNvSpPr/>
          <p:nvPr/>
        </p:nvSpPr>
        <p:spPr>
          <a:xfrm>
            <a:off x="145713" y="126712"/>
            <a:ext cx="6556603" cy="646331"/>
          </a:xfrm>
          <a:prstGeom prst="rect">
            <a:avLst/>
          </a:prstGeom>
        </p:spPr>
        <p:txBody>
          <a:bodyPr wrap="none">
            <a:spAutoFit/>
          </a:bodyPr>
          <a:lstStyle/>
          <a:p>
            <a:pPr algn="ctr" defTabSz="1371600">
              <a:tabLst>
                <a:tab pos="6858000" algn="l"/>
              </a:tabLst>
              <a:defRPr/>
            </a:pPr>
            <a:r>
              <a:rPr lang="en-US" altLang="en-US" sz="3600" b="1" u="sng" dirty="0" err="1">
                <a:solidFill>
                  <a:schemeClr val="accent1">
                    <a:lumMod val="50000"/>
                  </a:schemeClr>
                </a:solidFill>
                <a:latin typeface="Times New Roman" panose="02020603050405020304" pitchFamily="18" charset="0"/>
              </a:rPr>
              <a:t>Chủ</a:t>
            </a:r>
            <a:r>
              <a:rPr lang="en-US" altLang="en-US" sz="3600" b="1" u="sng" dirty="0">
                <a:solidFill>
                  <a:schemeClr val="accent1">
                    <a:lumMod val="50000"/>
                  </a:schemeClr>
                </a:solidFill>
                <a:latin typeface="Times New Roman" panose="02020603050405020304" pitchFamily="18" charset="0"/>
              </a:rPr>
              <a:t> </a:t>
            </a:r>
            <a:r>
              <a:rPr lang="en-US" altLang="en-US" sz="3600" b="1" u="sng" dirty="0" err="1">
                <a:solidFill>
                  <a:schemeClr val="accent1">
                    <a:lumMod val="50000"/>
                  </a:schemeClr>
                </a:solidFill>
                <a:latin typeface="Times New Roman" panose="02020603050405020304" pitchFamily="18" charset="0"/>
              </a:rPr>
              <a:t>đề</a:t>
            </a:r>
            <a:r>
              <a:rPr lang="en-US" altLang="en-US" sz="3600" b="1" u="sng" dirty="0">
                <a:solidFill>
                  <a:schemeClr val="accent1">
                    <a:lumMod val="50000"/>
                  </a:schemeClr>
                </a:solidFill>
                <a:latin typeface="Times New Roman" panose="02020603050405020304" pitchFamily="18" charset="0"/>
              </a:rPr>
              <a:t> 3: </a:t>
            </a:r>
            <a:r>
              <a:rPr lang="en-US" altLang="en-US" sz="3600" b="1" u="sng" dirty="0" err="1">
                <a:solidFill>
                  <a:schemeClr val="accent1">
                    <a:lumMod val="50000"/>
                  </a:schemeClr>
                </a:solidFill>
                <a:latin typeface="Times New Roman" panose="02020603050405020304" pitchFamily="18" charset="0"/>
              </a:rPr>
              <a:t>Thầy</a:t>
            </a:r>
            <a:r>
              <a:rPr lang="en-US" altLang="en-US" sz="3600" b="1" u="sng" dirty="0">
                <a:solidFill>
                  <a:schemeClr val="accent1">
                    <a:lumMod val="50000"/>
                  </a:schemeClr>
                </a:solidFill>
                <a:latin typeface="Times New Roman" panose="02020603050405020304" pitchFamily="18" charset="0"/>
              </a:rPr>
              <a:t> </a:t>
            </a:r>
            <a:r>
              <a:rPr lang="en-US" altLang="en-US" sz="3600" b="1" u="sng" dirty="0" err="1">
                <a:solidFill>
                  <a:schemeClr val="accent1">
                    <a:lumMod val="50000"/>
                  </a:schemeClr>
                </a:solidFill>
                <a:latin typeface="Times New Roman" panose="02020603050405020304" pitchFamily="18" charset="0"/>
              </a:rPr>
              <a:t>cô</a:t>
            </a:r>
            <a:r>
              <a:rPr lang="en-US" altLang="en-US" sz="3600" b="1" u="sng" dirty="0">
                <a:solidFill>
                  <a:schemeClr val="accent1">
                    <a:lumMod val="50000"/>
                  </a:schemeClr>
                </a:solidFill>
                <a:latin typeface="Times New Roman" panose="02020603050405020304" pitchFamily="18" charset="0"/>
              </a:rPr>
              <a:t> </a:t>
            </a:r>
            <a:r>
              <a:rPr lang="en-US" altLang="en-US" sz="3600" b="1" u="sng" dirty="0" err="1">
                <a:solidFill>
                  <a:schemeClr val="accent1">
                    <a:lumMod val="50000"/>
                  </a:schemeClr>
                </a:solidFill>
                <a:latin typeface="Times New Roman" panose="02020603050405020304" pitchFamily="18" charset="0"/>
              </a:rPr>
              <a:t>với</a:t>
            </a:r>
            <a:r>
              <a:rPr lang="en-US" altLang="en-US" sz="3600" b="1" u="sng" dirty="0">
                <a:solidFill>
                  <a:schemeClr val="accent1">
                    <a:lumMod val="50000"/>
                  </a:schemeClr>
                </a:solidFill>
                <a:latin typeface="Times New Roman" panose="02020603050405020304" pitchFamily="18" charset="0"/>
              </a:rPr>
              <a:t> </a:t>
            </a:r>
            <a:r>
              <a:rPr lang="en-US" altLang="en-US" sz="3600" b="1" u="sng" dirty="0" err="1">
                <a:solidFill>
                  <a:schemeClr val="accent1">
                    <a:lumMod val="50000"/>
                  </a:schemeClr>
                </a:solidFill>
                <a:latin typeface="Times New Roman" panose="02020603050405020304" pitchFamily="18" charset="0"/>
              </a:rPr>
              <a:t>chúng</a:t>
            </a:r>
            <a:r>
              <a:rPr lang="en-US" altLang="en-US" sz="3600" b="1" u="sng" dirty="0">
                <a:solidFill>
                  <a:schemeClr val="accent1">
                    <a:lumMod val="50000"/>
                  </a:schemeClr>
                </a:solidFill>
                <a:latin typeface="Times New Roman" panose="02020603050405020304" pitchFamily="18" charset="0"/>
              </a:rPr>
              <a:t> </a:t>
            </a:r>
            <a:r>
              <a:rPr lang="en-US" altLang="en-US" sz="3600" b="1" u="sng" dirty="0" err="1">
                <a:solidFill>
                  <a:schemeClr val="accent1">
                    <a:lumMod val="50000"/>
                  </a:schemeClr>
                </a:solidFill>
                <a:latin typeface="Times New Roman" panose="02020603050405020304" pitchFamily="18" charset="0"/>
              </a:rPr>
              <a:t>em</a:t>
            </a:r>
            <a:endParaRPr lang="en-US" altLang="en-US" sz="3600" b="1" u="sng" dirty="0">
              <a:solidFill>
                <a:schemeClr val="accent1">
                  <a:lumMod val="50000"/>
                </a:schemeClr>
              </a:solidFill>
              <a:latin typeface="Times New Roman" panose="02020603050405020304" pitchFamily="18" charset="0"/>
            </a:endParaRPr>
          </a:p>
        </p:txBody>
      </p:sp>
      <p:sp>
        <p:nvSpPr>
          <p:cNvPr id="11" name="Rectangle 14">
            <a:extLst>
              <a:ext uri="{FF2B5EF4-FFF2-40B4-BE49-F238E27FC236}">
                <a16:creationId xmlns:a16="http://schemas.microsoft.com/office/drawing/2014/main" id="{CC5615B1-C513-C47D-5CB5-EADD4EF74C7A}"/>
              </a:ext>
            </a:extLst>
          </p:cNvPr>
          <p:cNvSpPr/>
          <p:nvPr/>
        </p:nvSpPr>
        <p:spPr>
          <a:xfrm>
            <a:off x="6826702" y="1485900"/>
            <a:ext cx="4634602" cy="1200329"/>
          </a:xfrm>
          <a:prstGeom prst="rect">
            <a:avLst/>
          </a:prstGeom>
        </p:spPr>
        <p:txBody>
          <a:bodyPr wrap="none">
            <a:spAutoFit/>
          </a:bodyPr>
          <a:lstStyle/>
          <a:p>
            <a:pPr algn="ctr" defTabSz="1371600">
              <a:tabLst>
                <a:tab pos="6858000" algn="l"/>
              </a:tabLst>
              <a:defRPr/>
            </a:pPr>
            <a:r>
              <a:rPr lang="en-US" altLang="en-US" sz="3600" b="1" dirty="0">
                <a:solidFill>
                  <a:schemeClr val="accent1">
                    <a:lumMod val="50000"/>
                  </a:schemeClr>
                </a:solidFill>
                <a:latin typeface="Times New Roman" panose="02020603050405020304" pitchFamily="18" charset="0"/>
              </a:rPr>
              <a:t>-</a:t>
            </a:r>
            <a:r>
              <a:rPr lang="en-US" altLang="en-US" sz="3600" b="1" dirty="0" err="1">
                <a:solidFill>
                  <a:schemeClr val="accent1">
                    <a:lumMod val="50000"/>
                  </a:schemeClr>
                </a:solidFill>
                <a:latin typeface="Times New Roman" panose="02020603050405020304" pitchFamily="18" charset="0"/>
              </a:rPr>
              <a:t>Ôn</a:t>
            </a:r>
            <a:r>
              <a:rPr lang="en-US" altLang="en-US" sz="3600" b="1" dirty="0">
                <a:solidFill>
                  <a:schemeClr val="accent1">
                    <a:lumMod val="50000"/>
                  </a:schemeClr>
                </a:solidFill>
                <a:latin typeface="Times New Roman" panose="02020603050405020304" pitchFamily="18" charset="0"/>
              </a:rPr>
              <a:t> </a:t>
            </a:r>
            <a:r>
              <a:rPr lang="en-US" altLang="en-US" sz="3600" b="1" dirty="0" err="1">
                <a:solidFill>
                  <a:schemeClr val="accent1">
                    <a:lumMod val="50000"/>
                  </a:schemeClr>
                </a:solidFill>
                <a:latin typeface="Times New Roman" panose="02020603050405020304" pitchFamily="18" charset="0"/>
              </a:rPr>
              <a:t>đọc</a:t>
            </a:r>
            <a:r>
              <a:rPr lang="en-US" altLang="en-US" sz="3600" b="1" dirty="0">
                <a:solidFill>
                  <a:schemeClr val="accent1">
                    <a:lumMod val="50000"/>
                  </a:schemeClr>
                </a:solidFill>
                <a:latin typeface="Times New Roman" panose="02020603050405020304" pitchFamily="18" charset="0"/>
              </a:rPr>
              <a:t> </a:t>
            </a:r>
            <a:r>
              <a:rPr lang="en-US" altLang="en-US" sz="3600" b="1" dirty="0" err="1">
                <a:solidFill>
                  <a:schemeClr val="accent1">
                    <a:lumMod val="50000"/>
                  </a:schemeClr>
                </a:solidFill>
                <a:latin typeface="Times New Roman" panose="02020603050405020304" pitchFamily="18" charset="0"/>
              </a:rPr>
              <a:t>nhạc</a:t>
            </a:r>
            <a:r>
              <a:rPr lang="en-US" altLang="en-US" sz="3600" b="1" dirty="0">
                <a:solidFill>
                  <a:schemeClr val="accent1">
                    <a:lumMod val="50000"/>
                  </a:schemeClr>
                </a:solidFill>
                <a:latin typeface="Times New Roman" panose="02020603050405020304" pitchFamily="18" charset="0"/>
              </a:rPr>
              <a:t>: </a:t>
            </a:r>
            <a:r>
              <a:rPr lang="en-US" altLang="en-US" sz="3600" b="1" dirty="0" err="1">
                <a:solidFill>
                  <a:schemeClr val="accent1">
                    <a:lumMod val="50000"/>
                  </a:schemeClr>
                </a:solidFill>
                <a:latin typeface="Times New Roman" panose="02020603050405020304" pitchFamily="18" charset="0"/>
              </a:rPr>
              <a:t>Bài</a:t>
            </a:r>
            <a:r>
              <a:rPr lang="en-US" altLang="en-US" sz="3600" b="1" dirty="0">
                <a:solidFill>
                  <a:schemeClr val="accent1">
                    <a:lumMod val="50000"/>
                  </a:schemeClr>
                </a:solidFill>
                <a:latin typeface="Times New Roman" panose="02020603050405020304" pitchFamily="18" charset="0"/>
              </a:rPr>
              <a:t> </a:t>
            </a:r>
            <a:r>
              <a:rPr lang="en-US" altLang="en-US" sz="3600" b="1" dirty="0" err="1">
                <a:solidFill>
                  <a:schemeClr val="accent1">
                    <a:lumMod val="50000"/>
                  </a:schemeClr>
                </a:solidFill>
                <a:latin typeface="Times New Roman" panose="02020603050405020304" pitchFamily="18" charset="0"/>
              </a:rPr>
              <a:t>số</a:t>
            </a:r>
            <a:r>
              <a:rPr lang="en-US" altLang="en-US" sz="3600" b="1" dirty="0">
                <a:solidFill>
                  <a:schemeClr val="accent1">
                    <a:lumMod val="50000"/>
                  </a:schemeClr>
                </a:solidFill>
                <a:latin typeface="Times New Roman" panose="02020603050405020304" pitchFamily="18" charset="0"/>
              </a:rPr>
              <a:t> 2</a:t>
            </a:r>
          </a:p>
          <a:p>
            <a:pPr algn="ctr" defTabSz="1371600">
              <a:tabLst>
                <a:tab pos="6858000" algn="l"/>
              </a:tabLst>
              <a:defRPr/>
            </a:pPr>
            <a:r>
              <a:rPr lang="en-US" altLang="en-US" sz="3600" b="1" dirty="0">
                <a:solidFill>
                  <a:schemeClr val="accent1">
                    <a:lumMod val="50000"/>
                  </a:schemeClr>
                </a:solidFill>
                <a:latin typeface="Times New Roman" panose="02020603050405020304" pitchFamily="18" charset="0"/>
              </a:rPr>
              <a:t>-</a:t>
            </a:r>
            <a:r>
              <a:rPr lang="en-US" altLang="en-US" sz="3600" b="1" dirty="0" err="1">
                <a:solidFill>
                  <a:schemeClr val="accent1">
                    <a:lumMod val="50000"/>
                  </a:schemeClr>
                </a:solidFill>
                <a:latin typeface="Times New Roman" panose="02020603050405020304" pitchFamily="18" charset="0"/>
              </a:rPr>
              <a:t>Hát</a:t>
            </a:r>
            <a:r>
              <a:rPr lang="en-US" altLang="en-US" sz="3600" b="1" dirty="0">
                <a:solidFill>
                  <a:schemeClr val="accent1">
                    <a:lumMod val="50000"/>
                  </a:schemeClr>
                </a:solidFill>
                <a:latin typeface="Times New Roman" panose="02020603050405020304" pitchFamily="18" charset="0"/>
              </a:rPr>
              <a:t>: </a:t>
            </a:r>
            <a:r>
              <a:rPr lang="en-US" altLang="en-US" sz="3600" b="1" dirty="0" err="1">
                <a:solidFill>
                  <a:schemeClr val="accent1">
                    <a:lumMod val="50000"/>
                  </a:schemeClr>
                </a:solidFill>
                <a:latin typeface="Times New Roman" panose="02020603050405020304" pitchFamily="18" charset="0"/>
              </a:rPr>
              <a:t>Nếu</a:t>
            </a:r>
            <a:r>
              <a:rPr lang="en-US" altLang="en-US" sz="3600" b="1" dirty="0">
                <a:solidFill>
                  <a:schemeClr val="accent1">
                    <a:lumMod val="50000"/>
                  </a:schemeClr>
                </a:solidFill>
                <a:latin typeface="Times New Roman" panose="02020603050405020304" pitchFamily="18" charset="0"/>
              </a:rPr>
              <a:t> </a:t>
            </a:r>
            <a:r>
              <a:rPr lang="en-US" altLang="en-US" sz="3600" b="1" dirty="0" err="1">
                <a:solidFill>
                  <a:schemeClr val="accent1">
                    <a:lumMod val="50000"/>
                  </a:schemeClr>
                </a:solidFill>
                <a:latin typeface="Times New Roman" panose="02020603050405020304" pitchFamily="18" charset="0"/>
              </a:rPr>
              <a:t>em</a:t>
            </a:r>
            <a:r>
              <a:rPr lang="en-US" altLang="en-US" sz="3600" b="1" dirty="0">
                <a:solidFill>
                  <a:schemeClr val="accent1">
                    <a:lumMod val="50000"/>
                  </a:schemeClr>
                </a:solidFill>
                <a:latin typeface="Times New Roman" panose="02020603050405020304" pitchFamily="18" charset="0"/>
              </a:rPr>
              <a:t> </a:t>
            </a:r>
            <a:r>
              <a:rPr lang="en-US" altLang="en-US" sz="3600" b="1" dirty="0" err="1">
                <a:solidFill>
                  <a:schemeClr val="accent1">
                    <a:lumMod val="50000"/>
                  </a:schemeClr>
                </a:solidFill>
                <a:latin typeface="Times New Roman" panose="02020603050405020304" pitchFamily="18" charset="0"/>
              </a:rPr>
              <a:t>là</a:t>
            </a:r>
            <a:r>
              <a:rPr lang="en-US" altLang="en-US" sz="3600" b="1" dirty="0">
                <a:solidFill>
                  <a:schemeClr val="accent1">
                    <a:lumMod val="50000"/>
                  </a:schemeClr>
                </a:solidFill>
                <a:latin typeface="Times New Roman" panose="02020603050405020304" pitchFamily="18" charset="0"/>
              </a:rPr>
              <a:t>…</a:t>
            </a:r>
          </a:p>
        </p:txBody>
      </p:sp>
      <p:sp>
        <p:nvSpPr>
          <p:cNvPr id="12" name="Rectangle 9">
            <a:extLst>
              <a:ext uri="{FF2B5EF4-FFF2-40B4-BE49-F238E27FC236}">
                <a16:creationId xmlns:a16="http://schemas.microsoft.com/office/drawing/2014/main" id="{E87D268F-7916-8EBB-8318-8968C6B04C30}"/>
              </a:ext>
            </a:extLst>
          </p:cNvPr>
          <p:cNvSpPr/>
          <p:nvPr/>
        </p:nvSpPr>
        <p:spPr>
          <a:xfrm>
            <a:off x="6702316" y="2536862"/>
            <a:ext cx="12775883" cy="400110"/>
          </a:xfrm>
          <a:prstGeom prst="rect">
            <a:avLst/>
          </a:prstGeom>
        </p:spPr>
        <p:txBody>
          <a:bodyPr wrap="square">
            <a:spAutoFit/>
          </a:bodyPr>
          <a:lstStyle/>
          <a:p>
            <a:pPr algn="ctr" defTabSz="1371669">
              <a:defRPr/>
            </a:pPr>
            <a:r>
              <a:rPr lang="en-US" sz="2000" b="1" i="1" dirty="0" err="1">
                <a:solidFill>
                  <a:srgbClr val="4472C4">
                    <a:lumMod val="50000"/>
                  </a:srgbClr>
                </a:solidFill>
                <a:latin typeface="Times New Roman" panose="02020603050405020304" pitchFamily="18" charset="0"/>
              </a:rPr>
              <a:t>Nhạc</a:t>
            </a:r>
            <a:r>
              <a:rPr lang="en-US" sz="2000" b="1" i="1" dirty="0">
                <a:solidFill>
                  <a:srgbClr val="4472C4">
                    <a:lumMod val="50000"/>
                  </a:srgbClr>
                </a:solidFill>
                <a:latin typeface="Times New Roman" panose="02020603050405020304" pitchFamily="18" charset="0"/>
              </a:rPr>
              <a:t> </a:t>
            </a:r>
            <a:r>
              <a:rPr lang="en-US" sz="2000" b="1" i="1" dirty="0" err="1">
                <a:solidFill>
                  <a:srgbClr val="4472C4">
                    <a:lumMod val="50000"/>
                  </a:srgbClr>
                </a:solidFill>
                <a:latin typeface="Times New Roman" panose="02020603050405020304" pitchFamily="18" charset="0"/>
              </a:rPr>
              <a:t>và</a:t>
            </a:r>
            <a:r>
              <a:rPr lang="en-US" sz="2000" b="1" i="1" dirty="0">
                <a:solidFill>
                  <a:srgbClr val="4472C4">
                    <a:lumMod val="50000"/>
                  </a:srgbClr>
                </a:solidFill>
                <a:latin typeface="Times New Roman" panose="02020603050405020304" pitchFamily="18" charset="0"/>
              </a:rPr>
              <a:t> </a:t>
            </a:r>
            <a:r>
              <a:rPr lang="en-US" sz="2000" b="1" i="1" dirty="0" err="1">
                <a:solidFill>
                  <a:srgbClr val="4472C4">
                    <a:lumMod val="50000"/>
                  </a:srgbClr>
                </a:solidFill>
                <a:latin typeface="Times New Roman" panose="02020603050405020304" pitchFamily="18" charset="0"/>
              </a:rPr>
              <a:t>lời</a:t>
            </a:r>
            <a:r>
              <a:rPr lang="en-US" sz="2000" b="1" i="1" dirty="0">
                <a:solidFill>
                  <a:srgbClr val="4472C4">
                    <a:lumMod val="50000"/>
                  </a:srgbClr>
                </a:solidFill>
                <a:latin typeface="Times New Roman" panose="02020603050405020304" pitchFamily="18" charset="0"/>
              </a:rPr>
              <a:t>: </a:t>
            </a:r>
            <a:r>
              <a:rPr lang="en-US" sz="2000" b="1" i="1" dirty="0" err="1">
                <a:solidFill>
                  <a:srgbClr val="4472C4">
                    <a:lumMod val="50000"/>
                  </a:srgbClr>
                </a:solidFill>
                <a:latin typeface="Times New Roman" panose="02020603050405020304" pitchFamily="18" charset="0"/>
              </a:rPr>
              <a:t>Trương</a:t>
            </a:r>
            <a:r>
              <a:rPr lang="en-US" sz="2000" b="1" i="1" dirty="0">
                <a:solidFill>
                  <a:srgbClr val="4472C4">
                    <a:lumMod val="50000"/>
                  </a:srgbClr>
                </a:solidFill>
                <a:latin typeface="Times New Roman" panose="02020603050405020304" pitchFamily="18" charset="0"/>
              </a:rPr>
              <a:t> Quang </a:t>
            </a:r>
            <a:r>
              <a:rPr lang="en-US" sz="2000" b="1" i="1" dirty="0" err="1">
                <a:solidFill>
                  <a:srgbClr val="4472C4">
                    <a:lumMod val="50000"/>
                  </a:srgbClr>
                </a:solidFill>
                <a:latin typeface="Times New Roman" panose="02020603050405020304" pitchFamily="18" charset="0"/>
              </a:rPr>
              <a:t>Lục</a:t>
            </a:r>
            <a:endParaRPr lang="en-US" sz="2000" i="1" dirty="0">
              <a:solidFill>
                <a:srgbClr val="4472C4">
                  <a:lumMod val="50000"/>
                </a:srgbClr>
              </a:solidFill>
              <a:latin typeface="Times New Roman" panose="02020603050405020304" pitchFamily="18" charset="0"/>
            </a:endParaRPr>
          </a:p>
        </p:txBody>
      </p:sp>
      <p:pic>
        <p:nvPicPr>
          <p:cNvPr id="13" name="Picture 4">
            <a:extLst>
              <a:ext uri="{FF2B5EF4-FFF2-40B4-BE49-F238E27FC236}">
                <a16:creationId xmlns:a16="http://schemas.microsoft.com/office/drawing/2014/main" id="{E5864A09-515C-A81E-5ADD-3D78B5554C2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353621" y="6972300"/>
            <a:ext cx="2004449" cy="3177597"/>
          </a:xfrm>
          <a:prstGeom prst="rect">
            <a:avLst/>
          </a:prstGeom>
        </p:spPr>
      </p:pic>
      <p:pic>
        <p:nvPicPr>
          <p:cNvPr id="14" name="Picture 3">
            <a:extLst>
              <a:ext uri="{FF2B5EF4-FFF2-40B4-BE49-F238E27FC236}">
                <a16:creationId xmlns:a16="http://schemas.microsoft.com/office/drawing/2014/main" id="{BDDD50B2-B537-BC7A-5FD0-02A0A32ABB73}"/>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5647894" y="7779468"/>
            <a:ext cx="1983099" cy="2588035"/>
          </a:xfrm>
          <a:prstGeom prst="rect">
            <a:avLst/>
          </a:prstGeom>
        </p:spPr>
      </p:pic>
      <p:pic>
        <p:nvPicPr>
          <p:cNvPr id="15" name="Picture 3">
            <a:extLst>
              <a:ext uri="{FF2B5EF4-FFF2-40B4-BE49-F238E27FC236}">
                <a16:creationId xmlns:a16="http://schemas.microsoft.com/office/drawing/2014/main" id="{AA16DF58-34BD-B9B2-2E2B-93105486695B}"/>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9192357" y="8002600"/>
            <a:ext cx="2004449" cy="2615897"/>
          </a:xfrm>
          <a:prstGeom prst="rect">
            <a:avLst/>
          </a:prstGeom>
        </p:spPr>
      </p:pic>
      <p:pic>
        <p:nvPicPr>
          <p:cNvPr id="2" name="Picture 3">
            <a:extLst>
              <a:ext uri="{FF2B5EF4-FFF2-40B4-BE49-F238E27FC236}">
                <a16:creationId xmlns:a16="http://schemas.microsoft.com/office/drawing/2014/main" id="{A586CFE5-54EE-8AA3-69AB-BE7CCECBD78E}"/>
              </a:ext>
            </a:extLst>
          </p:cNvPr>
          <p:cNvPicPr>
            <a:picLocks noChangeAspect="1"/>
          </p:cNvPicPr>
          <p:nvPr/>
        </p:nvPicPr>
        <p:blipFill>
          <a:blip r:embed="rId9"/>
          <a:srcRect/>
          <a:stretch>
            <a:fillRect/>
          </a:stretch>
        </p:blipFill>
        <p:spPr>
          <a:xfrm flipH="1">
            <a:off x="573924" y="1059619"/>
            <a:ext cx="2836643" cy="19431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barn(inVertical)">
                                      <p:cBhvr>
                                        <p:cTn id="14" dur="500"/>
                                        <p:tgtEl>
                                          <p:spTgt spid="11"/>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3">
            <a:extLst>
              <a:ext uri="{FF2B5EF4-FFF2-40B4-BE49-F238E27FC236}">
                <a16:creationId xmlns:a16="http://schemas.microsoft.com/office/drawing/2014/main" id="{0DD0EBA5-9E03-5807-9DBE-653A17304DA3}"/>
              </a:ext>
            </a:extLst>
          </p:cNvPr>
          <p:cNvPicPr>
            <a:picLocks noChangeAspect="1"/>
          </p:cNvPicPr>
          <p:nvPr/>
        </p:nvPicPr>
        <p:blipFill>
          <a:blip r:embed="rId4"/>
          <a:srcRect/>
          <a:stretch>
            <a:fillRect/>
          </a:stretch>
        </p:blipFill>
        <p:spPr>
          <a:xfrm flipH="1">
            <a:off x="-228600" y="-48434"/>
            <a:ext cx="2836643" cy="1943100"/>
          </a:xfrm>
          <a:prstGeom prst="rect">
            <a:avLst/>
          </a:prstGeom>
        </p:spPr>
      </p:pic>
      <p:pic>
        <p:nvPicPr>
          <p:cNvPr id="16" name="Picture 5">
            <a:extLst>
              <a:ext uri="{FF2B5EF4-FFF2-40B4-BE49-F238E27FC236}">
                <a16:creationId xmlns:a16="http://schemas.microsoft.com/office/drawing/2014/main" id="{28847D75-8CD4-EF44-31FB-89FFE59BBA4F}"/>
              </a:ext>
            </a:extLst>
          </p:cNvPr>
          <p:cNvPicPr>
            <a:picLocks noChangeAspect="1"/>
          </p:cNvPicPr>
          <p:nvPr/>
        </p:nvPicPr>
        <p:blipFill>
          <a:blip r:embed="rId5"/>
          <a:srcRect/>
          <a:stretch>
            <a:fillRect/>
          </a:stretch>
        </p:blipFill>
        <p:spPr>
          <a:xfrm>
            <a:off x="-901184" y="7048500"/>
            <a:ext cx="2855654" cy="3609041"/>
          </a:xfrm>
          <a:prstGeom prst="rect">
            <a:avLst/>
          </a:prstGeom>
        </p:spPr>
      </p:pic>
      <p:sp>
        <p:nvSpPr>
          <p:cNvPr id="18" name="Hình chữ nhật 17">
            <a:extLst>
              <a:ext uri="{FF2B5EF4-FFF2-40B4-BE49-F238E27FC236}">
                <a16:creationId xmlns:a16="http://schemas.microsoft.com/office/drawing/2014/main" id="{217AFA83-49C8-17C0-452F-3F836D91CD92}"/>
              </a:ext>
            </a:extLst>
          </p:cNvPr>
          <p:cNvSpPr/>
          <p:nvPr/>
        </p:nvSpPr>
        <p:spPr>
          <a:xfrm>
            <a:off x="5347865" y="419100"/>
            <a:ext cx="5907107" cy="769441"/>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400" b="1" i="0" u="none" strike="noStrike" kern="1200" cap="none" spc="0" normalizeH="0" baseline="0" noProof="0" dirty="0">
                <a:ln w="0"/>
                <a:solidFill>
                  <a:srgbClr val="002060"/>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mn-cs"/>
              </a:rPr>
              <a:t>Nếu em là…</a:t>
            </a:r>
          </a:p>
        </p:txBody>
      </p:sp>
      <p:sp>
        <p:nvSpPr>
          <p:cNvPr id="19" name="Hình chữ nhật 18">
            <a:extLst>
              <a:ext uri="{FF2B5EF4-FFF2-40B4-BE49-F238E27FC236}">
                <a16:creationId xmlns:a16="http://schemas.microsoft.com/office/drawing/2014/main" id="{2E75EA16-1D6B-6589-9BB7-EACC35FBFCDB}"/>
              </a:ext>
            </a:extLst>
          </p:cNvPr>
          <p:cNvSpPr/>
          <p:nvPr/>
        </p:nvSpPr>
        <p:spPr>
          <a:xfrm>
            <a:off x="11429622" y="573462"/>
            <a:ext cx="5907107" cy="461665"/>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0" i="1" u="none" strike="noStrike" kern="1200" cap="none" spc="0" normalizeH="0" baseline="0" noProof="0" dirty="0">
                <a:ln w="0"/>
                <a:solidFill>
                  <a:srgbClr val="002060"/>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mn-cs"/>
              </a:rPr>
              <a:t>Nhạc và lời: Trương Quang Lục</a:t>
            </a:r>
          </a:p>
        </p:txBody>
      </p:sp>
      <p:pic>
        <p:nvPicPr>
          <p:cNvPr id="21" name="NEU EM LA MP">
            <a:hlinkClick r:id="" action="ppaction://media"/>
            <a:extLst>
              <a:ext uri="{FF2B5EF4-FFF2-40B4-BE49-F238E27FC236}">
                <a16:creationId xmlns:a16="http://schemas.microsoft.com/office/drawing/2014/main" id="{0AE50AC2-3A55-E4B3-F16D-6CE191994CB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950172" y="326788"/>
            <a:ext cx="937028" cy="937028"/>
          </a:xfrm>
          <a:prstGeom prst="rect">
            <a:avLst/>
          </a:prstGeom>
        </p:spPr>
      </p:pic>
      <p:pic>
        <p:nvPicPr>
          <p:cNvPr id="3" name="Hình ảnh 2">
            <a:extLst>
              <a:ext uri="{FF2B5EF4-FFF2-40B4-BE49-F238E27FC236}">
                <a16:creationId xmlns:a16="http://schemas.microsoft.com/office/drawing/2014/main" id="{E221B2D7-4485-79F1-F463-E25F4C4C619D}"/>
              </a:ext>
            </a:extLst>
          </p:cNvPr>
          <p:cNvPicPr>
            <a:picLocks noChangeAspect="1"/>
          </p:cNvPicPr>
          <p:nvPr/>
        </p:nvPicPr>
        <p:blipFill>
          <a:blip r:embed="rId7"/>
          <a:stretch>
            <a:fillRect/>
          </a:stretch>
        </p:blipFill>
        <p:spPr>
          <a:xfrm>
            <a:off x="1216615" y="1188541"/>
            <a:ext cx="17149189" cy="8829868"/>
          </a:xfrm>
          <a:prstGeom prst="rect">
            <a:avLst/>
          </a:prstGeom>
        </p:spPr>
      </p:pic>
      <p:pic>
        <p:nvPicPr>
          <p:cNvPr id="4" name="Picture 3">
            <a:extLst>
              <a:ext uri="{FF2B5EF4-FFF2-40B4-BE49-F238E27FC236}">
                <a16:creationId xmlns:a16="http://schemas.microsoft.com/office/drawing/2014/main" id="{A61629BA-8C0A-6724-9A51-4E600CFD4AFF}"/>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228600" y="9908571"/>
            <a:ext cx="7315200" cy="487978"/>
          </a:xfrm>
          <a:prstGeom prst="rect">
            <a:avLst/>
          </a:prstGeom>
        </p:spPr>
      </p:pic>
      <p:pic>
        <p:nvPicPr>
          <p:cNvPr id="6" name="Picture 3">
            <a:extLst>
              <a:ext uri="{FF2B5EF4-FFF2-40B4-BE49-F238E27FC236}">
                <a16:creationId xmlns:a16="http://schemas.microsoft.com/office/drawing/2014/main" id="{F5480DDA-E55D-0A5E-F932-9BF9CAE8458B}"/>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6781800" y="9908571"/>
            <a:ext cx="7315200" cy="487978"/>
          </a:xfrm>
          <a:prstGeom prst="rect">
            <a:avLst/>
          </a:prstGeom>
        </p:spPr>
      </p:pic>
      <p:pic>
        <p:nvPicPr>
          <p:cNvPr id="7" name="Picture 3">
            <a:extLst>
              <a:ext uri="{FF2B5EF4-FFF2-40B4-BE49-F238E27FC236}">
                <a16:creationId xmlns:a16="http://schemas.microsoft.com/office/drawing/2014/main" id="{B381ABB3-98B8-2B18-4329-AA84F9D38768}"/>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3792200" y="9908571"/>
            <a:ext cx="5029200" cy="487978"/>
          </a:xfrm>
          <a:prstGeom prst="rect">
            <a:avLst/>
          </a:prstGeom>
        </p:spPr>
      </p:pic>
      <p:pic>
        <p:nvPicPr>
          <p:cNvPr id="9" name="Picture 5">
            <a:extLst>
              <a:ext uri="{FF2B5EF4-FFF2-40B4-BE49-F238E27FC236}">
                <a16:creationId xmlns:a16="http://schemas.microsoft.com/office/drawing/2014/main" id="{8345DFE6-2FFD-2B47-A5B7-50AC4828FF73}"/>
              </a:ext>
            </a:extLst>
          </p:cNvPr>
          <p:cNvPicPr>
            <a:picLocks noChangeAspect="1"/>
          </p:cNvPicPr>
          <p:nvPr/>
        </p:nvPicPr>
        <p:blipFill>
          <a:blip r:embed="rId5"/>
          <a:srcRect/>
          <a:stretch>
            <a:fillRect/>
          </a:stretch>
        </p:blipFill>
        <p:spPr>
          <a:xfrm>
            <a:off x="-589570" y="5920959"/>
            <a:ext cx="2544040" cy="3215216"/>
          </a:xfrm>
          <a:prstGeom prst="rect">
            <a:avLst/>
          </a:prstGeom>
        </p:spPr>
      </p:pic>
      <p:pic>
        <p:nvPicPr>
          <p:cNvPr id="13" name="Picture 5">
            <a:extLst>
              <a:ext uri="{FF2B5EF4-FFF2-40B4-BE49-F238E27FC236}">
                <a16:creationId xmlns:a16="http://schemas.microsoft.com/office/drawing/2014/main" id="{DF665933-2AF1-9E68-C27F-3B38662393A1}"/>
              </a:ext>
            </a:extLst>
          </p:cNvPr>
          <p:cNvPicPr>
            <a:picLocks noChangeAspect="1"/>
          </p:cNvPicPr>
          <p:nvPr/>
        </p:nvPicPr>
        <p:blipFill>
          <a:blip r:embed="rId5"/>
          <a:srcRect/>
          <a:stretch>
            <a:fillRect/>
          </a:stretch>
        </p:blipFill>
        <p:spPr>
          <a:xfrm rot="875685">
            <a:off x="-395229" y="7461275"/>
            <a:ext cx="2569084" cy="3246867"/>
          </a:xfrm>
          <a:prstGeom prst="rect">
            <a:avLst/>
          </a:prstGeom>
        </p:spPr>
      </p:pic>
      <p:pic>
        <p:nvPicPr>
          <p:cNvPr id="22" name="Picture 8">
            <a:extLst>
              <a:ext uri="{FF2B5EF4-FFF2-40B4-BE49-F238E27FC236}">
                <a16:creationId xmlns:a16="http://schemas.microsoft.com/office/drawing/2014/main" id="{81711F62-F397-BF04-1B30-D83D913DFAE0}"/>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flipH="1" flipV="1">
            <a:off x="14859000" y="-190500"/>
            <a:ext cx="3747428" cy="3733800"/>
          </a:xfrm>
          <a:prstGeom prst="rect">
            <a:avLst/>
          </a:prstGeom>
        </p:spPr>
      </p:pic>
      <p:sp>
        <p:nvSpPr>
          <p:cNvPr id="2" name="Hình chữ nhật 1">
            <a:extLst>
              <a:ext uri="{FF2B5EF4-FFF2-40B4-BE49-F238E27FC236}">
                <a16:creationId xmlns:a16="http://schemas.microsoft.com/office/drawing/2014/main" id="{DCD1958D-A4F8-64D3-719A-366178CB2950}"/>
              </a:ext>
            </a:extLst>
          </p:cNvPr>
          <p:cNvSpPr/>
          <p:nvPr/>
        </p:nvSpPr>
        <p:spPr>
          <a:xfrm>
            <a:off x="1216615" y="-28818"/>
            <a:ext cx="5907107" cy="954107"/>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1" i="0" u="sng" strike="noStrike" kern="1200" cap="none" spc="0" normalizeH="0" baseline="0" noProof="0" dirty="0">
                <a:ln w="0"/>
                <a:solidFill>
                  <a:srgbClr val="FF0000"/>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mn-cs"/>
              </a:rPr>
              <a:t>HÁT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1" i="0" u="sng" strike="noStrike" kern="1200" cap="none" spc="0" normalizeH="0" baseline="0" noProof="0" dirty="0">
                <a:ln w="0"/>
                <a:solidFill>
                  <a:srgbClr val="FF0000"/>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mn-cs"/>
              </a:rPr>
              <a:t>KẾT HỢP VỖ ĐỆM</a:t>
            </a:r>
          </a:p>
        </p:txBody>
      </p:sp>
    </p:spTree>
    <p:extLst>
      <p:ext uri="{BB962C8B-B14F-4D97-AF65-F5344CB8AC3E}">
        <p14:creationId xmlns:p14="http://schemas.microsoft.com/office/powerpoint/2010/main" val="290499058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1"/>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96176" fill="hold"/>
                                        <p:tgtEl>
                                          <p:spTgt spid="21"/>
                                        </p:tgtEl>
                                      </p:cBhvr>
                                    </p:cmd>
                                  </p:childTnLst>
                                </p:cTn>
                              </p:par>
                            </p:childTnLst>
                          </p:cTn>
                        </p:par>
                      </p:childTnLst>
                    </p:cTn>
                  </p:par>
                </p:childTnLst>
              </p:cTn>
              <p:nextCondLst>
                <p:cond evt="onClick" delay="0">
                  <p:tgtEl>
                    <p:spTgt spid="21"/>
                  </p:tgtEl>
                </p:cond>
              </p:nextCondLst>
            </p:seq>
            <p:audio>
              <p:cMediaNode vol="80000">
                <p:cTn id="7" fill="hold" display="0">
                  <p:stCondLst>
                    <p:cond delay="indefinite"/>
                  </p:stCondLst>
                  <p:endCondLst>
                    <p:cond evt="onStopAudio" delay="0">
                      <p:tgtEl>
                        <p:sldTgt/>
                      </p:tgtEl>
                    </p:cond>
                  </p:endCondLst>
                </p:cTn>
                <p:tgtEl>
                  <p:spTgt spid="21"/>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p:cNvPicPr>
            <a:picLocks noChangeAspect="1"/>
          </p:cNvPicPr>
          <p:nvPr/>
        </p:nvPicPr>
        <p:blipFill>
          <a:blip r:embed="rId2"/>
          <a:srcRect/>
          <a:stretch>
            <a:fillRect/>
          </a:stretch>
        </p:blipFill>
        <p:spPr>
          <a:xfrm>
            <a:off x="-1981200" y="2315649"/>
            <a:ext cx="4969790" cy="7971351"/>
          </a:xfrm>
          <a:prstGeom prst="rect">
            <a:avLst/>
          </a:prstGeom>
        </p:spPr>
      </p:pic>
      <p:pic>
        <p:nvPicPr>
          <p:cNvPr id="7" name="Picture 7"/>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914400" y="9102414"/>
            <a:ext cx="3581400" cy="1421637"/>
          </a:xfrm>
          <a:prstGeom prst="rect">
            <a:avLst/>
          </a:prstGeom>
        </p:spPr>
      </p:pic>
      <p:pic>
        <p:nvPicPr>
          <p:cNvPr id="8" name="Picture 2">
            <a:extLst>
              <a:ext uri="{FF2B5EF4-FFF2-40B4-BE49-F238E27FC236}">
                <a16:creationId xmlns:a16="http://schemas.microsoft.com/office/drawing/2014/main" id="{AED6F056-21DF-8C58-CC46-54D4338CF8BE}"/>
              </a:ext>
            </a:extLst>
          </p:cNvPr>
          <p:cNvPicPr>
            <a:picLocks noChangeAspect="1"/>
          </p:cNvPicPr>
          <p:nvPr/>
        </p:nvPicPr>
        <p:blipFill>
          <a:blip r:embed="rId5"/>
          <a:srcRect t="3231"/>
          <a:stretch>
            <a:fillRect/>
          </a:stretch>
        </p:blipFill>
        <p:spPr>
          <a:xfrm>
            <a:off x="2640106" y="8933034"/>
            <a:ext cx="16230600" cy="1760396"/>
          </a:xfrm>
          <a:prstGeom prst="rect">
            <a:avLst/>
          </a:prstGeom>
        </p:spPr>
      </p:pic>
      <p:sp>
        <p:nvSpPr>
          <p:cNvPr id="9" name="Rectangle 14">
            <a:extLst>
              <a:ext uri="{FF2B5EF4-FFF2-40B4-BE49-F238E27FC236}">
                <a16:creationId xmlns:a16="http://schemas.microsoft.com/office/drawing/2014/main" id="{FF988886-D7D3-216F-4784-59A1068C0CD1}"/>
              </a:ext>
            </a:extLst>
          </p:cNvPr>
          <p:cNvSpPr/>
          <p:nvPr/>
        </p:nvSpPr>
        <p:spPr>
          <a:xfrm>
            <a:off x="8377188" y="419100"/>
            <a:ext cx="2319866" cy="954557"/>
          </a:xfrm>
          <a:prstGeom prst="rect">
            <a:avLst/>
          </a:prstGeom>
        </p:spPr>
        <p:txBody>
          <a:bodyPr wrap="none">
            <a:spAutoFit/>
          </a:bodyPr>
          <a:lstStyle/>
          <a:p>
            <a:pPr algn="ctr" defTabSz="1371600">
              <a:tabLst>
                <a:tab pos="6858000" algn="l"/>
              </a:tabLst>
              <a:defRPr/>
            </a:pPr>
            <a:r>
              <a:rPr lang="en-US" altLang="en-US" sz="5603" b="1" dirty="0" err="1">
                <a:solidFill>
                  <a:srgbClr val="C00000"/>
                </a:solidFill>
                <a:latin typeface="Times New Roman" panose="02020603050405020304" pitchFamily="18" charset="0"/>
              </a:rPr>
              <a:t>Tiết</a:t>
            </a:r>
            <a:r>
              <a:rPr lang="en-US" altLang="en-US" sz="5603" b="1" dirty="0">
                <a:solidFill>
                  <a:srgbClr val="C00000"/>
                </a:solidFill>
                <a:latin typeface="Times New Roman" panose="02020603050405020304" pitchFamily="18" charset="0"/>
              </a:rPr>
              <a:t> 10</a:t>
            </a:r>
          </a:p>
        </p:txBody>
      </p:sp>
      <p:sp>
        <p:nvSpPr>
          <p:cNvPr id="10" name="Rectangle 14">
            <a:extLst>
              <a:ext uri="{FF2B5EF4-FFF2-40B4-BE49-F238E27FC236}">
                <a16:creationId xmlns:a16="http://schemas.microsoft.com/office/drawing/2014/main" id="{BF9309EB-A000-0571-7A95-0C9C85F5405F}"/>
              </a:ext>
            </a:extLst>
          </p:cNvPr>
          <p:cNvSpPr/>
          <p:nvPr/>
        </p:nvSpPr>
        <p:spPr>
          <a:xfrm>
            <a:off x="145713" y="126712"/>
            <a:ext cx="6556603" cy="646331"/>
          </a:xfrm>
          <a:prstGeom prst="rect">
            <a:avLst/>
          </a:prstGeom>
        </p:spPr>
        <p:txBody>
          <a:bodyPr wrap="none">
            <a:spAutoFit/>
          </a:bodyPr>
          <a:lstStyle/>
          <a:p>
            <a:pPr algn="ctr" defTabSz="1371600">
              <a:tabLst>
                <a:tab pos="6858000" algn="l"/>
              </a:tabLst>
              <a:defRPr/>
            </a:pPr>
            <a:r>
              <a:rPr lang="en-US" altLang="en-US" sz="3600" b="1" u="sng" dirty="0" err="1">
                <a:solidFill>
                  <a:schemeClr val="accent1">
                    <a:lumMod val="50000"/>
                  </a:schemeClr>
                </a:solidFill>
                <a:latin typeface="Times New Roman" panose="02020603050405020304" pitchFamily="18" charset="0"/>
              </a:rPr>
              <a:t>Chủ</a:t>
            </a:r>
            <a:r>
              <a:rPr lang="en-US" altLang="en-US" sz="3600" b="1" u="sng" dirty="0">
                <a:solidFill>
                  <a:schemeClr val="accent1">
                    <a:lumMod val="50000"/>
                  </a:schemeClr>
                </a:solidFill>
                <a:latin typeface="Times New Roman" panose="02020603050405020304" pitchFamily="18" charset="0"/>
              </a:rPr>
              <a:t> </a:t>
            </a:r>
            <a:r>
              <a:rPr lang="en-US" altLang="en-US" sz="3600" b="1" u="sng" dirty="0" err="1">
                <a:solidFill>
                  <a:schemeClr val="accent1">
                    <a:lumMod val="50000"/>
                  </a:schemeClr>
                </a:solidFill>
                <a:latin typeface="Times New Roman" panose="02020603050405020304" pitchFamily="18" charset="0"/>
              </a:rPr>
              <a:t>đề</a:t>
            </a:r>
            <a:r>
              <a:rPr lang="en-US" altLang="en-US" sz="3600" b="1" u="sng" dirty="0">
                <a:solidFill>
                  <a:schemeClr val="accent1">
                    <a:lumMod val="50000"/>
                  </a:schemeClr>
                </a:solidFill>
                <a:latin typeface="Times New Roman" panose="02020603050405020304" pitchFamily="18" charset="0"/>
              </a:rPr>
              <a:t> 3: </a:t>
            </a:r>
            <a:r>
              <a:rPr lang="en-US" altLang="en-US" sz="3600" b="1" u="sng" dirty="0" err="1">
                <a:solidFill>
                  <a:schemeClr val="accent1">
                    <a:lumMod val="50000"/>
                  </a:schemeClr>
                </a:solidFill>
                <a:latin typeface="Times New Roman" panose="02020603050405020304" pitchFamily="18" charset="0"/>
              </a:rPr>
              <a:t>Thầy</a:t>
            </a:r>
            <a:r>
              <a:rPr lang="en-US" altLang="en-US" sz="3600" b="1" u="sng" dirty="0">
                <a:solidFill>
                  <a:schemeClr val="accent1">
                    <a:lumMod val="50000"/>
                  </a:schemeClr>
                </a:solidFill>
                <a:latin typeface="Times New Roman" panose="02020603050405020304" pitchFamily="18" charset="0"/>
              </a:rPr>
              <a:t> </a:t>
            </a:r>
            <a:r>
              <a:rPr lang="en-US" altLang="en-US" sz="3600" b="1" u="sng" dirty="0" err="1">
                <a:solidFill>
                  <a:schemeClr val="accent1">
                    <a:lumMod val="50000"/>
                  </a:schemeClr>
                </a:solidFill>
                <a:latin typeface="Times New Roman" panose="02020603050405020304" pitchFamily="18" charset="0"/>
              </a:rPr>
              <a:t>cô</a:t>
            </a:r>
            <a:r>
              <a:rPr lang="en-US" altLang="en-US" sz="3600" b="1" u="sng" dirty="0">
                <a:solidFill>
                  <a:schemeClr val="accent1">
                    <a:lumMod val="50000"/>
                  </a:schemeClr>
                </a:solidFill>
                <a:latin typeface="Times New Roman" panose="02020603050405020304" pitchFamily="18" charset="0"/>
              </a:rPr>
              <a:t> </a:t>
            </a:r>
            <a:r>
              <a:rPr lang="en-US" altLang="en-US" sz="3600" b="1" u="sng" dirty="0" err="1">
                <a:solidFill>
                  <a:schemeClr val="accent1">
                    <a:lumMod val="50000"/>
                  </a:schemeClr>
                </a:solidFill>
                <a:latin typeface="Times New Roman" panose="02020603050405020304" pitchFamily="18" charset="0"/>
              </a:rPr>
              <a:t>với</a:t>
            </a:r>
            <a:r>
              <a:rPr lang="en-US" altLang="en-US" sz="3600" b="1" u="sng" dirty="0">
                <a:solidFill>
                  <a:schemeClr val="accent1">
                    <a:lumMod val="50000"/>
                  </a:schemeClr>
                </a:solidFill>
                <a:latin typeface="Times New Roman" panose="02020603050405020304" pitchFamily="18" charset="0"/>
              </a:rPr>
              <a:t> </a:t>
            </a:r>
            <a:r>
              <a:rPr lang="en-US" altLang="en-US" sz="3600" b="1" u="sng" dirty="0" err="1">
                <a:solidFill>
                  <a:schemeClr val="accent1">
                    <a:lumMod val="50000"/>
                  </a:schemeClr>
                </a:solidFill>
                <a:latin typeface="Times New Roman" panose="02020603050405020304" pitchFamily="18" charset="0"/>
              </a:rPr>
              <a:t>chúng</a:t>
            </a:r>
            <a:r>
              <a:rPr lang="en-US" altLang="en-US" sz="3600" b="1" u="sng" dirty="0">
                <a:solidFill>
                  <a:schemeClr val="accent1">
                    <a:lumMod val="50000"/>
                  </a:schemeClr>
                </a:solidFill>
                <a:latin typeface="Times New Roman" panose="02020603050405020304" pitchFamily="18" charset="0"/>
              </a:rPr>
              <a:t> </a:t>
            </a:r>
            <a:r>
              <a:rPr lang="en-US" altLang="en-US" sz="3600" b="1" u="sng" dirty="0" err="1">
                <a:solidFill>
                  <a:schemeClr val="accent1">
                    <a:lumMod val="50000"/>
                  </a:schemeClr>
                </a:solidFill>
                <a:latin typeface="Times New Roman" panose="02020603050405020304" pitchFamily="18" charset="0"/>
              </a:rPr>
              <a:t>em</a:t>
            </a:r>
            <a:endParaRPr lang="en-US" altLang="en-US" sz="3600" b="1" u="sng" dirty="0">
              <a:solidFill>
                <a:schemeClr val="accent1">
                  <a:lumMod val="50000"/>
                </a:schemeClr>
              </a:solidFill>
              <a:latin typeface="Times New Roman" panose="02020603050405020304" pitchFamily="18" charset="0"/>
            </a:endParaRPr>
          </a:p>
        </p:txBody>
      </p:sp>
      <p:sp>
        <p:nvSpPr>
          <p:cNvPr id="11" name="Rectangle 14">
            <a:extLst>
              <a:ext uri="{FF2B5EF4-FFF2-40B4-BE49-F238E27FC236}">
                <a16:creationId xmlns:a16="http://schemas.microsoft.com/office/drawing/2014/main" id="{CC5615B1-C513-C47D-5CB5-EADD4EF74C7A}"/>
              </a:ext>
            </a:extLst>
          </p:cNvPr>
          <p:cNvSpPr/>
          <p:nvPr/>
        </p:nvSpPr>
        <p:spPr>
          <a:xfrm>
            <a:off x="6826702" y="1485900"/>
            <a:ext cx="4634602" cy="1200329"/>
          </a:xfrm>
          <a:prstGeom prst="rect">
            <a:avLst/>
          </a:prstGeom>
        </p:spPr>
        <p:txBody>
          <a:bodyPr wrap="none">
            <a:spAutoFit/>
          </a:bodyPr>
          <a:lstStyle/>
          <a:p>
            <a:pPr algn="ctr" defTabSz="1371600">
              <a:tabLst>
                <a:tab pos="6858000" algn="l"/>
              </a:tabLst>
              <a:defRPr/>
            </a:pPr>
            <a:r>
              <a:rPr lang="en-US" altLang="en-US" sz="3600" b="1" dirty="0">
                <a:solidFill>
                  <a:schemeClr val="accent1">
                    <a:lumMod val="50000"/>
                  </a:schemeClr>
                </a:solidFill>
                <a:latin typeface="Times New Roman" panose="02020603050405020304" pitchFamily="18" charset="0"/>
              </a:rPr>
              <a:t>-</a:t>
            </a:r>
            <a:r>
              <a:rPr lang="en-US" altLang="en-US" sz="3600" b="1" dirty="0" err="1">
                <a:solidFill>
                  <a:schemeClr val="accent1">
                    <a:lumMod val="50000"/>
                  </a:schemeClr>
                </a:solidFill>
                <a:latin typeface="Times New Roman" panose="02020603050405020304" pitchFamily="18" charset="0"/>
              </a:rPr>
              <a:t>Ôn</a:t>
            </a:r>
            <a:r>
              <a:rPr lang="en-US" altLang="en-US" sz="3600" b="1" dirty="0">
                <a:solidFill>
                  <a:schemeClr val="accent1">
                    <a:lumMod val="50000"/>
                  </a:schemeClr>
                </a:solidFill>
                <a:latin typeface="Times New Roman" panose="02020603050405020304" pitchFamily="18" charset="0"/>
              </a:rPr>
              <a:t> </a:t>
            </a:r>
            <a:r>
              <a:rPr lang="en-US" altLang="en-US" sz="3600" b="1" dirty="0" err="1">
                <a:solidFill>
                  <a:schemeClr val="accent1">
                    <a:lumMod val="50000"/>
                  </a:schemeClr>
                </a:solidFill>
                <a:latin typeface="Times New Roman" panose="02020603050405020304" pitchFamily="18" charset="0"/>
              </a:rPr>
              <a:t>đọc</a:t>
            </a:r>
            <a:r>
              <a:rPr lang="en-US" altLang="en-US" sz="3600" b="1" dirty="0">
                <a:solidFill>
                  <a:schemeClr val="accent1">
                    <a:lumMod val="50000"/>
                  </a:schemeClr>
                </a:solidFill>
                <a:latin typeface="Times New Roman" panose="02020603050405020304" pitchFamily="18" charset="0"/>
              </a:rPr>
              <a:t> </a:t>
            </a:r>
            <a:r>
              <a:rPr lang="en-US" altLang="en-US" sz="3600" b="1" dirty="0" err="1">
                <a:solidFill>
                  <a:schemeClr val="accent1">
                    <a:lumMod val="50000"/>
                  </a:schemeClr>
                </a:solidFill>
                <a:latin typeface="Times New Roman" panose="02020603050405020304" pitchFamily="18" charset="0"/>
              </a:rPr>
              <a:t>nhạc</a:t>
            </a:r>
            <a:r>
              <a:rPr lang="en-US" altLang="en-US" sz="3600" b="1" dirty="0">
                <a:solidFill>
                  <a:schemeClr val="accent1">
                    <a:lumMod val="50000"/>
                  </a:schemeClr>
                </a:solidFill>
                <a:latin typeface="Times New Roman" panose="02020603050405020304" pitchFamily="18" charset="0"/>
              </a:rPr>
              <a:t>: </a:t>
            </a:r>
            <a:r>
              <a:rPr lang="en-US" altLang="en-US" sz="3600" b="1" dirty="0" err="1">
                <a:solidFill>
                  <a:schemeClr val="accent1">
                    <a:lumMod val="50000"/>
                  </a:schemeClr>
                </a:solidFill>
                <a:latin typeface="Times New Roman" panose="02020603050405020304" pitchFamily="18" charset="0"/>
              </a:rPr>
              <a:t>Bài</a:t>
            </a:r>
            <a:r>
              <a:rPr lang="en-US" altLang="en-US" sz="3600" b="1" dirty="0">
                <a:solidFill>
                  <a:schemeClr val="accent1">
                    <a:lumMod val="50000"/>
                  </a:schemeClr>
                </a:solidFill>
                <a:latin typeface="Times New Roman" panose="02020603050405020304" pitchFamily="18" charset="0"/>
              </a:rPr>
              <a:t> </a:t>
            </a:r>
            <a:r>
              <a:rPr lang="en-US" altLang="en-US" sz="3600" b="1" dirty="0" err="1">
                <a:solidFill>
                  <a:schemeClr val="accent1">
                    <a:lumMod val="50000"/>
                  </a:schemeClr>
                </a:solidFill>
                <a:latin typeface="Times New Roman" panose="02020603050405020304" pitchFamily="18" charset="0"/>
              </a:rPr>
              <a:t>số</a:t>
            </a:r>
            <a:r>
              <a:rPr lang="en-US" altLang="en-US" sz="3600" b="1" dirty="0">
                <a:solidFill>
                  <a:schemeClr val="accent1">
                    <a:lumMod val="50000"/>
                  </a:schemeClr>
                </a:solidFill>
                <a:latin typeface="Times New Roman" panose="02020603050405020304" pitchFamily="18" charset="0"/>
              </a:rPr>
              <a:t> 2</a:t>
            </a:r>
          </a:p>
          <a:p>
            <a:pPr algn="ctr" defTabSz="1371600">
              <a:tabLst>
                <a:tab pos="6858000" algn="l"/>
              </a:tabLst>
              <a:defRPr/>
            </a:pPr>
            <a:r>
              <a:rPr lang="en-US" altLang="en-US" sz="3600" b="1" dirty="0">
                <a:solidFill>
                  <a:schemeClr val="accent1">
                    <a:lumMod val="50000"/>
                  </a:schemeClr>
                </a:solidFill>
                <a:latin typeface="Times New Roman" panose="02020603050405020304" pitchFamily="18" charset="0"/>
              </a:rPr>
              <a:t>-</a:t>
            </a:r>
            <a:r>
              <a:rPr lang="en-US" altLang="en-US" sz="3600" b="1" dirty="0" err="1">
                <a:solidFill>
                  <a:schemeClr val="accent1">
                    <a:lumMod val="50000"/>
                  </a:schemeClr>
                </a:solidFill>
                <a:latin typeface="Times New Roman" panose="02020603050405020304" pitchFamily="18" charset="0"/>
              </a:rPr>
              <a:t>Hát</a:t>
            </a:r>
            <a:r>
              <a:rPr lang="en-US" altLang="en-US" sz="3600" b="1" dirty="0">
                <a:solidFill>
                  <a:schemeClr val="accent1">
                    <a:lumMod val="50000"/>
                  </a:schemeClr>
                </a:solidFill>
                <a:latin typeface="Times New Roman" panose="02020603050405020304" pitchFamily="18" charset="0"/>
              </a:rPr>
              <a:t>: </a:t>
            </a:r>
            <a:r>
              <a:rPr lang="en-US" altLang="en-US" sz="3600" b="1" dirty="0" err="1">
                <a:solidFill>
                  <a:schemeClr val="accent1">
                    <a:lumMod val="50000"/>
                  </a:schemeClr>
                </a:solidFill>
                <a:latin typeface="Times New Roman" panose="02020603050405020304" pitchFamily="18" charset="0"/>
              </a:rPr>
              <a:t>Nếu</a:t>
            </a:r>
            <a:r>
              <a:rPr lang="en-US" altLang="en-US" sz="3600" b="1" dirty="0">
                <a:solidFill>
                  <a:schemeClr val="accent1">
                    <a:lumMod val="50000"/>
                  </a:schemeClr>
                </a:solidFill>
                <a:latin typeface="Times New Roman" panose="02020603050405020304" pitchFamily="18" charset="0"/>
              </a:rPr>
              <a:t> </a:t>
            </a:r>
            <a:r>
              <a:rPr lang="en-US" altLang="en-US" sz="3600" b="1" dirty="0" err="1">
                <a:solidFill>
                  <a:schemeClr val="accent1">
                    <a:lumMod val="50000"/>
                  </a:schemeClr>
                </a:solidFill>
                <a:latin typeface="Times New Roman" panose="02020603050405020304" pitchFamily="18" charset="0"/>
              </a:rPr>
              <a:t>em</a:t>
            </a:r>
            <a:r>
              <a:rPr lang="en-US" altLang="en-US" sz="3600" b="1" dirty="0">
                <a:solidFill>
                  <a:schemeClr val="accent1">
                    <a:lumMod val="50000"/>
                  </a:schemeClr>
                </a:solidFill>
                <a:latin typeface="Times New Roman" panose="02020603050405020304" pitchFamily="18" charset="0"/>
              </a:rPr>
              <a:t> </a:t>
            </a:r>
            <a:r>
              <a:rPr lang="en-US" altLang="en-US" sz="3600" b="1" dirty="0" err="1">
                <a:solidFill>
                  <a:schemeClr val="accent1">
                    <a:lumMod val="50000"/>
                  </a:schemeClr>
                </a:solidFill>
                <a:latin typeface="Times New Roman" panose="02020603050405020304" pitchFamily="18" charset="0"/>
              </a:rPr>
              <a:t>là</a:t>
            </a:r>
            <a:r>
              <a:rPr lang="en-US" altLang="en-US" sz="3600" b="1" dirty="0">
                <a:solidFill>
                  <a:schemeClr val="accent1">
                    <a:lumMod val="50000"/>
                  </a:schemeClr>
                </a:solidFill>
                <a:latin typeface="Times New Roman" panose="02020603050405020304" pitchFamily="18" charset="0"/>
              </a:rPr>
              <a:t>…</a:t>
            </a:r>
          </a:p>
        </p:txBody>
      </p:sp>
      <p:sp>
        <p:nvSpPr>
          <p:cNvPr id="12" name="Rectangle 9">
            <a:extLst>
              <a:ext uri="{FF2B5EF4-FFF2-40B4-BE49-F238E27FC236}">
                <a16:creationId xmlns:a16="http://schemas.microsoft.com/office/drawing/2014/main" id="{E87D268F-7916-8EBB-8318-8968C6B04C30}"/>
              </a:ext>
            </a:extLst>
          </p:cNvPr>
          <p:cNvSpPr/>
          <p:nvPr/>
        </p:nvSpPr>
        <p:spPr>
          <a:xfrm>
            <a:off x="6702316" y="2536862"/>
            <a:ext cx="12775883" cy="400110"/>
          </a:xfrm>
          <a:prstGeom prst="rect">
            <a:avLst/>
          </a:prstGeom>
        </p:spPr>
        <p:txBody>
          <a:bodyPr wrap="square">
            <a:spAutoFit/>
          </a:bodyPr>
          <a:lstStyle/>
          <a:p>
            <a:pPr algn="ctr" defTabSz="1371669">
              <a:defRPr/>
            </a:pPr>
            <a:r>
              <a:rPr lang="en-US" sz="2000" b="1" i="1" dirty="0" err="1">
                <a:solidFill>
                  <a:srgbClr val="4472C4">
                    <a:lumMod val="50000"/>
                  </a:srgbClr>
                </a:solidFill>
                <a:latin typeface="Times New Roman" panose="02020603050405020304" pitchFamily="18" charset="0"/>
              </a:rPr>
              <a:t>Nhạc</a:t>
            </a:r>
            <a:r>
              <a:rPr lang="en-US" sz="2000" b="1" i="1" dirty="0">
                <a:solidFill>
                  <a:srgbClr val="4472C4">
                    <a:lumMod val="50000"/>
                  </a:srgbClr>
                </a:solidFill>
                <a:latin typeface="Times New Roman" panose="02020603050405020304" pitchFamily="18" charset="0"/>
              </a:rPr>
              <a:t> </a:t>
            </a:r>
            <a:r>
              <a:rPr lang="en-US" sz="2000" b="1" i="1" dirty="0" err="1">
                <a:solidFill>
                  <a:srgbClr val="4472C4">
                    <a:lumMod val="50000"/>
                  </a:srgbClr>
                </a:solidFill>
                <a:latin typeface="Times New Roman" panose="02020603050405020304" pitchFamily="18" charset="0"/>
              </a:rPr>
              <a:t>và</a:t>
            </a:r>
            <a:r>
              <a:rPr lang="en-US" sz="2000" b="1" i="1" dirty="0">
                <a:solidFill>
                  <a:srgbClr val="4472C4">
                    <a:lumMod val="50000"/>
                  </a:srgbClr>
                </a:solidFill>
                <a:latin typeface="Times New Roman" panose="02020603050405020304" pitchFamily="18" charset="0"/>
              </a:rPr>
              <a:t> </a:t>
            </a:r>
            <a:r>
              <a:rPr lang="en-US" sz="2000" b="1" i="1" dirty="0" err="1">
                <a:solidFill>
                  <a:srgbClr val="4472C4">
                    <a:lumMod val="50000"/>
                  </a:srgbClr>
                </a:solidFill>
                <a:latin typeface="Times New Roman" panose="02020603050405020304" pitchFamily="18" charset="0"/>
              </a:rPr>
              <a:t>lời</a:t>
            </a:r>
            <a:r>
              <a:rPr lang="en-US" sz="2000" b="1" i="1" dirty="0">
                <a:solidFill>
                  <a:srgbClr val="4472C4">
                    <a:lumMod val="50000"/>
                  </a:srgbClr>
                </a:solidFill>
                <a:latin typeface="Times New Roman" panose="02020603050405020304" pitchFamily="18" charset="0"/>
              </a:rPr>
              <a:t>: </a:t>
            </a:r>
            <a:r>
              <a:rPr lang="en-US" sz="2000" b="1" i="1" dirty="0" err="1">
                <a:solidFill>
                  <a:srgbClr val="4472C4">
                    <a:lumMod val="50000"/>
                  </a:srgbClr>
                </a:solidFill>
                <a:latin typeface="Times New Roman" panose="02020603050405020304" pitchFamily="18" charset="0"/>
              </a:rPr>
              <a:t>Trương</a:t>
            </a:r>
            <a:r>
              <a:rPr lang="en-US" sz="2000" b="1" i="1" dirty="0">
                <a:solidFill>
                  <a:srgbClr val="4472C4">
                    <a:lumMod val="50000"/>
                  </a:srgbClr>
                </a:solidFill>
                <a:latin typeface="Times New Roman" panose="02020603050405020304" pitchFamily="18" charset="0"/>
              </a:rPr>
              <a:t> Quang </a:t>
            </a:r>
            <a:r>
              <a:rPr lang="en-US" sz="2000" b="1" i="1" dirty="0" err="1">
                <a:solidFill>
                  <a:srgbClr val="4472C4">
                    <a:lumMod val="50000"/>
                  </a:srgbClr>
                </a:solidFill>
                <a:latin typeface="Times New Roman" panose="02020603050405020304" pitchFamily="18" charset="0"/>
              </a:rPr>
              <a:t>Lục</a:t>
            </a:r>
            <a:endParaRPr lang="en-US" sz="2000" i="1" dirty="0">
              <a:solidFill>
                <a:srgbClr val="4472C4">
                  <a:lumMod val="50000"/>
                </a:srgbClr>
              </a:solidFill>
              <a:latin typeface="Times New Roman" panose="02020603050405020304" pitchFamily="18" charset="0"/>
            </a:endParaRPr>
          </a:p>
        </p:txBody>
      </p:sp>
      <p:pic>
        <p:nvPicPr>
          <p:cNvPr id="13" name="Picture 4">
            <a:extLst>
              <a:ext uri="{FF2B5EF4-FFF2-40B4-BE49-F238E27FC236}">
                <a16:creationId xmlns:a16="http://schemas.microsoft.com/office/drawing/2014/main" id="{E5864A09-515C-A81E-5ADD-3D78B5554C2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353621" y="6972300"/>
            <a:ext cx="2004449" cy="3177597"/>
          </a:xfrm>
          <a:prstGeom prst="rect">
            <a:avLst/>
          </a:prstGeom>
        </p:spPr>
      </p:pic>
      <p:pic>
        <p:nvPicPr>
          <p:cNvPr id="14" name="Picture 3">
            <a:extLst>
              <a:ext uri="{FF2B5EF4-FFF2-40B4-BE49-F238E27FC236}">
                <a16:creationId xmlns:a16="http://schemas.microsoft.com/office/drawing/2014/main" id="{BDDD50B2-B537-BC7A-5FD0-02A0A32ABB73}"/>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5647894" y="7779468"/>
            <a:ext cx="1983099" cy="2588035"/>
          </a:xfrm>
          <a:prstGeom prst="rect">
            <a:avLst/>
          </a:prstGeom>
        </p:spPr>
      </p:pic>
      <p:pic>
        <p:nvPicPr>
          <p:cNvPr id="15" name="Picture 3">
            <a:extLst>
              <a:ext uri="{FF2B5EF4-FFF2-40B4-BE49-F238E27FC236}">
                <a16:creationId xmlns:a16="http://schemas.microsoft.com/office/drawing/2014/main" id="{AA16DF58-34BD-B9B2-2E2B-93105486695B}"/>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9192357" y="8002600"/>
            <a:ext cx="2004449" cy="2615897"/>
          </a:xfrm>
          <a:prstGeom prst="rect">
            <a:avLst/>
          </a:prstGeom>
        </p:spPr>
      </p:pic>
      <p:pic>
        <p:nvPicPr>
          <p:cNvPr id="2" name="Picture 3">
            <a:extLst>
              <a:ext uri="{FF2B5EF4-FFF2-40B4-BE49-F238E27FC236}">
                <a16:creationId xmlns:a16="http://schemas.microsoft.com/office/drawing/2014/main" id="{57F38C30-C0E7-6707-9944-B181AFF4673A}"/>
              </a:ext>
            </a:extLst>
          </p:cNvPr>
          <p:cNvPicPr>
            <a:picLocks noChangeAspect="1"/>
          </p:cNvPicPr>
          <p:nvPr/>
        </p:nvPicPr>
        <p:blipFill>
          <a:blip r:embed="rId9"/>
          <a:srcRect/>
          <a:stretch>
            <a:fillRect/>
          </a:stretch>
        </p:blipFill>
        <p:spPr>
          <a:xfrm flipH="1">
            <a:off x="145713" y="937669"/>
            <a:ext cx="2836643" cy="1943100"/>
          </a:xfrm>
          <a:prstGeom prst="rect">
            <a:avLst/>
          </a:prstGeom>
        </p:spPr>
      </p:pic>
    </p:spTree>
    <p:extLst>
      <p:ext uri="{BB962C8B-B14F-4D97-AF65-F5344CB8AC3E}">
        <p14:creationId xmlns:p14="http://schemas.microsoft.com/office/powerpoint/2010/main" val="2069950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barn(inVertical)">
                                      <p:cBhvr>
                                        <p:cTn id="14" dur="500"/>
                                        <p:tgtEl>
                                          <p:spTgt spid="11"/>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p:cNvPicPr>
            <a:picLocks noChangeAspect="1"/>
          </p:cNvPicPr>
          <p:nvPr/>
        </p:nvPicPr>
        <p:blipFill>
          <a:blip r:embed="rId2"/>
          <a:srcRect/>
          <a:stretch>
            <a:fillRect/>
          </a:stretch>
        </p:blipFill>
        <p:spPr>
          <a:xfrm>
            <a:off x="-8965" y="4295508"/>
            <a:ext cx="3361765" cy="5954011"/>
          </a:xfrm>
          <a:prstGeom prst="rect">
            <a:avLst/>
          </a:prstGeom>
        </p:spPr>
      </p:pic>
      <p:sp>
        <p:nvSpPr>
          <p:cNvPr id="3" name="Rectangle 14">
            <a:extLst>
              <a:ext uri="{FF2B5EF4-FFF2-40B4-BE49-F238E27FC236}">
                <a16:creationId xmlns:a16="http://schemas.microsoft.com/office/drawing/2014/main" id="{683A878D-8F98-B763-AD4D-7DA489124072}"/>
              </a:ext>
            </a:extLst>
          </p:cNvPr>
          <p:cNvSpPr/>
          <p:nvPr/>
        </p:nvSpPr>
        <p:spPr>
          <a:xfrm>
            <a:off x="5137609" y="3619500"/>
            <a:ext cx="8711039" cy="954557"/>
          </a:xfrm>
          <a:prstGeom prst="rect">
            <a:avLst/>
          </a:prstGeom>
        </p:spPr>
        <p:txBody>
          <a:bodyPr wrap="none">
            <a:spAutoFit/>
          </a:bodyPr>
          <a:lstStyle/>
          <a:p>
            <a:pPr algn="ctr" defTabSz="1371600">
              <a:tabLst>
                <a:tab pos="6858000" algn="l"/>
              </a:tabLst>
              <a:defRPr/>
            </a:pPr>
            <a:r>
              <a:rPr lang="en-US" altLang="en-US" sz="5603" b="1" dirty="0">
                <a:solidFill>
                  <a:srgbClr val="1810C0"/>
                </a:solidFill>
                <a:latin typeface="Times New Roman" panose="02020603050405020304" pitchFamily="18" charset="0"/>
              </a:rPr>
              <a:t>ÔN ĐỌC NHẠC: BÀI SỐ 2</a:t>
            </a:r>
          </a:p>
        </p:txBody>
      </p:sp>
      <p:pic>
        <p:nvPicPr>
          <p:cNvPr id="4" name="Picture 2">
            <a:extLst>
              <a:ext uri="{FF2B5EF4-FFF2-40B4-BE49-F238E27FC236}">
                <a16:creationId xmlns:a16="http://schemas.microsoft.com/office/drawing/2014/main" id="{AB955E39-119F-BAB7-9F34-AF16D0C1975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92320" y="8635031"/>
            <a:ext cx="9522071" cy="1614488"/>
          </a:xfrm>
          <a:prstGeom prst="rect">
            <a:avLst/>
          </a:prstGeom>
        </p:spPr>
      </p:pic>
      <p:pic>
        <p:nvPicPr>
          <p:cNvPr id="6" name="Picture 2">
            <a:extLst>
              <a:ext uri="{FF2B5EF4-FFF2-40B4-BE49-F238E27FC236}">
                <a16:creationId xmlns:a16="http://schemas.microsoft.com/office/drawing/2014/main" id="{626436DC-55B5-5A19-236B-E732DD9394B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9144000" y="8635031"/>
            <a:ext cx="9409296" cy="1614488"/>
          </a:xfrm>
          <a:prstGeom prst="rect">
            <a:avLst/>
          </a:prstGeom>
        </p:spPr>
      </p:pic>
      <p:pic>
        <p:nvPicPr>
          <p:cNvPr id="2" name="Picture 3">
            <a:extLst>
              <a:ext uri="{FF2B5EF4-FFF2-40B4-BE49-F238E27FC236}">
                <a16:creationId xmlns:a16="http://schemas.microsoft.com/office/drawing/2014/main" id="{38CEE1EF-9993-B1E7-1F40-9D13A60A9F04}"/>
              </a:ext>
            </a:extLst>
          </p:cNvPr>
          <p:cNvPicPr>
            <a:picLocks noChangeAspect="1"/>
          </p:cNvPicPr>
          <p:nvPr/>
        </p:nvPicPr>
        <p:blipFill>
          <a:blip r:embed="rId5"/>
          <a:srcRect/>
          <a:stretch>
            <a:fillRect/>
          </a:stretch>
        </p:blipFill>
        <p:spPr>
          <a:xfrm flipH="1">
            <a:off x="0" y="-104235"/>
            <a:ext cx="2836643" cy="1943100"/>
          </a:xfrm>
          <a:prstGeom prst="rect">
            <a:avLst/>
          </a:prstGeom>
        </p:spPr>
      </p:pic>
    </p:spTree>
    <p:extLst>
      <p:ext uri="{BB962C8B-B14F-4D97-AF65-F5344CB8AC3E}">
        <p14:creationId xmlns:p14="http://schemas.microsoft.com/office/powerpoint/2010/main" val="16571114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525978" y="42623"/>
            <a:ext cx="2529846" cy="2535942"/>
          </a:xfrm>
          <a:prstGeom prst="rect">
            <a:avLst/>
          </a:prstGeom>
        </p:spPr>
      </p:pic>
      <p:pic>
        <p:nvPicPr>
          <p:cNvPr id="6" name="图片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574" y="5089679"/>
            <a:ext cx="2109854" cy="4865363"/>
          </a:xfrm>
          <a:prstGeom prst="rect">
            <a:avLst/>
          </a:prstGeom>
        </p:spPr>
      </p:pic>
      <p:sp>
        <p:nvSpPr>
          <p:cNvPr id="15" name="Rectangle 14"/>
          <p:cNvSpPr/>
          <p:nvPr/>
        </p:nvSpPr>
        <p:spPr>
          <a:xfrm>
            <a:off x="4585545" y="1323710"/>
            <a:ext cx="8366393" cy="954557"/>
          </a:xfrm>
          <a:prstGeom prst="rect">
            <a:avLst/>
          </a:prstGeom>
        </p:spPr>
        <p:txBody>
          <a:bodyPr wrap="none">
            <a:spAutoFit/>
          </a:bodyPr>
          <a:lstStyle/>
          <a:p>
            <a:pPr algn="ctr" defTabSz="1371600">
              <a:tabLst>
                <a:tab pos="6858000" algn="l"/>
              </a:tabLst>
              <a:defRPr/>
            </a:pPr>
            <a:r>
              <a:rPr lang="en-US" altLang="en-US" sz="5603" b="1" dirty="0">
                <a:solidFill>
                  <a:srgbClr val="1810C0"/>
                </a:solidFill>
                <a:latin typeface="Times New Roman" panose="02020603050405020304" pitchFamily="18" charset="0"/>
              </a:rPr>
              <a:t>ĐỌC GAM ĐÔ TRƯỞNG</a:t>
            </a:r>
          </a:p>
        </p:txBody>
      </p:sp>
      <p:sp>
        <p:nvSpPr>
          <p:cNvPr id="31" name="Rectangle 30"/>
          <p:cNvSpPr/>
          <p:nvPr/>
        </p:nvSpPr>
        <p:spPr>
          <a:xfrm>
            <a:off x="2098169" y="6119792"/>
            <a:ext cx="14545614" cy="954557"/>
          </a:xfrm>
          <a:prstGeom prst="rect">
            <a:avLst/>
          </a:prstGeom>
          <a:solidFill>
            <a:schemeClr val="bg1"/>
          </a:solidFill>
        </p:spPr>
        <p:txBody>
          <a:bodyPr wrap="square">
            <a:spAutoFit/>
          </a:bodyPr>
          <a:lstStyle/>
          <a:p>
            <a:pPr defTabSz="685800">
              <a:defRPr/>
            </a:pPr>
            <a:r>
              <a:rPr lang="en-US" altLang="zh-CN" sz="5603" b="1" dirty="0">
                <a:solidFill>
                  <a:srgbClr val="FF0000"/>
                </a:solidFill>
                <a:latin typeface="Times" pitchFamily="18" charset="0"/>
                <a:ea typeface="inpin heiti" charset="-122"/>
                <a:cs typeface="Times" pitchFamily="18" charset="0"/>
              </a:rPr>
              <a:t>        </a:t>
            </a:r>
            <a:r>
              <a:rPr lang="en-US" altLang="zh-CN" sz="4800" b="1" dirty="0" err="1">
                <a:solidFill>
                  <a:srgbClr val="FF0000"/>
                </a:solidFill>
                <a:latin typeface="Times" pitchFamily="18" charset="0"/>
                <a:ea typeface="inpin heiti" charset="-122"/>
                <a:cs typeface="Times" pitchFamily="18" charset="0"/>
              </a:rPr>
              <a:t>Đô</a:t>
            </a:r>
            <a:r>
              <a:rPr lang="en-US" altLang="zh-CN" sz="4800" b="1" dirty="0">
                <a:solidFill>
                  <a:srgbClr val="FF0000"/>
                </a:solidFill>
                <a:latin typeface="Times" pitchFamily="18" charset="0"/>
                <a:ea typeface="inpin heiti" charset="-122"/>
                <a:cs typeface="Times" pitchFamily="18" charset="0"/>
              </a:rPr>
              <a:t>       </a:t>
            </a:r>
            <a:r>
              <a:rPr lang="en-US" altLang="zh-CN" sz="4800" b="1" dirty="0" err="1">
                <a:solidFill>
                  <a:srgbClr val="FF0000"/>
                </a:solidFill>
                <a:latin typeface="Times" pitchFamily="18" charset="0"/>
                <a:ea typeface="inpin heiti" charset="-122"/>
                <a:cs typeface="Times" pitchFamily="18" charset="0"/>
              </a:rPr>
              <a:t>Rê</a:t>
            </a:r>
            <a:r>
              <a:rPr lang="en-US" altLang="zh-CN" sz="4800" b="1" dirty="0">
                <a:solidFill>
                  <a:srgbClr val="FF0000"/>
                </a:solidFill>
                <a:latin typeface="Times" pitchFamily="18" charset="0"/>
                <a:ea typeface="inpin heiti" charset="-122"/>
                <a:cs typeface="Times" pitchFamily="18" charset="0"/>
              </a:rPr>
              <a:t>       Mi      </a:t>
            </a:r>
            <a:r>
              <a:rPr lang="en-US" altLang="zh-CN" sz="4800" b="1" dirty="0" err="1">
                <a:solidFill>
                  <a:srgbClr val="FF0000"/>
                </a:solidFill>
                <a:latin typeface="Times" pitchFamily="18" charset="0"/>
                <a:ea typeface="inpin heiti" charset="-122"/>
                <a:cs typeface="Times" pitchFamily="18" charset="0"/>
              </a:rPr>
              <a:t>Pha</a:t>
            </a:r>
            <a:r>
              <a:rPr lang="en-US" altLang="zh-CN" sz="4800" b="1" dirty="0">
                <a:solidFill>
                  <a:srgbClr val="FF0000"/>
                </a:solidFill>
                <a:latin typeface="Times" pitchFamily="18" charset="0"/>
                <a:ea typeface="inpin heiti" charset="-122"/>
                <a:cs typeface="Times" pitchFamily="18" charset="0"/>
              </a:rPr>
              <a:t>      Son    La      Si     </a:t>
            </a:r>
            <a:r>
              <a:rPr lang="en-US" altLang="zh-CN" sz="4800" b="1" dirty="0" err="1">
                <a:solidFill>
                  <a:srgbClr val="FF0000"/>
                </a:solidFill>
                <a:latin typeface="Times" pitchFamily="18" charset="0"/>
                <a:ea typeface="inpin heiti" charset="-122"/>
                <a:cs typeface="Times" pitchFamily="18" charset="0"/>
              </a:rPr>
              <a:t>Đố</a:t>
            </a:r>
            <a:endParaRPr lang="zh-CN" altLang="en-US" sz="4800" b="1" dirty="0">
              <a:solidFill>
                <a:srgbClr val="FF0000"/>
              </a:solidFill>
              <a:latin typeface="Times" pitchFamily="18" charset="0"/>
              <a:ea typeface="inpin heiti" charset="-122"/>
              <a:cs typeface="Times" pitchFamily="18" charset="0"/>
            </a:endParaRPr>
          </a:p>
        </p:txBody>
      </p:sp>
      <p:grpSp>
        <p:nvGrpSpPr>
          <p:cNvPr id="33" name="Group 108"/>
          <p:cNvGrpSpPr/>
          <p:nvPr/>
        </p:nvGrpSpPr>
        <p:grpSpPr bwMode="auto">
          <a:xfrm>
            <a:off x="2018990" y="4552207"/>
            <a:ext cx="14250021" cy="949325"/>
            <a:chOff x="204" y="935"/>
            <a:chExt cx="5352" cy="400"/>
          </a:xfrm>
        </p:grpSpPr>
        <p:sp>
          <p:nvSpPr>
            <p:cNvPr id="34" name="Line 109"/>
            <p:cNvSpPr>
              <a:spLocks noChangeShapeType="1"/>
            </p:cNvSpPr>
            <p:nvPr/>
          </p:nvSpPr>
          <p:spPr bwMode="auto">
            <a:xfrm>
              <a:off x="204" y="935"/>
              <a:ext cx="5352" cy="0"/>
            </a:xfrm>
            <a:prstGeom prst="line">
              <a:avLst/>
            </a:prstGeom>
            <a:noFill/>
            <a:ln w="9525">
              <a:solidFill>
                <a:schemeClr val="tx1"/>
              </a:solidFill>
              <a:round/>
            </a:ln>
            <a:effectLst/>
          </p:spPr>
          <p:txBody>
            <a:bodyPr/>
            <a:lstStyle/>
            <a:p>
              <a:pPr defTabSz="1371600">
                <a:defRPr/>
              </a:pPr>
              <a:endParaRPr lang="en-US" sz="2700">
                <a:solidFill>
                  <a:prstClr val="black"/>
                </a:solidFill>
                <a:latin typeface="Calibri"/>
              </a:endParaRPr>
            </a:p>
          </p:txBody>
        </p:sp>
        <p:sp>
          <p:nvSpPr>
            <p:cNvPr id="35" name="Line 110"/>
            <p:cNvSpPr>
              <a:spLocks noChangeShapeType="1"/>
            </p:cNvSpPr>
            <p:nvPr/>
          </p:nvSpPr>
          <p:spPr bwMode="auto">
            <a:xfrm>
              <a:off x="204" y="1035"/>
              <a:ext cx="5352" cy="0"/>
            </a:xfrm>
            <a:prstGeom prst="line">
              <a:avLst/>
            </a:prstGeom>
            <a:noFill/>
            <a:ln w="9525">
              <a:solidFill>
                <a:schemeClr val="tx1"/>
              </a:solidFill>
              <a:round/>
            </a:ln>
            <a:effectLst/>
          </p:spPr>
          <p:txBody>
            <a:bodyPr/>
            <a:lstStyle/>
            <a:p>
              <a:pPr defTabSz="1371600">
                <a:defRPr/>
              </a:pPr>
              <a:endParaRPr lang="en-US" sz="2700">
                <a:solidFill>
                  <a:prstClr val="black"/>
                </a:solidFill>
                <a:latin typeface="Calibri"/>
              </a:endParaRPr>
            </a:p>
          </p:txBody>
        </p:sp>
        <p:sp>
          <p:nvSpPr>
            <p:cNvPr id="36" name="Line 111"/>
            <p:cNvSpPr>
              <a:spLocks noChangeShapeType="1"/>
            </p:cNvSpPr>
            <p:nvPr/>
          </p:nvSpPr>
          <p:spPr bwMode="auto">
            <a:xfrm>
              <a:off x="204" y="1135"/>
              <a:ext cx="5352" cy="0"/>
            </a:xfrm>
            <a:prstGeom prst="line">
              <a:avLst/>
            </a:prstGeom>
            <a:noFill/>
            <a:ln w="9525">
              <a:solidFill>
                <a:schemeClr val="tx1"/>
              </a:solidFill>
              <a:round/>
            </a:ln>
            <a:effectLst/>
          </p:spPr>
          <p:txBody>
            <a:bodyPr/>
            <a:lstStyle/>
            <a:p>
              <a:pPr defTabSz="1371600">
                <a:defRPr/>
              </a:pPr>
              <a:endParaRPr lang="en-US" sz="2700">
                <a:solidFill>
                  <a:prstClr val="black"/>
                </a:solidFill>
                <a:latin typeface="Calibri"/>
              </a:endParaRPr>
            </a:p>
          </p:txBody>
        </p:sp>
        <p:sp>
          <p:nvSpPr>
            <p:cNvPr id="37" name="Line 112"/>
            <p:cNvSpPr>
              <a:spLocks noChangeShapeType="1"/>
            </p:cNvSpPr>
            <p:nvPr/>
          </p:nvSpPr>
          <p:spPr bwMode="auto">
            <a:xfrm>
              <a:off x="204" y="1235"/>
              <a:ext cx="5352" cy="0"/>
            </a:xfrm>
            <a:prstGeom prst="line">
              <a:avLst/>
            </a:prstGeom>
            <a:noFill/>
            <a:ln w="9525">
              <a:solidFill>
                <a:schemeClr val="tx1"/>
              </a:solidFill>
              <a:round/>
            </a:ln>
            <a:effectLst/>
          </p:spPr>
          <p:txBody>
            <a:bodyPr/>
            <a:lstStyle/>
            <a:p>
              <a:pPr defTabSz="1371600">
                <a:defRPr/>
              </a:pPr>
              <a:endParaRPr lang="en-US" sz="2700">
                <a:solidFill>
                  <a:prstClr val="black"/>
                </a:solidFill>
                <a:latin typeface="Calibri"/>
              </a:endParaRPr>
            </a:p>
          </p:txBody>
        </p:sp>
        <p:sp>
          <p:nvSpPr>
            <p:cNvPr id="38" name="Line 113"/>
            <p:cNvSpPr>
              <a:spLocks noChangeShapeType="1"/>
            </p:cNvSpPr>
            <p:nvPr/>
          </p:nvSpPr>
          <p:spPr bwMode="auto">
            <a:xfrm>
              <a:off x="204" y="1335"/>
              <a:ext cx="5352" cy="0"/>
            </a:xfrm>
            <a:prstGeom prst="line">
              <a:avLst/>
            </a:prstGeom>
            <a:noFill/>
            <a:ln w="9525">
              <a:solidFill>
                <a:schemeClr val="tx1"/>
              </a:solidFill>
              <a:round/>
            </a:ln>
            <a:effectLst/>
          </p:spPr>
          <p:txBody>
            <a:bodyPr/>
            <a:lstStyle/>
            <a:p>
              <a:pPr defTabSz="1371600">
                <a:defRPr/>
              </a:pPr>
              <a:endParaRPr lang="en-US" sz="2700">
                <a:solidFill>
                  <a:prstClr val="black"/>
                </a:solidFill>
                <a:latin typeface="Calibri"/>
              </a:endParaRPr>
            </a:p>
          </p:txBody>
        </p:sp>
      </p:grpSp>
      <p:pic>
        <p:nvPicPr>
          <p:cNvPr id="39" name="Picture 114" descr="khoa-Sol"/>
          <p:cNvPicPr>
            <a:picLocks noChangeAspect="1" noChangeArrowheads="1"/>
          </p:cNvPicPr>
          <p:nvPr/>
        </p:nvPicPr>
        <p:blipFill>
          <a:blip r:embed="rId6" cstate="print"/>
          <a:srcRect/>
          <a:stretch>
            <a:fillRect/>
          </a:stretch>
        </p:blipFill>
        <p:spPr bwMode="auto">
          <a:xfrm>
            <a:off x="2018990" y="4206131"/>
            <a:ext cx="647700" cy="1571627"/>
          </a:xfrm>
          <a:prstGeom prst="rect">
            <a:avLst/>
          </a:prstGeom>
          <a:noFill/>
        </p:spPr>
      </p:pic>
      <p:pic>
        <p:nvPicPr>
          <p:cNvPr id="40" name="Picture 115" descr="tempo24"/>
          <p:cNvPicPr>
            <a:picLocks noChangeAspect="1" noChangeArrowheads="1"/>
          </p:cNvPicPr>
          <p:nvPr/>
        </p:nvPicPr>
        <p:blipFill>
          <a:blip r:embed="rId7" cstate="print"/>
          <a:srcRect/>
          <a:stretch>
            <a:fillRect/>
          </a:stretch>
        </p:blipFill>
        <p:spPr bwMode="auto">
          <a:xfrm>
            <a:off x="2844491" y="4596656"/>
            <a:ext cx="368300" cy="857250"/>
          </a:xfrm>
          <a:prstGeom prst="rect">
            <a:avLst/>
          </a:prstGeom>
          <a:noFill/>
        </p:spPr>
      </p:pic>
      <p:sp>
        <p:nvSpPr>
          <p:cNvPr id="41" name="Line 154"/>
          <p:cNvSpPr>
            <a:spLocks noChangeShapeType="1"/>
          </p:cNvSpPr>
          <p:nvPr/>
        </p:nvSpPr>
        <p:spPr bwMode="auto">
          <a:xfrm>
            <a:off x="3724909" y="5777756"/>
            <a:ext cx="965549" cy="0"/>
          </a:xfrm>
          <a:prstGeom prst="line">
            <a:avLst/>
          </a:prstGeom>
          <a:noFill/>
          <a:ln w="19050">
            <a:solidFill>
              <a:schemeClr val="tx1"/>
            </a:solidFill>
            <a:round/>
          </a:ln>
          <a:effectLst/>
        </p:spPr>
        <p:txBody>
          <a:bodyPr/>
          <a:lstStyle/>
          <a:p>
            <a:pPr defTabSz="1371600">
              <a:defRPr/>
            </a:pPr>
            <a:endParaRPr lang="en-US" sz="2700">
              <a:solidFill>
                <a:prstClr val="black"/>
              </a:solidFill>
              <a:latin typeface="Calibri"/>
            </a:endParaRPr>
          </a:p>
        </p:txBody>
      </p:sp>
      <p:pic>
        <p:nvPicPr>
          <p:cNvPr id="2" name="Picture 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V="1">
            <a:off x="3911126" y="5648870"/>
            <a:ext cx="593112" cy="257766"/>
          </a:xfrm>
          <a:prstGeom prst="rect">
            <a:avLst/>
          </a:prstGeom>
        </p:spPr>
      </p:pic>
      <p:pic>
        <p:nvPicPr>
          <p:cNvPr id="23" name="Picture 2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V="1">
            <a:off x="5615622" y="5492207"/>
            <a:ext cx="593112" cy="257766"/>
          </a:xfrm>
          <a:prstGeom prst="rect">
            <a:avLst/>
          </a:prstGeom>
        </p:spPr>
      </p:pic>
      <p:pic>
        <p:nvPicPr>
          <p:cNvPr id="25" name="Picture 2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V="1">
            <a:off x="7316058" y="5363264"/>
            <a:ext cx="593112" cy="257766"/>
          </a:xfrm>
          <a:prstGeom prst="rect">
            <a:avLst/>
          </a:prstGeom>
        </p:spPr>
      </p:pic>
      <p:pic>
        <p:nvPicPr>
          <p:cNvPr id="26" name="Picture 2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V="1">
            <a:off x="9016494" y="5229731"/>
            <a:ext cx="593112" cy="257766"/>
          </a:xfrm>
          <a:prstGeom prst="rect">
            <a:avLst/>
          </a:prstGeom>
        </p:spPr>
      </p:pic>
      <p:pic>
        <p:nvPicPr>
          <p:cNvPr id="27" name="Picture 2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V="1">
            <a:off x="12448619" y="5026460"/>
            <a:ext cx="593112" cy="257766"/>
          </a:xfrm>
          <a:prstGeom prst="rect">
            <a:avLst/>
          </a:prstGeom>
        </p:spPr>
      </p:pic>
      <p:grpSp>
        <p:nvGrpSpPr>
          <p:cNvPr id="8" name="Group 34"/>
          <p:cNvGrpSpPr/>
          <p:nvPr/>
        </p:nvGrpSpPr>
        <p:grpSpPr bwMode="auto">
          <a:xfrm>
            <a:off x="-243840" y="9042759"/>
            <a:ext cx="18768906" cy="1244232"/>
            <a:chOff x="0" y="4105"/>
            <a:chExt cx="5511" cy="215"/>
          </a:xfrm>
        </p:grpSpPr>
        <p:sp>
          <p:nvSpPr>
            <p:cNvPr id="17" name="Freeform 37"/>
            <p:cNvSpPr/>
            <p:nvPr/>
          </p:nvSpPr>
          <p:spPr bwMode="auto">
            <a:xfrm>
              <a:off x="1050" y="4238"/>
              <a:ext cx="236" cy="75"/>
            </a:xfrm>
            <a:custGeom>
              <a:avLst/>
              <a:gdLst>
                <a:gd name="T0" fmla="*/ 102 w 236"/>
                <a:gd name="T1" fmla="*/ 2 h 75"/>
                <a:gd name="T2" fmla="*/ 78 w 236"/>
                <a:gd name="T3" fmla="*/ 0 h 75"/>
                <a:gd name="T4" fmla="*/ 57 w 236"/>
                <a:gd name="T5" fmla="*/ 3 h 75"/>
                <a:gd name="T6" fmla="*/ 37 w 236"/>
                <a:gd name="T7" fmla="*/ 6 h 75"/>
                <a:gd name="T8" fmla="*/ 20 w 236"/>
                <a:gd name="T9" fmla="*/ 13 h 75"/>
                <a:gd name="T10" fmla="*/ 8 w 236"/>
                <a:gd name="T11" fmla="*/ 22 h 75"/>
                <a:gd name="T12" fmla="*/ 0 w 236"/>
                <a:gd name="T13" fmla="*/ 32 h 75"/>
                <a:gd name="T14" fmla="*/ 0 w 236"/>
                <a:gd name="T15" fmla="*/ 45 h 75"/>
                <a:gd name="T16" fmla="*/ 6 w 236"/>
                <a:gd name="T17" fmla="*/ 61 h 75"/>
                <a:gd name="T18" fmla="*/ 40 w 236"/>
                <a:gd name="T19" fmla="*/ 68 h 75"/>
                <a:gd name="T20" fmla="*/ 69 w 236"/>
                <a:gd name="T21" fmla="*/ 73 h 75"/>
                <a:gd name="T22" fmla="*/ 95 w 236"/>
                <a:gd name="T23" fmla="*/ 75 h 75"/>
                <a:gd name="T24" fmla="*/ 116 w 236"/>
                <a:gd name="T25" fmla="*/ 75 h 75"/>
                <a:gd name="T26" fmla="*/ 136 w 236"/>
                <a:gd name="T27" fmla="*/ 75 h 75"/>
                <a:gd name="T28" fmla="*/ 156 w 236"/>
                <a:gd name="T29" fmla="*/ 73 h 75"/>
                <a:gd name="T30" fmla="*/ 175 w 236"/>
                <a:gd name="T31" fmla="*/ 69 h 75"/>
                <a:gd name="T32" fmla="*/ 195 w 236"/>
                <a:gd name="T33" fmla="*/ 65 h 75"/>
                <a:gd name="T34" fmla="*/ 214 w 236"/>
                <a:gd name="T35" fmla="*/ 60 h 75"/>
                <a:gd name="T36" fmla="*/ 226 w 236"/>
                <a:gd name="T37" fmla="*/ 54 h 75"/>
                <a:gd name="T38" fmla="*/ 232 w 236"/>
                <a:gd name="T39" fmla="*/ 47 h 75"/>
                <a:gd name="T40" fmla="*/ 236 w 236"/>
                <a:gd name="T41" fmla="*/ 38 h 75"/>
                <a:gd name="T42" fmla="*/ 236 w 236"/>
                <a:gd name="T43" fmla="*/ 31 h 75"/>
                <a:gd name="T44" fmla="*/ 233 w 236"/>
                <a:gd name="T45" fmla="*/ 24 h 75"/>
                <a:gd name="T46" fmla="*/ 230 w 236"/>
                <a:gd name="T47" fmla="*/ 17 h 75"/>
                <a:gd name="T48" fmla="*/ 224 w 236"/>
                <a:gd name="T49" fmla="*/ 12 h 75"/>
                <a:gd name="T50" fmla="*/ 217 w 236"/>
                <a:gd name="T51" fmla="*/ 9 h 75"/>
                <a:gd name="T52" fmla="*/ 209 w 236"/>
                <a:gd name="T53" fmla="*/ 6 h 75"/>
                <a:gd name="T54" fmla="*/ 200 w 236"/>
                <a:gd name="T55" fmla="*/ 5 h 75"/>
                <a:gd name="T56" fmla="*/ 189 w 236"/>
                <a:gd name="T57" fmla="*/ 5 h 75"/>
                <a:gd name="T58" fmla="*/ 180 w 236"/>
                <a:gd name="T59" fmla="*/ 8 h 75"/>
                <a:gd name="T60" fmla="*/ 171 w 236"/>
                <a:gd name="T61" fmla="*/ 9 h 75"/>
                <a:gd name="T62" fmla="*/ 163 w 236"/>
                <a:gd name="T63" fmla="*/ 11 h 75"/>
                <a:gd name="T64" fmla="*/ 157 w 236"/>
                <a:gd name="T65" fmla="*/ 13 h 75"/>
                <a:gd name="T66" fmla="*/ 153 w 236"/>
                <a:gd name="T67" fmla="*/ 15 h 75"/>
                <a:gd name="T68" fmla="*/ 146 w 236"/>
                <a:gd name="T69" fmla="*/ 15 h 75"/>
                <a:gd name="T70" fmla="*/ 140 w 236"/>
                <a:gd name="T71" fmla="*/ 13 h 75"/>
                <a:gd name="T72" fmla="*/ 134 w 236"/>
                <a:gd name="T73" fmla="*/ 11 h 75"/>
                <a:gd name="T74" fmla="*/ 127 w 236"/>
                <a:gd name="T75" fmla="*/ 9 h 75"/>
                <a:gd name="T76" fmla="*/ 119 w 236"/>
                <a:gd name="T77" fmla="*/ 5 h 75"/>
                <a:gd name="T78" fmla="*/ 111 w 236"/>
                <a:gd name="T79" fmla="*/ 3 h 75"/>
                <a:gd name="T80" fmla="*/ 102 w 236"/>
                <a:gd name="T81" fmla="*/ 2 h 7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36" h="75">
                  <a:moveTo>
                    <a:pt x="102" y="2"/>
                  </a:moveTo>
                  <a:lnTo>
                    <a:pt x="78" y="0"/>
                  </a:lnTo>
                  <a:lnTo>
                    <a:pt x="57" y="3"/>
                  </a:lnTo>
                  <a:lnTo>
                    <a:pt x="37" y="6"/>
                  </a:lnTo>
                  <a:lnTo>
                    <a:pt x="20" y="13"/>
                  </a:lnTo>
                  <a:lnTo>
                    <a:pt x="8" y="22"/>
                  </a:lnTo>
                  <a:lnTo>
                    <a:pt x="0" y="32"/>
                  </a:lnTo>
                  <a:lnTo>
                    <a:pt x="0" y="45"/>
                  </a:lnTo>
                  <a:lnTo>
                    <a:pt x="6" y="61"/>
                  </a:lnTo>
                  <a:lnTo>
                    <a:pt x="40" y="68"/>
                  </a:lnTo>
                  <a:lnTo>
                    <a:pt x="69" y="73"/>
                  </a:lnTo>
                  <a:lnTo>
                    <a:pt x="95" y="75"/>
                  </a:lnTo>
                  <a:lnTo>
                    <a:pt x="116" y="75"/>
                  </a:lnTo>
                  <a:lnTo>
                    <a:pt x="136" y="75"/>
                  </a:lnTo>
                  <a:lnTo>
                    <a:pt x="156" y="73"/>
                  </a:lnTo>
                  <a:lnTo>
                    <a:pt x="175" y="69"/>
                  </a:lnTo>
                  <a:lnTo>
                    <a:pt x="195" y="65"/>
                  </a:lnTo>
                  <a:lnTo>
                    <a:pt x="214" y="60"/>
                  </a:lnTo>
                  <a:lnTo>
                    <a:pt x="226" y="54"/>
                  </a:lnTo>
                  <a:lnTo>
                    <a:pt x="232" y="47"/>
                  </a:lnTo>
                  <a:lnTo>
                    <a:pt x="236" y="38"/>
                  </a:lnTo>
                  <a:lnTo>
                    <a:pt x="236" y="31"/>
                  </a:lnTo>
                  <a:lnTo>
                    <a:pt x="233" y="24"/>
                  </a:lnTo>
                  <a:lnTo>
                    <a:pt x="230" y="17"/>
                  </a:lnTo>
                  <a:lnTo>
                    <a:pt x="224" y="12"/>
                  </a:lnTo>
                  <a:lnTo>
                    <a:pt x="217" y="9"/>
                  </a:lnTo>
                  <a:lnTo>
                    <a:pt x="209" y="6"/>
                  </a:lnTo>
                  <a:lnTo>
                    <a:pt x="200" y="5"/>
                  </a:lnTo>
                  <a:lnTo>
                    <a:pt x="189" y="5"/>
                  </a:lnTo>
                  <a:lnTo>
                    <a:pt x="180" y="8"/>
                  </a:lnTo>
                  <a:lnTo>
                    <a:pt x="171" y="9"/>
                  </a:lnTo>
                  <a:lnTo>
                    <a:pt x="163" y="11"/>
                  </a:lnTo>
                  <a:lnTo>
                    <a:pt x="157" y="13"/>
                  </a:lnTo>
                  <a:lnTo>
                    <a:pt x="153" y="15"/>
                  </a:lnTo>
                  <a:lnTo>
                    <a:pt x="146" y="15"/>
                  </a:lnTo>
                  <a:lnTo>
                    <a:pt x="140" y="13"/>
                  </a:lnTo>
                  <a:lnTo>
                    <a:pt x="134" y="11"/>
                  </a:lnTo>
                  <a:lnTo>
                    <a:pt x="127" y="9"/>
                  </a:lnTo>
                  <a:lnTo>
                    <a:pt x="119" y="5"/>
                  </a:lnTo>
                  <a:lnTo>
                    <a:pt x="111" y="3"/>
                  </a:lnTo>
                  <a:lnTo>
                    <a:pt x="102" y="2"/>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grpSp>
          <p:nvGrpSpPr>
            <p:cNvPr id="18" name="Group 38"/>
            <p:cNvGrpSpPr/>
            <p:nvPr/>
          </p:nvGrpSpPr>
          <p:grpSpPr bwMode="auto">
            <a:xfrm>
              <a:off x="0" y="4105"/>
              <a:ext cx="1479" cy="215"/>
              <a:chOff x="3452" y="4125"/>
              <a:chExt cx="1479" cy="215"/>
            </a:xfrm>
          </p:grpSpPr>
          <p:sp>
            <p:nvSpPr>
              <p:cNvPr id="19" name="Freeform 39"/>
              <p:cNvSpPr/>
              <p:nvPr/>
            </p:nvSpPr>
            <p:spPr bwMode="auto">
              <a:xfrm>
                <a:off x="3592" y="4158"/>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2" y="8"/>
                    </a:lnTo>
                    <a:lnTo>
                      <a:pt x="27" y="4"/>
                    </a:lnTo>
                    <a:lnTo>
                      <a:pt x="21" y="0"/>
                    </a:lnTo>
                    <a:lnTo>
                      <a:pt x="14" y="0"/>
                    </a:lnTo>
                    <a:lnTo>
                      <a:pt x="9" y="1"/>
                    </a:lnTo>
                    <a:lnTo>
                      <a:pt x="4" y="6"/>
                    </a:lnTo>
                    <a:lnTo>
                      <a:pt x="0" y="12"/>
                    </a:lnTo>
                    <a:lnTo>
                      <a:pt x="0" y="19"/>
                    </a:lnTo>
                    <a:lnTo>
                      <a:pt x="3" y="24"/>
                    </a:lnTo>
                    <a:lnTo>
                      <a:pt x="7" y="29"/>
                    </a:lnTo>
                    <a:lnTo>
                      <a:pt x="13" y="32"/>
                    </a:lnTo>
                    <a:lnTo>
                      <a:pt x="20" y="32"/>
                    </a:lnTo>
                    <a:lnTo>
                      <a:pt x="26" y="30"/>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20" name="Freeform 40"/>
              <p:cNvSpPr/>
              <p:nvPr/>
            </p:nvSpPr>
            <p:spPr bwMode="auto">
              <a:xfrm>
                <a:off x="3668" y="4235"/>
                <a:ext cx="16" cy="16"/>
              </a:xfrm>
              <a:custGeom>
                <a:avLst/>
                <a:gdLst>
                  <a:gd name="T0" fmla="*/ 0 w 34"/>
                  <a:gd name="T1" fmla="*/ 1 h 32"/>
                  <a:gd name="T2" fmla="*/ 0 w 34"/>
                  <a:gd name="T3" fmla="*/ 1 h 32"/>
                  <a:gd name="T4" fmla="*/ 0 w 34"/>
                  <a:gd name="T5" fmla="*/ 1 h 32"/>
                  <a:gd name="T6" fmla="*/ 0 w 34"/>
                  <a:gd name="T7" fmla="*/ 1 h 32"/>
                  <a:gd name="T8" fmla="*/ 0 w 34"/>
                  <a:gd name="T9" fmla="*/ 0 h 32"/>
                  <a:gd name="T10" fmla="*/ 0 w 34"/>
                  <a:gd name="T11" fmla="*/ 0 h 32"/>
                  <a:gd name="T12" fmla="*/ 0 w 34"/>
                  <a:gd name="T13" fmla="*/ 1 h 32"/>
                  <a:gd name="T14" fmla="*/ 0 w 34"/>
                  <a:gd name="T15" fmla="*/ 1 h 32"/>
                  <a:gd name="T16" fmla="*/ 0 w 34"/>
                  <a:gd name="T17" fmla="*/ 1 h 32"/>
                  <a:gd name="T18" fmla="*/ 0 w 34"/>
                  <a:gd name="T19" fmla="*/ 1 h 32"/>
                  <a:gd name="T20" fmla="*/ 0 w 34"/>
                  <a:gd name="T21" fmla="*/ 1 h 32"/>
                  <a:gd name="T22" fmla="*/ 0 w 34"/>
                  <a:gd name="T23" fmla="*/ 1 h 32"/>
                  <a:gd name="T24" fmla="*/ 0 w 34"/>
                  <a:gd name="T25" fmla="*/ 1 h 32"/>
                  <a:gd name="T26" fmla="*/ 0 w 34"/>
                  <a:gd name="T27" fmla="*/ 1 h 32"/>
                  <a:gd name="T28" fmla="*/ 0 w 34"/>
                  <a:gd name="T29" fmla="*/ 1 h 32"/>
                  <a:gd name="T30" fmla="*/ 0 w 34"/>
                  <a:gd name="T31" fmla="*/ 1 h 32"/>
                  <a:gd name="T32" fmla="*/ 0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3"/>
                    </a:lnTo>
                    <a:lnTo>
                      <a:pt x="31" y="8"/>
                    </a:lnTo>
                    <a:lnTo>
                      <a:pt x="27" y="3"/>
                    </a:lnTo>
                    <a:lnTo>
                      <a:pt x="21" y="0"/>
                    </a:lnTo>
                    <a:lnTo>
                      <a:pt x="14" y="0"/>
                    </a:lnTo>
                    <a:lnTo>
                      <a:pt x="8" y="2"/>
                    </a:lnTo>
                    <a:lnTo>
                      <a:pt x="4" y="6"/>
                    </a:lnTo>
                    <a:lnTo>
                      <a:pt x="0" y="12"/>
                    </a:lnTo>
                    <a:lnTo>
                      <a:pt x="0" y="18"/>
                    </a:lnTo>
                    <a:lnTo>
                      <a:pt x="3" y="24"/>
                    </a:lnTo>
                    <a:lnTo>
                      <a:pt x="7" y="28"/>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21" name="Freeform 41"/>
              <p:cNvSpPr/>
              <p:nvPr/>
            </p:nvSpPr>
            <p:spPr bwMode="auto">
              <a:xfrm>
                <a:off x="3668" y="4194"/>
                <a:ext cx="16" cy="17"/>
              </a:xfrm>
              <a:custGeom>
                <a:avLst/>
                <a:gdLst>
                  <a:gd name="T0" fmla="*/ 0 w 33"/>
                  <a:gd name="T1" fmla="*/ 1 h 32"/>
                  <a:gd name="T2" fmla="*/ 0 w 33"/>
                  <a:gd name="T3" fmla="*/ 1 h 32"/>
                  <a:gd name="T4" fmla="*/ 0 w 33"/>
                  <a:gd name="T5" fmla="*/ 1 h 32"/>
                  <a:gd name="T6" fmla="*/ 0 w 33"/>
                  <a:gd name="T7" fmla="*/ 1 h 32"/>
                  <a:gd name="T8" fmla="*/ 0 w 33"/>
                  <a:gd name="T9" fmla="*/ 0 h 32"/>
                  <a:gd name="T10" fmla="*/ 0 w 33"/>
                  <a:gd name="T11" fmla="*/ 0 h 32"/>
                  <a:gd name="T12" fmla="*/ 0 w 33"/>
                  <a:gd name="T13" fmla="*/ 1 h 32"/>
                  <a:gd name="T14" fmla="*/ 0 w 33"/>
                  <a:gd name="T15" fmla="*/ 1 h 32"/>
                  <a:gd name="T16" fmla="*/ 0 w 33"/>
                  <a:gd name="T17" fmla="*/ 1 h 32"/>
                  <a:gd name="T18" fmla="*/ 0 w 33"/>
                  <a:gd name="T19" fmla="*/ 1 h 32"/>
                  <a:gd name="T20" fmla="*/ 0 w 33"/>
                  <a:gd name="T21" fmla="*/ 1 h 32"/>
                  <a:gd name="T22" fmla="*/ 0 w 33"/>
                  <a:gd name="T23" fmla="*/ 1 h 32"/>
                  <a:gd name="T24" fmla="*/ 0 w 33"/>
                  <a:gd name="T25" fmla="*/ 1 h 32"/>
                  <a:gd name="T26" fmla="*/ 0 w 33"/>
                  <a:gd name="T27" fmla="*/ 1 h 32"/>
                  <a:gd name="T28" fmla="*/ 0 w 33"/>
                  <a:gd name="T29" fmla="*/ 1 h 32"/>
                  <a:gd name="T30" fmla="*/ 0 w 33"/>
                  <a:gd name="T31" fmla="*/ 1 h 32"/>
                  <a:gd name="T32" fmla="*/ 0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19"/>
                    </a:moveTo>
                    <a:lnTo>
                      <a:pt x="33" y="13"/>
                    </a:lnTo>
                    <a:lnTo>
                      <a:pt x="30" y="7"/>
                    </a:lnTo>
                    <a:lnTo>
                      <a:pt x="26" y="2"/>
                    </a:lnTo>
                    <a:lnTo>
                      <a:pt x="20" y="0"/>
                    </a:lnTo>
                    <a:lnTo>
                      <a:pt x="13" y="0"/>
                    </a:lnTo>
                    <a:lnTo>
                      <a:pt x="7" y="1"/>
                    </a:lnTo>
                    <a:lnTo>
                      <a:pt x="3" y="6"/>
                    </a:lnTo>
                    <a:lnTo>
                      <a:pt x="0" y="11"/>
                    </a:lnTo>
                    <a:lnTo>
                      <a:pt x="0" y="18"/>
                    </a:lnTo>
                    <a:lnTo>
                      <a:pt x="1" y="24"/>
                    </a:lnTo>
                    <a:lnTo>
                      <a:pt x="6" y="29"/>
                    </a:lnTo>
                    <a:lnTo>
                      <a:pt x="12" y="32"/>
                    </a:lnTo>
                    <a:lnTo>
                      <a:pt x="19" y="32"/>
                    </a:lnTo>
                    <a:lnTo>
                      <a:pt x="25" y="30"/>
                    </a:lnTo>
                    <a:lnTo>
                      <a:pt x="29" y="25"/>
                    </a:lnTo>
                    <a:lnTo>
                      <a:pt x="33" y="1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10" name="Freeform 42"/>
              <p:cNvSpPr/>
              <p:nvPr/>
            </p:nvSpPr>
            <p:spPr bwMode="auto">
              <a:xfrm>
                <a:off x="3671" y="4153"/>
                <a:ext cx="16" cy="17"/>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6" y="3"/>
                    </a:lnTo>
                    <a:lnTo>
                      <a:pt x="20" y="0"/>
                    </a:lnTo>
                    <a:lnTo>
                      <a:pt x="14" y="0"/>
                    </a:lnTo>
                    <a:lnTo>
                      <a:pt x="8" y="1"/>
                    </a:lnTo>
                    <a:lnTo>
                      <a:pt x="4" y="6"/>
                    </a:lnTo>
                    <a:lnTo>
                      <a:pt x="0" y="11"/>
                    </a:lnTo>
                    <a:lnTo>
                      <a:pt x="0" y="18"/>
                    </a:lnTo>
                    <a:lnTo>
                      <a:pt x="1" y="24"/>
                    </a:lnTo>
                    <a:lnTo>
                      <a:pt x="6" y="29"/>
                    </a:lnTo>
                    <a:lnTo>
                      <a:pt x="12" y="32"/>
                    </a:lnTo>
                    <a:lnTo>
                      <a:pt x="19" y="32"/>
                    </a:lnTo>
                    <a:lnTo>
                      <a:pt x="24" y="30"/>
                    </a:lnTo>
                    <a:lnTo>
                      <a:pt x="29" y="25"/>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11" name="Freeform 43"/>
              <p:cNvSpPr/>
              <p:nvPr/>
            </p:nvSpPr>
            <p:spPr bwMode="auto">
              <a:xfrm>
                <a:off x="3772" y="4256"/>
                <a:ext cx="17" cy="16"/>
              </a:xfrm>
              <a:custGeom>
                <a:avLst/>
                <a:gdLst>
                  <a:gd name="T0" fmla="*/ 1 w 33"/>
                  <a:gd name="T1" fmla="*/ 1 h 32"/>
                  <a:gd name="T2" fmla="*/ 1 w 33"/>
                  <a:gd name="T3" fmla="*/ 1 h 32"/>
                  <a:gd name="T4" fmla="*/ 1 w 33"/>
                  <a:gd name="T5" fmla="*/ 1 h 32"/>
                  <a:gd name="T6" fmla="*/ 1 w 33"/>
                  <a:gd name="T7" fmla="*/ 1 h 32"/>
                  <a:gd name="T8" fmla="*/ 1 w 33"/>
                  <a:gd name="T9" fmla="*/ 0 h 32"/>
                  <a:gd name="T10" fmla="*/ 1 w 33"/>
                  <a:gd name="T11" fmla="*/ 0 h 32"/>
                  <a:gd name="T12" fmla="*/ 1 w 33"/>
                  <a:gd name="T13" fmla="*/ 1 h 32"/>
                  <a:gd name="T14" fmla="*/ 1 w 33"/>
                  <a:gd name="T15" fmla="*/ 1 h 32"/>
                  <a:gd name="T16" fmla="*/ 0 w 33"/>
                  <a:gd name="T17" fmla="*/ 1 h 32"/>
                  <a:gd name="T18" fmla="*/ 0 w 33"/>
                  <a:gd name="T19" fmla="*/ 1 h 32"/>
                  <a:gd name="T20" fmla="*/ 1 w 33"/>
                  <a:gd name="T21" fmla="*/ 1 h 32"/>
                  <a:gd name="T22" fmla="*/ 1 w 33"/>
                  <a:gd name="T23" fmla="*/ 1 h 32"/>
                  <a:gd name="T24" fmla="*/ 1 w 33"/>
                  <a:gd name="T25" fmla="*/ 1 h 32"/>
                  <a:gd name="T26" fmla="*/ 1 w 33"/>
                  <a:gd name="T27" fmla="*/ 1 h 32"/>
                  <a:gd name="T28" fmla="*/ 1 w 33"/>
                  <a:gd name="T29" fmla="*/ 1 h 32"/>
                  <a:gd name="T30" fmla="*/ 1 w 33"/>
                  <a:gd name="T31" fmla="*/ 1 h 32"/>
                  <a:gd name="T32" fmla="*/ 1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20"/>
                    </a:moveTo>
                    <a:lnTo>
                      <a:pt x="33" y="14"/>
                    </a:lnTo>
                    <a:lnTo>
                      <a:pt x="31" y="8"/>
                    </a:lnTo>
                    <a:lnTo>
                      <a:pt x="26" y="4"/>
                    </a:lnTo>
                    <a:lnTo>
                      <a:pt x="20" y="0"/>
                    </a:lnTo>
                    <a:lnTo>
                      <a:pt x="14" y="0"/>
                    </a:lnTo>
                    <a:lnTo>
                      <a:pt x="8" y="1"/>
                    </a:lnTo>
                    <a:lnTo>
                      <a:pt x="3" y="6"/>
                    </a:lnTo>
                    <a:lnTo>
                      <a:pt x="0" y="12"/>
                    </a:lnTo>
                    <a:lnTo>
                      <a:pt x="0" y="19"/>
                    </a:lnTo>
                    <a:lnTo>
                      <a:pt x="2" y="24"/>
                    </a:lnTo>
                    <a:lnTo>
                      <a:pt x="7" y="29"/>
                    </a:lnTo>
                    <a:lnTo>
                      <a:pt x="12" y="32"/>
                    </a:lnTo>
                    <a:lnTo>
                      <a:pt x="19" y="32"/>
                    </a:lnTo>
                    <a:lnTo>
                      <a:pt x="25" y="30"/>
                    </a:lnTo>
                    <a:lnTo>
                      <a:pt x="30" y="26"/>
                    </a:lnTo>
                    <a:lnTo>
                      <a:pt x="33"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24" name="Freeform 44"/>
              <p:cNvSpPr/>
              <p:nvPr/>
            </p:nvSpPr>
            <p:spPr bwMode="auto">
              <a:xfrm>
                <a:off x="3768" y="4216"/>
                <a:ext cx="17" cy="16"/>
              </a:xfrm>
              <a:custGeom>
                <a:avLst/>
                <a:gdLst>
                  <a:gd name="T0" fmla="*/ 1 w 32"/>
                  <a:gd name="T1" fmla="*/ 0 h 33"/>
                  <a:gd name="T2" fmla="*/ 1 w 32"/>
                  <a:gd name="T3" fmla="*/ 0 h 33"/>
                  <a:gd name="T4" fmla="*/ 1 w 32"/>
                  <a:gd name="T5" fmla="*/ 0 h 33"/>
                  <a:gd name="T6" fmla="*/ 1 w 32"/>
                  <a:gd name="T7" fmla="*/ 0 h 33"/>
                  <a:gd name="T8" fmla="*/ 1 w 32"/>
                  <a:gd name="T9" fmla="*/ 0 h 33"/>
                  <a:gd name="T10" fmla="*/ 1 w 32"/>
                  <a:gd name="T11" fmla="*/ 0 h 33"/>
                  <a:gd name="T12" fmla="*/ 1 w 32"/>
                  <a:gd name="T13" fmla="*/ 0 h 33"/>
                  <a:gd name="T14" fmla="*/ 1 w 32"/>
                  <a:gd name="T15" fmla="*/ 0 h 33"/>
                  <a:gd name="T16" fmla="*/ 0 w 32"/>
                  <a:gd name="T17" fmla="*/ 0 h 33"/>
                  <a:gd name="T18" fmla="*/ 0 w 32"/>
                  <a:gd name="T19" fmla="*/ 0 h 33"/>
                  <a:gd name="T20" fmla="*/ 1 w 32"/>
                  <a:gd name="T21" fmla="*/ 0 h 33"/>
                  <a:gd name="T22" fmla="*/ 1 w 32"/>
                  <a:gd name="T23" fmla="*/ 0 h 33"/>
                  <a:gd name="T24" fmla="*/ 1 w 32"/>
                  <a:gd name="T25" fmla="*/ 0 h 33"/>
                  <a:gd name="T26" fmla="*/ 1 w 32"/>
                  <a:gd name="T27" fmla="*/ 0 h 33"/>
                  <a:gd name="T28" fmla="*/ 1 w 32"/>
                  <a:gd name="T29" fmla="*/ 0 h 33"/>
                  <a:gd name="T30" fmla="*/ 1 w 32"/>
                  <a:gd name="T31" fmla="*/ 0 h 33"/>
                  <a:gd name="T32" fmla="*/ 1 w 3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1" y="9"/>
                    </a:lnTo>
                    <a:lnTo>
                      <a:pt x="26" y="4"/>
                    </a:lnTo>
                    <a:lnTo>
                      <a:pt x="21" y="0"/>
                    </a:lnTo>
                    <a:lnTo>
                      <a:pt x="14" y="0"/>
                    </a:lnTo>
                    <a:lnTo>
                      <a:pt x="8" y="3"/>
                    </a:lnTo>
                    <a:lnTo>
                      <a:pt x="3" y="7"/>
                    </a:lnTo>
                    <a:lnTo>
                      <a:pt x="0" y="13"/>
                    </a:lnTo>
                    <a:lnTo>
                      <a:pt x="0" y="20"/>
                    </a:lnTo>
                    <a:lnTo>
                      <a:pt x="2" y="26"/>
                    </a:lnTo>
                    <a:lnTo>
                      <a:pt x="7" y="30"/>
                    </a:lnTo>
                    <a:lnTo>
                      <a:pt x="13" y="33"/>
                    </a:lnTo>
                    <a:lnTo>
                      <a:pt x="18" y="33"/>
                    </a:lnTo>
                    <a:lnTo>
                      <a:pt x="24" y="32"/>
                    </a:lnTo>
                    <a:lnTo>
                      <a:pt x="29"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12" name="Freeform 45"/>
              <p:cNvSpPr/>
              <p:nvPr/>
            </p:nvSpPr>
            <p:spPr bwMode="auto">
              <a:xfrm>
                <a:off x="3774" y="4175"/>
                <a:ext cx="16" cy="17"/>
              </a:xfrm>
              <a:custGeom>
                <a:avLst/>
                <a:gdLst>
                  <a:gd name="T0" fmla="*/ 0 w 33"/>
                  <a:gd name="T1" fmla="*/ 1 h 33"/>
                  <a:gd name="T2" fmla="*/ 0 w 33"/>
                  <a:gd name="T3" fmla="*/ 1 h 33"/>
                  <a:gd name="T4" fmla="*/ 0 w 33"/>
                  <a:gd name="T5" fmla="*/ 1 h 33"/>
                  <a:gd name="T6" fmla="*/ 0 w 33"/>
                  <a:gd name="T7" fmla="*/ 1 h 33"/>
                  <a:gd name="T8" fmla="*/ 0 w 33"/>
                  <a:gd name="T9" fmla="*/ 0 h 33"/>
                  <a:gd name="T10" fmla="*/ 0 w 33"/>
                  <a:gd name="T11" fmla="*/ 0 h 33"/>
                  <a:gd name="T12" fmla="*/ 0 w 33"/>
                  <a:gd name="T13" fmla="*/ 1 h 33"/>
                  <a:gd name="T14" fmla="*/ 0 w 33"/>
                  <a:gd name="T15" fmla="*/ 1 h 33"/>
                  <a:gd name="T16" fmla="*/ 0 w 33"/>
                  <a:gd name="T17" fmla="*/ 1 h 33"/>
                  <a:gd name="T18" fmla="*/ 0 w 33"/>
                  <a:gd name="T19" fmla="*/ 1 h 33"/>
                  <a:gd name="T20" fmla="*/ 0 w 33"/>
                  <a:gd name="T21" fmla="*/ 1 h 33"/>
                  <a:gd name="T22" fmla="*/ 0 w 33"/>
                  <a:gd name="T23" fmla="*/ 1 h 33"/>
                  <a:gd name="T24" fmla="*/ 0 w 33"/>
                  <a:gd name="T25" fmla="*/ 1 h 33"/>
                  <a:gd name="T26" fmla="*/ 0 w 33"/>
                  <a:gd name="T27" fmla="*/ 1 h 33"/>
                  <a:gd name="T28" fmla="*/ 0 w 33"/>
                  <a:gd name="T29" fmla="*/ 1 h 33"/>
                  <a:gd name="T30" fmla="*/ 0 w 33"/>
                  <a:gd name="T31" fmla="*/ 1 h 33"/>
                  <a:gd name="T32" fmla="*/ 0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33" y="21"/>
                    </a:moveTo>
                    <a:lnTo>
                      <a:pt x="33" y="14"/>
                    </a:lnTo>
                    <a:lnTo>
                      <a:pt x="30" y="8"/>
                    </a:lnTo>
                    <a:lnTo>
                      <a:pt x="27" y="3"/>
                    </a:lnTo>
                    <a:lnTo>
                      <a:pt x="21" y="0"/>
                    </a:lnTo>
                    <a:lnTo>
                      <a:pt x="14" y="0"/>
                    </a:lnTo>
                    <a:lnTo>
                      <a:pt x="8" y="2"/>
                    </a:lnTo>
                    <a:lnTo>
                      <a:pt x="4" y="7"/>
                    </a:lnTo>
                    <a:lnTo>
                      <a:pt x="0" y="12"/>
                    </a:lnTo>
                    <a:lnTo>
                      <a:pt x="0" y="19"/>
                    </a:lnTo>
                    <a:lnTo>
                      <a:pt x="3" y="25"/>
                    </a:lnTo>
                    <a:lnTo>
                      <a:pt x="6" y="30"/>
                    </a:lnTo>
                    <a:lnTo>
                      <a:pt x="12" y="33"/>
                    </a:lnTo>
                    <a:lnTo>
                      <a:pt x="19" y="33"/>
                    </a:lnTo>
                    <a:lnTo>
                      <a:pt x="25" y="31"/>
                    </a:lnTo>
                    <a:lnTo>
                      <a:pt x="29" y="26"/>
                    </a:lnTo>
                    <a:lnTo>
                      <a:pt x="33"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13" name="Freeform 46"/>
              <p:cNvSpPr/>
              <p:nvPr/>
            </p:nvSpPr>
            <p:spPr bwMode="auto">
              <a:xfrm>
                <a:off x="3789" y="4136"/>
                <a:ext cx="16" cy="17"/>
              </a:xfrm>
              <a:custGeom>
                <a:avLst/>
                <a:gdLst>
                  <a:gd name="T0" fmla="*/ 1 w 32"/>
                  <a:gd name="T1" fmla="*/ 1 h 34"/>
                  <a:gd name="T2" fmla="*/ 1 w 32"/>
                  <a:gd name="T3" fmla="*/ 1 h 34"/>
                  <a:gd name="T4" fmla="*/ 1 w 32"/>
                  <a:gd name="T5" fmla="*/ 1 h 34"/>
                  <a:gd name="T6" fmla="*/ 1 w 32"/>
                  <a:gd name="T7" fmla="*/ 1 h 34"/>
                  <a:gd name="T8" fmla="*/ 1 w 32"/>
                  <a:gd name="T9" fmla="*/ 0 h 34"/>
                  <a:gd name="T10" fmla="*/ 1 w 32"/>
                  <a:gd name="T11" fmla="*/ 0 h 34"/>
                  <a:gd name="T12" fmla="*/ 1 w 32"/>
                  <a:gd name="T13" fmla="*/ 1 h 34"/>
                  <a:gd name="T14" fmla="*/ 1 w 32"/>
                  <a:gd name="T15" fmla="*/ 1 h 34"/>
                  <a:gd name="T16" fmla="*/ 0 w 32"/>
                  <a:gd name="T17" fmla="*/ 1 h 34"/>
                  <a:gd name="T18" fmla="*/ 0 w 32"/>
                  <a:gd name="T19" fmla="*/ 1 h 34"/>
                  <a:gd name="T20" fmla="*/ 1 w 32"/>
                  <a:gd name="T21" fmla="*/ 1 h 34"/>
                  <a:gd name="T22" fmla="*/ 1 w 32"/>
                  <a:gd name="T23" fmla="*/ 1 h 34"/>
                  <a:gd name="T24" fmla="*/ 1 w 32"/>
                  <a:gd name="T25" fmla="*/ 1 h 34"/>
                  <a:gd name="T26" fmla="*/ 1 w 32"/>
                  <a:gd name="T27" fmla="*/ 1 h 34"/>
                  <a:gd name="T28" fmla="*/ 1 w 32"/>
                  <a:gd name="T29" fmla="*/ 1 h 34"/>
                  <a:gd name="T30" fmla="*/ 1 w 32"/>
                  <a:gd name="T31" fmla="*/ 1 h 34"/>
                  <a:gd name="T32" fmla="*/ 1 w 32"/>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4">
                    <a:moveTo>
                      <a:pt x="32" y="21"/>
                    </a:moveTo>
                    <a:lnTo>
                      <a:pt x="32" y="14"/>
                    </a:lnTo>
                    <a:lnTo>
                      <a:pt x="31" y="8"/>
                    </a:lnTo>
                    <a:lnTo>
                      <a:pt x="27" y="4"/>
                    </a:lnTo>
                    <a:lnTo>
                      <a:pt x="21" y="0"/>
                    </a:lnTo>
                    <a:lnTo>
                      <a:pt x="14" y="0"/>
                    </a:lnTo>
                    <a:lnTo>
                      <a:pt x="8" y="3"/>
                    </a:lnTo>
                    <a:lnTo>
                      <a:pt x="4" y="7"/>
                    </a:lnTo>
                    <a:lnTo>
                      <a:pt x="0" y="13"/>
                    </a:lnTo>
                    <a:lnTo>
                      <a:pt x="0" y="20"/>
                    </a:lnTo>
                    <a:lnTo>
                      <a:pt x="2" y="26"/>
                    </a:lnTo>
                    <a:lnTo>
                      <a:pt x="7" y="30"/>
                    </a:lnTo>
                    <a:lnTo>
                      <a:pt x="13" y="34"/>
                    </a:lnTo>
                    <a:lnTo>
                      <a:pt x="20" y="34"/>
                    </a:lnTo>
                    <a:lnTo>
                      <a:pt x="25" y="32"/>
                    </a:lnTo>
                    <a:lnTo>
                      <a:pt x="30"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28" name="Freeform 47"/>
              <p:cNvSpPr/>
              <p:nvPr/>
            </p:nvSpPr>
            <p:spPr bwMode="auto">
              <a:xfrm>
                <a:off x="3842" y="4235"/>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1" y="8"/>
                    </a:lnTo>
                    <a:lnTo>
                      <a:pt x="27" y="3"/>
                    </a:lnTo>
                    <a:lnTo>
                      <a:pt x="21" y="0"/>
                    </a:lnTo>
                    <a:lnTo>
                      <a:pt x="14" y="0"/>
                    </a:lnTo>
                    <a:lnTo>
                      <a:pt x="8" y="2"/>
                    </a:lnTo>
                    <a:lnTo>
                      <a:pt x="4" y="7"/>
                    </a:lnTo>
                    <a:lnTo>
                      <a:pt x="0" y="12"/>
                    </a:lnTo>
                    <a:lnTo>
                      <a:pt x="0" y="18"/>
                    </a:lnTo>
                    <a:lnTo>
                      <a:pt x="3" y="24"/>
                    </a:lnTo>
                    <a:lnTo>
                      <a:pt x="7" y="29"/>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29" name="Freeform 48"/>
              <p:cNvSpPr/>
              <p:nvPr/>
            </p:nvSpPr>
            <p:spPr bwMode="auto">
              <a:xfrm>
                <a:off x="3857" y="4201"/>
                <a:ext cx="16" cy="16"/>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7" y="3"/>
                    </a:lnTo>
                    <a:lnTo>
                      <a:pt x="21" y="0"/>
                    </a:lnTo>
                    <a:lnTo>
                      <a:pt x="14" y="0"/>
                    </a:lnTo>
                    <a:lnTo>
                      <a:pt x="8" y="2"/>
                    </a:lnTo>
                    <a:lnTo>
                      <a:pt x="4" y="7"/>
                    </a:lnTo>
                    <a:lnTo>
                      <a:pt x="0" y="12"/>
                    </a:lnTo>
                    <a:lnTo>
                      <a:pt x="0" y="18"/>
                    </a:lnTo>
                    <a:lnTo>
                      <a:pt x="2" y="24"/>
                    </a:lnTo>
                    <a:lnTo>
                      <a:pt x="6" y="28"/>
                    </a:lnTo>
                    <a:lnTo>
                      <a:pt x="12" y="32"/>
                    </a:lnTo>
                    <a:lnTo>
                      <a:pt x="18" y="32"/>
                    </a:lnTo>
                    <a:lnTo>
                      <a:pt x="24" y="31"/>
                    </a:lnTo>
                    <a:lnTo>
                      <a:pt x="29" y="26"/>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30" name="Freeform 49"/>
              <p:cNvSpPr/>
              <p:nvPr/>
            </p:nvSpPr>
            <p:spPr bwMode="auto">
              <a:xfrm>
                <a:off x="3861" y="4164"/>
                <a:ext cx="16" cy="17"/>
              </a:xfrm>
              <a:custGeom>
                <a:avLst/>
                <a:gdLst>
                  <a:gd name="T0" fmla="*/ 1 w 32"/>
                  <a:gd name="T1" fmla="*/ 1 h 33"/>
                  <a:gd name="T2" fmla="*/ 1 w 32"/>
                  <a:gd name="T3" fmla="*/ 1 h 33"/>
                  <a:gd name="T4" fmla="*/ 1 w 32"/>
                  <a:gd name="T5" fmla="*/ 1 h 33"/>
                  <a:gd name="T6" fmla="*/ 1 w 32"/>
                  <a:gd name="T7" fmla="*/ 1 h 33"/>
                  <a:gd name="T8" fmla="*/ 1 w 32"/>
                  <a:gd name="T9" fmla="*/ 0 h 33"/>
                  <a:gd name="T10" fmla="*/ 1 w 32"/>
                  <a:gd name="T11" fmla="*/ 0 h 33"/>
                  <a:gd name="T12" fmla="*/ 1 w 32"/>
                  <a:gd name="T13" fmla="*/ 1 h 33"/>
                  <a:gd name="T14" fmla="*/ 1 w 32"/>
                  <a:gd name="T15" fmla="*/ 1 h 33"/>
                  <a:gd name="T16" fmla="*/ 0 w 32"/>
                  <a:gd name="T17" fmla="*/ 1 h 33"/>
                  <a:gd name="T18" fmla="*/ 0 w 32"/>
                  <a:gd name="T19" fmla="*/ 1 h 33"/>
                  <a:gd name="T20" fmla="*/ 1 w 32"/>
                  <a:gd name="T21" fmla="*/ 1 h 33"/>
                  <a:gd name="T22" fmla="*/ 1 w 32"/>
                  <a:gd name="T23" fmla="*/ 1 h 33"/>
                  <a:gd name="T24" fmla="*/ 1 w 32"/>
                  <a:gd name="T25" fmla="*/ 1 h 33"/>
                  <a:gd name="T26" fmla="*/ 1 w 32"/>
                  <a:gd name="T27" fmla="*/ 1 h 33"/>
                  <a:gd name="T28" fmla="*/ 1 w 32"/>
                  <a:gd name="T29" fmla="*/ 1 h 33"/>
                  <a:gd name="T30" fmla="*/ 1 w 32"/>
                  <a:gd name="T31" fmla="*/ 1 h 33"/>
                  <a:gd name="T32" fmla="*/ 1 w 32"/>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0" y="8"/>
                    </a:lnTo>
                    <a:lnTo>
                      <a:pt x="27" y="3"/>
                    </a:lnTo>
                    <a:lnTo>
                      <a:pt x="21" y="0"/>
                    </a:lnTo>
                    <a:lnTo>
                      <a:pt x="14" y="0"/>
                    </a:lnTo>
                    <a:lnTo>
                      <a:pt x="8" y="2"/>
                    </a:lnTo>
                    <a:lnTo>
                      <a:pt x="4" y="7"/>
                    </a:lnTo>
                    <a:lnTo>
                      <a:pt x="0" y="13"/>
                    </a:lnTo>
                    <a:lnTo>
                      <a:pt x="0" y="19"/>
                    </a:lnTo>
                    <a:lnTo>
                      <a:pt x="2" y="25"/>
                    </a:lnTo>
                    <a:lnTo>
                      <a:pt x="6" y="30"/>
                    </a:lnTo>
                    <a:lnTo>
                      <a:pt x="12" y="33"/>
                    </a:lnTo>
                    <a:lnTo>
                      <a:pt x="19" y="33"/>
                    </a:lnTo>
                    <a:lnTo>
                      <a:pt x="24" y="31"/>
                    </a:lnTo>
                    <a:lnTo>
                      <a:pt x="29" y="26"/>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32" name="Freeform 50"/>
              <p:cNvSpPr/>
              <p:nvPr/>
            </p:nvSpPr>
            <p:spPr bwMode="auto">
              <a:xfrm>
                <a:off x="4066" y="4265"/>
                <a:ext cx="40" cy="40"/>
              </a:xfrm>
              <a:custGeom>
                <a:avLst/>
                <a:gdLst>
                  <a:gd name="T0" fmla="*/ 1 w 80"/>
                  <a:gd name="T1" fmla="*/ 0 h 80"/>
                  <a:gd name="T2" fmla="*/ 1 w 80"/>
                  <a:gd name="T3" fmla="*/ 0 h 80"/>
                  <a:gd name="T4" fmla="*/ 1 w 80"/>
                  <a:gd name="T5" fmla="*/ 1 h 80"/>
                  <a:gd name="T6" fmla="*/ 1 w 80"/>
                  <a:gd name="T7" fmla="*/ 1 h 80"/>
                  <a:gd name="T8" fmla="*/ 1 w 80"/>
                  <a:gd name="T9" fmla="*/ 1 h 80"/>
                  <a:gd name="T10" fmla="*/ 1 w 80"/>
                  <a:gd name="T11" fmla="*/ 1 h 80"/>
                  <a:gd name="T12" fmla="*/ 1 w 80"/>
                  <a:gd name="T13" fmla="*/ 1 h 80"/>
                  <a:gd name="T14" fmla="*/ 1 w 80"/>
                  <a:gd name="T15" fmla="*/ 1 h 80"/>
                  <a:gd name="T16" fmla="*/ 0 w 80"/>
                  <a:gd name="T17" fmla="*/ 1 h 80"/>
                  <a:gd name="T18" fmla="*/ 0 w 80"/>
                  <a:gd name="T19" fmla="*/ 1 h 80"/>
                  <a:gd name="T20" fmla="*/ 0 w 80"/>
                  <a:gd name="T21" fmla="*/ 1 h 80"/>
                  <a:gd name="T22" fmla="*/ 1 w 80"/>
                  <a:gd name="T23" fmla="*/ 1 h 80"/>
                  <a:gd name="T24" fmla="*/ 1 w 80"/>
                  <a:gd name="T25" fmla="*/ 1 h 80"/>
                  <a:gd name="T26" fmla="*/ 1 w 80"/>
                  <a:gd name="T27" fmla="*/ 1 h 80"/>
                  <a:gd name="T28" fmla="*/ 1 w 80"/>
                  <a:gd name="T29" fmla="*/ 1 h 80"/>
                  <a:gd name="T30" fmla="*/ 1 w 80"/>
                  <a:gd name="T31" fmla="*/ 1 h 80"/>
                  <a:gd name="T32" fmla="*/ 1 w 80"/>
                  <a:gd name="T33" fmla="*/ 1 h 80"/>
                  <a:gd name="T34" fmla="*/ 1 w 80"/>
                  <a:gd name="T35" fmla="*/ 1 h 80"/>
                  <a:gd name="T36" fmla="*/ 1 w 80"/>
                  <a:gd name="T37" fmla="*/ 1 h 80"/>
                  <a:gd name="T38" fmla="*/ 1 w 80"/>
                  <a:gd name="T39" fmla="*/ 1 h 80"/>
                  <a:gd name="T40" fmla="*/ 1 w 80"/>
                  <a:gd name="T41" fmla="*/ 1 h 80"/>
                  <a:gd name="T42" fmla="*/ 1 w 80"/>
                  <a:gd name="T43" fmla="*/ 1 h 80"/>
                  <a:gd name="T44" fmla="*/ 1 w 80"/>
                  <a:gd name="T45" fmla="*/ 1 h 80"/>
                  <a:gd name="T46" fmla="*/ 1 w 80"/>
                  <a:gd name="T47" fmla="*/ 1 h 80"/>
                  <a:gd name="T48" fmla="*/ 1 w 80"/>
                  <a:gd name="T49" fmla="*/ 1 h 80"/>
                  <a:gd name="T50" fmla="*/ 1 w 80"/>
                  <a:gd name="T51" fmla="*/ 1 h 80"/>
                  <a:gd name="T52" fmla="*/ 1 w 80"/>
                  <a:gd name="T53" fmla="*/ 1 h 80"/>
                  <a:gd name="T54" fmla="*/ 1 w 80"/>
                  <a:gd name="T55" fmla="*/ 1 h 80"/>
                  <a:gd name="T56" fmla="*/ 1 w 80"/>
                  <a:gd name="T57" fmla="*/ 1 h 80"/>
                  <a:gd name="T58" fmla="*/ 1 w 80"/>
                  <a:gd name="T59" fmla="*/ 1 h 80"/>
                  <a:gd name="T60" fmla="*/ 1 w 80"/>
                  <a:gd name="T61" fmla="*/ 1 h 80"/>
                  <a:gd name="T62" fmla="*/ 1 w 80"/>
                  <a:gd name="T63" fmla="*/ 1 h 80"/>
                  <a:gd name="T64" fmla="*/ 1 w 80"/>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80">
                    <a:moveTo>
                      <a:pt x="46" y="0"/>
                    </a:moveTo>
                    <a:lnTo>
                      <a:pt x="38" y="0"/>
                    </a:lnTo>
                    <a:lnTo>
                      <a:pt x="30" y="2"/>
                    </a:lnTo>
                    <a:lnTo>
                      <a:pt x="23" y="4"/>
                    </a:lnTo>
                    <a:lnTo>
                      <a:pt x="16" y="7"/>
                    </a:lnTo>
                    <a:lnTo>
                      <a:pt x="11" y="12"/>
                    </a:lnTo>
                    <a:lnTo>
                      <a:pt x="6" y="19"/>
                    </a:lnTo>
                    <a:lnTo>
                      <a:pt x="3" y="26"/>
                    </a:lnTo>
                    <a:lnTo>
                      <a:pt x="0" y="33"/>
                    </a:lnTo>
                    <a:lnTo>
                      <a:pt x="0" y="41"/>
                    </a:lnTo>
                    <a:lnTo>
                      <a:pt x="0" y="49"/>
                    </a:lnTo>
                    <a:lnTo>
                      <a:pt x="4" y="56"/>
                    </a:lnTo>
                    <a:lnTo>
                      <a:pt x="7" y="63"/>
                    </a:lnTo>
                    <a:lnTo>
                      <a:pt x="12" y="69"/>
                    </a:lnTo>
                    <a:lnTo>
                      <a:pt x="18" y="74"/>
                    </a:lnTo>
                    <a:lnTo>
                      <a:pt x="24" y="78"/>
                    </a:lnTo>
                    <a:lnTo>
                      <a:pt x="32" y="80"/>
                    </a:lnTo>
                    <a:lnTo>
                      <a:pt x="41" y="80"/>
                    </a:lnTo>
                    <a:lnTo>
                      <a:pt x="49" y="79"/>
                    </a:lnTo>
                    <a:lnTo>
                      <a:pt x="56" y="77"/>
                    </a:lnTo>
                    <a:lnTo>
                      <a:pt x="62" y="73"/>
                    </a:lnTo>
                    <a:lnTo>
                      <a:pt x="68" y="67"/>
                    </a:lnTo>
                    <a:lnTo>
                      <a:pt x="73" y="62"/>
                    </a:lnTo>
                    <a:lnTo>
                      <a:pt x="76" y="55"/>
                    </a:lnTo>
                    <a:lnTo>
                      <a:pt x="79" y="47"/>
                    </a:lnTo>
                    <a:lnTo>
                      <a:pt x="80" y="39"/>
                    </a:lnTo>
                    <a:lnTo>
                      <a:pt x="79" y="30"/>
                    </a:lnTo>
                    <a:lnTo>
                      <a:pt x="76" y="24"/>
                    </a:lnTo>
                    <a:lnTo>
                      <a:pt x="73" y="17"/>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42" name="Freeform 51"/>
              <p:cNvSpPr/>
              <p:nvPr/>
            </p:nvSpPr>
            <p:spPr bwMode="auto">
              <a:xfrm>
                <a:off x="4136" y="4223"/>
                <a:ext cx="40" cy="39"/>
              </a:xfrm>
              <a:custGeom>
                <a:avLst/>
                <a:gdLst>
                  <a:gd name="T0" fmla="*/ 1 w 79"/>
                  <a:gd name="T1" fmla="*/ 0 h 80"/>
                  <a:gd name="T2" fmla="*/ 1 w 79"/>
                  <a:gd name="T3" fmla="*/ 0 h 80"/>
                  <a:gd name="T4" fmla="*/ 1 w 79"/>
                  <a:gd name="T5" fmla="*/ 0 h 80"/>
                  <a:gd name="T6" fmla="*/ 1 w 79"/>
                  <a:gd name="T7" fmla="*/ 0 h 80"/>
                  <a:gd name="T8" fmla="*/ 1 w 79"/>
                  <a:gd name="T9" fmla="*/ 0 h 80"/>
                  <a:gd name="T10" fmla="*/ 1 w 79"/>
                  <a:gd name="T11" fmla="*/ 0 h 80"/>
                  <a:gd name="T12" fmla="*/ 1 w 79"/>
                  <a:gd name="T13" fmla="*/ 0 h 80"/>
                  <a:gd name="T14" fmla="*/ 1 w 79"/>
                  <a:gd name="T15" fmla="*/ 0 h 80"/>
                  <a:gd name="T16" fmla="*/ 0 w 79"/>
                  <a:gd name="T17" fmla="*/ 0 h 80"/>
                  <a:gd name="T18" fmla="*/ 0 w 79"/>
                  <a:gd name="T19" fmla="*/ 0 h 80"/>
                  <a:gd name="T20" fmla="*/ 1 w 79"/>
                  <a:gd name="T21" fmla="*/ 0 h 80"/>
                  <a:gd name="T22" fmla="*/ 1 w 79"/>
                  <a:gd name="T23" fmla="*/ 0 h 80"/>
                  <a:gd name="T24" fmla="*/ 1 w 79"/>
                  <a:gd name="T25" fmla="*/ 0 h 80"/>
                  <a:gd name="T26" fmla="*/ 1 w 79"/>
                  <a:gd name="T27" fmla="*/ 0 h 80"/>
                  <a:gd name="T28" fmla="*/ 1 w 79"/>
                  <a:gd name="T29" fmla="*/ 0 h 80"/>
                  <a:gd name="T30" fmla="*/ 1 w 79"/>
                  <a:gd name="T31" fmla="*/ 0 h 80"/>
                  <a:gd name="T32" fmla="*/ 1 w 79"/>
                  <a:gd name="T33" fmla="*/ 0 h 80"/>
                  <a:gd name="T34" fmla="*/ 1 w 79"/>
                  <a:gd name="T35" fmla="*/ 0 h 80"/>
                  <a:gd name="T36" fmla="*/ 1 w 79"/>
                  <a:gd name="T37" fmla="*/ 0 h 80"/>
                  <a:gd name="T38" fmla="*/ 1 w 79"/>
                  <a:gd name="T39" fmla="*/ 0 h 80"/>
                  <a:gd name="T40" fmla="*/ 1 w 79"/>
                  <a:gd name="T41" fmla="*/ 0 h 80"/>
                  <a:gd name="T42" fmla="*/ 1 w 79"/>
                  <a:gd name="T43" fmla="*/ 0 h 80"/>
                  <a:gd name="T44" fmla="*/ 1 w 79"/>
                  <a:gd name="T45" fmla="*/ 0 h 80"/>
                  <a:gd name="T46" fmla="*/ 1 w 79"/>
                  <a:gd name="T47" fmla="*/ 0 h 80"/>
                  <a:gd name="T48" fmla="*/ 1 w 79"/>
                  <a:gd name="T49" fmla="*/ 0 h 80"/>
                  <a:gd name="T50" fmla="*/ 1 w 79"/>
                  <a:gd name="T51" fmla="*/ 0 h 80"/>
                  <a:gd name="T52" fmla="*/ 1 w 79"/>
                  <a:gd name="T53" fmla="*/ 0 h 80"/>
                  <a:gd name="T54" fmla="*/ 1 w 79"/>
                  <a:gd name="T55" fmla="*/ 0 h 80"/>
                  <a:gd name="T56" fmla="*/ 1 w 79"/>
                  <a:gd name="T57" fmla="*/ 0 h 80"/>
                  <a:gd name="T58" fmla="*/ 1 w 79"/>
                  <a:gd name="T59" fmla="*/ 0 h 80"/>
                  <a:gd name="T60" fmla="*/ 1 w 79"/>
                  <a:gd name="T61" fmla="*/ 0 h 80"/>
                  <a:gd name="T62" fmla="*/ 1 w 79"/>
                  <a:gd name="T63" fmla="*/ 0 h 80"/>
                  <a:gd name="T64" fmla="*/ 1 w 79"/>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80">
                    <a:moveTo>
                      <a:pt x="47" y="0"/>
                    </a:moveTo>
                    <a:lnTo>
                      <a:pt x="39" y="0"/>
                    </a:lnTo>
                    <a:lnTo>
                      <a:pt x="31" y="1"/>
                    </a:lnTo>
                    <a:lnTo>
                      <a:pt x="24" y="4"/>
                    </a:lnTo>
                    <a:lnTo>
                      <a:pt x="17" y="7"/>
                    </a:lnTo>
                    <a:lnTo>
                      <a:pt x="11" y="13"/>
                    </a:lnTo>
                    <a:lnTo>
                      <a:pt x="5" y="19"/>
                    </a:lnTo>
                    <a:lnTo>
                      <a:pt x="2" y="26"/>
                    </a:lnTo>
                    <a:lnTo>
                      <a:pt x="0" y="34"/>
                    </a:lnTo>
                    <a:lnTo>
                      <a:pt x="0" y="42"/>
                    </a:lnTo>
                    <a:lnTo>
                      <a:pt x="1" y="49"/>
                    </a:lnTo>
                    <a:lnTo>
                      <a:pt x="3" y="57"/>
                    </a:lnTo>
                    <a:lnTo>
                      <a:pt x="7" y="63"/>
                    </a:lnTo>
                    <a:lnTo>
                      <a:pt x="12" y="68"/>
                    </a:lnTo>
                    <a:lnTo>
                      <a:pt x="18" y="74"/>
                    </a:lnTo>
                    <a:lnTo>
                      <a:pt x="25" y="78"/>
                    </a:lnTo>
                    <a:lnTo>
                      <a:pt x="33" y="80"/>
                    </a:lnTo>
                    <a:lnTo>
                      <a:pt x="41" y="80"/>
                    </a:lnTo>
                    <a:lnTo>
                      <a:pt x="49" y="79"/>
                    </a:lnTo>
                    <a:lnTo>
                      <a:pt x="56" y="76"/>
                    </a:lnTo>
                    <a:lnTo>
                      <a:pt x="63" y="73"/>
                    </a:lnTo>
                    <a:lnTo>
                      <a:pt x="69" y="67"/>
                    </a:lnTo>
                    <a:lnTo>
                      <a:pt x="73" y="61"/>
                    </a:lnTo>
                    <a:lnTo>
                      <a:pt x="77" y="55"/>
                    </a:lnTo>
                    <a:lnTo>
                      <a:pt x="79" y="46"/>
                    </a:lnTo>
                    <a:lnTo>
                      <a:pt x="79" y="38"/>
                    </a:lnTo>
                    <a:lnTo>
                      <a:pt x="78" y="31"/>
                    </a:lnTo>
                    <a:lnTo>
                      <a:pt x="76" y="23"/>
                    </a:lnTo>
                    <a:lnTo>
                      <a:pt x="72" y="18"/>
                    </a:lnTo>
                    <a:lnTo>
                      <a:pt x="68" y="12"/>
                    </a:lnTo>
                    <a:lnTo>
                      <a:pt x="61" y="6"/>
                    </a:lnTo>
                    <a:lnTo>
                      <a:pt x="54" y="3"/>
                    </a:lnTo>
                    <a:lnTo>
                      <a:pt x="47"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43" name="Freeform 52"/>
              <p:cNvSpPr/>
              <p:nvPr/>
            </p:nvSpPr>
            <p:spPr bwMode="auto">
              <a:xfrm>
                <a:off x="4059" y="4190"/>
                <a:ext cx="40" cy="40"/>
              </a:xfrm>
              <a:custGeom>
                <a:avLst/>
                <a:gdLst>
                  <a:gd name="T0" fmla="*/ 1 w 80"/>
                  <a:gd name="T1" fmla="*/ 0 h 78"/>
                  <a:gd name="T2" fmla="*/ 1 w 80"/>
                  <a:gd name="T3" fmla="*/ 0 h 78"/>
                  <a:gd name="T4" fmla="*/ 1 w 80"/>
                  <a:gd name="T5" fmla="*/ 0 h 78"/>
                  <a:gd name="T6" fmla="*/ 1 w 80"/>
                  <a:gd name="T7" fmla="*/ 1 h 78"/>
                  <a:gd name="T8" fmla="*/ 1 w 80"/>
                  <a:gd name="T9" fmla="*/ 1 h 78"/>
                  <a:gd name="T10" fmla="*/ 1 w 80"/>
                  <a:gd name="T11" fmla="*/ 1 h 78"/>
                  <a:gd name="T12" fmla="*/ 1 w 80"/>
                  <a:gd name="T13" fmla="*/ 1 h 78"/>
                  <a:gd name="T14" fmla="*/ 1 w 80"/>
                  <a:gd name="T15" fmla="*/ 1 h 78"/>
                  <a:gd name="T16" fmla="*/ 1 w 80"/>
                  <a:gd name="T17" fmla="*/ 1 h 78"/>
                  <a:gd name="T18" fmla="*/ 0 w 80"/>
                  <a:gd name="T19" fmla="*/ 1 h 78"/>
                  <a:gd name="T20" fmla="*/ 1 w 80"/>
                  <a:gd name="T21" fmla="*/ 1 h 78"/>
                  <a:gd name="T22" fmla="*/ 1 w 80"/>
                  <a:gd name="T23" fmla="*/ 1 h 78"/>
                  <a:gd name="T24" fmla="*/ 1 w 80"/>
                  <a:gd name="T25" fmla="*/ 1 h 78"/>
                  <a:gd name="T26" fmla="*/ 1 w 80"/>
                  <a:gd name="T27" fmla="*/ 1 h 78"/>
                  <a:gd name="T28" fmla="*/ 1 w 80"/>
                  <a:gd name="T29" fmla="*/ 1 h 78"/>
                  <a:gd name="T30" fmla="*/ 1 w 80"/>
                  <a:gd name="T31" fmla="*/ 1 h 78"/>
                  <a:gd name="T32" fmla="*/ 1 w 80"/>
                  <a:gd name="T33" fmla="*/ 1 h 78"/>
                  <a:gd name="T34" fmla="*/ 1 w 80"/>
                  <a:gd name="T35" fmla="*/ 1 h 78"/>
                  <a:gd name="T36" fmla="*/ 1 w 80"/>
                  <a:gd name="T37" fmla="*/ 1 h 78"/>
                  <a:gd name="T38" fmla="*/ 1 w 80"/>
                  <a:gd name="T39" fmla="*/ 1 h 78"/>
                  <a:gd name="T40" fmla="*/ 1 w 80"/>
                  <a:gd name="T41" fmla="*/ 1 h 78"/>
                  <a:gd name="T42" fmla="*/ 1 w 80"/>
                  <a:gd name="T43" fmla="*/ 1 h 78"/>
                  <a:gd name="T44" fmla="*/ 1 w 80"/>
                  <a:gd name="T45" fmla="*/ 1 h 78"/>
                  <a:gd name="T46" fmla="*/ 1 w 80"/>
                  <a:gd name="T47" fmla="*/ 1 h 78"/>
                  <a:gd name="T48" fmla="*/ 1 w 80"/>
                  <a:gd name="T49" fmla="*/ 1 h 78"/>
                  <a:gd name="T50" fmla="*/ 1 w 80"/>
                  <a:gd name="T51" fmla="*/ 1 h 78"/>
                  <a:gd name="T52" fmla="*/ 1 w 80"/>
                  <a:gd name="T53" fmla="*/ 1 h 78"/>
                  <a:gd name="T54" fmla="*/ 1 w 80"/>
                  <a:gd name="T55" fmla="*/ 1 h 78"/>
                  <a:gd name="T56" fmla="*/ 1 w 80"/>
                  <a:gd name="T57" fmla="*/ 1 h 78"/>
                  <a:gd name="T58" fmla="*/ 1 w 80"/>
                  <a:gd name="T59" fmla="*/ 1 h 78"/>
                  <a:gd name="T60" fmla="*/ 1 w 80"/>
                  <a:gd name="T61" fmla="*/ 1 h 78"/>
                  <a:gd name="T62" fmla="*/ 1 w 80"/>
                  <a:gd name="T63" fmla="*/ 1 h 78"/>
                  <a:gd name="T64" fmla="*/ 1 w 80"/>
                  <a:gd name="T65" fmla="*/ 0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8" y="0"/>
                    </a:moveTo>
                    <a:lnTo>
                      <a:pt x="40" y="0"/>
                    </a:lnTo>
                    <a:lnTo>
                      <a:pt x="32" y="0"/>
                    </a:lnTo>
                    <a:lnTo>
                      <a:pt x="25" y="3"/>
                    </a:lnTo>
                    <a:lnTo>
                      <a:pt x="18" y="7"/>
                    </a:lnTo>
                    <a:lnTo>
                      <a:pt x="12" y="11"/>
                    </a:lnTo>
                    <a:lnTo>
                      <a:pt x="7" y="17"/>
                    </a:lnTo>
                    <a:lnTo>
                      <a:pt x="4" y="24"/>
                    </a:lnTo>
                    <a:lnTo>
                      <a:pt x="2" y="32"/>
                    </a:lnTo>
                    <a:lnTo>
                      <a:pt x="0" y="40"/>
                    </a:lnTo>
                    <a:lnTo>
                      <a:pt x="2" y="47"/>
                    </a:lnTo>
                    <a:lnTo>
                      <a:pt x="4" y="55"/>
                    </a:lnTo>
                    <a:lnTo>
                      <a:pt x="7" y="61"/>
                    </a:lnTo>
                    <a:lnTo>
                      <a:pt x="13" y="67"/>
                    </a:lnTo>
                    <a:lnTo>
                      <a:pt x="19" y="72"/>
                    </a:lnTo>
                    <a:lnTo>
                      <a:pt x="26" y="76"/>
                    </a:lnTo>
                    <a:lnTo>
                      <a:pt x="34" y="78"/>
                    </a:lnTo>
                    <a:lnTo>
                      <a:pt x="42" y="78"/>
                    </a:lnTo>
                    <a:lnTo>
                      <a:pt x="50" y="77"/>
                    </a:lnTo>
                    <a:lnTo>
                      <a:pt x="57" y="75"/>
                    </a:lnTo>
                    <a:lnTo>
                      <a:pt x="64" y="71"/>
                    </a:lnTo>
                    <a:lnTo>
                      <a:pt x="70" y="65"/>
                    </a:lnTo>
                    <a:lnTo>
                      <a:pt x="74" y="60"/>
                    </a:lnTo>
                    <a:lnTo>
                      <a:pt x="78" y="53"/>
                    </a:lnTo>
                    <a:lnTo>
                      <a:pt x="80" y="45"/>
                    </a:lnTo>
                    <a:lnTo>
                      <a:pt x="80" y="37"/>
                    </a:lnTo>
                    <a:lnTo>
                      <a:pt x="80" y="30"/>
                    </a:lnTo>
                    <a:lnTo>
                      <a:pt x="76" y="23"/>
                    </a:lnTo>
                    <a:lnTo>
                      <a:pt x="73" y="16"/>
                    </a:lnTo>
                    <a:lnTo>
                      <a:pt x="68" y="10"/>
                    </a:lnTo>
                    <a:lnTo>
                      <a:pt x="63" y="6"/>
                    </a:lnTo>
                    <a:lnTo>
                      <a:pt x="56" y="2"/>
                    </a:lnTo>
                    <a:lnTo>
                      <a:pt x="48"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44" name="Freeform 53"/>
              <p:cNvSpPr/>
              <p:nvPr/>
            </p:nvSpPr>
            <p:spPr bwMode="auto">
              <a:xfrm>
                <a:off x="3990" y="4195"/>
                <a:ext cx="39" cy="39"/>
              </a:xfrm>
              <a:custGeom>
                <a:avLst/>
                <a:gdLst>
                  <a:gd name="T0" fmla="*/ 0 w 80"/>
                  <a:gd name="T1" fmla="*/ 1 h 78"/>
                  <a:gd name="T2" fmla="*/ 0 w 80"/>
                  <a:gd name="T3" fmla="*/ 0 h 78"/>
                  <a:gd name="T4" fmla="*/ 0 w 80"/>
                  <a:gd name="T5" fmla="*/ 1 h 78"/>
                  <a:gd name="T6" fmla="*/ 0 w 80"/>
                  <a:gd name="T7" fmla="*/ 1 h 78"/>
                  <a:gd name="T8" fmla="*/ 0 w 80"/>
                  <a:gd name="T9" fmla="*/ 1 h 78"/>
                  <a:gd name="T10" fmla="*/ 0 w 80"/>
                  <a:gd name="T11" fmla="*/ 1 h 78"/>
                  <a:gd name="T12" fmla="*/ 0 w 80"/>
                  <a:gd name="T13" fmla="*/ 1 h 78"/>
                  <a:gd name="T14" fmla="*/ 0 w 80"/>
                  <a:gd name="T15" fmla="*/ 1 h 78"/>
                  <a:gd name="T16" fmla="*/ 0 w 80"/>
                  <a:gd name="T17" fmla="*/ 1 h 78"/>
                  <a:gd name="T18" fmla="*/ 0 w 80"/>
                  <a:gd name="T19" fmla="*/ 1 h 78"/>
                  <a:gd name="T20" fmla="*/ 0 w 80"/>
                  <a:gd name="T21" fmla="*/ 1 h 78"/>
                  <a:gd name="T22" fmla="*/ 0 w 80"/>
                  <a:gd name="T23" fmla="*/ 1 h 78"/>
                  <a:gd name="T24" fmla="*/ 0 w 80"/>
                  <a:gd name="T25" fmla="*/ 1 h 78"/>
                  <a:gd name="T26" fmla="*/ 0 w 80"/>
                  <a:gd name="T27" fmla="*/ 1 h 78"/>
                  <a:gd name="T28" fmla="*/ 0 w 80"/>
                  <a:gd name="T29" fmla="*/ 1 h 78"/>
                  <a:gd name="T30" fmla="*/ 0 w 80"/>
                  <a:gd name="T31" fmla="*/ 1 h 78"/>
                  <a:gd name="T32" fmla="*/ 0 w 80"/>
                  <a:gd name="T33" fmla="*/ 1 h 78"/>
                  <a:gd name="T34" fmla="*/ 0 w 80"/>
                  <a:gd name="T35" fmla="*/ 1 h 78"/>
                  <a:gd name="T36" fmla="*/ 0 w 80"/>
                  <a:gd name="T37" fmla="*/ 1 h 78"/>
                  <a:gd name="T38" fmla="*/ 0 w 80"/>
                  <a:gd name="T39" fmla="*/ 1 h 78"/>
                  <a:gd name="T40" fmla="*/ 0 w 80"/>
                  <a:gd name="T41" fmla="*/ 1 h 78"/>
                  <a:gd name="T42" fmla="*/ 0 w 80"/>
                  <a:gd name="T43" fmla="*/ 1 h 78"/>
                  <a:gd name="T44" fmla="*/ 0 w 80"/>
                  <a:gd name="T45" fmla="*/ 1 h 78"/>
                  <a:gd name="T46" fmla="*/ 0 w 80"/>
                  <a:gd name="T47" fmla="*/ 1 h 78"/>
                  <a:gd name="T48" fmla="*/ 0 w 80"/>
                  <a:gd name="T49" fmla="*/ 1 h 78"/>
                  <a:gd name="T50" fmla="*/ 0 w 80"/>
                  <a:gd name="T51" fmla="*/ 1 h 78"/>
                  <a:gd name="T52" fmla="*/ 0 w 80"/>
                  <a:gd name="T53" fmla="*/ 1 h 78"/>
                  <a:gd name="T54" fmla="*/ 0 w 80"/>
                  <a:gd name="T55" fmla="*/ 1 h 78"/>
                  <a:gd name="T56" fmla="*/ 0 w 80"/>
                  <a:gd name="T57" fmla="*/ 1 h 78"/>
                  <a:gd name="T58" fmla="*/ 0 w 80"/>
                  <a:gd name="T59" fmla="*/ 1 h 78"/>
                  <a:gd name="T60" fmla="*/ 0 w 80"/>
                  <a:gd name="T61" fmla="*/ 1 h 78"/>
                  <a:gd name="T62" fmla="*/ 0 w 80"/>
                  <a:gd name="T63" fmla="*/ 1 h 78"/>
                  <a:gd name="T64" fmla="*/ 0 w 80"/>
                  <a:gd name="T65" fmla="*/ 1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7" y="1"/>
                    </a:moveTo>
                    <a:lnTo>
                      <a:pt x="39" y="0"/>
                    </a:lnTo>
                    <a:lnTo>
                      <a:pt x="31" y="1"/>
                    </a:lnTo>
                    <a:lnTo>
                      <a:pt x="24" y="3"/>
                    </a:lnTo>
                    <a:lnTo>
                      <a:pt x="17" y="7"/>
                    </a:lnTo>
                    <a:lnTo>
                      <a:pt x="12" y="12"/>
                    </a:lnTo>
                    <a:lnTo>
                      <a:pt x="7" y="17"/>
                    </a:lnTo>
                    <a:lnTo>
                      <a:pt x="4" y="24"/>
                    </a:lnTo>
                    <a:lnTo>
                      <a:pt x="1" y="32"/>
                    </a:lnTo>
                    <a:lnTo>
                      <a:pt x="0" y="40"/>
                    </a:lnTo>
                    <a:lnTo>
                      <a:pt x="1" y="48"/>
                    </a:lnTo>
                    <a:lnTo>
                      <a:pt x="4" y="55"/>
                    </a:lnTo>
                    <a:lnTo>
                      <a:pt x="7" y="62"/>
                    </a:lnTo>
                    <a:lnTo>
                      <a:pt x="13" y="68"/>
                    </a:lnTo>
                    <a:lnTo>
                      <a:pt x="19" y="73"/>
                    </a:lnTo>
                    <a:lnTo>
                      <a:pt x="25" y="76"/>
                    </a:lnTo>
                    <a:lnTo>
                      <a:pt x="33" y="78"/>
                    </a:lnTo>
                    <a:lnTo>
                      <a:pt x="42" y="78"/>
                    </a:lnTo>
                    <a:lnTo>
                      <a:pt x="50" y="78"/>
                    </a:lnTo>
                    <a:lnTo>
                      <a:pt x="57" y="75"/>
                    </a:lnTo>
                    <a:lnTo>
                      <a:pt x="63" y="71"/>
                    </a:lnTo>
                    <a:lnTo>
                      <a:pt x="69" y="67"/>
                    </a:lnTo>
                    <a:lnTo>
                      <a:pt x="74" y="61"/>
                    </a:lnTo>
                    <a:lnTo>
                      <a:pt x="77" y="54"/>
                    </a:lnTo>
                    <a:lnTo>
                      <a:pt x="80" y="46"/>
                    </a:lnTo>
                    <a:lnTo>
                      <a:pt x="80" y="38"/>
                    </a:lnTo>
                    <a:lnTo>
                      <a:pt x="80" y="30"/>
                    </a:lnTo>
                    <a:lnTo>
                      <a:pt x="76" y="23"/>
                    </a:lnTo>
                    <a:lnTo>
                      <a:pt x="73" y="16"/>
                    </a:lnTo>
                    <a:lnTo>
                      <a:pt x="68" y="10"/>
                    </a:lnTo>
                    <a:lnTo>
                      <a:pt x="62" y="6"/>
                    </a:lnTo>
                    <a:lnTo>
                      <a:pt x="55" y="2"/>
                    </a:lnTo>
                    <a:lnTo>
                      <a:pt x="47" y="1"/>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45" name="Freeform 54"/>
              <p:cNvSpPr/>
              <p:nvPr/>
            </p:nvSpPr>
            <p:spPr bwMode="auto">
              <a:xfrm>
                <a:off x="4127" y="4147"/>
                <a:ext cx="39" cy="39"/>
              </a:xfrm>
              <a:custGeom>
                <a:avLst/>
                <a:gdLst>
                  <a:gd name="T0" fmla="*/ 0 w 80"/>
                  <a:gd name="T1" fmla="*/ 0 h 79"/>
                  <a:gd name="T2" fmla="*/ 0 w 80"/>
                  <a:gd name="T3" fmla="*/ 0 h 79"/>
                  <a:gd name="T4" fmla="*/ 0 w 80"/>
                  <a:gd name="T5" fmla="*/ 0 h 79"/>
                  <a:gd name="T6" fmla="*/ 0 w 80"/>
                  <a:gd name="T7" fmla="*/ 0 h 79"/>
                  <a:gd name="T8" fmla="*/ 0 w 80"/>
                  <a:gd name="T9" fmla="*/ 0 h 79"/>
                  <a:gd name="T10" fmla="*/ 0 w 80"/>
                  <a:gd name="T11" fmla="*/ 0 h 79"/>
                  <a:gd name="T12" fmla="*/ 0 w 80"/>
                  <a:gd name="T13" fmla="*/ 0 h 79"/>
                  <a:gd name="T14" fmla="*/ 0 w 80"/>
                  <a:gd name="T15" fmla="*/ 0 h 79"/>
                  <a:gd name="T16" fmla="*/ 0 w 80"/>
                  <a:gd name="T17" fmla="*/ 0 h 79"/>
                  <a:gd name="T18" fmla="*/ 0 w 80"/>
                  <a:gd name="T19" fmla="*/ 0 h 79"/>
                  <a:gd name="T20" fmla="*/ 0 w 80"/>
                  <a:gd name="T21" fmla="*/ 0 h 79"/>
                  <a:gd name="T22" fmla="*/ 0 w 80"/>
                  <a:gd name="T23" fmla="*/ 0 h 79"/>
                  <a:gd name="T24" fmla="*/ 0 w 80"/>
                  <a:gd name="T25" fmla="*/ 0 h 79"/>
                  <a:gd name="T26" fmla="*/ 0 w 80"/>
                  <a:gd name="T27" fmla="*/ 0 h 79"/>
                  <a:gd name="T28" fmla="*/ 0 w 80"/>
                  <a:gd name="T29" fmla="*/ 0 h 79"/>
                  <a:gd name="T30" fmla="*/ 0 w 80"/>
                  <a:gd name="T31" fmla="*/ 0 h 79"/>
                  <a:gd name="T32" fmla="*/ 0 w 80"/>
                  <a:gd name="T33" fmla="*/ 0 h 79"/>
                  <a:gd name="T34" fmla="*/ 0 w 80"/>
                  <a:gd name="T35" fmla="*/ 0 h 79"/>
                  <a:gd name="T36" fmla="*/ 0 w 80"/>
                  <a:gd name="T37" fmla="*/ 0 h 79"/>
                  <a:gd name="T38" fmla="*/ 0 w 80"/>
                  <a:gd name="T39" fmla="*/ 0 h 79"/>
                  <a:gd name="T40" fmla="*/ 0 w 80"/>
                  <a:gd name="T41" fmla="*/ 0 h 79"/>
                  <a:gd name="T42" fmla="*/ 0 w 80"/>
                  <a:gd name="T43" fmla="*/ 0 h 79"/>
                  <a:gd name="T44" fmla="*/ 0 w 80"/>
                  <a:gd name="T45" fmla="*/ 0 h 79"/>
                  <a:gd name="T46" fmla="*/ 0 w 80"/>
                  <a:gd name="T47" fmla="*/ 0 h 79"/>
                  <a:gd name="T48" fmla="*/ 0 w 80"/>
                  <a:gd name="T49" fmla="*/ 0 h 79"/>
                  <a:gd name="T50" fmla="*/ 0 w 80"/>
                  <a:gd name="T51" fmla="*/ 0 h 79"/>
                  <a:gd name="T52" fmla="*/ 0 w 80"/>
                  <a:gd name="T53" fmla="*/ 0 h 79"/>
                  <a:gd name="T54" fmla="*/ 0 w 80"/>
                  <a:gd name="T55" fmla="*/ 0 h 79"/>
                  <a:gd name="T56" fmla="*/ 0 w 80"/>
                  <a:gd name="T57" fmla="*/ 0 h 79"/>
                  <a:gd name="T58" fmla="*/ 0 w 80"/>
                  <a:gd name="T59" fmla="*/ 0 h 79"/>
                  <a:gd name="T60" fmla="*/ 0 w 80"/>
                  <a:gd name="T61" fmla="*/ 0 h 79"/>
                  <a:gd name="T62" fmla="*/ 0 w 80"/>
                  <a:gd name="T63" fmla="*/ 0 h 79"/>
                  <a:gd name="T64" fmla="*/ 0 w 80"/>
                  <a:gd name="T65" fmla="*/ 0 h 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9">
                    <a:moveTo>
                      <a:pt x="46" y="0"/>
                    </a:moveTo>
                    <a:lnTo>
                      <a:pt x="38" y="0"/>
                    </a:lnTo>
                    <a:lnTo>
                      <a:pt x="30" y="0"/>
                    </a:lnTo>
                    <a:lnTo>
                      <a:pt x="23" y="4"/>
                    </a:lnTo>
                    <a:lnTo>
                      <a:pt x="16" y="7"/>
                    </a:lnTo>
                    <a:lnTo>
                      <a:pt x="11" y="12"/>
                    </a:lnTo>
                    <a:lnTo>
                      <a:pt x="6" y="18"/>
                    </a:lnTo>
                    <a:lnTo>
                      <a:pt x="2" y="24"/>
                    </a:lnTo>
                    <a:lnTo>
                      <a:pt x="0" y="33"/>
                    </a:lnTo>
                    <a:lnTo>
                      <a:pt x="0" y="41"/>
                    </a:lnTo>
                    <a:lnTo>
                      <a:pt x="0" y="49"/>
                    </a:lnTo>
                    <a:lnTo>
                      <a:pt x="4" y="56"/>
                    </a:lnTo>
                    <a:lnTo>
                      <a:pt x="7" y="63"/>
                    </a:lnTo>
                    <a:lnTo>
                      <a:pt x="12" y="68"/>
                    </a:lnTo>
                    <a:lnTo>
                      <a:pt x="17" y="73"/>
                    </a:lnTo>
                    <a:lnTo>
                      <a:pt x="24" y="76"/>
                    </a:lnTo>
                    <a:lnTo>
                      <a:pt x="32" y="79"/>
                    </a:lnTo>
                    <a:lnTo>
                      <a:pt x="40" y="79"/>
                    </a:lnTo>
                    <a:lnTo>
                      <a:pt x="49" y="79"/>
                    </a:lnTo>
                    <a:lnTo>
                      <a:pt x="55" y="75"/>
                    </a:lnTo>
                    <a:lnTo>
                      <a:pt x="62" y="72"/>
                    </a:lnTo>
                    <a:lnTo>
                      <a:pt x="68" y="67"/>
                    </a:lnTo>
                    <a:lnTo>
                      <a:pt x="73" y="61"/>
                    </a:lnTo>
                    <a:lnTo>
                      <a:pt x="76" y="54"/>
                    </a:lnTo>
                    <a:lnTo>
                      <a:pt x="78" y="46"/>
                    </a:lnTo>
                    <a:lnTo>
                      <a:pt x="80" y="38"/>
                    </a:lnTo>
                    <a:lnTo>
                      <a:pt x="78" y="30"/>
                    </a:lnTo>
                    <a:lnTo>
                      <a:pt x="76" y="23"/>
                    </a:lnTo>
                    <a:lnTo>
                      <a:pt x="73" y="16"/>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46" name="Freeform 55"/>
              <p:cNvSpPr/>
              <p:nvPr/>
            </p:nvSpPr>
            <p:spPr bwMode="auto">
              <a:xfrm>
                <a:off x="4216" y="4162"/>
                <a:ext cx="37" cy="39"/>
              </a:xfrm>
              <a:custGeom>
                <a:avLst/>
                <a:gdLst>
                  <a:gd name="T0" fmla="*/ 1 w 73"/>
                  <a:gd name="T1" fmla="*/ 0 h 79"/>
                  <a:gd name="T2" fmla="*/ 1 w 73"/>
                  <a:gd name="T3" fmla="*/ 0 h 79"/>
                  <a:gd name="T4" fmla="*/ 1 w 73"/>
                  <a:gd name="T5" fmla="*/ 0 h 79"/>
                  <a:gd name="T6" fmla="*/ 1 w 73"/>
                  <a:gd name="T7" fmla="*/ 0 h 79"/>
                  <a:gd name="T8" fmla="*/ 1 w 73"/>
                  <a:gd name="T9" fmla="*/ 0 h 79"/>
                  <a:gd name="T10" fmla="*/ 1 w 73"/>
                  <a:gd name="T11" fmla="*/ 0 h 79"/>
                  <a:gd name="T12" fmla="*/ 1 w 73"/>
                  <a:gd name="T13" fmla="*/ 0 h 79"/>
                  <a:gd name="T14" fmla="*/ 1 w 73"/>
                  <a:gd name="T15" fmla="*/ 0 h 79"/>
                  <a:gd name="T16" fmla="*/ 1 w 73"/>
                  <a:gd name="T17" fmla="*/ 0 h 79"/>
                  <a:gd name="T18" fmla="*/ 1 w 73"/>
                  <a:gd name="T19" fmla="*/ 0 h 79"/>
                  <a:gd name="T20" fmla="*/ 1 w 73"/>
                  <a:gd name="T21" fmla="*/ 0 h 79"/>
                  <a:gd name="T22" fmla="*/ 1 w 73"/>
                  <a:gd name="T23" fmla="*/ 0 h 79"/>
                  <a:gd name="T24" fmla="*/ 0 w 73"/>
                  <a:gd name="T25" fmla="*/ 0 h 79"/>
                  <a:gd name="T26" fmla="*/ 0 w 73"/>
                  <a:gd name="T27" fmla="*/ 0 h 79"/>
                  <a:gd name="T28" fmla="*/ 0 w 73"/>
                  <a:gd name="T29" fmla="*/ 0 h 79"/>
                  <a:gd name="T30" fmla="*/ 1 w 73"/>
                  <a:gd name="T31" fmla="*/ 0 h 79"/>
                  <a:gd name="T32" fmla="*/ 1 w 73"/>
                  <a:gd name="T33" fmla="*/ 0 h 79"/>
                  <a:gd name="T34" fmla="*/ 1 w 73"/>
                  <a:gd name="T35" fmla="*/ 0 h 79"/>
                  <a:gd name="T36" fmla="*/ 1 w 73"/>
                  <a:gd name="T37" fmla="*/ 0 h 79"/>
                  <a:gd name="T38" fmla="*/ 1 w 73"/>
                  <a:gd name="T39" fmla="*/ 0 h 79"/>
                  <a:gd name="T40" fmla="*/ 1 w 73"/>
                  <a:gd name="T41" fmla="*/ 0 h 79"/>
                  <a:gd name="T42" fmla="*/ 1 w 73"/>
                  <a:gd name="T43" fmla="*/ 0 h 79"/>
                  <a:gd name="T44" fmla="*/ 1 w 73"/>
                  <a:gd name="T45" fmla="*/ 0 h 79"/>
                  <a:gd name="T46" fmla="*/ 1 w 73"/>
                  <a:gd name="T47" fmla="*/ 0 h 79"/>
                  <a:gd name="T48" fmla="*/ 1 w 73"/>
                  <a:gd name="T49" fmla="*/ 0 h 79"/>
                  <a:gd name="T50" fmla="*/ 1 w 73"/>
                  <a:gd name="T51" fmla="*/ 0 h 79"/>
                  <a:gd name="T52" fmla="*/ 1 w 73"/>
                  <a:gd name="T53" fmla="*/ 0 h 79"/>
                  <a:gd name="T54" fmla="*/ 1 w 73"/>
                  <a:gd name="T55" fmla="*/ 0 h 79"/>
                  <a:gd name="T56" fmla="*/ 1 w 73"/>
                  <a:gd name="T57" fmla="*/ 0 h 7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3" h="79">
                    <a:moveTo>
                      <a:pt x="73" y="19"/>
                    </a:moveTo>
                    <a:lnTo>
                      <a:pt x="69" y="12"/>
                    </a:lnTo>
                    <a:lnTo>
                      <a:pt x="62" y="7"/>
                    </a:lnTo>
                    <a:lnTo>
                      <a:pt x="54" y="2"/>
                    </a:lnTo>
                    <a:lnTo>
                      <a:pt x="46" y="0"/>
                    </a:lnTo>
                    <a:lnTo>
                      <a:pt x="38" y="0"/>
                    </a:lnTo>
                    <a:lnTo>
                      <a:pt x="30" y="1"/>
                    </a:lnTo>
                    <a:lnTo>
                      <a:pt x="23" y="4"/>
                    </a:lnTo>
                    <a:lnTo>
                      <a:pt x="16" y="7"/>
                    </a:lnTo>
                    <a:lnTo>
                      <a:pt x="10" y="12"/>
                    </a:lnTo>
                    <a:lnTo>
                      <a:pt x="5" y="19"/>
                    </a:lnTo>
                    <a:lnTo>
                      <a:pt x="2" y="25"/>
                    </a:lnTo>
                    <a:lnTo>
                      <a:pt x="0" y="32"/>
                    </a:lnTo>
                    <a:lnTo>
                      <a:pt x="0" y="40"/>
                    </a:lnTo>
                    <a:lnTo>
                      <a:pt x="0" y="49"/>
                    </a:lnTo>
                    <a:lnTo>
                      <a:pt x="3" y="55"/>
                    </a:lnTo>
                    <a:lnTo>
                      <a:pt x="7" y="62"/>
                    </a:lnTo>
                    <a:lnTo>
                      <a:pt x="11" y="68"/>
                    </a:lnTo>
                    <a:lnTo>
                      <a:pt x="17" y="73"/>
                    </a:lnTo>
                    <a:lnTo>
                      <a:pt x="24" y="76"/>
                    </a:lnTo>
                    <a:lnTo>
                      <a:pt x="32" y="79"/>
                    </a:lnTo>
                    <a:lnTo>
                      <a:pt x="35" y="79"/>
                    </a:lnTo>
                    <a:lnTo>
                      <a:pt x="38" y="79"/>
                    </a:lnTo>
                    <a:lnTo>
                      <a:pt x="41" y="79"/>
                    </a:lnTo>
                    <a:lnTo>
                      <a:pt x="43" y="79"/>
                    </a:lnTo>
                    <a:lnTo>
                      <a:pt x="48" y="70"/>
                    </a:lnTo>
                    <a:lnTo>
                      <a:pt x="58" y="52"/>
                    </a:lnTo>
                    <a:lnTo>
                      <a:pt x="69" y="31"/>
                    </a:lnTo>
                    <a:lnTo>
                      <a:pt x="73" y="19"/>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47" name="Freeform 56"/>
              <p:cNvSpPr/>
              <p:nvPr/>
            </p:nvSpPr>
            <p:spPr bwMode="auto">
              <a:xfrm>
                <a:off x="3983" y="4266"/>
                <a:ext cx="31" cy="33"/>
              </a:xfrm>
              <a:custGeom>
                <a:avLst/>
                <a:gdLst>
                  <a:gd name="T0" fmla="*/ 1 w 61"/>
                  <a:gd name="T1" fmla="*/ 1 h 66"/>
                  <a:gd name="T2" fmla="*/ 1 w 61"/>
                  <a:gd name="T3" fmla="*/ 1 h 66"/>
                  <a:gd name="T4" fmla="*/ 1 w 61"/>
                  <a:gd name="T5" fmla="*/ 1 h 66"/>
                  <a:gd name="T6" fmla="*/ 1 w 61"/>
                  <a:gd name="T7" fmla="*/ 1 h 66"/>
                  <a:gd name="T8" fmla="*/ 1 w 61"/>
                  <a:gd name="T9" fmla="*/ 1 h 66"/>
                  <a:gd name="T10" fmla="*/ 1 w 61"/>
                  <a:gd name="T11" fmla="*/ 1 h 66"/>
                  <a:gd name="T12" fmla="*/ 1 w 61"/>
                  <a:gd name="T13" fmla="*/ 1 h 66"/>
                  <a:gd name="T14" fmla="*/ 1 w 61"/>
                  <a:gd name="T15" fmla="*/ 1 h 66"/>
                  <a:gd name="T16" fmla="*/ 1 w 61"/>
                  <a:gd name="T17" fmla="*/ 1 h 66"/>
                  <a:gd name="T18" fmla="*/ 1 w 61"/>
                  <a:gd name="T19" fmla="*/ 1 h 66"/>
                  <a:gd name="T20" fmla="*/ 1 w 61"/>
                  <a:gd name="T21" fmla="*/ 1 h 66"/>
                  <a:gd name="T22" fmla="*/ 1 w 61"/>
                  <a:gd name="T23" fmla="*/ 1 h 66"/>
                  <a:gd name="T24" fmla="*/ 1 w 61"/>
                  <a:gd name="T25" fmla="*/ 1 h 66"/>
                  <a:gd name="T26" fmla="*/ 1 w 61"/>
                  <a:gd name="T27" fmla="*/ 0 h 66"/>
                  <a:gd name="T28" fmla="*/ 1 w 61"/>
                  <a:gd name="T29" fmla="*/ 1 h 66"/>
                  <a:gd name="T30" fmla="*/ 1 w 61"/>
                  <a:gd name="T31" fmla="*/ 1 h 66"/>
                  <a:gd name="T32" fmla="*/ 0 w 61"/>
                  <a:gd name="T33" fmla="*/ 1 h 66"/>
                  <a:gd name="T34" fmla="*/ 1 w 61"/>
                  <a:gd name="T35" fmla="*/ 1 h 66"/>
                  <a:gd name="T36" fmla="*/ 1 w 61"/>
                  <a:gd name="T37" fmla="*/ 1 h 66"/>
                  <a:gd name="T38" fmla="*/ 1 w 61"/>
                  <a:gd name="T39" fmla="*/ 1 h 66"/>
                  <a:gd name="T40" fmla="*/ 1 w 61"/>
                  <a:gd name="T41" fmla="*/ 1 h 66"/>
                  <a:gd name="T42" fmla="*/ 1 w 61"/>
                  <a:gd name="T43" fmla="*/ 1 h 66"/>
                  <a:gd name="T44" fmla="*/ 1 w 61"/>
                  <a:gd name="T45" fmla="*/ 1 h 66"/>
                  <a:gd name="T46" fmla="*/ 1 w 61"/>
                  <a:gd name="T47" fmla="*/ 1 h 66"/>
                  <a:gd name="T48" fmla="*/ 1 w 61"/>
                  <a:gd name="T49" fmla="*/ 1 h 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1" h="66">
                    <a:moveTo>
                      <a:pt x="53" y="66"/>
                    </a:moveTo>
                    <a:lnTo>
                      <a:pt x="57" y="61"/>
                    </a:lnTo>
                    <a:lnTo>
                      <a:pt x="59" y="56"/>
                    </a:lnTo>
                    <a:lnTo>
                      <a:pt x="60" y="52"/>
                    </a:lnTo>
                    <a:lnTo>
                      <a:pt x="61" y="47"/>
                    </a:lnTo>
                    <a:lnTo>
                      <a:pt x="61" y="39"/>
                    </a:lnTo>
                    <a:lnTo>
                      <a:pt x="60" y="31"/>
                    </a:lnTo>
                    <a:lnTo>
                      <a:pt x="58" y="24"/>
                    </a:lnTo>
                    <a:lnTo>
                      <a:pt x="55" y="17"/>
                    </a:lnTo>
                    <a:lnTo>
                      <a:pt x="50" y="11"/>
                    </a:lnTo>
                    <a:lnTo>
                      <a:pt x="43" y="7"/>
                    </a:lnTo>
                    <a:lnTo>
                      <a:pt x="36" y="3"/>
                    </a:lnTo>
                    <a:lnTo>
                      <a:pt x="29" y="1"/>
                    </a:lnTo>
                    <a:lnTo>
                      <a:pt x="21" y="0"/>
                    </a:lnTo>
                    <a:lnTo>
                      <a:pt x="13" y="1"/>
                    </a:lnTo>
                    <a:lnTo>
                      <a:pt x="6" y="3"/>
                    </a:lnTo>
                    <a:lnTo>
                      <a:pt x="0" y="7"/>
                    </a:lnTo>
                    <a:lnTo>
                      <a:pt x="2" y="9"/>
                    </a:lnTo>
                    <a:lnTo>
                      <a:pt x="5" y="14"/>
                    </a:lnTo>
                    <a:lnTo>
                      <a:pt x="11" y="22"/>
                    </a:lnTo>
                    <a:lnTo>
                      <a:pt x="19" y="31"/>
                    </a:lnTo>
                    <a:lnTo>
                      <a:pt x="27" y="41"/>
                    </a:lnTo>
                    <a:lnTo>
                      <a:pt x="35" y="51"/>
                    </a:lnTo>
                    <a:lnTo>
                      <a:pt x="44" y="59"/>
                    </a:lnTo>
                    <a:lnTo>
                      <a:pt x="53" y="66"/>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48" name="Freeform 57"/>
              <p:cNvSpPr/>
              <p:nvPr/>
            </p:nvSpPr>
            <p:spPr bwMode="auto">
              <a:xfrm>
                <a:off x="4852" y="4125"/>
                <a:ext cx="17" cy="17"/>
              </a:xfrm>
              <a:custGeom>
                <a:avLst/>
                <a:gdLst>
                  <a:gd name="T0" fmla="*/ 1 w 34"/>
                  <a:gd name="T1" fmla="*/ 1 h 34"/>
                  <a:gd name="T2" fmla="*/ 1 w 34"/>
                  <a:gd name="T3" fmla="*/ 1 h 34"/>
                  <a:gd name="T4" fmla="*/ 1 w 34"/>
                  <a:gd name="T5" fmla="*/ 1 h 34"/>
                  <a:gd name="T6" fmla="*/ 1 w 34"/>
                  <a:gd name="T7" fmla="*/ 1 h 34"/>
                  <a:gd name="T8" fmla="*/ 1 w 34"/>
                  <a:gd name="T9" fmla="*/ 1 h 34"/>
                  <a:gd name="T10" fmla="*/ 1 w 34"/>
                  <a:gd name="T11" fmla="*/ 1 h 34"/>
                  <a:gd name="T12" fmla="*/ 1 w 34"/>
                  <a:gd name="T13" fmla="*/ 1 h 34"/>
                  <a:gd name="T14" fmla="*/ 1 w 34"/>
                  <a:gd name="T15" fmla="*/ 1 h 34"/>
                  <a:gd name="T16" fmla="*/ 1 w 34"/>
                  <a:gd name="T17" fmla="*/ 1 h 34"/>
                  <a:gd name="T18" fmla="*/ 1 w 34"/>
                  <a:gd name="T19" fmla="*/ 0 h 34"/>
                  <a:gd name="T20" fmla="*/ 1 w 34"/>
                  <a:gd name="T21" fmla="*/ 1 h 34"/>
                  <a:gd name="T22" fmla="*/ 1 w 34"/>
                  <a:gd name="T23" fmla="*/ 1 h 34"/>
                  <a:gd name="T24" fmla="*/ 0 w 34"/>
                  <a:gd name="T25" fmla="*/ 1 h 34"/>
                  <a:gd name="T26" fmla="*/ 0 w 34"/>
                  <a:gd name="T27" fmla="*/ 1 h 34"/>
                  <a:gd name="T28" fmla="*/ 1 w 34"/>
                  <a:gd name="T29" fmla="*/ 1 h 34"/>
                  <a:gd name="T30" fmla="*/ 1 w 34"/>
                  <a:gd name="T31" fmla="*/ 1 h 34"/>
                  <a:gd name="T32" fmla="*/ 1 w 34"/>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4">
                    <a:moveTo>
                      <a:pt x="12" y="34"/>
                    </a:moveTo>
                    <a:lnTo>
                      <a:pt x="19" y="34"/>
                    </a:lnTo>
                    <a:lnTo>
                      <a:pt x="24" y="33"/>
                    </a:lnTo>
                    <a:lnTo>
                      <a:pt x="29" y="28"/>
                    </a:lnTo>
                    <a:lnTo>
                      <a:pt x="32" y="22"/>
                    </a:lnTo>
                    <a:lnTo>
                      <a:pt x="34" y="15"/>
                    </a:lnTo>
                    <a:lnTo>
                      <a:pt x="32" y="10"/>
                    </a:lnTo>
                    <a:lnTo>
                      <a:pt x="28" y="5"/>
                    </a:lnTo>
                    <a:lnTo>
                      <a:pt x="22" y="2"/>
                    </a:lnTo>
                    <a:lnTo>
                      <a:pt x="15" y="0"/>
                    </a:lnTo>
                    <a:lnTo>
                      <a:pt x="9" y="3"/>
                    </a:lnTo>
                    <a:lnTo>
                      <a:pt x="4" y="6"/>
                    </a:lnTo>
                    <a:lnTo>
                      <a:pt x="0" y="12"/>
                    </a:lnTo>
                    <a:lnTo>
                      <a:pt x="0" y="19"/>
                    </a:lnTo>
                    <a:lnTo>
                      <a:pt x="1" y="25"/>
                    </a:lnTo>
                    <a:lnTo>
                      <a:pt x="6" y="30"/>
                    </a:ln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49" name="Freeform 58"/>
              <p:cNvSpPr/>
              <p:nvPr/>
            </p:nvSpPr>
            <p:spPr bwMode="auto">
              <a:xfrm>
                <a:off x="4885" y="4152"/>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0 h 33"/>
                  <a:gd name="T18" fmla="*/ 1 w 33"/>
                  <a:gd name="T19" fmla="*/ 0 h 33"/>
                  <a:gd name="T20" fmla="*/ 1 w 33"/>
                  <a:gd name="T21" fmla="*/ 1 h 33"/>
                  <a:gd name="T22" fmla="*/ 1 w 33"/>
                  <a:gd name="T23" fmla="*/ 1 h 33"/>
                  <a:gd name="T24" fmla="*/ 1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1"/>
                    </a:lnTo>
                    <a:lnTo>
                      <a:pt x="29" y="27"/>
                    </a:lnTo>
                    <a:lnTo>
                      <a:pt x="32" y="22"/>
                    </a:lnTo>
                    <a:lnTo>
                      <a:pt x="33" y="15"/>
                    </a:lnTo>
                    <a:lnTo>
                      <a:pt x="32" y="9"/>
                    </a:lnTo>
                    <a:lnTo>
                      <a:pt x="28" y="3"/>
                    </a:lnTo>
                    <a:lnTo>
                      <a:pt x="22" y="0"/>
                    </a:lnTo>
                    <a:lnTo>
                      <a:pt x="15" y="0"/>
                    </a:lnTo>
                    <a:lnTo>
                      <a:pt x="9" y="1"/>
                    </a:lnTo>
                    <a:lnTo>
                      <a:pt x="4" y="5"/>
                    </a:lnTo>
                    <a:lnTo>
                      <a:pt x="1" y="11"/>
                    </a:lnTo>
                    <a:lnTo>
                      <a:pt x="0" y="18"/>
                    </a:lnTo>
                    <a:lnTo>
                      <a:pt x="1" y="24"/>
                    </a:lnTo>
                    <a:lnTo>
                      <a:pt x="6" y="28"/>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50" name="Freeform 59"/>
              <p:cNvSpPr/>
              <p:nvPr/>
            </p:nvSpPr>
            <p:spPr bwMode="auto">
              <a:xfrm>
                <a:off x="4701" y="4202"/>
                <a:ext cx="17" cy="17"/>
              </a:xfrm>
              <a:custGeom>
                <a:avLst/>
                <a:gdLst>
                  <a:gd name="T0" fmla="*/ 1 w 34"/>
                  <a:gd name="T1" fmla="*/ 1 h 33"/>
                  <a:gd name="T2" fmla="*/ 1 w 34"/>
                  <a:gd name="T3" fmla="*/ 1 h 33"/>
                  <a:gd name="T4" fmla="*/ 1 w 34"/>
                  <a:gd name="T5" fmla="*/ 1 h 33"/>
                  <a:gd name="T6" fmla="*/ 1 w 34"/>
                  <a:gd name="T7" fmla="*/ 1 h 33"/>
                  <a:gd name="T8" fmla="*/ 1 w 34"/>
                  <a:gd name="T9" fmla="*/ 1 h 33"/>
                  <a:gd name="T10" fmla="*/ 1 w 34"/>
                  <a:gd name="T11" fmla="*/ 1 h 33"/>
                  <a:gd name="T12" fmla="*/ 1 w 34"/>
                  <a:gd name="T13" fmla="*/ 1 h 33"/>
                  <a:gd name="T14" fmla="*/ 1 w 34"/>
                  <a:gd name="T15" fmla="*/ 1 h 33"/>
                  <a:gd name="T16" fmla="*/ 1 w 34"/>
                  <a:gd name="T17" fmla="*/ 1 h 33"/>
                  <a:gd name="T18" fmla="*/ 1 w 34"/>
                  <a:gd name="T19" fmla="*/ 0 h 33"/>
                  <a:gd name="T20" fmla="*/ 1 w 34"/>
                  <a:gd name="T21" fmla="*/ 1 h 33"/>
                  <a:gd name="T22" fmla="*/ 1 w 34"/>
                  <a:gd name="T23" fmla="*/ 1 h 33"/>
                  <a:gd name="T24" fmla="*/ 1 w 34"/>
                  <a:gd name="T25" fmla="*/ 1 h 33"/>
                  <a:gd name="T26" fmla="*/ 0 w 34"/>
                  <a:gd name="T27" fmla="*/ 1 h 33"/>
                  <a:gd name="T28" fmla="*/ 1 w 34"/>
                  <a:gd name="T29" fmla="*/ 1 h 33"/>
                  <a:gd name="T30" fmla="*/ 1 w 34"/>
                  <a:gd name="T31" fmla="*/ 1 h 33"/>
                  <a:gd name="T32" fmla="*/ 1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3"/>
                    </a:moveTo>
                    <a:lnTo>
                      <a:pt x="19" y="33"/>
                    </a:lnTo>
                    <a:lnTo>
                      <a:pt x="25" y="32"/>
                    </a:lnTo>
                    <a:lnTo>
                      <a:pt x="29" y="28"/>
                    </a:lnTo>
                    <a:lnTo>
                      <a:pt x="33" y="22"/>
                    </a:lnTo>
                    <a:lnTo>
                      <a:pt x="34" y="16"/>
                    </a:lnTo>
                    <a:lnTo>
                      <a:pt x="33" y="9"/>
                    </a:lnTo>
                    <a:lnTo>
                      <a:pt x="28" y="5"/>
                    </a:lnTo>
                    <a:lnTo>
                      <a:pt x="22" y="1"/>
                    </a:lnTo>
                    <a:lnTo>
                      <a:pt x="15" y="0"/>
                    </a:lnTo>
                    <a:lnTo>
                      <a:pt x="10" y="2"/>
                    </a:lnTo>
                    <a:lnTo>
                      <a:pt x="5" y="6"/>
                    </a:lnTo>
                    <a:lnTo>
                      <a:pt x="2" y="12"/>
                    </a:lnTo>
                    <a:lnTo>
                      <a:pt x="0" y="18"/>
                    </a:lnTo>
                    <a:lnTo>
                      <a:pt x="2" y="24"/>
                    </a:lnTo>
                    <a:lnTo>
                      <a:pt x="6" y="30"/>
                    </a:lnTo>
                    <a:lnTo>
                      <a:pt x="12" y="3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51" name="Freeform 60"/>
              <p:cNvSpPr/>
              <p:nvPr/>
            </p:nvSpPr>
            <p:spPr bwMode="auto">
              <a:xfrm>
                <a:off x="4742" y="4201"/>
                <a:ext cx="16" cy="17"/>
              </a:xfrm>
              <a:custGeom>
                <a:avLst/>
                <a:gdLst>
                  <a:gd name="T0" fmla="*/ 0 w 34"/>
                  <a:gd name="T1" fmla="*/ 1 h 33"/>
                  <a:gd name="T2" fmla="*/ 0 w 34"/>
                  <a:gd name="T3" fmla="*/ 1 h 33"/>
                  <a:gd name="T4" fmla="*/ 0 w 34"/>
                  <a:gd name="T5" fmla="*/ 1 h 33"/>
                  <a:gd name="T6" fmla="*/ 0 w 34"/>
                  <a:gd name="T7" fmla="*/ 1 h 33"/>
                  <a:gd name="T8" fmla="*/ 0 w 34"/>
                  <a:gd name="T9" fmla="*/ 1 h 33"/>
                  <a:gd name="T10" fmla="*/ 0 w 34"/>
                  <a:gd name="T11" fmla="*/ 1 h 33"/>
                  <a:gd name="T12" fmla="*/ 0 w 34"/>
                  <a:gd name="T13" fmla="*/ 1 h 33"/>
                  <a:gd name="T14" fmla="*/ 0 w 34"/>
                  <a:gd name="T15" fmla="*/ 1 h 33"/>
                  <a:gd name="T16" fmla="*/ 0 w 34"/>
                  <a:gd name="T17" fmla="*/ 1 h 33"/>
                  <a:gd name="T18" fmla="*/ 0 w 34"/>
                  <a:gd name="T19" fmla="*/ 0 h 33"/>
                  <a:gd name="T20" fmla="*/ 0 w 34"/>
                  <a:gd name="T21" fmla="*/ 1 h 33"/>
                  <a:gd name="T22" fmla="*/ 0 w 34"/>
                  <a:gd name="T23" fmla="*/ 1 h 33"/>
                  <a:gd name="T24" fmla="*/ 0 w 34"/>
                  <a:gd name="T25" fmla="*/ 1 h 33"/>
                  <a:gd name="T26" fmla="*/ 0 w 34"/>
                  <a:gd name="T27" fmla="*/ 1 h 33"/>
                  <a:gd name="T28" fmla="*/ 0 w 34"/>
                  <a:gd name="T29" fmla="*/ 1 h 33"/>
                  <a:gd name="T30" fmla="*/ 0 w 34"/>
                  <a:gd name="T31" fmla="*/ 1 h 33"/>
                  <a:gd name="T32" fmla="*/ 0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2"/>
                    </a:moveTo>
                    <a:lnTo>
                      <a:pt x="19" y="33"/>
                    </a:lnTo>
                    <a:lnTo>
                      <a:pt x="24" y="32"/>
                    </a:lnTo>
                    <a:lnTo>
                      <a:pt x="29" y="27"/>
                    </a:lnTo>
                    <a:lnTo>
                      <a:pt x="32" y="22"/>
                    </a:lnTo>
                    <a:lnTo>
                      <a:pt x="34" y="15"/>
                    </a:lnTo>
                    <a:lnTo>
                      <a:pt x="31" y="9"/>
                    </a:lnTo>
                    <a:lnTo>
                      <a:pt x="28" y="4"/>
                    </a:lnTo>
                    <a:lnTo>
                      <a:pt x="22" y="1"/>
                    </a:lnTo>
                    <a:lnTo>
                      <a:pt x="15" y="0"/>
                    </a:lnTo>
                    <a:lnTo>
                      <a:pt x="9" y="1"/>
                    </a:lnTo>
                    <a:lnTo>
                      <a:pt x="4" y="5"/>
                    </a:lnTo>
                    <a:lnTo>
                      <a:pt x="0" y="11"/>
                    </a:lnTo>
                    <a:lnTo>
                      <a:pt x="0" y="18"/>
                    </a:lnTo>
                    <a:lnTo>
                      <a:pt x="1"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52" name="Freeform 61"/>
              <p:cNvSpPr/>
              <p:nvPr/>
            </p:nvSpPr>
            <p:spPr bwMode="auto">
              <a:xfrm>
                <a:off x="4782" y="4209"/>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1 h 33"/>
                  <a:gd name="T18" fmla="*/ 1 w 33"/>
                  <a:gd name="T19" fmla="*/ 0 h 33"/>
                  <a:gd name="T20" fmla="*/ 1 w 33"/>
                  <a:gd name="T21" fmla="*/ 1 h 33"/>
                  <a:gd name="T22" fmla="*/ 1 w 33"/>
                  <a:gd name="T23" fmla="*/ 1 h 33"/>
                  <a:gd name="T24" fmla="*/ 0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2"/>
                    </a:lnTo>
                    <a:lnTo>
                      <a:pt x="29" y="27"/>
                    </a:lnTo>
                    <a:lnTo>
                      <a:pt x="32" y="22"/>
                    </a:lnTo>
                    <a:lnTo>
                      <a:pt x="33" y="15"/>
                    </a:lnTo>
                    <a:lnTo>
                      <a:pt x="31" y="9"/>
                    </a:lnTo>
                    <a:lnTo>
                      <a:pt x="27" y="4"/>
                    </a:lnTo>
                    <a:lnTo>
                      <a:pt x="22" y="1"/>
                    </a:lnTo>
                    <a:lnTo>
                      <a:pt x="15" y="0"/>
                    </a:lnTo>
                    <a:lnTo>
                      <a:pt x="9" y="1"/>
                    </a:lnTo>
                    <a:lnTo>
                      <a:pt x="3" y="6"/>
                    </a:lnTo>
                    <a:lnTo>
                      <a:pt x="0" y="11"/>
                    </a:lnTo>
                    <a:lnTo>
                      <a:pt x="0" y="18"/>
                    </a:lnTo>
                    <a:lnTo>
                      <a:pt x="1" y="24"/>
                    </a:lnTo>
                    <a:lnTo>
                      <a:pt x="5" y="29"/>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53" name="Freeform 62"/>
              <p:cNvSpPr/>
              <p:nvPr/>
            </p:nvSpPr>
            <p:spPr bwMode="auto">
              <a:xfrm>
                <a:off x="4820" y="4226"/>
                <a:ext cx="17" cy="17"/>
              </a:xfrm>
              <a:custGeom>
                <a:avLst/>
                <a:gdLst>
                  <a:gd name="T0" fmla="*/ 1 w 33"/>
                  <a:gd name="T1" fmla="*/ 1 h 34"/>
                  <a:gd name="T2" fmla="*/ 1 w 33"/>
                  <a:gd name="T3" fmla="*/ 1 h 34"/>
                  <a:gd name="T4" fmla="*/ 1 w 33"/>
                  <a:gd name="T5" fmla="*/ 1 h 34"/>
                  <a:gd name="T6" fmla="*/ 1 w 33"/>
                  <a:gd name="T7" fmla="*/ 1 h 34"/>
                  <a:gd name="T8" fmla="*/ 1 w 33"/>
                  <a:gd name="T9" fmla="*/ 1 h 34"/>
                  <a:gd name="T10" fmla="*/ 1 w 33"/>
                  <a:gd name="T11" fmla="*/ 1 h 34"/>
                  <a:gd name="T12" fmla="*/ 1 w 33"/>
                  <a:gd name="T13" fmla="*/ 1 h 34"/>
                  <a:gd name="T14" fmla="*/ 1 w 33"/>
                  <a:gd name="T15" fmla="*/ 1 h 34"/>
                  <a:gd name="T16" fmla="*/ 1 w 33"/>
                  <a:gd name="T17" fmla="*/ 1 h 34"/>
                  <a:gd name="T18" fmla="*/ 1 w 33"/>
                  <a:gd name="T19" fmla="*/ 0 h 34"/>
                  <a:gd name="T20" fmla="*/ 1 w 33"/>
                  <a:gd name="T21" fmla="*/ 1 h 34"/>
                  <a:gd name="T22" fmla="*/ 1 w 33"/>
                  <a:gd name="T23" fmla="*/ 1 h 34"/>
                  <a:gd name="T24" fmla="*/ 1 w 33"/>
                  <a:gd name="T25" fmla="*/ 1 h 34"/>
                  <a:gd name="T26" fmla="*/ 0 w 33"/>
                  <a:gd name="T27" fmla="*/ 1 h 34"/>
                  <a:gd name="T28" fmla="*/ 1 w 33"/>
                  <a:gd name="T29" fmla="*/ 1 h 34"/>
                  <a:gd name="T30" fmla="*/ 1 w 33"/>
                  <a:gd name="T31" fmla="*/ 1 h 34"/>
                  <a:gd name="T32" fmla="*/ 1 w 33"/>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4">
                    <a:moveTo>
                      <a:pt x="11" y="34"/>
                    </a:moveTo>
                    <a:lnTo>
                      <a:pt x="18" y="34"/>
                    </a:lnTo>
                    <a:lnTo>
                      <a:pt x="24" y="33"/>
                    </a:lnTo>
                    <a:lnTo>
                      <a:pt x="30" y="28"/>
                    </a:lnTo>
                    <a:lnTo>
                      <a:pt x="33" y="22"/>
                    </a:lnTo>
                    <a:lnTo>
                      <a:pt x="33" y="15"/>
                    </a:lnTo>
                    <a:lnTo>
                      <a:pt x="32" y="9"/>
                    </a:lnTo>
                    <a:lnTo>
                      <a:pt x="27" y="5"/>
                    </a:lnTo>
                    <a:lnTo>
                      <a:pt x="22" y="1"/>
                    </a:lnTo>
                    <a:lnTo>
                      <a:pt x="16" y="0"/>
                    </a:lnTo>
                    <a:lnTo>
                      <a:pt x="9" y="3"/>
                    </a:lnTo>
                    <a:lnTo>
                      <a:pt x="4" y="6"/>
                    </a:lnTo>
                    <a:lnTo>
                      <a:pt x="1" y="12"/>
                    </a:lnTo>
                    <a:lnTo>
                      <a:pt x="0" y="19"/>
                    </a:lnTo>
                    <a:lnTo>
                      <a:pt x="2" y="24"/>
                    </a:lnTo>
                    <a:lnTo>
                      <a:pt x="5" y="30"/>
                    </a:lnTo>
                    <a:lnTo>
                      <a:pt x="11"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54" name="Freeform 63"/>
              <p:cNvSpPr/>
              <p:nvPr/>
            </p:nvSpPr>
            <p:spPr bwMode="auto">
              <a:xfrm>
                <a:off x="4853" y="4250"/>
                <a:ext cx="16" cy="16"/>
              </a:xfrm>
              <a:custGeom>
                <a:avLst/>
                <a:gdLst>
                  <a:gd name="T0" fmla="*/ 0 w 33"/>
                  <a:gd name="T1" fmla="*/ 0 h 33"/>
                  <a:gd name="T2" fmla="*/ 0 w 33"/>
                  <a:gd name="T3" fmla="*/ 0 h 33"/>
                  <a:gd name="T4" fmla="*/ 0 w 33"/>
                  <a:gd name="T5" fmla="*/ 0 h 33"/>
                  <a:gd name="T6" fmla="*/ 0 w 33"/>
                  <a:gd name="T7" fmla="*/ 0 h 33"/>
                  <a:gd name="T8" fmla="*/ 0 w 33"/>
                  <a:gd name="T9" fmla="*/ 0 h 33"/>
                  <a:gd name="T10" fmla="*/ 0 w 33"/>
                  <a:gd name="T11" fmla="*/ 0 h 33"/>
                  <a:gd name="T12" fmla="*/ 0 w 33"/>
                  <a:gd name="T13" fmla="*/ 0 h 33"/>
                  <a:gd name="T14" fmla="*/ 0 w 33"/>
                  <a:gd name="T15" fmla="*/ 0 h 33"/>
                  <a:gd name="T16" fmla="*/ 0 w 33"/>
                  <a:gd name="T17" fmla="*/ 0 h 33"/>
                  <a:gd name="T18" fmla="*/ 0 w 33"/>
                  <a:gd name="T19" fmla="*/ 0 h 33"/>
                  <a:gd name="T20" fmla="*/ 0 w 33"/>
                  <a:gd name="T21" fmla="*/ 0 h 33"/>
                  <a:gd name="T22" fmla="*/ 0 w 33"/>
                  <a:gd name="T23" fmla="*/ 0 h 33"/>
                  <a:gd name="T24" fmla="*/ 0 w 33"/>
                  <a:gd name="T25" fmla="*/ 0 h 33"/>
                  <a:gd name="T26" fmla="*/ 0 w 33"/>
                  <a:gd name="T27" fmla="*/ 0 h 33"/>
                  <a:gd name="T28" fmla="*/ 0 w 33"/>
                  <a:gd name="T29" fmla="*/ 0 h 33"/>
                  <a:gd name="T30" fmla="*/ 0 w 33"/>
                  <a:gd name="T31" fmla="*/ 0 h 33"/>
                  <a:gd name="T32" fmla="*/ 0 w 33"/>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2" y="32"/>
                    </a:moveTo>
                    <a:lnTo>
                      <a:pt x="18" y="33"/>
                    </a:lnTo>
                    <a:lnTo>
                      <a:pt x="25" y="32"/>
                    </a:lnTo>
                    <a:lnTo>
                      <a:pt x="29" y="27"/>
                    </a:lnTo>
                    <a:lnTo>
                      <a:pt x="33" y="21"/>
                    </a:lnTo>
                    <a:lnTo>
                      <a:pt x="33" y="15"/>
                    </a:lnTo>
                    <a:lnTo>
                      <a:pt x="31" y="9"/>
                    </a:lnTo>
                    <a:lnTo>
                      <a:pt x="27" y="4"/>
                    </a:lnTo>
                    <a:lnTo>
                      <a:pt x="21" y="1"/>
                    </a:lnTo>
                    <a:lnTo>
                      <a:pt x="15" y="0"/>
                    </a:lnTo>
                    <a:lnTo>
                      <a:pt x="8" y="1"/>
                    </a:lnTo>
                    <a:lnTo>
                      <a:pt x="4" y="5"/>
                    </a:lnTo>
                    <a:lnTo>
                      <a:pt x="0" y="11"/>
                    </a:lnTo>
                    <a:lnTo>
                      <a:pt x="0" y="18"/>
                    </a:lnTo>
                    <a:lnTo>
                      <a:pt x="2"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55" name="Freeform 64"/>
              <p:cNvSpPr/>
              <p:nvPr/>
            </p:nvSpPr>
            <p:spPr bwMode="auto">
              <a:xfrm>
                <a:off x="4680" y="4230"/>
                <a:ext cx="188" cy="72"/>
              </a:xfrm>
              <a:custGeom>
                <a:avLst/>
                <a:gdLst>
                  <a:gd name="T0" fmla="*/ 1 w 376"/>
                  <a:gd name="T1" fmla="*/ 1 h 144"/>
                  <a:gd name="T2" fmla="*/ 1 w 376"/>
                  <a:gd name="T3" fmla="*/ 1 h 144"/>
                  <a:gd name="T4" fmla="*/ 1 w 376"/>
                  <a:gd name="T5" fmla="*/ 1 h 144"/>
                  <a:gd name="T6" fmla="*/ 1 w 376"/>
                  <a:gd name="T7" fmla="*/ 1 h 144"/>
                  <a:gd name="T8" fmla="*/ 1 w 376"/>
                  <a:gd name="T9" fmla="*/ 1 h 144"/>
                  <a:gd name="T10" fmla="*/ 1 w 376"/>
                  <a:gd name="T11" fmla="*/ 1 h 144"/>
                  <a:gd name="T12" fmla="*/ 1 w 376"/>
                  <a:gd name="T13" fmla="*/ 1 h 144"/>
                  <a:gd name="T14" fmla="*/ 1 w 376"/>
                  <a:gd name="T15" fmla="*/ 1 h 144"/>
                  <a:gd name="T16" fmla="*/ 1 w 376"/>
                  <a:gd name="T17" fmla="*/ 1 h 144"/>
                  <a:gd name="T18" fmla="*/ 1 w 376"/>
                  <a:gd name="T19" fmla="*/ 1 h 144"/>
                  <a:gd name="T20" fmla="*/ 1 w 376"/>
                  <a:gd name="T21" fmla="*/ 1 h 144"/>
                  <a:gd name="T22" fmla="*/ 1 w 376"/>
                  <a:gd name="T23" fmla="*/ 1 h 144"/>
                  <a:gd name="T24" fmla="*/ 1 w 376"/>
                  <a:gd name="T25" fmla="*/ 1 h 144"/>
                  <a:gd name="T26" fmla="*/ 1 w 376"/>
                  <a:gd name="T27" fmla="*/ 1 h 144"/>
                  <a:gd name="T28" fmla="*/ 1 w 376"/>
                  <a:gd name="T29" fmla="*/ 1 h 144"/>
                  <a:gd name="T30" fmla="*/ 1 w 376"/>
                  <a:gd name="T31" fmla="*/ 1 h 144"/>
                  <a:gd name="T32" fmla="*/ 1 w 376"/>
                  <a:gd name="T33" fmla="*/ 1 h 144"/>
                  <a:gd name="T34" fmla="*/ 1 w 376"/>
                  <a:gd name="T35" fmla="*/ 1 h 144"/>
                  <a:gd name="T36" fmla="*/ 1 w 376"/>
                  <a:gd name="T37" fmla="*/ 1 h 144"/>
                  <a:gd name="T38" fmla="*/ 1 w 376"/>
                  <a:gd name="T39" fmla="*/ 0 h 144"/>
                  <a:gd name="T40" fmla="*/ 1 w 376"/>
                  <a:gd name="T41" fmla="*/ 1 h 144"/>
                  <a:gd name="T42" fmla="*/ 1 w 376"/>
                  <a:gd name="T43" fmla="*/ 1 h 144"/>
                  <a:gd name="T44" fmla="*/ 1 w 376"/>
                  <a:gd name="T45" fmla="*/ 1 h 144"/>
                  <a:gd name="T46" fmla="*/ 1 w 376"/>
                  <a:gd name="T47" fmla="*/ 1 h 144"/>
                  <a:gd name="T48" fmla="*/ 0 w 376"/>
                  <a:gd name="T49" fmla="*/ 1 h 144"/>
                  <a:gd name="T50" fmla="*/ 1 w 376"/>
                  <a:gd name="T51" fmla="*/ 1 h 144"/>
                  <a:gd name="T52" fmla="*/ 1 w 376"/>
                  <a:gd name="T53" fmla="*/ 1 h 144"/>
                  <a:gd name="T54" fmla="*/ 1 w 376"/>
                  <a:gd name="T55" fmla="*/ 1 h 144"/>
                  <a:gd name="T56" fmla="*/ 1 w 376"/>
                  <a:gd name="T57" fmla="*/ 1 h 144"/>
                  <a:gd name="T58" fmla="*/ 1 w 376"/>
                  <a:gd name="T59" fmla="*/ 1 h 144"/>
                  <a:gd name="T60" fmla="*/ 1 w 376"/>
                  <a:gd name="T61" fmla="*/ 1 h 144"/>
                  <a:gd name="T62" fmla="*/ 1 w 376"/>
                  <a:gd name="T63" fmla="*/ 1 h 144"/>
                  <a:gd name="T64" fmla="*/ 1 w 376"/>
                  <a:gd name="T65" fmla="*/ 1 h 144"/>
                  <a:gd name="T66" fmla="*/ 1 w 376"/>
                  <a:gd name="T67" fmla="*/ 1 h 144"/>
                  <a:gd name="T68" fmla="*/ 1 w 376"/>
                  <a:gd name="T69" fmla="*/ 1 h 144"/>
                  <a:gd name="T70" fmla="*/ 1 w 376"/>
                  <a:gd name="T71" fmla="*/ 1 h 144"/>
                  <a:gd name="T72" fmla="*/ 1 w 376"/>
                  <a:gd name="T73" fmla="*/ 1 h 144"/>
                  <a:gd name="T74" fmla="*/ 1 w 376"/>
                  <a:gd name="T75" fmla="*/ 1 h 144"/>
                  <a:gd name="T76" fmla="*/ 1 w 376"/>
                  <a:gd name="T77" fmla="*/ 1 h 144"/>
                  <a:gd name="T78" fmla="*/ 1 w 376"/>
                  <a:gd name="T79" fmla="*/ 1 h 144"/>
                  <a:gd name="T80" fmla="*/ 1 w 376"/>
                  <a:gd name="T81" fmla="*/ 1 h 144"/>
                  <a:gd name="T82" fmla="*/ 1 w 376"/>
                  <a:gd name="T83" fmla="*/ 1 h 144"/>
                  <a:gd name="T84" fmla="*/ 1 w 376"/>
                  <a:gd name="T85" fmla="*/ 1 h 144"/>
                  <a:gd name="T86" fmla="*/ 1 w 376"/>
                  <a:gd name="T87" fmla="*/ 1 h 144"/>
                  <a:gd name="T88" fmla="*/ 1 w 376"/>
                  <a:gd name="T89" fmla="*/ 1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76" h="144">
                    <a:moveTo>
                      <a:pt x="340" y="144"/>
                    </a:moveTo>
                    <a:lnTo>
                      <a:pt x="344" y="141"/>
                    </a:lnTo>
                    <a:lnTo>
                      <a:pt x="349" y="137"/>
                    </a:lnTo>
                    <a:lnTo>
                      <a:pt x="353" y="134"/>
                    </a:lnTo>
                    <a:lnTo>
                      <a:pt x="358" y="130"/>
                    </a:lnTo>
                    <a:lnTo>
                      <a:pt x="363" y="127"/>
                    </a:lnTo>
                    <a:lnTo>
                      <a:pt x="367" y="122"/>
                    </a:lnTo>
                    <a:lnTo>
                      <a:pt x="372" y="119"/>
                    </a:lnTo>
                    <a:lnTo>
                      <a:pt x="376" y="114"/>
                    </a:lnTo>
                    <a:lnTo>
                      <a:pt x="358" y="95"/>
                    </a:lnTo>
                    <a:lnTo>
                      <a:pt x="337" y="76"/>
                    </a:lnTo>
                    <a:lnTo>
                      <a:pt x="314" y="60"/>
                    </a:lnTo>
                    <a:lnTo>
                      <a:pt x="291" y="46"/>
                    </a:lnTo>
                    <a:lnTo>
                      <a:pt x="266" y="34"/>
                    </a:lnTo>
                    <a:lnTo>
                      <a:pt x="239" y="23"/>
                    </a:lnTo>
                    <a:lnTo>
                      <a:pt x="213" y="15"/>
                    </a:lnTo>
                    <a:lnTo>
                      <a:pt x="186" y="9"/>
                    </a:lnTo>
                    <a:lnTo>
                      <a:pt x="160" y="5"/>
                    </a:lnTo>
                    <a:lnTo>
                      <a:pt x="133" y="1"/>
                    </a:lnTo>
                    <a:lnTo>
                      <a:pt x="108" y="0"/>
                    </a:lnTo>
                    <a:lnTo>
                      <a:pt x="83" y="1"/>
                    </a:lnTo>
                    <a:lnTo>
                      <a:pt x="60" y="4"/>
                    </a:lnTo>
                    <a:lnTo>
                      <a:pt x="38" y="7"/>
                    </a:lnTo>
                    <a:lnTo>
                      <a:pt x="17" y="13"/>
                    </a:lnTo>
                    <a:lnTo>
                      <a:pt x="0" y="20"/>
                    </a:lnTo>
                    <a:lnTo>
                      <a:pt x="4" y="32"/>
                    </a:lnTo>
                    <a:lnTo>
                      <a:pt x="9" y="45"/>
                    </a:lnTo>
                    <a:lnTo>
                      <a:pt x="15" y="58"/>
                    </a:lnTo>
                    <a:lnTo>
                      <a:pt x="21" y="69"/>
                    </a:lnTo>
                    <a:lnTo>
                      <a:pt x="40" y="60"/>
                    </a:lnTo>
                    <a:lnTo>
                      <a:pt x="61" y="54"/>
                    </a:lnTo>
                    <a:lnTo>
                      <a:pt x="83" y="50"/>
                    </a:lnTo>
                    <a:lnTo>
                      <a:pt x="106" y="47"/>
                    </a:lnTo>
                    <a:lnTo>
                      <a:pt x="128" y="47"/>
                    </a:lnTo>
                    <a:lnTo>
                      <a:pt x="151" y="49"/>
                    </a:lnTo>
                    <a:lnTo>
                      <a:pt x="174" y="52"/>
                    </a:lnTo>
                    <a:lnTo>
                      <a:pt x="197" y="58"/>
                    </a:lnTo>
                    <a:lnTo>
                      <a:pt x="219" y="65"/>
                    </a:lnTo>
                    <a:lnTo>
                      <a:pt x="241" y="73"/>
                    </a:lnTo>
                    <a:lnTo>
                      <a:pt x="261" y="82"/>
                    </a:lnTo>
                    <a:lnTo>
                      <a:pt x="280" y="92"/>
                    </a:lnTo>
                    <a:lnTo>
                      <a:pt x="298" y="104"/>
                    </a:lnTo>
                    <a:lnTo>
                      <a:pt x="314" y="117"/>
                    </a:lnTo>
                    <a:lnTo>
                      <a:pt x="328" y="130"/>
                    </a:lnTo>
                    <a:lnTo>
                      <a:pt x="340" y="144"/>
                    </a:lnTo>
                    <a:close/>
                  </a:path>
                </a:pathLst>
              </a:custGeom>
              <a:solidFill>
                <a:srgbClr val="D100A3"/>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56" name="Freeform 65"/>
              <p:cNvSpPr/>
              <p:nvPr/>
            </p:nvSpPr>
            <p:spPr bwMode="auto">
              <a:xfrm>
                <a:off x="3482" y="4271"/>
                <a:ext cx="1433" cy="69"/>
              </a:xfrm>
              <a:custGeom>
                <a:avLst/>
                <a:gdLst>
                  <a:gd name="T0" fmla="*/ 0 w 2868"/>
                  <a:gd name="T1" fmla="*/ 1 h 137"/>
                  <a:gd name="T2" fmla="*/ 0 w 2868"/>
                  <a:gd name="T3" fmla="*/ 0 h 137"/>
                  <a:gd name="T4" fmla="*/ 0 w 2868"/>
                  <a:gd name="T5" fmla="*/ 0 h 137"/>
                  <a:gd name="T6" fmla="*/ 0 w 2868"/>
                  <a:gd name="T7" fmla="*/ 1 h 137"/>
                  <a:gd name="T8" fmla="*/ 0 w 2868"/>
                  <a:gd name="T9" fmla="*/ 1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68" h="137">
                    <a:moveTo>
                      <a:pt x="2868" y="134"/>
                    </a:moveTo>
                    <a:lnTo>
                      <a:pt x="2868" y="0"/>
                    </a:lnTo>
                    <a:lnTo>
                      <a:pt x="0" y="0"/>
                    </a:lnTo>
                    <a:lnTo>
                      <a:pt x="7" y="137"/>
                    </a:lnTo>
                    <a:lnTo>
                      <a:pt x="2868" y="134"/>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57" name="Freeform 66"/>
              <p:cNvSpPr/>
              <p:nvPr/>
            </p:nvSpPr>
            <p:spPr bwMode="auto">
              <a:xfrm>
                <a:off x="3452" y="4178"/>
                <a:ext cx="202" cy="140"/>
              </a:xfrm>
              <a:custGeom>
                <a:avLst/>
                <a:gdLst>
                  <a:gd name="T0" fmla="*/ 1 w 404"/>
                  <a:gd name="T1" fmla="*/ 0 h 281"/>
                  <a:gd name="T2" fmla="*/ 1 w 404"/>
                  <a:gd name="T3" fmla="*/ 0 h 281"/>
                  <a:gd name="T4" fmla="*/ 1 w 404"/>
                  <a:gd name="T5" fmla="*/ 0 h 281"/>
                  <a:gd name="T6" fmla="*/ 1 w 404"/>
                  <a:gd name="T7" fmla="*/ 0 h 281"/>
                  <a:gd name="T8" fmla="*/ 1 w 404"/>
                  <a:gd name="T9" fmla="*/ 0 h 281"/>
                  <a:gd name="T10" fmla="*/ 1 w 404"/>
                  <a:gd name="T11" fmla="*/ 0 h 281"/>
                  <a:gd name="T12" fmla="*/ 1 w 404"/>
                  <a:gd name="T13" fmla="*/ 0 h 281"/>
                  <a:gd name="T14" fmla="*/ 1 w 404"/>
                  <a:gd name="T15" fmla="*/ 0 h 281"/>
                  <a:gd name="T16" fmla="*/ 1 w 404"/>
                  <a:gd name="T17" fmla="*/ 0 h 281"/>
                  <a:gd name="T18" fmla="*/ 1 w 404"/>
                  <a:gd name="T19" fmla="*/ 0 h 281"/>
                  <a:gd name="T20" fmla="*/ 1 w 404"/>
                  <a:gd name="T21" fmla="*/ 0 h 281"/>
                  <a:gd name="T22" fmla="*/ 1 w 404"/>
                  <a:gd name="T23" fmla="*/ 0 h 281"/>
                  <a:gd name="T24" fmla="*/ 1 w 404"/>
                  <a:gd name="T25" fmla="*/ 0 h 281"/>
                  <a:gd name="T26" fmla="*/ 1 w 404"/>
                  <a:gd name="T27" fmla="*/ 0 h 281"/>
                  <a:gd name="T28" fmla="*/ 1 w 404"/>
                  <a:gd name="T29" fmla="*/ 0 h 281"/>
                  <a:gd name="T30" fmla="*/ 1 w 404"/>
                  <a:gd name="T31" fmla="*/ 0 h 281"/>
                  <a:gd name="T32" fmla="*/ 1 w 404"/>
                  <a:gd name="T33" fmla="*/ 0 h 281"/>
                  <a:gd name="T34" fmla="*/ 1 w 404"/>
                  <a:gd name="T35" fmla="*/ 0 h 281"/>
                  <a:gd name="T36" fmla="*/ 1 w 404"/>
                  <a:gd name="T37" fmla="*/ 0 h 281"/>
                  <a:gd name="T38" fmla="*/ 1 w 404"/>
                  <a:gd name="T39" fmla="*/ 0 h 281"/>
                  <a:gd name="T40" fmla="*/ 1 w 404"/>
                  <a:gd name="T41" fmla="*/ 0 h 281"/>
                  <a:gd name="T42" fmla="*/ 1 w 404"/>
                  <a:gd name="T43" fmla="*/ 0 h 281"/>
                  <a:gd name="T44" fmla="*/ 1 w 404"/>
                  <a:gd name="T45" fmla="*/ 0 h 281"/>
                  <a:gd name="T46" fmla="*/ 1 w 404"/>
                  <a:gd name="T47" fmla="*/ 0 h 281"/>
                  <a:gd name="T48" fmla="*/ 1 w 404"/>
                  <a:gd name="T49" fmla="*/ 0 h 281"/>
                  <a:gd name="T50" fmla="*/ 1 w 404"/>
                  <a:gd name="T51" fmla="*/ 0 h 281"/>
                  <a:gd name="T52" fmla="*/ 1 w 404"/>
                  <a:gd name="T53" fmla="*/ 0 h 281"/>
                  <a:gd name="T54" fmla="*/ 1 w 404"/>
                  <a:gd name="T55" fmla="*/ 0 h 281"/>
                  <a:gd name="T56" fmla="*/ 1 w 404"/>
                  <a:gd name="T57" fmla="*/ 0 h 281"/>
                  <a:gd name="T58" fmla="*/ 1 w 404"/>
                  <a:gd name="T59" fmla="*/ 0 h 281"/>
                  <a:gd name="T60" fmla="*/ 1 w 404"/>
                  <a:gd name="T61" fmla="*/ 0 h 281"/>
                  <a:gd name="T62" fmla="*/ 1 w 404"/>
                  <a:gd name="T63" fmla="*/ 0 h 281"/>
                  <a:gd name="T64" fmla="*/ 1 w 404"/>
                  <a:gd name="T65" fmla="*/ 0 h 281"/>
                  <a:gd name="T66" fmla="*/ 1 w 404"/>
                  <a:gd name="T67" fmla="*/ 0 h 281"/>
                  <a:gd name="T68" fmla="*/ 1 w 404"/>
                  <a:gd name="T69" fmla="*/ 0 h 281"/>
                  <a:gd name="T70" fmla="*/ 1 w 404"/>
                  <a:gd name="T71" fmla="*/ 0 h 281"/>
                  <a:gd name="T72" fmla="*/ 1 w 404"/>
                  <a:gd name="T73" fmla="*/ 0 h 281"/>
                  <a:gd name="T74" fmla="*/ 1 w 404"/>
                  <a:gd name="T75" fmla="*/ 0 h 281"/>
                  <a:gd name="T76" fmla="*/ 1 w 404"/>
                  <a:gd name="T77" fmla="*/ 0 h 281"/>
                  <a:gd name="T78" fmla="*/ 1 w 404"/>
                  <a:gd name="T79" fmla="*/ 0 h 28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4" h="281">
                    <a:moveTo>
                      <a:pt x="339" y="270"/>
                    </a:moveTo>
                    <a:lnTo>
                      <a:pt x="323" y="270"/>
                    </a:lnTo>
                    <a:lnTo>
                      <a:pt x="306" y="271"/>
                    </a:lnTo>
                    <a:lnTo>
                      <a:pt x="290" y="271"/>
                    </a:lnTo>
                    <a:lnTo>
                      <a:pt x="274" y="271"/>
                    </a:lnTo>
                    <a:lnTo>
                      <a:pt x="258" y="273"/>
                    </a:lnTo>
                    <a:lnTo>
                      <a:pt x="241" y="273"/>
                    </a:lnTo>
                    <a:lnTo>
                      <a:pt x="225" y="274"/>
                    </a:lnTo>
                    <a:lnTo>
                      <a:pt x="209" y="274"/>
                    </a:lnTo>
                    <a:lnTo>
                      <a:pt x="194" y="275"/>
                    </a:lnTo>
                    <a:lnTo>
                      <a:pt x="178" y="276"/>
                    </a:lnTo>
                    <a:lnTo>
                      <a:pt x="163" y="276"/>
                    </a:lnTo>
                    <a:lnTo>
                      <a:pt x="148" y="277"/>
                    </a:lnTo>
                    <a:lnTo>
                      <a:pt x="133" y="278"/>
                    </a:lnTo>
                    <a:lnTo>
                      <a:pt x="118" y="279"/>
                    </a:lnTo>
                    <a:lnTo>
                      <a:pt x="103" y="279"/>
                    </a:lnTo>
                    <a:lnTo>
                      <a:pt x="89" y="281"/>
                    </a:lnTo>
                    <a:lnTo>
                      <a:pt x="86" y="258"/>
                    </a:lnTo>
                    <a:lnTo>
                      <a:pt x="80" y="233"/>
                    </a:lnTo>
                    <a:lnTo>
                      <a:pt x="72" y="209"/>
                    </a:lnTo>
                    <a:lnTo>
                      <a:pt x="62" y="185"/>
                    </a:lnTo>
                    <a:lnTo>
                      <a:pt x="49" y="163"/>
                    </a:lnTo>
                    <a:lnTo>
                      <a:pt x="34" y="142"/>
                    </a:lnTo>
                    <a:lnTo>
                      <a:pt x="18" y="125"/>
                    </a:lnTo>
                    <a:lnTo>
                      <a:pt x="0" y="112"/>
                    </a:lnTo>
                    <a:lnTo>
                      <a:pt x="20" y="118"/>
                    </a:lnTo>
                    <a:lnTo>
                      <a:pt x="40" y="127"/>
                    </a:lnTo>
                    <a:lnTo>
                      <a:pt x="57" y="139"/>
                    </a:lnTo>
                    <a:lnTo>
                      <a:pt x="73" y="155"/>
                    </a:lnTo>
                    <a:lnTo>
                      <a:pt x="89" y="173"/>
                    </a:lnTo>
                    <a:lnTo>
                      <a:pt x="103" y="196"/>
                    </a:lnTo>
                    <a:lnTo>
                      <a:pt x="118" y="223"/>
                    </a:lnTo>
                    <a:lnTo>
                      <a:pt x="133" y="254"/>
                    </a:lnTo>
                    <a:lnTo>
                      <a:pt x="140" y="223"/>
                    </a:lnTo>
                    <a:lnTo>
                      <a:pt x="142" y="188"/>
                    </a:lnTo>
                    <a:lnTo>
                      <a:pt x="142" y="153"/>
                    </a:lnTo>
                    <a:lnTo>
                      <a:pt x="139" y="116"/>
                    </a:lnTo>
                    <a:lnTo>
                      <a:pt x="133" y="81"/>
                    </a:lnTo>
                    <a:lnTo>
                      <a:pt x="125" y="50"/>
                    </a:lnTo>
                    <a:lnTo>
                      <a:pt x="115" y="23"/>
                    </a:lnTo>
                    <a:lnTo>
                      <a:pt x="102" y="5"/>
                    </a:lnTo>
                    <a:lnTo>
                      <a:pt x="121" y="18"/>
                    </a:lnTo>
                    <a:lnTo>
                      <a:pt x="140" y="34"/>
                    </a:lnTo>
                    <a:lnTo>
                      <a:pt x="157" y="53"/>
                    </a:lnTo>
                    <a:lnTo>
                      <a:pt x="174" y="78"/>
                    </a:lnTo>
                    <a:lnTo>
                      <a:pt x="188" y="106"/>
                    </a:lnTo>
                    <a:lnTo>
                      <a:pt x="201" y="141"/>
                    </a:lnTo>
                    <a:lnTo>
                      <a:pt x="212" y="183"/>
                    </a:lnTo>
                    <a:lnTo>
                      <a:pt x="218" y="231"/>
                    </a:lnTo>
                    <a:lnTo>
                      <a:pt x="229" y="208"/>
                    </a:lnTo>
                    <a:lnTo>
                      <a:pt x="237" y="183"/>
                    </a:lnTo>
                    <a:lnTo>
                      <a:pt x="243" y="154"/>
                    </a:lnTo>
                    <a:lnTo>
                      <a:pt x="245" y="124"/>
                    </a:lnTo>
                    <a:lnTo>
                      <a:pt x="245" y="93"/>
                    </a:lnTo>
                    <a:lnTo>
                      <a:pt x="241" y="62"/>
                    </a:lnTo>
                    <a:lnTo>
                      <a:pt x="235" y="30"/>
                    </a:lnTo>
                    <a:lnTo>
                      <a:pt x="223" y="0"/>
                    </a:lnTo>
                    <a:lnTo>
                      <a:pt x="240" y="30"/>
                    </a:lnTo>
                    <a:lnTo>
                      <a:pt x="255" y="57"/>
                    </a:lnTo>
                    <a:lnTo>
                      <a:pt x="268" y="82"/>
                    </a:lnTo>
                    <a:lnTo>
                      <a:pt x="279" y="106"/>
                    </a:lnTo>
                    <a:lnTo>
                      <a:pt x="288" y="128"/>
                    </a:lnTo>
                    <a:lnTo>
                      <a:pt x="294" y="151"/>
                    </a:lnTo>
                    <a:lnTo>
                      <a:pt x="298" y="173"/>
                    </a:lnTo>
                    <a:lnTo>
                      <a:pt x="299" y="195"/>
                    </a:lnTo>
                    <a:lnTo>
                      <a:pt x="312" y="173"/>
                    </a:lnTo>
                    <a:lnTo>
                      <a:pt x="326" y="148"/>
                    </a:lnTo>
                    <a:lnTo>
                      <a:pt x="340" y="121"/>
                    </a:lnTo>
                    <a:lnTo>
                      <a:pt x="354" y="94"/>
                    </a:lnTo>
                    <a:lnTo>
                      <a:pt x="366" y="67"/>
                    </a:lnTo>
                    <a:lnTo>
                      <a:pt x="375" y="42"/>
                    </a:lnTo>
                    <a:lnTo>
                      <a:pt x="382" y="20"/>
                    </a:lnTo>
                    <a:lnTo>
                      <a:pt x="384" y="3"/>
                    </a:lnTo>
                    <a:lnTo>
                      <a:pt x="392" y="27"/>
                    </a:lnTo>
                    <a:lnTo>
                      <a:pt x="398" y="53"/>
                    </a:lnTo>
                    <a:lnTo>
                      <a:pt x="403" y="81"/>
                    </a:lnTo>
                    <a:lnTo>
                      <a:pt x="404" y="112"/>
                    </a:lnTo>
                    <a:lnTo>
                      <a:pt x="398" y="146"/>
                    </a:lnTo>
                    <a:lnTo>
                      <a:pt x="388" y="184"/>
                    </a:lnTo>
                    <a:lnTo>
                      <a:pt x="368"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58" name="Freeform 67"/>
              <p:cNvSpPr/>
              <p:nvPr/>
            </p:nvSpPr>
            <p:spPr bwMode="auto">
              <a:xfrm>
                <a:off x="4880" y="4200"/>
                <a:ext cx="51" cy="71"/>
              </a:xfrm>
              <a:custGeom>
                <a:avLst/>
                <a:gdLst>
                  <a:gd name="T0" fmla="*/ 1 w 102"/>
                  <a:gd name="T1" fmla="*/ 1 h 142"/>
                  <a:gd name="T2" fmla="*/ 0 w 102"/>
                  <a:gd name="T3" fmla="*/ 1 h 142"/>
                  <a:gd name="T4" fmla="*/ 1 w 102"/>
                  <a:gd name="T5" fmla="*/ 1 h 142"/>
                  <a:gd name="T6" fmla="*/ 1 w 102"/>
                  <a:gd name="T7" fmla="*/ 1 h 142"/>
                  <a:gd name="T8" fmla="*/ 1 w 102"/>
                  <a:gd name="T9" fmla="*/ 1 h 142"/>
                  <a:gd name="T10" fmla="*/ 1 w 102"/>
                  <a:gd name="T11" fmla="*/ 1 h 142"/>
                  <a:gd name="T12" fmla="*/ 1 w 102"/>
                  <a:gd name="T13" fmla="*/ 1 h 142"/>
                  <a:gd name="T14" fmla="*/ 1 w 102"/>
                  <a:gd name="T15" fmla="*/ 1 h 142"/>
                  <a:gd name="T16" fmla="*/ 1 w 102"/>
                  <a:gd name="T17" fmla="*/ 1 h 142"/>
                  <a:gd name="T18" fmla="*/ 1 w 102"/>
                  <a:gd name="T19" fmla="*/ 0 h 142"/>
                  <a:gd name="T20" fmla="*/ 1 w 102"/>
                  <a:gd name="T21" fmla="*/ 1 h 142"/>
                  <a:gd name="T22" fmla="*/ 1 w 102"/>
                  <a:gd name="T23" fmla="*/ 1 h 142"/>
                  <a:gd name="T24" fmla="*/ 1 w 102"/>
                  <a:gd name="T25" fmla="*/ 1 h 142"/>
                  <a:gd name="T26" fmla="*/ 1 w 102"/>
                  <a:gd name="T27" fmla="*/ 1 h 1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2" h="142">
                    <a:moveTo>
                      <a:pt x="71" y="142"/>
                    </a:moveTo>
                    <a:lnTo>
                      <a:pt x="0" y="142"/>
                    </a:lnTo>
                    <a:lnTo>
                      <a:pt x="6" y="123"/>
                    </a:lnTo>
                    <a:lnTo>
                      <a:pt x="16" y="102"/>
                    </a:lnTo>
                    <a:lnTo>
                      <a:pt x="27" y="82"/>
                    </a:lnTo>
                    <a:lnTo>
                      <a:pt x="41" y="61"/>
                    </a:lnTo>
                    <a:lnTo>
                      <a:pt x="56" y="43"/>
                    </a:lnTo>
                    <a:lnTo>
                      <a:pt x="71" y="26"/>
                    </a:lnTo>
                    <a:lnTo>
                      <a:pt x="87" y="12"/>
                    </a:lnTo>
                    <a:lnTo>
                      <a:pt x="102" y="0"/>
                    </a:lnTo>
                    <a:lnTo>
                      <a:pt x="84" y="41"/>
                    </a:lnTo>
                    <a:lnTo>
                      <a:pt x="74" y="78"/>
                    </a:lnTo>
                    <a:lnTo>
                      <a:pt x="71" y="112"/>
                    </a:lnTo>
                    <a:lnTo>
                      <a:pt x="71" y="14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59" name="Freeform 68"/>
              <p:cNvSpPr/>
              <p:nvPr/>
            </p:nvSpPr>
            <p:spPr bwMode="auto">
              <a:xfrm>
                <a:off x="3666" y="4127"/>
                <a:ext cx="558" cy="206"/>
              </a:xfrm>
              <a:custGeom>
                <a:avLst/>
                <a:gdLst>
                  <a:gd name="T0" fmla="*/ 0 w 1117"/>
                  <a:gd name="T1" fmla="*/ 1 h 412"/>
                  <a:gd name="T2" fmla="*/ 0 w 1117"/>
                  <a:gd name="T3" fmla="*/ 1 h 412"/>
                  <a:gd name="T4" fmla="*/ 0 w 1117"/>
                  <a:gd name="T5" fmla="*/ 1 h 412"/>
                  <a:gd name="T6" fmla="*/ 0 w 1117"/>
                  <a:gd name="T7" fmla="*/ 1 h 412"/>
                  <a:gd name="T8" fmla="*/ 0 w 1117"/>
                  <a:gd name="T9" fmla="*/ 1 h 412"/>
                  <a:gd name="T10" fmla="*/ 0 w 1117"/>
                  <a:gd name="T11" fmla="*/ 1 h 412"/>
                  <a:gd name="T12" fmla="*/ 0 w 1117"/>
                  <a:gd name="T13" fmla="*/ 1 h 412"/>
                  <a:gd name="T14" fmla="*/ 0 w 1117"/>
                  <a:gd name="T15" fmla="*/ 1 h 412"/>
                  <a:gd name="T16" fmla="*/ 0 w 1117"/>
                  <a:gd name="T17" fmla="*/ 1 h 412"/>
                  <a:gd name="T18" fmla="*/ 0 w 1117"/>
                  <a:gd name="T19" fmla="*/ 1 h 412"/>
                  <a:gd name="T20" fmla="*/ 0 w 1117"/>
                  <a:gd name="T21" fmla="*/ 1 h 412"/>
                  <a:gd name="T22" fmla="*/ 0 w 1117"/>
                  <a:gd name="T23" fmla="*/ 1 h 412"/>
                  <a:gd name="T24" fmla="*/ 0 w 1117"/>
                  <a:gd name="T25" fmla="*/ 1 h 412"/>
                  <a:gd name="T26" fmla="*/ 0 w 1117"/>
                  <a:gd name="T27" fmla="*/ 1 h 412"/>
                  <a:gd name="T28" fmla="*/ 0 w 1117"/>
                  <a:gd name="T29" fmla="*/ 1 h 412"/>
                  <a:gd name="T30" fmla="*/ 0 w 1117"/>
                  <a:gd name="T31" fmla="*/ 1 h 412"/>
                  <a:gd name="T32" fmla="*/ 0 w 1117"/>
                  <a:gd name="T33" fmla="*/ 1 h 412"/>
                  <a:gd name="T34" fmla="*/ 0 w 1117"/>
                  <a:gd name="T35" fmla="*/ 1 h 412"/>
                  <a:gd name="T36" fmla="*/ 0 w 1117"/>
                  <a:gd name="T37" fmla="*/ 1 h 412"/>
                  <a:gd name="T38" fmla="*/ 0 w 1117"/>
                  <a:gd name="T39" fmla="*/ 1 h 412"/>
                  <a:gd name="T40" fmla="*/ 0 w 1117"/>
                  <a:gd name="T41" fmla="*/ 1 h 412"/>
                  <a:gd name="T42" fmla="*/ 0 w 1117"/>
                  <a:gd name="T43" fmla="*/ 1 h 412"/>
                  <a:gd name="T44" fmla="*/ 0 w 1117"/>
                  <a:gd name="T45" fmla="*/ 1 h 412"/>
                  <a:gd name="T46" fmla="*/ 0 w 1117"/>
                  <a:gd name="T47" fmla="*/ 1 h 412"/>
                  <a:gd name="T48" fmla="*/ 0 w 1117"/>
                  <a:gd name="T49" fmla="*/ 1 h 412"/>
                  <a:gd name="T50" fmla="*/ 0 w 1117"/>
                  <a:gd name="T51" fmla="*/ 1 h 412"/>
                  <a:gd name="T52" fmla="*/ 0 w 1117"/>
                  <a:gd name="T53" fmla="*/ 1 h 412"/>
                  <a:gd name="T54" fmla="*/ 0 w 1117"/>
                  <a:gd name="T55" fmla="*/ 1 h 412"/>
                  <a:gd name="T56" fmla="*/ 0 w 1117"/>
                  <a:gd name="T57" fmla="*/ 1 h 412"/>
                  <a:gd name="T58" fmla="*/ 0 w 1117"/>
                  <a:gd name="T59" fmla="*/ 1 h 412"/>
                  <a:gd name="T60" fmla="*/ 0 w 1117"/>
                  <a:gd name="T61" fmla="*/ 1 h 412"/>
                  <a:gd name="T62" fmla="*/ 0 w 1117"/>
                  <a:gd name="T63" fmla="*/ 1 h 412"/>
                  <a:gd name="T64" fmla="*/ 0 w 1117"/>
                  <a:gd name="T65" fmla="*/ 0 h 412"/>
                  <a:gd name="T66" fmla="*/ 0 w 1117"/>
                  <a:gd name="T67" fmla="*/ 1 h 412"/>
                  <a:gd name="T68" fmla="*/ 0 w 1117"/>
                  <a:gd name="T69" fmla="*/ 1 h 412"/>
                  <a:gd name="T70" fmla="*/ 0 w 1117"/>
                  <a:gd name="T71" fmla="*/ 1 h 412"/>
                  <a:gd name="T72" fmla="*/ 0 w 1117"/>
                  <a:gd name="T73" fmla="*/ 1 h 412"/>
                  <a:gd name="T74" fmla="*/ 0 w 1117"/>
                  <a:gd name="T75" fmla="*/ 1 h 412"/>
                  <a:gd name="T76" fmla="*/ 0 w 1117"/>
                  <a:gd name="T77" fmla="*/ 1 h 412"/>
                  <a:gd name="T78" fmla="*/ 0 w 1117"/>
                  <a:gd name="T79" fmla="*/ 1 h 412"/>
                  <a:gd name="T80" fmla="*/ 0 w 1117"/>
                  <a:gd name="T81" fmla="*/ 1 h 412"/>
                  <a:gd name="T82" fmla="*/ 0 w 1117"/>
                  <a:gd name="T83" fmla="*/ 1 h 412"/>
                  <a:gd name="T84" fmla="*/ 0 w 1117"/>
                  <a:gd name="T85" fmla="*/ 1 h 412"/>
                  <a:gd name="T86" fmla="*/ 0 w 1117"/>
                  <a:gd name="T87" fmla="*/ 1 h 412"/>
                  <a:gd name="T88" fmla="*/ 0 w 1117"/>
                  <a:gd name="T89" fmla="*/ 1 h 412"/>
                  <a:gd name="T90" fmla="*/ 0 w 1117"/>
                  <a:gd name="T91" fmla="*/ 1 h 412"/>
                  <a:gd name="T92" fmla="*/ 0 w 1117"/>
                  <a:gd name="T93" fmla="*/ 1 h 412"/>
                  <a:gd name="T94" fmla="*/ 0 w 1117"/>
                  <a:gd name="T95" fmla="*/ 1 h 412"/>
                  <a:gd name="T96" fmla="*/ 0 w 1117"/>
                  <a:gd name="T97" fmla="*/ 1 h 412"/>
                  <a:gd name="T98" fmla="*/ 0 w 1117"/>
                  <a:gd name="T99" fmla="*/ 1 h 412"/>
                  <a:gd name="T100" fmla="*/ 0 w 1117"/>
                  <a:gd name="T101" fmla="*/ 1 h 412"/>
                  <a:gd name="T102" fmla="*/ 0 w 1117"/>
                  <a:gd name="T103" fmla="*/ 1 h 41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17" h="412">
                    <a:moveTo>
                      <a:pt x="1093" y="212"/>
                    </a:moveTo>
                    <a:lnTo>
                      <a:pt x="1073" y="229"/>
                    </a:lnTo>
                    <a:lnTo>
                      <a:pt x="1052" y="248"/>
                    </a:lnTo>
                    <a:lnTo>
                      <a:pt x="1032" y="265"/>
                    </a:lnTo>
                    <a:lnTo>
                      <a:pt x="1011" y="284"/>
                    </a:lnTo>
                    <a:lnTo>
                      <a:pt x="990" y="301"/>
                    </a:lnTo>
                    <a:lnTo>
                      <a:pt x="971" y="317"/>
                    </a:lnTo>
                    <a:lnTo>
                      <a:pt x="951" y="334"/>
                    </a:lnTo>
                    <a:lnTo>
                      <a:pt x="934" y="349"/>
                    </a:lnTo>
                    <a:lnTo>
                      <a:pt x="917" y="363"/>
                    </a:lnTo>
                    <a:lnTo>
                      <a:pt x="900" y="376"/>
                    </a:lnTo>
                    <a:lnTo>
                      <a:pt x="888" y="387"/>
                    </a:lnTo>
                    <a:lnTo>
                      <a:pt x="876" y="397"/>
                    </a:lnTo>
                    <a:lnTo>
                      <a:pt x="867" y="403"/>
                    </a:lnTo>
                    <a:lnTo>
                      <a:pt x="860" y="409"/>
                    </a:lnTo>
                    <a:lnTo>
                      <a:pt x="857" y="412"/>
                    </a:lnTo>
                    <a:lnTo>
                      <a:pt x="826" y="410"/>
                    </a:lnTo>
                    <a:lnTo>
                      <a:pt x="791" y="409"/>
                    </a:lnTo>
                    <a:lnTo>
                      <a:pt x="753" y="408"/>
                    </a:lnTo>
                    <a:lnTo>
                      <a:pt x="714" y="406"/>
                    </a:lnTo>
                    <a:lnTo>
                      <a:pt x="672" y="403"/>
                    </a:lnTo>
                    <a:lnTo>
                      <a:pt x="630" y="401"/>
                    </a:lnTo>
                    <a:lnTo>
                      <a:pt x="587" y="399"/>
                    </a:lnTo>
                    <a:lnTo>
                      <a:pt x="542" y="395"/>
                    </a:lnTo>
                    <a:lnTo>
                      <a:pt x="499" y="393"/>
                    </a:lnTo>
                    <a:lnTo>
                      <a:pt x="455" y="391"/>
                    </a:lnTo>
                    <a:lnTo>
                      <a:pt x="412" y="387"/>
                    </a:lnTo>
                    <a:lnTo>
                      <a:pt x="371" y="385"/>
                    </a:lnTo>
                    <a:lnTo>
                      <a:pt x="330" y="383"/>
                    </a:lnTo>
                    <a:lnTo>
                      <a:pt x="292" y="380"/>
                    </a:lnTo>
                    <a:lnTo>
                      <a:pt x="257" y="378"/>
                    </a:lnTo>
                    <a:lnTo>
                      <a:pt x="224" y="377"/>
                    </a:lnTo>
                    <a:lnTo>
                      <a:pt x="209" y="376"/>
                    </a:lnTo>
                    <a:lnTo>
                      <a:pt x="193" y="376"/>
                    </a:lnTo>
                    <a:lnTo>
                      <a:pt x="178" y="375"/>
                    </a:lnTo>
                    <a:lnTo>
                      <a:pt x="162" y="375"/>
                    </a:lnTo>
                    <a:lnTo>
                      <a:pt x="147" y="374"/>
                    </a:lnTo>
                    <a:lnTo>
                      <a:pt x="131" y="374"/>
                    </a:lnTo>
                    <a:lnTo>
                      <a:pt x="116" y="372"/>
                    </a:lnTo>
                    <a:lnTo>
                      <a:pt x="101" y="372"/>
                    </a:lnTo>
                    <a:lnTo>
                      <a:pt x="80" y="334"/>
                    </a:lnTo>
                    <a:lnTo>
                      <a:pt x="63" y="289"/>
                    </a:lnTo>
                    <a:lnTo>
                      <a:pt x="48" y="241"/>
                    </a:lnTo>
                    <a:lnTo>
                      <a:pt x="36" y="190"/>
                    </a:lnTo>
                    <a:lnTo>
                      <a:pt x="24" y="142"/>
                    </a:lnTo>
                    <a:lnTo>
                      <a:pt x="15" y="97"/>
                    </a:lnTo>
                    <a:lnTo>
                      <a:pt x="7" y="58"/>
                    </a:lnTo>
                    <a:lnTo>
                      <a:pt x="0" y="28"/>
                    </a:lnTo>
                    <a:lnTo>
                      <a:pt x="11" y="62"/>
                    </a:lnTo>
                    <a:lnTo>
                      <a:pt x="25" y="100"/>
                    </a:lnTo>
                    <a:lnTo>
                      <a:pt x="41" y="141"/>
                    </a:lnTo>
                    <a:lnTo>
                      <a:pt x="59" y="181"/>
                    </a:lnTo>
                    <a:lnTo>
                      <a:pt x="77" y="220"/>
                    </a:lnTo>
                    <a:lnTo>
                      <a:pt x="94" y="256"/>
                    </a:lnTo>
                    <a:lnTo>
                      <a:pt x="110" y="287"/>
                    </a:lnTo>
                    <a:lnTo>
                      <a:pt x="124" y="311"/>
                    </a:lnTo>
                    <a:lnTo>
                      <a:pt x="131" y="284"/>
                    </a:lnTo>
                    <a:lnTo>
                      <a:pt x="138" y="257"/>
                    </a:lnTo>
                    <a:lnTo>
                      <a:pt x="146" y="234"/>
                    </a:lnTo>
                    <a:lnTo>
                      <a:pt x="156" y="211"/>
                    </a:lnTo>
                    <a:lnTo>
                      <a:pt x="169" y="191"/>
                    </a:lnTo>
                    <a:lnTo>
                      <a:pt x="184" y="172"/>
                    </a:lnTo>
                    <a:lnTo>
                      <a:pt x="204" y="153"/>
                    </a:lnTo>
                    <a:lnTo>
                      <a:pt x="227" y="136"/>
                    </a:lnTo>
                    <a:lnTo>
                      <a:pt x="214" y="158"/>
                    </a:lnTo>
                    <a:lnTo>
                      <a:pt x="201" y="184"/>
                    </a:lnTo>
                    <a:lnTo>
                      <a:pt x="191" y="216"/>
                    </a:lnTo>
                    <a:lnTo>
                      <a:pt x="184" y="248"/>
                    </a:lnTo>
                    <a:lnTo>
                      <a:pt x="182" y="281"/>
                    </a:lnTo>
                    <a:lnTo>
                      <a:pt x="188" y="314"/>
                    </a:lnTo>
                    <a:lnTo>
                      <a:pt x="200" y="344"/>
                    </a:lnTo>
                    <a:lnTo>
                      <a:pt x="224" y="370"/>
                    </a:lnTo>
                    <a:lnTo>
                      <a:pt x="250" y="344"/>
                    </a:lnTo>
                    <a:lnTo>
                      <a:pt x="270" y="305"/>
                    </a:lnTo>
                    <a:lnTo>
                      <a:pt x="284" y="261"/>
                    </a:lnTo>
                    <a:lnTo>
                      <a:pt x="291" y="211"/>
                    </a:lnTo>
                    <a:lnTo>
                      <a:pt x="290" y="158"/>
                    </a:lnTo>
                    <a:lnTo>
                      <a:pt x="282" y="105"/>
                    </a:lnTo>
                    <a:lnTo>
                      <a:pt x="264" y="54"/>
                    </a:lnTo>
                    <a:lnTo>
                      <a:pt x="237" y="8"/>
                    </a:lnTo>
                    <a:lnTo>
                      <a:pt x="261" y="35"/>
                    </a:lnTo>
                    <a:lnTo>
                      <a:pt x="282" y="63"/>
                    </a:lnTo>
                    <a:lnTo>
                      <a:pt x="299" y="96"/>
                    </a:lnTo>
                    <a:lnTo>
                      <a:pt x="314" y="130"/>
                    </a:lnTo>
                    <a:lnTo>
                      <a:pt x="326" y="168"/>
                    </a:lnTo>
                    <a:lnTo>
                      <a:pt x="334" y="211"/>
                    </a:lnTo>
                    <a:lnTo>
                      <a:pt x="340" y="258"/>
                    </a:lnTo>
                    <a:lnTo>
                      <a:pt x="341" y="309"/>
                    </a:lnTo>
                    <a:lnTo>
                      <a:pt x="355" y="288"/>
                    </a:lnTo>
                    <a:lnTo>
                      <a:pt x="371" y="266"/>
                    </a:lnTo>
                    <a:lnTo>
                      <a:pt x="389" y="244"/>
                    </a:lnTo>
                    <a:lnTo>
                      <a:pt x="409" y="222"/>
                    </a:lnTo>
                    <a:lnTo>
                      <a:pt x="429" y="203"/>
                    </a:lnTo>
                    <a:lnTo>
                      <a:pt x="450" y="184"/>
                    </a:lnTo>
                    <a:lnTo>
                      <a:pt x="471" y="171"/>
                    </a:lnTo>
                    <a:lnTo>
                      <a:pt x="492" y="160"/>
                    </a:lnTo>
                    <a:lnTo>
                      <a:pt x="482" y="180"/>
                    </a:lnTo>
                    <a:lnTo>
                      <a:pt x="469" y="203"/>
                    </a:lnTo>
                    <a:lnTo>
                      <a:pt x="451" y="227"/>
                    </a:lnTo>
                    <a:lnTo>
                      <a:pt x="433" y="251"/>
                    </a:lnTo>
                    <a:lnTo>
                      <a:pt x="416" y="275"/>
                    </a:lnTo>
                    <a:lnTo>
                      <a:pt x="399" y="297"/>
                    </a:lnTo>
                    <a:lnTo>
                      <a:pt x="387" y="318"/>
                    </a:lnTo>
                    <a:lnTo>
                      <a:pt x="381" y="334"/>
                    </a:lnTo>
                    <a:lnTo>
                      <a:pt x="388" y="339"/>
                    </a:lnTo>
                    <a:lnTo>
                      <a:pt x="397" y="344"/>
                    </a:lnTo>
                    <a:lnTo>
                      <a:pt x="408" y="348"/>
                    </a:lnTo>
                    <a:lnTo>
                      <a:pt x="418" y="353"/>
                    </a:lnTo>
                    <a:lnTo>
                      <a:pt x="431" y="356"/>
                    </a:lnTo>
                    <a:lnTo>
                      <a:pt x="443" y="360"/>
                    </a:lnTo>
                    <a:lnTo>
                      <a:pt x="457" y="361"/>
                    </a:lnTo>
                    <a:lnTo>
                      <a:pt x="471" y="360"/>
                    </a:lnTo>
                    <a:lnTo>
                      <a:pt x="470" y="326"/>
                    </a:lnTo>
                    <a:lnTo>
                      <a:pt x="464" y="285"/>
                    </a:lnTo>
                    <a:lnTo>
                      <a:pt x="454" y="240"/>
                    </a:lnTo>
                    <a:lnTo>
                      <a:pt x="440" y="192"/>
                    </a:lnTo>
                    <a:lnTo>
                      <a:pt x="423" y="146"/>
                    </a:lnTo>
                    <a:lnTo>
                      <a:pt x="401" y="103"/>
                    </a:lnTo>
                    <a:lnTo>
                      <a:pt x="374" y="66"/>
                    </a:lnTo>
                    <a:lnTo>
                      <a:pt x="345" y="36"/>
                    </a:lnTo>
                    <a:lnTo>
                      <a:pt x="374" y="58"/>
                    </a:lnTo>
                    <a:lnTo>
                      <a:pt x="399" y="79"/>
                    </a:lnTo>
                    <a:lnTo>
                      <a:pt x="423" y="103"/>
                    </a:lnTo>
                    <a:lnTo>
                      <a:pt x="443"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3" y="10"/>
                    </a:lnTo>
                    <a:lnTo>
                      <a:pt x="489" y="39"/>
                    </a:lnTo>
                    <a:lnTo>
                      <a:pt x="505" y="71"/>
                    </a:lnTo>
                    <a:lnTo>
                      <a:pt x="519" y="106"/>
                    </a:lnTo>
                    <a:lnTo>
                      <a:pt x="531" y="145"/>
                    </a:lnTo>
                    <a:lnTo>
                      <a:pt x="539" y="189"/>
                    </a:lnTo>
                    <a:lnTo>
                      <a:pt x="541" y="236"/>
                    </a:lnTo>
                    <a:lnTo>
                      <a:pt x="538" y="290"/>
                    </a:lnTo>
                    <a:lnTo>
                      <a:pt x="526" y="349"/>
                    </a:lnTo>
                    <a:lnTo>
                      <a:pt x="553" y="322"/>
                    </a:lnTo>
                    <a:lnTo>
                      <a:pt x="576" y="288"/>
                    </a:lnTo>
                    <a:lnTo>
                      <a:pt x="594" y="251"/>
                    </a:lnTo>
                    <a:lnTo>
                      <a:pt x="606" y="211"/>
                    </a:lnTo>
                    <a:lnTo>
                      <a:pt x="608" y="168"/>
                    </a:lnTo>
                    <a:lnTo>
                      <a:pt x="602" y="126"/>
                    </a:lnTo>
                    <a:lnTo>
                      <a:pt x="584" y="84"/>
                    </a:lnTo>
                    <a:lnTo>
                      <a:pt x="551" y="44"/>
                    </a:lnTo>
                    <a:lnTo>
                      <a:pt x="566" y="52"/>
                    </a:lnTo>
                    <a:lnTo>
                      <a:pt x="581" y="60"/>
                    </a:lnTo>
                    <a:lnTo>
                      <a:pt x="596" y="69"/>
                    </a:lnTo>
                    <a:lnTo>
                      <a:pt x="610" y="82"/>
                    </a:lnTo>
                    <a:lnTo>
                      <a:pt x="622" y="96"/>
                    </a:lnTo>
                    <a:lnTo>
                      <a:pt x="632" y="113"/>
                    </a:lnTo>
                    <a:lnTo>
                      <a:pt x="641" y="134"/>
                    </a:lnTo>
                    <a:lnTo>
                      <a:pt x="647" y="158"/>
                    </a:lnTo>
                    <a:lnTo>
                      <a:pt x="651" y="120"/>
                    </a:lnTo>
                    <a:lnTo>
                      <a:pt x="651" y="75"/>
                    </a:lnTo>
                    <a:lnTo>
                      <a:pt x="648" y="32"/>
                    </a:lnTo>
                    <a:lnTo>
                      <a:pt x="645" y="0"/>
                    </a:lnTo>
                    <a:lnTo>
                      <a:pt x="655" y="38"/>
                    </a:lnTo>
                    <a:lnTo>
                      <a:pt x="661" y="82"/>
                    </a:lnTo>
                    <a:lnTo>
                      <a:pt x="662" y="129"/>
                    </a:lnTo>
                    <a:lnTo>
                      <a:pt x="660" y="179"/>
                    </a:lnTo>
                    <a:lnTo>
                      <a:pt x="652" y="228"/>
                    </a:lnTo>
                    <a:lnTo>
                      <a:pt x="641" y="277"/>
                    </a:lnTo>
                    <a:lnTo>
                      <a:pt x="626" y="320"/>
                    </a:lnTo>
                    <a:lnTo>
                      <a:pt x="609" y="360"/>
                    </a:lnTo>
                    <a:lnTo>
                      <a:pt x="636" y="330"/>
                    </a:lnTo>
                    <a:lnTo>
                      <a:pt x="659" y="295"/>
                    </a:lnTo>
                    <a:lnTo>
                      <a:pt x="679" y="255"/>
                    </a:lnTo>
                    <a:lnTo>
                      <a:pt x="697" y="212"/>
                    </a:lnTo>
                    <a:lnTo>
                      <a:pt x="712" y="167"/>
                    </a:lnTo>
                    <a:lnTo>
                      <a:pt x="722" y="122"/>
                    </a:lnTo>
                    <a:lnTo>
                      <a:pt x="730" y="77"/>
                    </a:lnTo>
                    <a:lnTo>
                      <a:pt x="733" y="33"/>
                    </a:lnTo>
                    <a:lnTo>
                      <a:pt x="742" y="88"/>
                    </a:lnTo>
                    <a:lnTo>
                      <a:pt x="746" y="148"/>
                    </a:lnTo>
                    <a:lnTo>
                      <a:pt x="743" y="210"/>
                    </a:lnTo>
                    <a:lnTo>
                      <a:pt x="730" y="269"/>
                    </a:lnTo>
                    <a:lnTo>
                      <a:pt x="743" y="252"/>
                    </a:lnTo>
                    <a:lnTo>
                      <a:pt x="756" y="232"/>
                    </a:lnTo>
                    <a:lnTo>
                      <a:pt x="770" y="206"/>
                    </a:lnTo>
                    <a:lnTo>
                      <a:pt x="784" y="181"/>
                    </a:lnTo>
                    <a:lnTo>
                      <a:pt x="797" y="154"/>
                    </a:lnTo>
                    <a:lnTo>
                      <a:pt x="808" y="130"/>
                    </a:lnTo>
                    <a:lnTo>
                      <a:pt x="816" y="109"/>
                    </a:lnTo>
                    <a:lnTo>
                      <a:pt x="821" y="93"/>
                    </a:lnTo>
                    <a:lnTo>
                      <a:pt x="819" y="118"/>
                    </a:lnTo>
                    <a:lnTo>
                      <a:pt x="813" y="144"/>
                    </a:lnTo>
                    <a:lnTo>
                      <a:pt x="805" y="174"/>
                    </a:lnTo>
                    <a:lnTo>
                      <a:pt x="794" y="204"/>
                    </a:lnTo>
                    <a:lnTo>
                      <a:pt x="781" y="235"/>
                    </a:lnTo>
                    <a:lnTo>
                      <a:pt x="765" y="265"/>
                    </a:lnTo>
                    <a:lnTo>
                      <a:pt x="746" y="295"/>
                    </a:lnTo>
                    <a:lnTo>
                      <a:pt x="725" y="324"/>
                    </a:lnTo>
                    <a:lnTo>
                      <a:pt x="752" y="307"/>
                    </a:lnTo>
                    <a:lnTo>
                      <a:pt x="777" y="286"/>
                    </a:lnTo>
                    <a:lnTo>
                      <a:pt x="803" y="263"/>
                    </a:lnTo>
                    <a:lnTo>
                      <a:pt x="827" y="236"/>
                    </a:lnTo>
                    <a:lnTo>
                      <a:pt x="849" y="207"/>
                    </a:lnTo>
                    <a:lnTo>
                      <a:pt x="869" y="177"/>
                    </a:lnTo>
                    <a:lnTo>
                      <a:pt x="887" y="146"/>
                    </a:lnTo>
                    <a:lnTo>
                      <a:pt x="902" y="114"/>
                    </a:lnTo>
                    <a:lnTo>
                      <a:pt x="896" y="139"/>
                    </a:lnTo>
                    <a:lnTo>
                      <a:pt x="890" y="166"/>
                    </a:lnTo>
                    <a:lnTo>
                      <a:pt x="882" y="194"/>
                    </a:lnTo>
                    <a:lnTo>
                      <a:pt x="873" y="220"/>
                    </a:lnTo>
                    <a:lnTo>
                      <a:pt x="861" y="247"/>
                    </a:lnTo>
                    <a:lnTo>
                      <a:pt x="849" y="271"/>
                    </a:lnTo>
                    <a:lnTo>
                      <a:pt x="835" y="295"/>
                    </a:lnTo>
                    <a:lnTo>
                      <a:pt x="819" y="317"/>
                    </a:lnTo>
                    <a:lnTo>
                      <a:pt x="835" y="308"/>
                    </a:lnTo>
                    <a:lnTo>
                      <a:pt x="850" y="297"/>
                    </a:lnTo>
                    <a:lnTo>
                      <a:pt x="866" y="284"/>
                    </a:lnTo>
                    <a:lnTo>
                      <a:pt x="882" y="269"/>
                    </a:lnTo>
                    <a:lnTo>
                      <a:pt x="897" y="252"/>
                    </a:lnTo>
                    <a:lnTo>
                      <a:pt x="912" y="234"/>
                    </a:lnTo>
                    <a:lnTo>
                      <a:pt x="927" y="216"/>
                    </a:lnTo>
                    <a:lnTo>
                      <a:pt x="941" y="195"/>
                    </a:lnTo>
                    <a:lnTo>
                      <a:pt x="955" y="174"/>
                    </a:lnTo>
                    <a:lnTo>
                      <a:pt x="967" y="153"/>
                    </a:lnTo>
                    <a:lnTo>
                      <a:pt x="979" y="133"/>
                    </a:lnTo>
                    <a:lnTo>
                      <a:pt x="990" y="112"/>
                    </a:lnTo>
                    <a:lnTo>
                      <a:pt x="999" y="91"/>
                    </a:lnTo>
                    <a:lnTo>
                      <a:pt x="1008" y="70"/>
                    </a:lnTo>
                    <a:lnTo>
                      <a:pt x="1014" y="52"/>
                    </a:lnTo>
                    <a:lnTo>
                      <a:pt x="1020" y="33"/>
                    </a:lnTo>
                    <a:lnTo>
                      <a:pt x="1012" y="71"/>
                    </a:lnTo>
                    <a:lnTo>
                      <a:pt x="1004" y="107"/>
                    </a:lnTo>
                    <a:lnTo>
                      <a:pt x="994" y="141"/>
                    </a:lnTo>
                    <a:lnTo>
                      <a:pt x="983" y="173"/>
                    </a:lnTo>
                    <a:lnTo>
                      <a:pt x="968" y="206"/>
                    </a:lnTo>
                    <a:lnTo>
                      <a:pt x="950" y="242"/>
                    </a:lnTo>
                    <a:lnTo>
                      <a:pt x="927" y="279"/>
                    </a:lnTo>
                    <a:lnTo>
                      <a:pt x="897" y="322"/>
                    </a:lnTo>
                    <a:lnTo>
                      <a:pt x="910" y="314"/>
                    </a:lnTo>
                    <a:lnTo>
                      <a:pt x="925" y="304"/>
                    </a:lnTo>
                    <a:lnTo>
                      <a:pt x="940" y="294"/>
                    </a:lnTo>
                    <a:lnTo>
                      <a:pt x="956" y="282"/>
                    </a:lnTo>
                    <a:lnTo>
                      <a:pt x="972" y="270"/>
                    </a:lnTo>
                    <a:lnTo>
                      <a:pt x="988" y="257"/>
                    </a:lnTo>
                    <a:lnTo>
                      <a:pt x="1005" y="243"/>
                    </a:lnTo>
                    <a:lnTo>
                      <a:pt x="1021" y="228"/>
                    </a:lnTo>
                    <a:lnTo>
                      <a:pt x="1037" y="213"/>
                    </a:lnTo>
                    <a:lnTo>
                      <a:pt x="1052" y="197"/>
                    </a:lnTo>
                    <a:lnTo>
                      <a:pt x="1067" y="182"/>
                    </a:lnTo>
                    <a:lnTo>
                      <a:pt x="1080" y="166"/>
                    </a:lnTo>
                    <a:lnTo>
                      <a:pt x="1092" y="150"/>
                    </a:lnTo>
                    <a:lnTo>
                      <a:pt x="1102" y="135"/>
                    </a:lnTo>
                    <a:lnTo>
                      <a:pt x="1111" y="119"/>
                    </a:lnTo>
                    <a:lnTo>
                      <a:pt x="1117" y="104"/>
                    </a:lnTo>
                    <a:lnTo>
                      <a:pt x="1110" y="136"/>
                    </a:lnTo>
                    <a:lnTo>
                      <a:pt x="1103" y="166"/>
                    </a:lnTo>
                    <a:lnTo>
                      <a:pt x="1099" y="192"/>
                    </a:lnTo>
                    <a:lnTo>
                      <a:pt x="1093" y="21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60" name="Freeform 69"/>
              <p:cNvSpPr/>
              <p:nvPr/>
            </p:nvSpPr>
            <p:spPr bwMode="auto">
              <a:xfrm>
                <a:off x="4164" y="4179"/>
                <a:ext cx="202" cy="141"/>
              </a:xfrm>
              <a:custGeom>
                <a:avLst/>
                <a:gdLst>
                  <a:gd name="T0" fmla="*/ 1 w 403"/>
                  <a:gd name="T1" fmla="*/ 1 h 280"/>
                  <a:gd name="T2" fmla="*/ 1 w 403"/>
                  <a:gd name="T3" fmla="*/ 1 h 280"/>
                  <a:gd name="T4" fmla="*/ 1 w 403"/>
                  <a:gd name="T5" fmla="*/ 1 h 280"/>
                  <a:gd name="T6" fmla="*/ 1 w 403"/>
                  <a:gd name="T7" fmla="*/ 1 h 280"/>
                  <a:gd name="T8" fmla="*/ 1 w 403"/>
                  <a:gd name="T9" fmla="*/ 1 h 280"/>
                  <a:gd name="T10" fmla="*/ 1 w 403"/>
                  <a:gd name="T11" fmla="*/ 1 h 280"/>
                  <a:gd name="T12" fmla="*/ 1 w 403"/>
                  <a:gd name="T13" fmla="*/ 1 h 280"/>
                  <a:gd name="T14" fmla="*/ 1 w 403"/>
                  <a:gd name="T15" fmla="*/ 1 h 280"/>
                  <a:gd name="T16" fmla="*/ 1 w 403"/>
                  <a:gd name="T17" fmla="*/ 1 h 280"/>
                  <a:gd name="T18" fmla="*/ 1 w 403"/>
                  <a:gd name="T19" fmla="*/ 1 h 280"/>
                  <a:gd name="T20" fmla="*/ 1 w 403"/>
                  <a:gd name="T21" fmla="*/ 1 h 280"/>
                  <a:gd name="T22" fmla="*/ 1 w 403"/>
                  <a:gd name="T23" fmla="*/ 1 h 280"/>
                  <a:gd name="T24" fmla="*/ 1 w 403"/>
                  <a:gd name="T25" fmla="*/ 1 h 280"/>
                  <a:gd name="T26" fmla="*/ 1 w 403"/>
                  <a:gd name="T27" fmla="*/ 1 h 280"/>
                  <a:gd name="T28" fmla="*/ 1 w 403"/>
                  <a:gd name="T29" fmla="*/ 1 h 280"/>
                  <a:gd name="T30" fmla="*/ 1 w 403"/>
                  <a:gd name="T31" fmla="*/ 1 h 280"/>
                  <a:gd name="T32" fmla="*/ 1 w 403"/>
                  <a:gd name="T33" fmla="*/ 1 h 280"/>
                  <a:gd name="T34" fmla="*/ 1 w 403"/>
                  <a:gd name="T35" fmla="*/ 1 h 280"/>
                  <a:gd name="T36" fmla="*/ 1 w 403"/>
                  <a:gd name="T37" fmla="*/ 1 h 280"/>
                  <a:gd name="T38" fmla="*/ 1 w 403"/>
                  <a:gd name="T39" fmla="*/ 1 h 280"/>
                  <a:gd name="T40" fmla="*/ 1 w 403"/>
                  <a:gd name="T41" fmla="*/ 1 h 280"/>
                  <a:gd name="T42" fmla="*/ 1 w 403"/>
                  <a:gd name="T43" fmla="*/ 1 h 280"/>
                  <a:gd name="T44" fmla="*/ 1 w 403"/>
                  <a:gd name="T45" fmla="*/ 1 h 280"/>
                  <a:gd name="T46" fmla="*/ 1 w 403"/>
                  <a:gd name="T47" fmla="*/ 1 h 280"/>
                  <a:gd name="T48" fmla="*/ 1 w 403"/>
                  <a:gd name="T49" fmla="*/ 1 h 280"/>
                  <a:gd name="T50" fmla="*/ 1 w 403"/>
                  <a:gd name="T51" fmla="*/ 1 h 280"/>
                  <a:gd name="T52" fmla="*/ 1 w 403"/>
                  <a:gd name="T53" fmla="*/ 1 h 280"/>
                  <a:gd name="T54" fmla="*/ 1 w 403"/>
                  <a:gd name="T55" fmla="*/ 1 h 280"/>
                  <a:gd name="T56" fmla="*/ 1 w 403"/>
                  <a:gd name="T57" fmla="*/ 1 h 280"/>
                  <a:gd name="T58" fmla="*/ 1 w 403"/>
                  <a:gd name="T59" fmla="*/ 1 h 280"/>
                  <a:gd name="T60" fmla="*/ 1 w 403"/>
                  <a:gd name="T61" fmla="*/ 1 h 280"/>
                  <a:gd name="T62" fmla="*/ 1 w 403"/>
                  <a:gd name="T63" fmla="*/ 1 h 280"/>
                  <a:gd name="T64" fmla="*/ 1 w 403"/>
                  <a:gd name="T65" fmla="*/ 1 h 280"/>
                  <a:gd name="T66" fmla="*/ 1 w 403"/>
                  <a:gd name="T67" fmla="*/ 1 h 280"/>
                  <a:gd name="T68" fmla="*/ 1 w 403"/>
                  <a:gd name="T69" fmla="*/ 1 h 280"/>
                  <a:gd name="T70" fmla="*/ 1 w 403"/>
                  <a:gd name="T71" fmla="*/ 1 h 280"/>
                  <a:gd name="T72" fmla="*/ 1 w 403"/>
                  <a:gd name="T73" fmla="*/ 1 h 280"/>
                  <a:gd name="T74" fmla="*/ 1 w 403"/>
                  <a:gd name="T75" fmla="*/ 1 h 280"/>
                  <a:gd name="T76" fmla="*/ 1 w 403"/>
                  <a:gd name="T77" fmla="*/ 1 h 280"/>
                  <a:gd name="T78" fmla="*/ 1 w 403"/>
                  <a:gd name="T79" fmla="*/ 1 h 2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3" h="280">
                    <a:moveTo>
                      <a:pt x="339" y="270"/>
                    </a:moveTo>
                    <a:lnTo>
                      <a:pt x="322" y="270"/>
                    </a:lnTo>
                    <a:lnTo>
                      <a:pt x="305" y="271"/>
                    </a:lnTo>
                    <a:lnTo>
                      <a:pt x="289" y="271"/>
                    </a:lnTo>
                    <a:lnTo>
                      <a:pt x="273" y="272"/>
                    </a:lnTo>
                    <a:lnTo>
                      <a:pt x="257" y="272"/>
                    </a:lnTo>
                    <a:lnTo>
                      <a:pt x="241" y="273"/>
                    </a:lnTo>
                    <a:lnTo>
                      <a:pt x="225" y="273"/>
                    </a:lnTo>
                    <a:lnTo>
                      <a:pt x="210" y="274"/>
                    </a:lnTo>
                    <a:lnTo>
                      <a:pt x="194" y="274"/>
                    </a:lnTo>
                    <a:lnTo>
                      <a:pt x="179" y="275"/>
                    </a:lnTo>
                    <a:lnTo>
                      <a:pt x="164" y="277"/>
                    </a:lnTo>
                    <a:lnTo>
                      <a:pt x="149" y="277"/>
                    </a:lnTo>
                    <a:lnTo>
                      <a:pt x="134" y="278"/>
                    </a:lnTo>
                    <a:lnTo>
                      <a:pt x="119" y="279"/>
                    </a:lnTo>
                    <a:lnTo>
                      <a:pt x="104" y="279"/>
                    </a:lnTo>
                    <a:lnTo>
                      <a:pt x="90" y="280"/>
                    </a:lnTo>
                    <a:lnTo>
                      <a:pt x="86" y="257"/>
                    </a:lnTo>
                    <a:lnTo>
                      <a:pt x="81" y="233"/>
                    </a:lnTo>
                    <a:lnTo>
                      <a:pt x="73" y="209"/>
                    </a:lnTo>
                    <a:lnTo>
                      <a:pt x="62" y="184"/>
                    </a:lnTo>
                    <a:lnTo>
                      <a:pt x="50" y="162"/>
                    </a:lnTo>
                    <a:lnTo>
                      <a:pt x="35" y="142"/>
                    </a:lnTo>
                    <a:lnTo>
                      <a:pt x="18" y="124"/>
                    </a:lnTo>
                    <a:lnTo>
                      <a:pt x="0" y="112"/>
                    </a:lnTo>
                    <a:lnTo>
                      <a:pt x="22" y="117"/>
                    </a:lnTo>
                    <a:lnTo>
                      <a:pt x="40" y="127"/>
                    </a:lnTo>
                    <a:lnTo>
                      <a:pt x="58" y="138"/>
                    </a:lnTo>
                    <a:lnTo>
                      <a:pt x="74" y="154"/>
                    </a:lnTo>
                    <a:lnTo>
                      <a:pt x="89" y="173"/>
                    </a:lnTo>
                    <a:lnTo>
                      <a:pt x="104" y="196"/>
                    </a:lnTo>
                    <a:lnTo>
                      <a:pt x="117" y="222"/>
                    </a:lnTo>
                    <a:lnTo>
                      <a:pt x="132" y="254"/>
                    </a:lnTo>
                    <a:lnTo>
                      <a:pt x="139" y="222"/>
                    </a:lnTo>
                    <a:lnTo>
                      <a:pt x="143" y="188"/>
                    </a:lnTo>
                    <a:lnTo>
                      <a:pt x="142" y="152"/>
                    </a:lnTo>
                    <a:lnTo>
                      <a:pt x="139" y="115"/>
                    </a:lnTo>
                    <a:lnTo>
                      <a:pt x="134" y="81"/>
                    </a:lnTo>
                    <a:lnTo>
                      <a:pt x="126" y="49"/>
                    </a:lnTo>
                    <a:lnTo>
                      <a:pt x="115" y="23"/>
                    </a:lnTo>
                    <a:lnTo>
                      <a:pt x="103" y="4"/>
                    </a:lnTo>
                    <a:lnTo>
                      <a:pt x="121" y="17"/>
                    </a:lnTo>
                    <a:lnTo>
                      <a:pt x="139" y="33"/>
                    </a:lnTo>
                    <a:lnTo>
                      <a:pt x="157" y="53"/>
                    </a:lnTo>
                    <a:lnTo>
                      <a:pt x="173" y="77"/>
                    </a:lnTo>
                    <a:lnTo>
                      <a:pt x="188" y="106"/>
                    </a:lnTo>
                    <a:lnTo>
                      <a:pt x="200" y="141"/>
                    </a:lnTo>
                    <a:lnTo>
                      <a:pt x="211" y="182"/>
                    </a:lnTo>
                    <a:lnTo>
                      <a:pt x="218" y="230"/>
                    </a:lnTo>
                    <a:lnTo>
                      <a:pt x="228" y="207"/>
                    </a:lnTo>
                    <a:lnTo>
                      <a:pt x="236" y="182"/>
                    </a:lnTo>
                    <a:lnTo>
                      <a:pt x="242" y="153"/>
                    </a:lnTo>
                    <a:lnTo>
                      <a:pt x="245" y="123"/>
                    </a:lnTo>
                    <a:lnTo>
                      <a:pt x="245" y="92"/>
                    </a:lnTo>
                    <a:lnTo>
                      <a:pt x="242" y="61"/>
                    </a:lnTo>
                    <a:lnTo>
                      <a:pt x="235" y="30"/>
                    </a:lnTo>
                    <a:lnTo>
                      <a:pt x="223" y="0"/>
                    </a:lnTo>
                    <a:lnTo>
                      <a:pt x="241" y="30"/>
                    </a:lnTo>
                    <a:lnTo>
                      <a:pt x="255" y="56"/>
                    </a:lnTo>
                    <a:lnTo>
                      <a:pt x="268" y="82"/>
                    </a:lnTo>
                    <a:lnTo>
                      <a:pt x="279" y="106"/>
                    </a:lnTo>
                    <a:lnTo>
                      <a:pt x="287" y="128"/>
                    </a:lnTo>
                    <a:lnTo>
                      <a:pt x="294" y="151"/>
                    </a:lnTo>
                    <a:lnTo>
                      <a:pt x="297" y="173"/>
                    </a:lnTo>
                    <a:lnTo>
                      <a:pt x="298" y="195"/>
                    </a:lnTo>
                    <a:lnTo>
                      <a:pt x="312" y="173"/>
                    </a:lnTo>
                    <a:lnTo>
                      <a:pt x="326" y="149"/>
                    </a:lnTo>
                    <a:lnTo>
                      <a:pt x="340" y="121"/>
                    </a:lnTo>
                    <a:lnTo>
                      <a:pt x="354" y="93"/>
                    </a:lnTo>
                    <a:lnTo>
                      <a:pt x="366" y="67"/>
                    </a:lnTo>
                    <a:lnTo>
                      <a:pt x="375" y="41"/>
                    </a:lnTo>
                    <a:lnTo>
                      <a:pt x="382" y="19"/>
                    </a:lnTo>
                    <a:lnTo>
                      <a:pt x="385" y="2"/>
                    </a:lnTo>
                    <a:lnTo>
                      <a:pt x="392" y="26"/>
                    </a:lnTo>
                    <a:lnTo>
                      <a:pt x="398" y="53"/>
                    </a:lnTo>
                    <a:lnTo>
                      <a:pt x="403" y="81"/>
                    </a:lnTo>
                    <a:lnTo>
                      <a:pt x="403" y="112"/>
                    </a:lnTo>
                    <a:lnTo>
                      <a:pt x="398" y="145"/>
                    </a:lnTo>
                    <a:lnTo>
                      <a:pt x="387" y="183"/>
                    </a:lnTo>
                    <a:lnTo>
                      <a:pt x="367"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61" name="Freeform 70"/>
              <p:cNvSpPr/>
              <p:nvPr/>
            </p:nvSpPr>
            <p:spPr bwMode="auto">
              <a:xfrm>
                <a:off x="4368" y="4177"/>
                <a:ext cx="123" cy="143"/>
              </a:xfrm>
              <a:custGeom>
                <a:avLst/>
                <a:gdLst>
                  <a:gd name="T0" fmla="*/ 1 w 246"/>
                  <a:gd name="T1" fmla="*/ 1 h 285"/>
                  <a:gd name="T2" fmla="*/ 1 w 246"/>
                  <a:gd name="T3" fmla="*/ 1 h 285"/>
                  <a:gd name="T4" fmla="*/ 1 w 246"/>
                  <a:gd name="T5" fmla="*/ 1 h 285"/>
                  <a:gd name="T6" fmla="*/ 1 w 246"/>
                  <a:gd name="T7" fmla="*/ 1 h 285"/>
                  <a:gd name="T8" fmla="*/ 1 w 246"/>
                  <a:gd name="T9" fmla="*/ 1 h 285"/>
                  <a:gd name="T10" fmla="*/ 1 w 246"/>
                  <a:gd name="T11" fmla="*/ 1 h 285"/>
                  <a:gd name="T12" fmla="*/ 1 w 246"/>
                  <a:gd name="T13" fmla="*/ 1 h 285"/>
                  <a:gd name="T14" fmla="*/ 1 w 246"/>
                  <a:gd name="T15" fmla="*/ 1 h 285"/>
                  <a:gd name="T16" fmla="*/ 0 w 246"/>
                  <a:gd name="T17" fmla="*/ 1 h 285"/>
                  <a:gd name="T18" fmla="*/ 1 w 246"/>
                  <a:gd name="T19" fmla="*/ 1 h 285"/>
                  <a:gd name="T20" fmla="*/ 1 w 246"/>
                  <a:gd name="T21" fmla="*/ 1 h 285"/>
                  <a:gd name="T22" fmla="*/ 1 w 246"/>
                  <a:gd name="T23" fmla="*/ 1 h 285"/>
                  <a:gd name="T24" fmla="*/ 1 w 246"/>
                  <a:gd name="T25" fmla="*/ 1 h 285"/>
                  <a:gd name="T26" fmla="*/ 1 w 246"/>
                  <a:gd name="T27" fmla="*/ 1 h 285"/>
                  <a:gd name="T28" fmla="*/ 1 w 246"/>
                  <a:gd name="T29" fmla="*/ 1 h 285"/>
                  <a:gd name="T30" fmla="*/ 1 w 246"/>
                  <a:gd name="T31" fmla="*/ 1 h 285"/>
                  <a:gd name="T32" fmla="*/ 1 w 246"/>
                  <a:gd name="T33" fmla="*/ 1 h 285"/>
                  <a:gd name="T34" fmla="*/ 1 w 246"/>
                  <a:gd name="T35" fmla="*/ 1 h 285"/>
                  <a:gd name="T36" fmla="*/ 1 w 246"/>
                  <a:gd name="T37" fmla="*/ 1 h 285"/>
                  <a:gd name="T38" fmla="*/ 1 w 246"/>
                  <a:gd name="T39" fmla="*/ 1 h 285"/>
                  <a:gd name="T40" fmla="*/ 1 w 246"/>
                  <a:gd name="T41" fmla="*/ 1 h 285"/>
                  <a:gd name="T42" fmla="*/ 1 w 246"/>
                  <a:gd name="T43" fmla="*/ 1 h 285"/>
                  <a:gd name="T44" fmla="*/ 1 w 246"/>
                  <a:gd name="T45" fmla="*/ 1 h 285"/>
                  <a:gd name="T46" fmla="*/ 1 w 246"/>
                  <a:gd name="T47" fmla="*/ 1 h 285"/>
                  <a:gd name="T48" fmla="*/ 1 w 246"/>
                  <a:gd name="T49" fmla="*/ 0 h 285"/>
                  <a:gd name="T50" fmla="*/ 1 w 246"/>
                  <a:gd name="T51" fmla="*/ 1 h 285"/>
                  <a:gd name="T52" fmla="*/ 1 w 246"/>
                  <a:gd name="T53" fmla="*/ 1 h 285"/>
                  <a:gd name="T54" fmla="*/ 1 w 246"/>
                  <a:gd name="T55" fmla="*/ 1 h 285"/>
                  <a:gd name="T56" fmla="*/ 1 w 246"/>
                  <a:gd name="T57" fmla="*/ 1 h 285"/>
                  <a:gd name="T58" fmla="*/ 1 w 246"/>
                  <a:gd name="T59" fmla="*/ 1 h 285"/>
                  <a:gd name="T60" fmla="*/ 1 w 246"/>
                  <a:gd name="T61" fmla="*/ 1 h 285"/>
                  <a:gd name="T62" fmla="*/ 1 w 246"/>
                  <a:gd name="T63" fmla="*/ 1 h 285"/>
                  <a:gd name="T64" fmla="*/ 1 w 246"/>
                  <a:gd name="T65" fmla="*/ 1 h 2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6" h="285">
                    <a:moveTo>
                      <a:pt x="85" y="285"/>
                    </a:moveTo>
                    <a:lnTo>
                      <a:pt x="75" y="285"/>
                    </a:lnTo>
                    <a:lnTo>
                      <a:pt x="63" y="285"/>
                    </a:lnTo>
                    <a:lnTo>
                      <a:pt x="53" y="285"/>
                    </a:lnTo>
                    <a:lnTo>
                      <a:pt x="42" y="285"/>
                    </a:lnTo>
                    <a:lnTo>
                      <a:pt x="32" y="285"/>
                    </a:lnTo>
                    <a:lnTo>
                      <a:pt x="22" y="285"/>
                    </a:lnTo>
                    <a:lnTo>
                      <a:pt x="10" y="285"/>
                    </a:lnTo>
                    <a:lnTo>
                      <a:pt x="0" y="285"/>
                    </a:lnTo>
                    <a:lnTo>
                      <a:pt x="3" y="270"/>
                    </a:lnTo>
                    <a:lnTo>
                      <a:pt x="8" y="253"/>
                    </a:lnTo>
                    <a:lnTo>
                      <a:pt x="14" y="235"/>
                    </a:lnTo>
                    <a:lnTo>
                      <a:pt x="22" y="217"/>
                    </a:lnTo>
                    <a:lnTo>
                      <a:pt x="30" y="197"/>
                    </a:lnTo>
                    <a:lnTo>
                      <a:pt x="40" y="178"/>
                    </a:lnTo>
                    <a:lnTo>
                      <a:pt x="52" y="157"/>
                    </a:lnTo>
                    <a:lnTo>
                      <a:pt x="64" y="137"/>
                    </a:lnTo>
                    <a:lnTo>
                      <a:pt x="80" y="118"/>
                    </a:lnTo>
                    <a:lnTo>
                      <a:pt x="96" y="98"/>
                    </a:lnTo>
                    <a:lnTo>
                      <a:pt x="116" y="79"/>
                    </a:lnTo>
                    <a:lnTo>
                      <a:pt x="137" y="60"/>
                    </a:lnTo>
                    <a:lnTo>
                      <a:pt x="161" y="43"/>
                    </a:lnTo>
                    <a:lnTo>
                      <a:pt x="186" y="28"/>
                    </a:lnTo>
                    <a:lnTo>
                      <a:pt x="215" y="13"/>
                    </a:lnTo>
                    <a:lnTo>
                      <a:pt x="246" y="0"/>
                    </a:lnTo>
                    <a:lnTo>
                      <a:pt x="215" y="30"/>
                    </a:lnTo>
                    <a:lnTo>
                      <a:pt x="186" y="60"/>
                    </a:lnTo>
                    <a:lnTo>
                      <a:pt x="160" y="91"/>
                    </a:lnTo>
                    <a:lnTo>
                      <a:pt x="136" y="124"/>
                    </a:lnTo>
                    <a:lnTo>
                      <a:pt x="116" y="158"/>
                    </a:lnTo>
                    <a:lnTo>
                      <a:pt x="100" y="196"/>
                    </a:lnTo>
                    <a:lnTo>
                      <a:pt x="90" y="238"/>
                    </a:lnTo>
                    <a:lnTo>
                      <a:pt x="85" y="285"/>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62" name="Freeform 71"/>
              <p:cNvSpPr/>
              <p:nvPr/>
            </p:nvSpPr>
            <p:spPr bwMode="auto">
              <a:xfrm>
                <a:off x="4389" y="4134"/>
                <a:ext cx="493" cy="199"/>
              </a:xfrm>
              <a:custGeom>
                <a:avLst/>
                <a:gdLst>
                  <a:gd name="T0" fmla="*/ 1 w 986"/>
                  <a:gd name="T1" fmla="*/ 1 h 398"/>
                  <a:gd name="T2" fmla="*/ 1 w 986"/>
                  <a:gd name="T3" fmla="*/ 1 h 398"/>
                  <a:gd name="T4" fmla="*/ 1 w 986"/>
                  <a:gd name="T5" fmla="*/ 1 h 398"/>
                  <a:gd name="T6" fmla="*/ 1 w 986"/>
                  <a:gd name="T7" fmla="*/ 1 h 398"/>
                  <a:gd name="T8" fmla="*/ 1 w 986"/>
                  <a:gd name="T9" fmla="*/ 1 h 398"/>
                  <a:gd name="T10" fmla="*/ 1 w 986"/>
                  <a:gd name="T11" fmla="*/ 1 h 398"/>
                  <a:gd name="T12" fmla="*/ 1 w 986"/>
                  <a:gd name="T13" fmla="*/ 1 h 398"/>
                  <a:gd name="T14" fmla="*/ 1 w 986"/>
                  <a:gd name="T15" fmla="*/ 1 h 398"/>
                  <a:gd name="T16" fmla="*/ 1 w 986"/>
                  <a:gd name="T17" fmla="*/ 1 h 398"/>
                  <a:gd name="T18" fmla="*/ 1 w 986"/>
                  <a:gd name="T19" fmla="*/ 1 h 398"/>
                  <a:gd name="T20" fmla="*/ 1 w 986"/>
                  <a:gd name="T21" fmla="*/ 1 h 398"/>
                  <a:gd name="T22" fmla="*/ 1 w 986"/>
                  <a:gd name="T23" fmla="*/ 1 h 398"/>
                  <a:gd name="T24" fmla="*/ 1 w 986"/>
                  <a:gd name="T25" fmla="*/ 1 h 398"/>
                  <a:gd name="T26" fmla="*/ 1 w 986"/>
                  <a:gd name="T27" fmla="*/ 1 h 398"/>
                  <a:gd name="T28" fmla="*/ 1 w 986"/>
                  <a:gd name="T29" fmla="*/ 1 h 398"/>
                  <a:gd name="T30" fmla="*/ 1 w 986"/>
                  <a:gd name="T31" fmla="*/ 1 h 398"/>
                  <a:gd name="T32" fmla="*/ 1 w 986"/>
                  <a:gd name="T33" fmla="*/ 1 h 398"/>
                  <a:gd name="T34" fmla="*/ 1 w 986"/>
                  <a:gd name="T35" fmla="*/ 1 h 398"/>
                  <a:gd name="T36" fmla="*/ 1 w 986"/>
                  <a:gd name="T37" fmla="*/ 1 h 398"/>
                  <a:gd name="T38" fmla="*/ 1 w 986"/>
                  <a:gd name="T39" fmla="*/ 1 h 398"/>
                  <a:gd name="T40" fmla="*/ 1 w 986"/>
                  <a:gd name="T41" fmla="*/ 1 h 398"/>
                  <a:gd name="T42" fmla="*/ 1 w 986"/>
                  <a:gd name="T43" fmla="*/ 1 h 398"/>
                  <a:gd name="T44" fmla="*/ 1 w 986"/>
                  <a:gd name="T45" fmla="*/ 1 h 398"/>
                  <a:gd name="T46" fmla="*/ 1 w 986"/>
                  <a:gd name="T47" fmla="*/ 1 h 398"/>
                  <a:gd name="T48" fmla="*/ 1 w 986"/>
                  <a:gd name="T49" fmla="*/ 1 h 398"/>
                  <a:gd name="T50" fmla="*/ 1 w 986"/>
                  <a:gd name="T51" fmla="*/ 1 h 398"/>
                  <a:gd name="T52" fmla="*/ 1 w 986"/>
                  <a:gd name="T53" fmla="*/ 1 h 398"/>
                  <a:gd name="T54" fmla="*/ 1 w 986"/>
                  <a:gd name="T55" fmla="*/ 1 h 398"/>
                  <a:gd name="T56" fmla="*/ 1 w 986"/>
                  <a:gd name="T57" fmla="*/ 1 h 398"/>
                  <a:gd name="T58" fmla="*/ 1 w 986"/>
                  <a:gd name="T59" fmla="*/ 1 h 398"/>
                  <a:gd name="T60" fmla="*/ 1 w 986"/>
                  <a:gd name="T61" fmla="*/ 1 h 398"/>
                  <a:gd name="T62" fmla="*/ 1 w 986"/>
                  <a:gd name="T63" fmla="*/ 1 h 398"/>
                  <a:gd name="T64" fmla="*/ 1 w 986"/>
                  <a:gd name="T65" fmla="*/ 1 h 398"/>
                  <a:gd name="T66" fmla="*/ 1 w 986"/>
                  <a:gd name="T67" fmla="*/ 1 h 398"/>
                  <a:gd name="T68" fmla="*/ 1 w 986"/>
                  <a:gd name="T69" fmla="*/ 1 h 398"/>
                  <a:gd name="T70" fmla="*/ 1 w 986"/>
                  <a:gd name="T71" fmla="*/ 1 h 398"/>
                  <a:gd name="T72" fmla="*/ 1 w 986"/>
                  <a:gd name="T73" fmla="*/ 1 h 398"/>
                  <a:gd name="T74" fmla="*/ 1 w 986"/>
                  <a:gd name="T75" fmla="*/ 1 h 398"/>
                  <a:gd name="T76" fmla="*/ 1 w 986"/>
                  <a:gd name="T77" fmla="*/ 1 h 398"/>
                  <a:gd name="T78" fmla="*/ 1 w 986"/>
                  <a:gd name="T79" fmla="*/ 1 h 398"/>
                  <a:gd name="T80" fmla="*/ 1 w 986"/>
                  <a:gd name="T81" fmla="*/ 1 h 398"/>
                  <a:gd name="T82" fmla="*/ 1 w 986"/>
                  <a:gd name="T83" fmla="*/ 1 h 398"/>
                  <a:gd name="T84" fmla="*/ 1 w 986"/>
                  <a:gd name="T85" fmla="*/ 1 h 398"/>
                  <a:gd name="T86" fmla="*/ 1 w 986"/>
                  <a:gd name="T87" fmla="*/ 1 h 398"/>
                  <a:gd name="T88" fmla="*/ 1 w 986"/>
                  <a:gd name="T89" fmla="*/ 1 h 398"/>
                  <a:gd name="T90" fmla="*/ 1 w 986"/>
                  <a:gd name="T91" fmla="*/ 1 h 398"/>
                  <a:gd name="T92" fmla="*/ 1 w 986"/>
                  <a:gd name="T93" fmla="*/ 1 h 398"/>
                  <a:gd name="T94" fmla="*/ 1 w 986"/>
                  <a:gd name="T95" fmla="*/ 1 h 398"/>
                  <a:gd name="T96" fmla="*/ 1 w 986"/>
                  <a:gd name="T97" fmla="*/ 1 h 398"/>
                  <a:gd name="T98" fmla="*/ 1 w 986"/>
                  <a:gd name="T99" fmla="*/ 1 h 398"/>
                  <a:gd name="T100" fmla="*/ 1 w 986"/>
                  <a:gd name="T101" fmla="*/ 1 h 398"/>
                  <a:gd name="T102" fmla="*/ 1 w 986"/>
                  <a:gd name="T103" fmla="*/ 1 h 398"/>
                  <a:gd name="T104" fmla="*/ 1 w 986"/>
                  <a:gd name="T105" fmla="*/ 1 h 398"/>
                  <a:gd name="T106" fmla="*/ 1 w 986"/>
                  <a:gd name="T107" fmla="*/ 1 h 39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86" h="398">
                    <a:moveTo>
                      <a:pt x="901" y="398"/>
                    </a:moveTo>
                    <a:lnTo>
                      <a:pt x="867" y="398"/>
                    </a:lnTo>
                    <a:lnTo>
                      <a:pt x="829" y="398"/>
                    </a:lnTo>
                    <a:lnTo>
                      <a:pt x="789" y="398"/>
                    </a:lnTo>
                    <a:lnTo>
                      <a:pt x="747" y="396"/>
                    </a:lnTo>
                    <a:lnTo>
                      <a:pt x="702" y="396"/>
                    </a:lnTo>
                    <a:lnTo>
                      <a:pt x="656" y="394"/>
                    </a:lnTo>
                    <a:lnTo>
                      <a:pt x="608" y="393"/>
                    </a:lnTo>
                    <a:lnTo>
                      <a:pt x="561" y="392"/>
                    </a:lnTo>
                    <a:lnTo>
                      <a:pt x="513" y="389"/>
                    </a:lnTo>
                    <a:lnTo>
                      <a:pt x="467" y="388"/>
                    </a:lnTo>
                    <a:lnTo>
                      <a:pt x="421" y="386"/>
                    </a:lnTo>
                    <a:lnTo>
                      <a:pt x="376" y="384"/>
                    </a:lnTo>
                    <a:lnTo>
                      <a:pt x="334" y="383"/>
                    </a:lnTo>
                    <a:lnTo>
                      <a:pt x="294" y="380"/>
                    </a:lnTo>
                    <a:lnTo>
                      <a:pt x="258" y="378"/>
                    </a:lnTo>
                    <a:lnTo>
                      <a:pt x="225" y="377"/>
                    </a:lnTo>
                    <a:lnTo>
                      <a:pt x="210" y="376"/>
                    </a:lnTo>
                    <a:lnTo>
                      <a:pt x="194" y="376"/>
                    </a:lnTo>
                    <a:lnTo>
                      <a:pt x="179" y="374"/>
                    </a:lnTo>
                    <a:lnTo>
                      <a:pt x="163" y="373"/>
                    </a:lnTo>
                    <a:lnTo>
                      <a:pt x="148" y="373"/>
                    </a:lnTo>
                    <a:lnTo>
                      <a:pt x="132" y="372"/>
                    </a:lnTo>
                    <a:lnTo>
                      <a:pt x="117" y="372"/>
                    </a:lnTo>
                    <a:lnTo>
                      <a:pt x="102" y="372"/>
                    </a:lnTo>
                    <a:lnTo>
                      <a:pt x="81" y="334"/>
                    </a:lnTo>
                    <a:lnTo>
                      <a:pt x="64" y="289"/>
                    </a:lnTo>
                    <a:lnTo>
                      <a:pt x="48" y="241"/>
                    </a:lnTo>
                    <a:lnTo>
                      <a:pt x="35" y="190"/>
                    </a:lnTo>
                    <a:lnTo>
                      <a:pt x="23" y="142"/>
                    </a:lnTo>
                    <a:lnTo>
                      <a:pt x="14" y="97"/>
                    </a:lnTo>
                    <a:lnTo>
                      <a:pt x="6" y="57"/>
                    </a:lnTo>
                    <a:lnTo>
                      <a:pt x="0" y="27"/>
                    </a:lnTo>
                    <a:lnTo>
                      <a:pt x="12" y="62"/>
                    </a:lnTo>
                    <a:lnTo>
                      <a:pt x="26" y="100"/>
                    </a:lnTo>
                    <a:lnTo>
                      <a:pt x="42" y="140"/>
                    </a:lnTo>
                    <a:lnTo>
                      <a:pt x="59" y="181"/>
                    </a:lnTo>
                    <a:lnTo>
                      <a:pt x="77" y="220"/>
                    </a:lnTo>
                    <a:lnTo>
                      <a:pt x="95" y="256"/>
                    </a:lnTo>
                    <a:lnTo>
                      <a:pt x="110" y="287"/>
                    </a:lnTo>
                    <a:lnTo>
                      <a:pt x="124" y="311"/>
                    </a:lnTo>
                    <a:lnTo>
                      <a:pt x="130" y="283"/>
                    </a:lnTo>
                    <a:lnTo>
                      <a:pt x="139" y="257"/>
                    </a:lnTo>
                    <a:lnTo>
                      <a:pt x="147" y="234"/>
                    </a:lnTo>
                    <a:lnTo>
                      <a:pt x="157" y="211"/>
                    </a:lnTo>
                    <a:lnTo>
                      <a:pt x="170" y="190"/>
                    </a:lnTo>
                    <a:lnTo>
                      <a:pt x="185" y="170"/>
                    </a:lnTo>
                    <a:lnTo>
                      <a:pt x="204" y="152"/>
                    </a:lnTo>
                    <a:lnTo>
                      <a:pt x="227" y="135"/>
                    </a:lnTo>
                    <a:lnTo>
                      <a:pt x="215" y="157"/>
                    </a:lnTo>
                    <a:lnTo>
                      <a:pt x="202" y="184"/>
                    </a:lnTo>
                    <a:lnTo>
                      <a:pt x="191" y="214"/>
                    </a:lnTo>
                    <a:lnTo>
                      <a:pt x="185" y="248"/>
                    </a:lnTo>
                    <a:lnTo>
                      <a:pt x="182" y="281"/>
                    </a:lnTo>
                    <a:lnTo>
                      <a:pt x="188" y="313"/>
                    </a:lnTo>
                    <a:lnTo>
                      <a:pt x="201" y="343"/>
                    </a:lnTo>
                    <a:lnTo>
                      <a:pt x="225" y="370"/>
                    </a:lnTo>
                    <a:lnTo>
                      <a:pt x="250" y="343"/>
                    </a:lnTo>
                    <a:lnTo>
                      <a:pt x="271" y="305"/>
                    </a:lnTo>
                    <a:lnTo>
                      <a:pt x="285" y="260"/>
                    </a:lnTo>
                    <a:lnTo>
                      <a:pt x="292" y="211"/>
                    </a:lnTo>
                    <a:lnTo>
                      <a:pt x="291" y="158"/>
                    </a:lnTo>
                    <a:lnTo>
                      <a:pt x="282" y="105"/>
                    </a:lnTo>
                    <a:lnTo>
                      <a:pt x="264" y="54"/>
                    </a:lnTo>
                    <a:lnTo>
                      <a:pt x="238" y="8"/>
                    </a:lnTo>
                    <a:lnTo>
                      <a:pt x="262" y="34"/>
                    </a:lnTo>
                    <a:lnTo>
                      <a:pt x="282" y="63"/>
                    </a:lnTo>
                    <a:lnTo>
                      <a:pt x="300" y="95"/>
                    </a:lnTo>
                    <a:lnTo>
                      <a:pt x="315" y="130"/>
                    </a:lnTo>
                    <a:lnTo>
                      <a:pt x="325" y="168"/>
                    </a:lnTo>
                    <a:lnTo>
                      <a:pt x="333" y="211"/>
                    </a:lnTo>
                    <a:lnTo>
                      <a:pt x="339" y="258"/>
                    </a:lnTo>
                    <a:lnTo>
                      <a:pt x="340" y="309"/>
                    </a:lnTo>
                    <a:lnTo>
                      <a:pt x="354" y="288"/>
                    </a:lnTo>
                    <a:lnTo>
                      <a:pt x="370" y="266"/>
                    </a:lnTo>
                    <a:lnTo>
                      <a:pt x="388" y="244"/>
                    </a:lnTo>
                    <a:lnTo>
                      <a:pt x="409" y="222"/>
                    </a:lnTo>
                    <a:lnTo>
                      <a:pt x="430" y="203"/>
                    </a:lnTo>
                    <a:lnTo>
                      <a:pt x="451" y="184"/>
                    </a:lnTo>
                    <a:lnTo>
                      <a:pt x="471" y="170"/>
                    </a:lnTo>
                    <a:lnTo>
                      <a:pt x="492" y="160"/>
                    </a:lnTo>
                    <a:lnTo>
                      <a:pt x="483" y="180"/>
                    </a:lnTo>
                    <a:lnTo>
                      <a:pt x="469" y="203"/>
                    </a:lnTo>
                    <a:lnTo>
                      <a:pt x="452" y="227"/>
                    </a:lnTo>
                    <a:lnTo>
                      <a:pt x="433" y="251"/>
                    </a:lnTo>
                    <a:lnTo>
                      <a:pt x="415" y="275"/>
                    </a:lnTo>
                    <a:lnTo>
                      <a:pt x="399" y="297"/>
                    </a:lnTo>
                    <a:lnTo>
                      <a:pt x="387" y="318"/>
                    </a:lnTo>
                    <a:lnTo>
                      <a:pt x="380" y="334"/>
                    </a:lnTo>
                    <a:lnTo>
                      <a:pt x="388" y="339"/>
                    </a:lnTo>
                    <a:lnTo>
                      <a:pt x="396" y="343"/>
                    </a:lnTo>
                    <a:lnTo>
                      <a:pt x="407" y="348"/>
                    </a:lnTo>
                    <a:lnTo>
                      <a:pt x="418" y="353"/>
                    </a:lnTo>
                    <a:lnTo>
                      <a:pt x="431" y="356"/>
                    </a:lnTo>
                    <a:lnTo>
                      <a:pt x="444" y="360"/>
                    </a:lnTo>
                    <a:lnTo>
                      <a:pt x="458" y="361"/>
                    </a:lnTo>
                    <a:lnTo>
                      <a:pt x="471" y="360"/>
                    </a:lnTo>
                    <a:lnTo>
                      <a:pt x="470" y="326"/>
                    </a:lnTo>
                    <a:lnTo>
                      <a:pt x="464" y="285"/>
                    </a:lnTo>
                    <a:lnTo>
                      <a:pt x="454" y="240"/>
                    </a:lnTo>
                    <a:lnTo>
                      <a:pt x="440" y="192"/>
                    </a:lnTo>
                    <a:lnTo>
                      <a:pt x="423" y="146"/>
                    </a:lnTo>
                    <a:lnTo>
                      <a:pt x="401" y="102"/>
                    </a:lnTo>
                    <a:lnTo>
                      <a:pt x="375" y="65"/>
                    </a:lnTo>
                    <a:lnTo>
                      <a:pt x="346" y="36"/>
                    </a:lnTo>
                    <a:lnTo>
                      <a:pt x="375" y="57"/>
                    </a:lnTo>
                    <a:lnTo>
                      <a:pt x="400" y="79"/>
                    </a:lnTo>
                    <a:lnTo>
                      <a:pt x="423" y="102"/>
                    </a:lnTo>
                    <a:lnTo>
                      <a:pt x="444"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4" y="10"/>
                    </a:lnTo>
                    <a:lnTo>
                      <a:pt x="490" y="39"/>
                    </a:lnTo>
                    <a:lnTo>
                      <a:pt x="506" y="70"/>
                    </a:lnTo>
                    <a:lnTo>
                      <a:pt x="520" y="106"/>
                    </a:lnTo>
                    <a:lnTo>
                      <a:pt x="531" y="145"/>
                    </a:lnTo>
                    <a:lnTo>
                      <a:pt x="539" y="188"/>
                    </a:lnTo>
                    <a:lnTo>
                      <a:pt x="542" y="236"/>
                    </a:lnTo>
                    <a:lnTo>
                      <a:pt x="538" y="290"/>
                    </a:lnTo>
                    <a:lnTo>
                      <a:pt x="527" y="349"/>
                    </a:lnTo>
                    <a:lnTo>
                      <a:pt x="553" y="321"/>
                    </a:lnTo>
                    <a:lnTo>
                      <a:pt x="576" y="288"/>
                    </a:lnTo>
                    <a:lnTo>
                      <a:pt x="595" y="251"/>
                    </a:lnTo>
                    <a:lnTo>
                      <a:pt x="606" y="211"/>
                    </a:lnTo>
                    <a:lnTo>
                      <a:pt x="608" y="168"/>
                    </a:lnTo>
                    <a:lnTo>
                      <a:pt x="603" y="125"/>
                    </a:lnTo>
                    <a:lnTo>
                      <a:pt x="584" y="83"/>
                    </a:lnTo>
                    <a:lnTo>
                      <a:pt x="552" y="42"/>
                    </a:lnTo>
                    <a:lnTo>
                      <a:pt x="567" y="50"/>
                    </a:lnTo>
                    <a:lnTo>
                      <a:pt x="582" y="59"/>
                    </a:lnTo>
                    <a:lnTo>
                      <a:pt x="597" y="69"/>
                    </a:lnTo>
                    <a:lnTo>
                      <a:pt x="611" y="80"/>
                    </a:lnTo>
                    <a:lnTo>
                      <a:pt x="622" y="95"/>
                    </a:lnTo>
                    <a:lnTo>
                      <a:pt x="633" y="113"/>
                    </a:lnTo>
                    <a:lnTo>
                      <a:pt x="642" y="134"/>
                    </a:lnTo>
                    <a:lnTo>
                      <a:pt x="648" y="158"/>
                    </a:lnTo>
                    <a:lnTo>
                      <a:pt x="651" y="120"/>
                    </a:lnTo>
                    <a:lnTo>
                      <a:pt x="651" y="75"/>
                    </a:lnTo>
                    <a:lnTo>
                      <a:pt x="649" y="32"/>
                    </a:lnTo>
                    <a:lnTo>
                      <a:pt x="645" y="0"/>
                    </a:lnTo>
                    <a:lnTo>
                      <a:pt x="656" y="38"/>
                    </a:lnTo>
                    <a:lnTo>
                      <a:pt x="661" y="82"/>
                    </a:lnTo>
                    <a:lnTo>
                      <a:pt x="663" y="129"/>
                    </a:lnTo>
                    <a:lnTo>
                      <a:pt x="660" y="178"/>
                    </a:lnTo>
                    <a:lnTo>
                      <a:pt x="652" y="228"/>
                    </a:lnTo>
                    <a:lnTo>
                      <a:pt x="642" y="276"/>
                    </a:lnTo>
                    <a:lnTo>
                      <a:pt x="627" y="320"/>
                    </a:lnTo>
                    <a:lnTo>
                      <a:pt x="610" y="360"/>
                    </a:lnTo>
                    <a:lnTo>
                      <a:pt x="636" y="330"/>
                    </a:lnTo>
                    <a:lnTo>
                      <a:pt x="659" y="295"/>
                    </a:lnTo>
                    <a:lnTo>
                      <a:pt x="680" y="255"/>
                    </a:lnTo>
                    <a:lnTo>
                      <a:pt x="697" y="212"/>
                    </a:lnTo>
                    <a:lnTo>
                      <a:pt x="711" y="167"/>
                    </a:lnTo>
                    <a:lnTo>
                      <a:pt x="722" y="122"/>
                    </a:lnTo>
                    <a:lnTo>
                      <a:pt x="729" y="77"/>
                    </a:lnTo>
                    <a:lnTo>
                      <a:pt x="733" y="33"/>
                    </a:lnTo>
                    <a:lnTo>
                      <a:pt x="741" y="87"/>
                    </a:lnTo>
                    <a:lnTo>
                      <a:pt x="745" y="147"/>
                    </a:lnTo>
                    <a:lnTo>
                      <a:pt x="743" y="210"/>
                    </a:lnTo>
                    <a:lnTo>
                      <a:pt x="730" y="268"/>
                    </a:lnTo>
                    <a:lnTo>
                      <a:pt x="743" y="252"/>
                    </a:lnTo>
                    <a:lnTo>
                      <a:pt x="757" y="232"/>
                    </a:lnTo>
                    <a:lnTo>
                      <a:pt x="771" y="206"/>
                    </a:lnTo>
                    <a:lnTo>
                      <a:pt x="785" y="180"/>
                    </a:lnTo>
                    <a:lnTo>
                      <a:pt x="797" y="153"/>
                    </a:lnTo>
                    <a:lnTo>
                      <a:pt x="809" y="129"/>
                    </a:lnTo>
                    <a:lnTo>
                      <a:pt x="817" y="108"/>
                    </a:lnTo>
                    <a:lnTo>
                      <a:pt x="821" y="93"/>
                    </a:lnTo>
                    <a:lnTo>
                      <a:pt x="819" y="117"/>
                    </a:lnTo>
                    <a:lnTo>
                      <a:pt x="813" y="144"/>
                    </a:lnTo>
                    <a:lnTo>
                      <a:pt x="805" y="174"/>
                    </a:lnTo>
                    <a:lnTo>
                      <a:pt x="795" y="204"/>
                    </a:lnTo>
                    <a:lnTo>
                      <a:pt x="781" y="235"/>
                    </a:lnTo>
                    <a:lnTo>
                      <a:pt x="765" y="265"/>
                    </a:lnTo>
                    <a:lnTo>
                      <a:pt x="747" y="295"/>
                    </a:lnTo>
                    <a:lnTo>
                      <a:pt x="726" y="324"/>
                    </a:lnTo>
                    <a:lnTo>
                      <a:pt x="752" y="306"/>
                    </a:lnTo>
                    <a:lnTo>
                      <a:pt x="778" y="286"/>
                    </a:lnTo>
                    <a:lnTo>
                      <a:pt x="803" y="263"/>
                    </a:lnTo>
                    <a:lnTo>
                      <a:pt x="827" y="236"/>
                    </a:lnTo>
                    <a:lnTo>
                      <a:pt x="849" y="207"/>
                    </a:lnTo>
                    <a:lnTo>
                      <a:pt x="870" y="177"/>
                    </a:lnTo>
                    <a:lnTo>
                      <a:pt x="887" y="146"/>
                    </a:lnTo>
                    <a:lnTo>
                      <a:pt x="902" y="114"/>
                    </a:lnTo>
                    <a:lnTo>
                      <a:pt x="896" y="139"/>
                    </a:lnTo>
                    <a:lnTo>
                      <a:pt x="891" y="166"/>
                    </a:lnTo>
                    <a:lnTo>
                      <a:pt x="882" y="193"/>
                    </a:lnTo>
                    <a:lnTo>
                      <a:pt x="873" y="220"/>
                    </a:lnTo>
                    <a:lnTo>
                      <a:pt x="862" y="247"/>
                    </a:lnTo>
                    <a:lnTo>
                      <a:pt x="849" y="271"/>
                    </a:lnTo>
                    <a:lnTo>
                      <a:pt x="835" y="295"/>
                    </a:lnTo>
                    <a:lnTo>
                      <a:pt x="819" y="317"/>
                    </a:lnTo>
                    <a:lnTo>
                      <a:pt x="849" y="297"/>
                    </a:lnTo>
                    <a:lnTo>
                      <a:pt x="877" y="271"/>
                    </a:lnTo>
                    <a:lnTo>
                      <a:pt x="902" y="237"/>
                    </a:lnTo>
                    <a:lnTo>
                      <a:pt x="925" y="200"/>
                    </a:lnTo>
                    <a:lnTo>
                      <a:pt x="945" y="161"/>
                    </a:lnTo>
                    <a:lnTo>
                      <a:pt x="962" y="122"/>
                    </a:lnTo>
                    <a:lnTo>
                      <a:pt x="976" y="83"/>
                    </a:lnTo>
                    <a:lnTo>
                      <a:pt x="986" y="46"/>
                    </a:lnTo>
                    <a:lnTo>
                      <a:pt x="980" y="86"/>
                    </a:lnTo>
                    <a:lnTo>
                      <a:pt x="979" y="128"/>
                    </a:lnTo>
                    <a:lnTo>
                      <a:pt x="980" y="169"/>
                    </a:lnTo>
                    <a:lnTo>
                      <a:pt x="984" y="210"/>
                    </a:lnTo>
                    <a:lnTo>
                      <a:pt x="986" y="247"/>
                    </a:lnTo>
                    <a:lnTo>
                      <a:pt x="986" y="282"/>
                    </a:lnTo>
                    <a:lnTo>
                      <a:pt x="983" y="312"/>
                    </a:lnTo>
                    <a:lnTo>
                      <a:pt x="975" y="339"/>
                    </a:lnTo>
                    <a:lnTo>
                      <a:pt x="901" y="398"/>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grpSp>
        <p:grpSp>
          <p:nvGrpSpPr>
            <p:cNvPr id="63" name="Group 72"/>
            <p:cNvGrpSpPr/>
            <p:nvPr/>
          </p:nvGrpSpPr>
          <p:grpSpPr bwMode="auto">
            <a:xfrm>
              <a:off x="1344" y="4105"/>
              <a:ext cx="1479" cy="215"/>
              <a:chOff x="3452" y="4125"/>
              <a:chExt cx="1479" cy="215"/>
            </a:xfrm>
          </p:grpSpPr>
          <p:sp>
            <p:nvSpPr>
              <p:cNvPr id="64" name="Freeform 73"/>
              <p:cNvSpPr/>
              <p:nvPr/>
            </p:nvSpPr>
            <p:spPr bwMode="auto">
              <a:xfrm>
                <a:off x="3592" y="4158"/>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2" y="8"/>
                    </a:lnTo>
                    <a:lnTo>
                      <a:pt x="27" y="4"/>
                    </a:lnTo>
                    <a:lnTo>
                      <a:pt x="21" y="0"/>
                    </a:lnTo>
                    <a:lnTo>
                      <a:pt x="14" y="0"/>
                    </a:lnTo>
                    <a:lnTo>
                      <a:pt x="9" y="1"/>
                    </a:lnTo>
                    <a:lnTo>
                      <a:pt x="4" y="6"/>
                    </a:lnTo>
                    <a:lnTo>
                      <a:pt x="0" y="12"/>
                    </a:lnTo>
                    <a:lnTo>
                      <a:pt x="0" y="19"/>
                    </a:lnTo>
                    <a:lnTo>
                      <a:pt x="3" y="24"/>
                    </a:lnTo>
                    <a:lnTo>
                      <a:pt x="7" y="29"/>
                    </a:lnTo>
                    <a:lnTo>
                      <a:pt x="13" y="32"/>
                    </a:lnTo>
                    <a:lnTo>
                      <a:pt x="20" y="32"/>
                    </a:lnTo>
                    <a:lnTo>
                      <a:pt x="26" y="30"/>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65" name="Freeform 74"/>
              <p:cNvSpPr/>
              <p:nvPr/>
            </p:nvSpPr>
            <p:spPr bwMode="auto">
              <a:xfrm>
                <a:off x="3668" y="4235"/>
                <a:ext cx="16" cy="16"/>
              </a:xfrm>
              <a:custGeom>
                <a:avLst/>
                <a:gdLst>
                  <a:gd name="T0" fmla="*/ 0 w 34"/>
                  <a:gd name="T1" fmla="*/ 1 h 32"/>
                  <a:gd name="T2" fmla="*/ 0 w 34"/>
                  <a:gd name="T3" fmla="*/ 1 h 32"/>
                  <a:gd name="T4" fmla="*/ 0 w 34"/>
                  <a:gd name="T5" fmla="*/ 1 h 32"/>
                  <a:gd name="T6" fmla="*/ 0 w 34"/>
                  <a:gd name="T7" fmla="*/ 1 h 32"/>
                  <a:gd name="T8" fmla="*/ 0 w 34"/>
                  <a:gd name="T9" fmla="*/ 0 h 32"/>
                  <a:gd name="T10" fmla="*/ 0 w 34"/>
                  <a:gd name="T11" fmla="*/ 0 h 32"/>
                  <a:gd name="T12" fmla="*/ 0 w 34"/>
                  <a:gd name="T13" fmla="*/ 1 h 32"/>
                  <a:gd name="T14" fmla="*/ 0 w 34"/>
                  <a:gd name="T15" fmla="*/ 1 h 32"/>
                  <a:gd name="T16" fmla="*/ 0 w 34"/>
                  <a:gd name="T17" fmla="*/ 1 h 32"/>
                  <a:gd name="T18" fmla="*/ 0 w 34"/>
                  <a:gd name="T19" fmla="*/ 1 h 32"/>
                  <a:gd name="T20" fmla="*/ 0 w 34"/>
                  <a:gd name="T21" fmla="*/ 1 h 32"/>
                  <a:gd name="T22" fmla="*/ 0 w 34"/>
                  <a:gd name="T23" fmla="*/ 1 h 32"/>
                  <a:gd name="T24" fmla="*/ 0 w 34"/>
                  <a:gd name="T25" fmla="*/ 1 h 32"/>
                  <a:gd name="T26" fmla="*/ 0 w 34"/>
                  <a:gd name="T27" fmla="*/ 1 h 32"/>
                  <a:gd name="T28" fmla="*/ 0 w 34"/>
                  <a:gd name="T29" fmla="*/ 1 h 32"/>
                  <a:gd name="T30" fmla="*/ 0 w 34"/>
                  <a:gd name="T31" fmla="*/ 1 h 32"/>
                  <a:gd name="T32" fmla="*/ 0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3"/>
                    </a:lnTo>
                    <a:lnTo>
                      <a:pt x="31" y="8"/>
                    </a:lnTo>
                    <a:lnTo>
                      <a:pt x="27" y="3"/>
                    </a:lnTo>
                    <a:lnTo>
                      <a:pt x="21" y="0"/>
                    </a:lnTo>
                    <a:lnTo>
                      <a:pt x="14" y="0"/>
                    </a:lnTo>
                    <a:lnTo>
                      <a:pt x="8" y="2"/>
                    </a:lnTo>
                    <a:lnTo>
                      <a:pt x="4" y="6"/>
                    </a:lnTo>
                    <a:lnTo>
                      <a:pt x="0" y="12"/>
                    </a:lnTo>
                    <a:lnTo>
                      <a:pt x="0" y="18"/>
                    </a:lnTo>
                    <a:lnTo>
                      <a:pt x="3" y="24"/>
                    </a:lnTo>
                    <a:lnTo>
                      <a:pt x="7" y="28"/>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66" name="Freeform 75"/>
              <p:cNvSpPr/>
              <p:nvPr/>
            </p:nvSpPr>
            <p:spPr bwMode="auto">
              <a:xfrm>
                <a:off x="3668" y="4194"/>
                <a:ext cx="16" cy="17"/>
              </a:xfrm>
              <a:custGeom>
                <a:avLst/>
                <a:gdLst>
                  <a:gd name="T0" fmla="*/ 0 w 33"/>
                  <a:gd name="T1" fmla="*/ 1 h 32"/>
                  <a:gd name="T2" fmla="*/ 0 w 33"/>
                  <a:gd name="T3" fmla="*/ 1 h 32"/>
                  <a:gd name="T4" fmla="*/ 0 w 33"/>
                  <a:gd name="T5" fmla="*/ 1 h 32"/>
                  <a:gd name="T6" fmla="*/ 0 w 33"/>
                  <a:gd name="T7" fmla="*/ 1 h 32"/>
                  <a:gd name="T8" fmla="*/ 0 w 33"/>
                  <a:gd name="T9" fmla="*/ 0 h 32"/>
                  <a:gd name="T10" fmla="*/ 0 w 33"/>
                  <a:gd name="T11" fmla="*/ 0 h 32"/>
                  <a:gd name="T12" fmla="*/ 0 w 33"/>
                  <a:gd name="T13" fmla="*/ 1 h 32"/>
                  <a:gd name="T14" fmla="*/ 0 w 33"/>
                  <a:gd name="T15" fmla="*/ 1 h 32"/>
                  <a:gd name="T16" fmla="*/ 0 w 33"/>
                  <a:gd name="T17" fmla="*/ 1 h 32"/>
                  <a:gd name="T18" fmla="*/ 0 w 33"/>
                  <a:gd name="T19" fmla="*/ 1 h 32"/>
                  <a:gd name="T20" fmla="*/ 0 w 33"/>
                  <a:gd name="T21" fmla="*/ 1 h 32"/>
                  <a:gd name="T22" fmla="*/ 0 w 33"/>
                  <a:gd name="T23" fmla="*/ 1 h 32"/>
                  <a:gd name="T24" fmla="*/ 0 w 33"/>
                  <a:gd name="T25" fmla="*/ 1 h 32"/>
                  <a:gd name="T26" fmla="*/ 0 w 33"/>
                  <a:gd name="T27" fmla="*/ 1 h 32"/>
                  <a:gd name="T28" fmla="*/ 0 w 33"/>
                  <a:gd name="T29" fmla="*/ 1 h 32"/>
                  <a:gd name="T30" fmla="*/ 0 w 33"/>
                  <a:gd name="T31" fmla="*/ 1 h 32"/>
                  <a:gd name="T32" fmla="*/ 0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19"/>
                    </a:moveTo>
                    <a:lnTo>
                      <a:pt x="33" y="13"/>
                    </a:lnTo>
                    <a:lnTo>
                      <a:pt x="30" y="7"/>
                    </a:lnTo>
                    <a:lnTo>
                      <a:pt x="26" y="2"/>
                    </a:lnTo>
                    <a:lnTo>
                      <a:pt x="20" y="0"/>
                    </a:lnTo>
                    <a:lnTo>
                      <a:pt x="13" y="0"/>
                    </a:lnTo>
                    <a:lnTo>
                      <a:pt x="7" y="1"/>
                    </a:lnTo>
                    <a:lnTo>
                      <a:pt x="3" y="6"/>
                    </a:lnTo>
                    <a:lnTo>
                      <a:pt x="0" y="11"/>
                    </a:lnTo>
                    <a:lnTo>
                      <a:pt x="0" y="18"/>
                    </a:lnTo>
                    <a:lnTo>
                      <a:pt x="1" y="24"/>
                    </a:lnTo>
                    <a:lnTo>
                      <a:pt x="6" y="29"/>
                    </a:lnTo>
                    <a:lnTo>
                      <a:pt x="12" y="32"/>
                    </a:lnTo>
                    <a:lnTo>
                      <a:pt x="19" y="32"/>
                    </a:lnTo>
                    <a:lnTo>
                      <a:pt x="25" y="30"/>
                    </a:lnTo>
                    <a:lnTo>
                      <a:pt x="29" y="25"/>
                    </a:lnTo>
                    <a:lnTo>
                      <a:pt x="33" y="1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67" name="Freeform 76"/>
              <p:cNvSpPr/>
              <p:nvPr/>
            </p:nvSpPr>
            <p:spPr bwMode="auto">
              <a:xfrm>
                <a:off x="3671" y="4153"/>
                <a:ext cx="16" cy="17"/>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6" y="3"/>
                    </a:lnTo>
                    <a:lnTo>
                      <a:pt x="20" y="0"/>
                    </a:lnTo>
                    <a:lnTo>
                      <a:pt x="14" y="0"/>
                    </a:lnTo>
                    <a:lnTo>
                      <a:pt x="8" y="1"/>
                    </a:lnTo>
                    <a:lnTo>
                      <a:pt x="4" y="6"/>
                    </a:lnTo>
                    <a:lnTo>
                      <a:pt x="0" y="11"/>
                    </a:lnTo>
                    <a:lnTo>
                      <a:pt x="0" y="18"/>
                    </a:lnTo>
                    <a:lnTo>
                      <a:pt x="1" y="24"/>
                    </a:lnTo>
                    <a:lnTo>
                      <a:pt x="6" y="29"/>
                    </a:lnTo>
                    <a:lnTo>
                      <a:pt x="12" y="32"/>
                    </a:lnTo>
                    <a:lnTo>
                      <a:pt x="19" y="32"/>
                    </a:lnTo>
                    <a:lnTo>
                      <a:pt x="24" y="30"/>
                    </a:lnTo>
                    <a:lnTo>
                      <a:pt x="29" y="25"/>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68" name="Freeform 77"/>
              <p:cNvSpPr/>
              <p:nvPr/>
            </p:nvSpPr>
            <p:spPr bwMode="auto">
              <a:xfrm>
                <a:off x="3772" y="4256"/>
                <a:ext cx="17" cy="16"/>
              </a:xfrm>
              <a:custGeom>
                <a:avLst/>
                <a:gdLst>
                  <a:gd name="T0" fmla="*/ 1 w 33"/>
                  <a:gd name="T1" fmla="*/ 1 h 32"/>
                  <a:gd name="T2" fmla="*/ 1 w 33"/>
                  <a:gd name="T3" fmla="*/ 1 h 32"/>
                  <a:gd name="T4" fmla="*/ 1 w 33"/>
                  <a:gd name="T5" fmla="*/ 1 h 32"/>
                  <a:gd name="T6" fmla="*/ 1 w 33"/>
                  <a:gd name="T7" fmla="*/ 1 h 32"/>
                  <a:gd name="T8" fmla="*/ 1 w 33"/>
                  <a:gd name="T9" fmla="*/ 0 h 32"/>
                  <a:gd name="T10" fmla="*/ 1 w 33"/>
                  <a:gd name="T11" fmla="*/ 0 h 32"/>
                  <a:gd name="T12" fmla="*/ 1 w 33"/>
                  <a:gd name="T13" fmla="*/ 1 h 32"/>
                  <a:gd name="T14" fmla="*/ 1 w 33"/>
                  <a:gd name="T15" fmla="*/ 1 h 32"/>
                  <a:gd name="T16" fmla="*/ 0 w 33"/>
                  <a:gd name="T17" fmla="*/ 1 h 32"/>
                  <a:gd name="T18" fmla="*/ 0 w 33"/>
                  <a:gd name="T19" fmla="*/ 1 h 32"/>
                  <a:gd name="T20" fmla="*/ 1 w 33"/>
                  <a:gd name="T21" fmla="*/ 1 h 32"/>
                  <a:gd name="T22" fmla="*/ 1 w 33"/>
                  <a:gd name="T23" fmla="*/ 1 h 32"/>
                  <a:gd name="T24" fmla="*/ 1 w 33"/>
                  <a:gd name="T25" fmla="*/ 1 h 32"/>
                  <a:gd name="T26" fmla="*/ 1 w 33"/>
                  <a:gd name="T27" fmla="*/ 1 h 32"/>
                  <a:gd name="T28" fmla="*/ 1 w 33"/>
                  <a:gd name="T29" fmla="*/ 1 h 32"/>
                  <a:gd name="T30" fmla="*/ 1 w 33"/>
                  <a:gd name="T31" fmla="*/ 1 h 32"/>
                  <a:gd name="T32" fmla="*/ 1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20"/>
                    </a:moveTo>
                    <a:lnTo>
                      <a:pt x="33" y="14"/>
                    </a:lnTo>
                    <a:lnTo>
                      <a:pt x="31" y="8"/>
                    </a:lnTo>
                    <a:lnTo>
                      <a:pt x="26" y="4"/>
                    </a:lnTo>
                    <a:lnTo>
                      <a:pt x="20" y="0"/>
                    </a:lnTo>
                    <a:lnTo>
                      <a:pt x="14" y="0"/>
                    </a:lnTo>
                    <a:lnTo>
                      <a:pt x="8" y="1"/>
                    </a:lnTo>
                    <a:lnTo>
                      <a:pt x="3" y="6"/>
                    </a:lnTo>
                    <a:lnTo>
                      <a:pt x="0" y="12"/>
                    </a:lnTo>
                    <a:lnTo>
                      <a:pt x="0" y="19"/>
                    </a:lnTo>
                    <a:lnTo>
                      <a:pt x="2" y="24"/>
                    </a:lnTo>
                    <a:lnTo>
                      <a:pt x="7" y="29"/>
                    </a:lnTo>
                    <a:lnTo>
                      <a:pt x="12" y="32"/>
                    </a:lnTo>
                    <a:lnTo>
                      <a:pt x="19" y="32"/>
                    </a:lnTo>
                    <a:lnTo>
                      <a:pt x="25" y="30"/>
                    </a:lnTo>
                    <a:lnTo>
                      <a:pt x="30" y="26"/>
                    </a:lnTo>
                    <a:lnTo>
                      <a:pt x="33"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69" name="Freeform 78"/>
              <p:cNvSpPr/>
              <p:nvPr/>
            </p:nvSpPr>
            <p:spPr bwMode="auto">
              <a:xfrm>
                <a:off x="3768" y="4216"/>
                <a:ext cx="17" cy="16"/>
              </a:xfrm>
              <a:custGeom>
                <a:avLst/>
                <a:gdLst>
                  <a:gd name="T0" fmla="*/ 1 w 32"/>
                  <a:gd name="T1" fmla="*/ 0 h 33"/>
                  <a:gd name="T2" fmla="*/ 1 w 32"/>
                  <a:gd name="T3" fmla="*/ 0 h 33"/>
                  <a:gd name="T4" fmla="*/ 1 w 32"/>
                  <a:gd name="T5" fmla="*/ 0 h 33"/>
                  <a:gd name="T6" fmla="*/ 1 w 32"/>
                  <a:gd name="T7" fmla="*/ 0 h 33"/>
                  <a:gd name="T8" fmla="*/ 1 w 32"/>
                  <a:gd name="T9" fmla="*/ 0 h 33"/>
                  <a:gd name="T10" fmla="*/ 1 w 32"/>
                  <a:gd name="T11" fmla="*/ 0 h 33"/>
                  <a:gd name="T12" fmla="*/ 1 w 32"/>
                  <a:gd name="T13" fmla="*/ 0 h 33"/>
                  <a:gd name="T14" fmla="*/ 1 w 32"/>
                  <a:gd name="T15" fmla="*/ 0 h 33"/>
                  <a:gd name="T16" fmla="*/ 0 w 32"/>
                  <a:gd name="T17" fmla="*/ 0 h 33"/>
                  <a:gd name="T18" fmla="*/ 0 w 32"/>
                  <a:gd name="T19" fmla="*/ 0 h 33"/>
                  <a:gd name="T20" fmla="*/ 1 w 32"/>
                  <a:gd name="T21" fmla="*/ 0 h 33"/>
                  <a:gd name="T22" fmla="*/ 1 w 32"/>
                  <a:gd name="T23" fmla="*/ 0 h 33"/>
                  <a:gd name="T24" fmla="*/ 1 w 32"/>
                  <a:gd name="T25" fmla="*/ 0 h 33"/>
                  <a:gd name="T26" fmla="*/ 1 w 32"/>
                  <a:gd name="T27" fmla="*/ 0 h 33"/>
                  <a:gd name="T28" fmla="*/ 1 w 32"/>
                  <a:gd name="T29" fmla="*/ 0 h 33"/>
                  <a:gd name="T30" fmla="*/ 1 w 32"/>
                  <a:gd name="T31" fmla="*/ 0 h 33"/>
                  <a:gd name="T32" fmla="*/ 1 w 3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1" y="9"/>
                    </a:lnTo>
                    <a:lnTo>
                      <a:pt x="26" y="4"/>
                    </a:lnTo>
                    <a:lnTo>
                      <a:pt x="21" y="0"/>
                    </a:lnTo>
                    <a:lnTo>
                      <a:pt x="14" y="0"/>
                    </a:lnTo>
                    <a:lnTo>
                      <a:pt x="8" y="3"/>
                    </a:lnTo>
                    <a:lnTo>
                      <a:pt x="3" y="7"/>
                    </a:lnTo>
                    <a:lnTo>
                      <a:pt x="0" y="13"/>
                    </a:lnTo>
                    <a:lnTo>
                      <a:pt x="0" y="20"/>
                    </a:lnTo>
                    <a:lnTo>
                      <a:pt x="2" y="26"/>
                    </a:lnTo>
                    <a:lnTo>
                      <a:pt x="7" y="30"/>
                    </a:lnTo>
                    <a:lnTo>
                      <a:pt x="13" y="33"/>
                    </a:lnTo>
                    <a:lnTo>
                      <a:pt x="18" y="33"/>
                    </a:lnTo>
                    <a:lnTo>
                      <a:pt x="24" y="32"/>
                    </a:lnTo>
                    <a:lnTo>
                      <a:pt x="29"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70" name="Freeform 79"/>
              <p:cNvSpPr/>
              <p:nvPr/>
            </p:nvSpPr>
            <p:spPr bwMode="auto">
              <a:xfrm>
                <a:off x="3774" y="4175"/>
                <a:ext cx="16" cy="17"/>
              </a:xfrm>
              <a:custGeom>
                <a:avLst/>
                <a:gdLst>
                  <a:gd name="T0" fmla="*/ 0 w 33"/>
                  <a:gd name="T1" fmla="*/ 1 h 33"/>
                  <a:gd name="T2" fmla="*/ 0 w 33"/>
                  <a:gd name="T3" fmla="*/ 1 h 33"/>
                  <a:gd name="T4" fmla="*/ 0 w 33"/>
                  <a:gd name="T5" fmla="*/ 1 h 33"/>
                  <a:gd name="T6" fmla="*/ 0 w 33"/>
                  <a:gd name="T7" fmla="*/ 1 h 33"/>
                  <a:gd name="T8" fmla="*/ 0 w 33"/>
                  <a:gd name="T9" fmla="*/ 0 h 33"/>
                  <a:gd name="T10" fmla="*/ 0 w 33"/>
                  <a:gd name="T11" fmla="*/ 0 h 33"/>
                  <a:gd name="T12" fmla="*/ 0 w 33"/>
                  <a:gd name="T13" fmla="*/ 1 h 33"/>
                  <a:gd name="T14" fmla="*/ 0 w 33"/>
                  <a:gd name="T15" fmla="*/ 1 h 33"/>
                  <a:gd name="T16" fmla="*/ 0 w 33"/>
                  <a:gd name="T17" fmla="*/ 1 h 33"/>
                  <a:gd name="T18" fmla="*/ 0 w 33"/>
                  <a:gd name="T19" fmla="*/ 1 h 33"/>
                  <a:gd name="T20" fmla="*/ 0 w 33"/>
                  <a:gd name="T21" fmla="*/ 1 h 33"/>
                  <a:gd name="T22" fmla="*/ 0 w 33"/>
                  <a:gd name="T23" fmla="*/ 1 h 33"/>
                  <a:gd name="T24" fmla="*/ 0 w 33"/>
                  <a:gd name="T25" fmla="*/ 1 h 33"/>
                  <a:gd name="T26" fmla="*/ 0 w 33"/>
                  <a:gd name="T27" fmla="*/ 1 h 33"/>
                  <a:gd name="T28" fmla="*/ 0 w 33"/>
                  <a:gd name="T29" fmla="*/ 1 h 33"/>
                  <a:gd name="T30" fmla="*/ 0 w 33"/>
                  <a:gd name="T31" fmla="*/ 1 h 33"/>
                  <a:gd name="T32" fmla="*/ 0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33" y="21"/>
                    </a:moveTo>
                    <a:lnTo>
                      <a:pt x="33" y="14"/>
                    </a:lnTo>
                    <a:lnTo>
                      <a:pt x="30" y="8"/>
                    </a:lnTo>
                    <a:lnTo>
                      <a:pt x="27" y="3"/>
                    </a:lnTo>
                    <a:lnTo>
                      <a:pt x="21" y="0"/>
                    </a:lnTo>
                    <a:lnTo>
                      <a:pt x="14" y="0"/>
                    </a:lnTo>
                    <a:lnTo>
                      <a:pt x="8" y="2"/>
                    </a:lnTo>
                    <a:lnTo>
                      <a:pt x="4" y="7"/>
                    </a:lnTo>
                    <a:lnTo>
                      <a:pt x="0" y="12"/>
                    </a:lnTo>
                    <a:lnTo>
                      <a:pt x="0" y="19"/>
                    </a:lnTo>
                    <a:lnTo>
                      <a:pt x="3" y="25"/>
                    </a:lnTo>
                    <a:lnTo>
                      <a:pt x="6" y="30"/>
                    </a:lnTo>
                    <a:lnTo>
                      <a:pt x="12" y="33"/>
                    </a:lnTo>
                    <a:lnTo>
                      <a:pt x="19" y="33"/>
                    </a:lnTo>
                    <a:lnTo>
                      <a:pt x="25" y="31"/>
                    </a:lnTo>
                    <a:lnTo>
                      <a:pt x="29" y="26"/>
                    </a:lnTo>
                    <a:lnTo>
                      <a:pt x="33"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71" name="Freeform 80"/>
              <p:cNvSpPr/>
              <p:nvPr/>
            </p:nvSpPr>
            <p:spPr bwMode="auto">
              <a:xfrm>
                <a:off x="3789" y="4136"/>
                <a:ext cx="16" cy="17"/>
              </a:xfrm>
              <a:custGeom>
                <a:avLst/>
                <a:gdLst>
                  <a:gd name="T0" fmla="*/ 1 w 32"/>
                  <a:gd name="T1" fmla="*/ 1 h 34"/>
                  <a:gd name="T2" fmla="*/ 1 w 32"/>
                  <a:gd name="T3" fmla="*/ 1 h 34"/>
                  <a:gd name="T4" fmla="*/ 1 w 32"/>
                  <a:gd name="T5" fmla="*/ 1 h 34"/>
                  <a:gd name="T6" fmla="*/ 1 w 32"/>
                  <a:gd name="T7" fmla="*/ 1 h 34"/>
                  <a:gd name="T8" fmla="*/ 1 w 32"/>
                  <a:gd name="T9" fmla="*/ 0 h 34"/>
                  <a:gd name="T10" fmla="*/ 1 w 32"/>
                  <a:gd name="T11" fmla="*/ 0 h 34"/>
                  <a:gd name="T12" fmla="*/ 1 w 32"/>
                  <a:gd name="T13" fmla="*/ 1 h 34"/>
                  <a:gd name="T14" fmla="*/ 1 w 32"/>
                  <a:gd name="T15" fmla="*/ 1 h 34"/>
                  <a:gd name="T16" fmla="*/ 0 w 32"/>
                  <a:gd name="T17" fmla="*/ 1 h 34"/>
                  <a:gd name="T18" fmla="*/ 0 w 32"/>
                  <a:gd name="T19" fmla="*/ 1 h 34"/>
                  <a:gd name="T20" fmla="*/ 1 w 32"/>
                  <a:gd name="T21" fmla="*/ 1 h 34"/>
                  <a:gd name="T22" fmla="*/ 1 w 32"/>
                  <a:gd name="T23" fmla="*/ 1 h 34"/>
                  <a:gd name="T24" fmla="*/ 1 w 32"/>
                  <a:gd name="T25" fmla="*/ 1 h 34"/>
                  <a:gd name="T26" fmla="*/ 1 w 32"/>
                  <a:gd name="T27" fmla="*/ 1 h 34"/>
                  <a:gd name="T28" fmla="*/ 1 w 32"/>
                  <a:gd name="T29" fmla="*/ 1 h 34"/>
                  <a:gd name="T30" fmla="*/ 1 w 32"/>
                  <a:gd name="T31" fmla="*/ 1 h 34"/>
                  <a:gd name="T32" fmla="*/ 1 w 32"/>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4">
                    <a:moveTo>
                      <a:pt x="32" y="21"/>
                    </a:moveTo>
                    <a:lnTo>
                      <a:pt x="32" y="14"/>
                    </a:lnTo>
                    <a:lnTo>
                      <a:pt x="31" y="8"/>
                    </a:lnTo>
                    <a:lnTo>
                      <a:pt x="27" y="4"/>
                    </a:lnTo>
                    <a:lnTo>
                      <a:pt x="21" y="0"/>
                    </a:lnTo>
                    <a:lnTo>
                      <a:pt x="14" y="0"/>
                    </a:lnTo>
                    <a:lnTo>
                      <a:pt x="8" y="3"/>
                    </a:lnTo>
                    <a:lnTo>
                      <a:pt x="4" y="7"/>
                    </a:lnTo>
                    <a:lnTo>
                      <a:pt x="0" y="13"/>
                    </a:lnTo>
                    <a:lnTo>
                      <a:pt x="0" y="20"/>
                    </a:lnTo>
                    <a:lnTo>
                      <a:pt x="2" y="26"/>
                    </a:lnTo>
                    <a:lnTo>
                      <a:pt x="7" y="30"/>
                    </a:lnTo>
                    <a:lnTo>
                      <a:pt x="13" y="34"/>
                    </a:lnTo>
                    <a:lnTo>
                      <a:pt x="20" y="34"/>
                    </a:lnTo>
                    <a:lnTo>
                      <a:pt x="25" y="32"/>
                    </a:lnTo>
                    <a:lnTo>
                      <a:pt x="30"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72" name="Freeform 81"/>
              <p:cNvSpPr/>
              <p:nvPr/>
            </p:nvSpPr>
            <p:spPr bwMode="auto">
              <a:xfrm>
                <a:off x="3842" y="4235"/>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1" y="8"/>
                    </a:lnTo>
                    <a:lnTo>
                      <a:pt x="27" y="3"/>
                    </a:lnTo>
                    <a:lnTo>
                      <a:pt x="21" y="0"/>
                    </a:lnTo>
                    <a:lnTo>
                      <a:pt x="14" y="0"/>
                    </a:lnTo>
                    <a:lnTo>
                      <a:pt x="8" y="2"/>
                    </a:lnTo>
                    <a:lnTo>
                      <a:pt x="4" y="7"/>
                    </a:lnTo>
                    <a:lnTo>
                      <a:pt x="0" y="12"/>
                    </a:lnTo>
                    <a:lnTo>
                      <a:pt x="0" y="18"/>
                    </a:lnTo>
                    <a:lnTo>
                      <a:pt x="3" y="24"/>
                    </a:lnTo>
                    <a:lnTo>
                      <a:pt x="7" y="29"/>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73" name="Freeform 82"/>
              <p:cNvSpPr/>
              <p:nvPr/>
            </p:nvSpPr>
            <p:spPr bwMode="auto">
              <a:xfrm>
                <a:off x="3857" y="4201"/>
                <a:ext cx="16" cy="16"/>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7" y="3"/>
                    </a:lnTo>
                    <a:lnTo>
                      <a:pt x="21" y="0"/>
                    </a:lnTo>
                    <a:lnTo>
                      <a:pt x="14" y="0"/>
                    </a:lnTo>
                    <a:lnTo>
                      <a:pt x="8" y="2"/>
                    </a:lnTo>
                    <a:lnTo>
                      <a:pt x="4" y="7"/>
                    </a:lnTo>
                    <a:lnTo>
                      <a:pt x="0" y="12"/>
                    </a:lnTo>
                    <a:lnTo>
                      <a:pt x="0" y="18"/>
                    </a:lnTo>
                    <a:lnTo>
                      <a:pt x="2" y="24"/>
                    </a:lnTo>
                    <a:lnTo>
                      <a:pt x="6" y="28"/>
                    </a:lnTo>
                    <a:lnTo>
                      <a:pt x="12" y="32"/>
                    </a:lnTo>
                    <a:lnTo>
                      <a:pt x="18" y="32"/>
                    </a:lnTo>
                    <a:lnTo>
                      <a:pt x="24" y="31"/>
                    </a:lnTo>
                    <a:lnTo>
                      <a:pt x="29" y="26"/>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74" name="Freeform 83"/>
              <p:cNvSpPr/>
              <p:nvPr/>
            </p:nvSpPr>
            <p:spPr bwMode="auto">
              <a:xfrm>
                <a:off x="3861" y="4164"/>
                <a:ext cx="16" cy="17"/>
              </a:xfrm>
              <a:custGeom>
                <a:avLst/>
                <a:gdLst>
                  <a:gd name="T0" fmla="*/ 1 w 32"/>
                  <a:gd name="T1" fmla="*/ 1 h 33"/>
                  <a:gd name="T2" fmla="*/ 1 w 32"/>
                  <a:gd name="T3" fmla="*/ 1 h 33"/>
                  <a:gd name="T4" fmla="*/ 1 w 32"/>
                  <a:gd name="T5" fmla="*/ 1 h 33"/>
                  <a:gd name="T6" fmla="*/ 1 w 32"/>
                  <a:gd name="T7" fmla="*/ 1 h 33"/>
                  <a:gd name="T8" fmla="*/ 1 w 32"/>
                  <a:gd name="T9" fmla="*/ 0 h 33"/>
                  <a:gd name="T10" fmla="*/ 1 w 32"/>
                  <a:gd name="T11" fmla="*/ 0 h 33"/>
                  <a:gd name="T12" fmla="*/ 1 w 32"/>
                  <a:gd name="T13" fmla="*/ 1 h 33"/>
                  <a:gd name="T14" fmla="*/ 1 w 32"/>
                  <a:gd name="T15" fmla="*/ 1 h 33"/>
                  <a:gd name="T16" fmla="*/ 0 w 32"/>
                  <a:gd name="T17" fmla="*/ 1 h 33"/>
                  <a:gd name="T18" fmla="*/ 0 w 32"/>
                  <a:gd name="T19" fmla="*/ 1 h 33"/>
                  <a:gd name="T20" fmla="*/ 1 w 32"/>
                  <a:gd name="T21" fmla="*/ 1 h 33"/>
                  <a:gd name="T22" fmla="*/ 1 w 32"/>
                  <a:gd name="T23" fmla="*/ 1 h 33"/>
                  <a:gd name="T24" fmla="*/ 1 w 32"/>
                  <a:gd name="T25" fmla="*/ 1 h 33"/>
                  <a:gd name="T26" fmla="*/ 1 w 32"/>
                  <a:gd name="T27" fmla="*/ 1 h 33"/>
                  <a:gd name="T28" fmla="*/ 1 w 32"/>
                  <a:gd name="T29" fmla="*/ 1 h 33"/>
                  <a:gd name="T30" fmla="*/ 1 w 32"/>
                  <a:gd name="T31" fmla="*/ 1 h 33"/>
                  <a:gd name="T32" fmla="*/ 1 w 32"/>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0" y="8"/>
                    </a:lnTo>
                    <a:lnTo>
                      <a:pt x="27" y="3"/>
                    </a:lnTo>
                    <a:lnTo>
                      <a:pt x="21" y="0"/>
                    </a:lnTo>
                    <a:lnTo>
                      <a:pt x="14" y="0"/>
                    </a:lnTo>
                    <a:lnTo>
                      <a:pt x="8" y="2"/>
                    </a:lnTo>
                    <a:lnTo>
                      <a:pt x="4" y="7"/>
                    </a:lnTo>
                    <a:lnTo>
                      <a:pt x="0" y="13"/>
                    </a:lnTo>
                    <a:lnTo>
                      <a:pt x="0" y="19"/>
                    </a:lnTo>
                    <a:lnTo>
                      <a:pt x="2" y="25"/>
                    </a:lnTo>
                    <a:lnTo>
                      <a:pt x="6" y="30"/>
                    </a:lnTo>
                    <a:lnTo>
                      <a:pt x="12" y="33"/>
                    </a:lnTo>
                    <a:lnTo>
                      <a:pt x="19" y="33"/>
                    </a:lnTo>
                    <a:lnTo>
                      <a:pt x="24" y="31"/>
                    </a:lnTo>
                    <a:lnTo>
                      <a:pt x="29" y="26"/>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75" name="Freeform 84"/>
              <p:cNvSpPr/>
              <p:nvPr/>
            </p:nvSpPr>
            <p:spPr bwMode="auto">
              <a:xfrm>
                <a:off x="4066" y="4265"/>
                <a:ext cx="40" cy="40"/>
              </a:xfrm>
              <a:custGeom>
                <a:avLst/>
                <a:gdLst>
                  <a:gd name="T0" fmla="*/ 1 w 80"/>
                  <a:gd name="T1" fmla="*/ 0 h 80"/>
                  <a:gd name="T2" fmla="*/ 1 w 80"/>
                  <a:gd name="T3" fmla="*/ 0 h 80"/>
                  <a:gd name="T4" fmla="*/ 1 w 80"/>
                  <a:gd name="T5" fmla="*/ 1 h 80"/>
                  <a:gd name="T6" fmla="*/ 1 w 80"/>
                  <a:gd name="T7" fmla="*/ 1 h 80"/>
                  <a:gd name="T8" fmla="*/ 1 w 80"/>
                  <a:gd name="T9" fmla="*/ 1 h 80"/>
                  <a:gd name="T10" fmla="*/ 1 w 80"/>
                  <a:gd name="T11" fmla="*/ 1 h 80"/>
                  <a:gd name="T12" fmla="*/ 1 w 80"/>
                  <a:gd name="T13" fmla="*/ 1 h 80"/>
                  <a:gd name="T14" fmla="*/ 1 w 80"/>
                  <a:gd name="T15" fmla="*/ 1 h 80"/>
                  <a:gd name="T16" fmla="*/ 0 w 80"/>
                  <a:gd name="T17" fmla="*/ 1 h 80"/>
                  <a:gd name="T18" fmla="*/ 0 w 80"/>
                  <a:gd name="T19" fmla="*/ 1 h 80"/>
                  <a:gd name="T20" fmla="*/ 0 w 80"/>
                  <a:gd name="T21" fmla="*/ 1 h 80"/>
                  <a:gd name="T22" fmla="*/ 1 w 80"/>
                  <a:gd name="T23" fmla="*/ 1 h 80"/>
                  <a:gd name="T24" fmla="*/ 1 w 80"/>
                  <a:gd name="T25" fmla="*/ 1 h 80"/>
                  <a:gd name="T26" fmla="*/ 1 w 80"/>
                  <a:gd name="T27" fmla="*/ 1 h 80"/>
                  <a:gd name="T28" fmla="*/ 1 w 80"/>
                  <a:gd name="T29" fmla="*/ 1 h 80"/>
                  <a:gd name="T30" fmla="*/ 1 w 80"/>
                  <a:gd name="T31" fmla="*/ 1 h 80"/>
                  <a:gd name="T32" fmla="*/ 1 w 80"/>
                  <a:gd name="T33" fmla="*/ 1 h 80"/>
                  <a:gd name="T34" fmla="*/ 1 w 80"/>
                  <a:gd name="T35" fmla="*/ 1 h 80"/>
                  <a:gd name="T36" fmla="*/ 1 w 80"/>
                  <a:gd name="T37" fmla="*/ 1 h 80"/>
                  <a:gd name="T38" fmla="*/ 1 w 80"/>
                  <a:gd name="T39" fmla="*/ 1 h 80"/>
                  <a:gd name="T40" fmla="*/ 1 w 80"/>
                  <a:gd name="T41" fmla="*/ 1 h 80"/>
                  <a:gd name="T42" fmla="*/ 1 w 80"/>
                  <a:gd name="T43" fmla="*/ 1 h 80"/>
                  <a:gd name="T44" fmla="*/ 1 w 80"/>
                  <a:gd name="T45" fmla="*/ 1 h 80"/>
                  <a:gd name="T46" fmla="*/ 1 w 80"/>
                  <a:gd name="T47" fmla="*/ 1 h 80"/>
                  <a:gd name="T48" fmla="*/ 1 w 80"/>
                  <a:gd name="T49" fmla="*/ 1 h 80"/>
                  <a:gd name="T50" fmla="*/ 1 w 80"/>
                  <a:gd name="T51" fmla="*/ 1 h 80"/>
                  <a:gd name="T52" fmla="*/ 1 w 80"/>
                  <a:gd name="T53" fmla="*/ 1 h 80"/>
                  <a:gd name="T54" fmla="*/ 1 w 80"/>
                  <a:gd name="T55" fmla="*/ 1 h 80"/>
                  <a:gd name="T56" fmla="*/ 1 w 80"/>
                  <a:gd name="T57" fmla="*/ 1 h 80"/>
                  <a:gd name="T58" fmla="*/ 1 w 80"/>
                  <a:gd name="T59" fmla="*/ 1 h 80"/>
                  <a:gd name="T60" fmla="*/ 1 w 80"/>
                  <a:gd name="T61" fmla="*/ 1 h 80"/>
                  <a:gd name="T62" fmla="*/ 1 w 80"/>
                  <a:gd name="T63" fmla="*/ 1 h 80"/>
                  <a:gd name="T64" fmla="*/ 1 w 80"/>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80">
                    <a:moveTo>
                      <a:pt x="46" y="0"/>
                    </a:moveTo>
                    <a:lnTo>
                      <a:pt x="38" y="0"/>
                    </a:lnTo>
                    <a:lnTo>
                      <a:pt x="30" y="2"/>
                    </a:lnTo>
                    <a:lnTo>
                      <a:pt x="23" y="4"/>
                    </a:lnTo>
                    <a:lnTo>
                      <a:pt x="16" y="7"/>
                    </a:lnTo>
                    <a:lnTo>
                      <a:pt x="11" y="12"/>
                    </a:lnTo>
                    <a:lnTo>
                      <a:pt x="6" y="19"/>
                    </a:lnTo>
                    <a:lnTo>
                      <a:pt x="3" y="26"/>
                    </a:lnTo>
                    <a:lnTo>
                      <a:pt x="0" y="33"/>
                    </a:lnTo>
                    <a:lnTo>
                      <a:pt x="0" y="41"/>
                    </a:lnTo>
                    <a:lnTo>
                      <a:pt x="0" y="49"/>
                    </a:lnTo>
                    <a:lnTo>
                      <a:pt x="4" y="56"/>
                    </a:lnTo>
                    <a:lnTo>
                      <a:pt x="7" y="63"/>
                    </a:lnTo>
                    <a:lnTo>
                      <a:pt x="12" y="69"/>
                    </a:lnTo>
                    <a:lnTo>
                      <a:pt x="18" y="74"/>
                    </a:lnTo>
                    <a:lnTo>
                      <a:pt x="24" y="78"/>
                    </a:lnTo>
                    <a:lnTo>
                      <a:pt x="32" y="80"/>
                    </a:lnTo>
                    <a:lnTo>
                      <a:pt x="41" y="80"/>
                    </a:lnTo>
                    <a:lnTo>
                      <a:pt x="49" y="79"/>
                    </a:lnTo>
                    <a:lnTo>
                      <a:pt x="56" y="77"/>
                    </a:lnTo>
                    <a:lnTo>
                      <a:pt x="62" y="73"/>
                    </a:lnTo>
                    <a:lnTo>
                      <a:pt x="68" y="67"/>
                    </a:lnTo>
                    <a:lnTo>
                      <a:pt x="73" y="62"/>
                    </a:lnTo>
                    <a:lnTo>
                      <a:pt x="76" y="55"/>
                    </a:lnTo>
                    <a:lnTo>
                      <a:pt x="79" y="47"/>
                    </a:lnTo>
                    <a:lnTo>
                      <a:pt x="80" y="39"/>
                    </a:lnTo>
                    <a:lnTo>
                      <a:pt x="79" y="30"/>
                    </a:lnTo>
                    <a:lnTo>
                      <a:pt x="76" y="24"/>
                    </a:lnTo>
                    <a:lnTo>
                      <a:pt x="73" y="17"/>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76" name="Freeform 85"/>
              <p:cNvSpPr/>
              <p:nvPr/>
            </p:nvSpPr>
            <p:spPr bwMode="auto">
              <a:xfrm>
                <a:off x="4136" y="4223"/>
                <a:ext cx="40" cy="39"/>
              </a:xfrm>
              <a:custGeom>
                <a:avLst/>
                <a:gdLst>
                  <a:gd name="T0" fmla="*/ 1 w 79"/>
                  <a:gd name="T1" fmla="*/ 0 h 80"/>
                  <a:gd name="T2" fmla="*/ 1 w 79"/>
                  <a:gd name="T3" fmla="*/ 0 h 80"/>
                  <a:gd name="T4" fmla="*/ 1 w 79"/>
                  <a:gd name="T5" fmla="*/ 0 h 80"/>
                  <a:gd name="T6" fmla="*/ 1 w 79"/>
                  <a:gd name="T7" fmla="*/ 0 h 80"/>
                  <a:gd name="T8" fmla="*/ 1 w 79"/>
                  <a:gd name="T9" fmla="*/ 0 h 80"/>
                  <a:gd name="T10" fmla="*/ 1 w 79"/>
                  <a:gd name="T11" fmla="*/ 0 h 80"/>
                  <a:gd name="T12" fmla="*/ 1 w 79"/>
                  <a:gd name="T13" fmla="*/ 0 h 80"/>
                  <a:gd name="T14" fmla="*/ 1 w 79"/>
                  <a:gd name="T15" fmla="*/ 0 h 80"/>
                  <a:gd name="T16" fmla="*/ 0 w 79"/>
                  <a:gd name="T17" fmla="*/ 0 h 80"/>
                  <a:gd name="T18" fmla="*/ 0 w 79"/>
                  <a:gd name="T19" fmla="*/ 0 h 80"/>
                  <a:gd name="T20" fmla="*/ 1 w 79"/>
                  <a:gd name="T21" fmla="*/ 0 h 80"/>
                  <a:gd name="T22" fmla="*/ 1 w 79"/>
                  <a:gd name="T23" fmla="*/ 0 h 80"/>
                  <a:gd name="T24" fmla="*/ 1 w 79"/>
                  <a:gd name="T25" fmla="*/ 0 h 80"/>
                  <a:gd name="T26" fmla="*/ 1 w 79"/>
                  <a:gd name="T27" fmla="*/ 0 h 80"/>
                  <a:gd name="T28" fmla="*/ 1 w 79"/>
                  <a:gd name="T29" fmla="*/ 0 h 80"/>
                  <a:gd name="T30" fmla="*/ 1 w 79"/>
                  <a:gd name="T31" fmla="*/ 0 h 80"/>
                  <a:gd name="T32" fmla="*/ 1 w 79"/>
                  <a:gd name="T33" fmla="*/ 0 h 80"/>
                  <a:gd name="T34" fmla="*/ 1 w 79"/>
                  <a:gd name="T35" fmla="*/ 0 h 80"/>
                  <a:gd name="T36" fmla="*/ 1 w 79"/>
                  <a:gd name="T37" fmla="*/ 0 h 80"/>
                  <a:gd name="T38" fmla="*/ 1 w 79"/>
                  <a:gd name="T39" fmla="*/ 0 h 80"/>
                  <a:gd name="T40" fmla="*/ 1 w 79"/>
                  <a:gd name="T41" fmla="*/ 0 h 80"/>
                  <a:gd name="T42" fmla="*/ 1 w 79"/>
                  <a:gd name="T43" fmla="*/ 0 h 80"/>
                  <a:gd name="T44" fmla="*/ 1 w 79"/>
                  <a:gd name="T45" fmla="*/ 0 h 80"/>
                  <a:gd name="T46" fmla="*/ 1 w 79"/>
                  <a:gd name="T47" fmla="*/ 0 h 80"/>
                  <a:gd name="T48" fmla="*/ 1 w 79"/>
                  <a:gd name="T49" fmla="*/ 0 h 80"/>
                  <a:gd name="T50" fmla="*/ 1 w 79"/>
                  <a:gd name="T51" fmla="*/ 0 h 80"/>
                  <a:gd name="T52" fmla="*/ 1 w 79"/>
                  <a:gd name="T53" fmla="*/ 0 h 80"/>
                  <a:gd name="T54" fmla="*/ 1 w 79"/>
                  <a:gd name="T55" fmla="*/ 0 h 80"/>
                  <a:gd name="T56" fmla="*/ 1 w 79"/>
                  <a:gd name="T57" fmla="*/ 0 h 80"/>
                  <a:gd name="T58" fmla="*/ 1 w 79"/>
                  <a:gd name="T59" fmla="*/ 0 h 80"/>
                  <a:gd name="T60" fmla="*/ 1 w 79"/>
                  <a:gd name="T61" fmla="*/ 0 h 80"/>
                  <a:gd name="T62" fmla="*/ 1 w 79"/>
                  <a:gd name="T63" fmla="*/ 0 h 80"/>
                  <a:gd name="T64" fmla="*/ 1 w 79"/>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80">
                    <a:moveTo>
                      <a:pt x="47" y="0"/>
                    </a:moveTo>
                    <a:lnTo>
                      <a:pt x="39" y="0"/>
                    </a:lnTo>
                    <a:lnTo>
                      <a:pt x="31" y="1"/>
                    </a:lnTo>
                    <a:lnTo>
                      <a:pt x="24" y="4"/>
                    </a:lnTo>
                    <a:lnTo>
                      <a:pt x="17" y="7"/>
                    </a:lnTo>
                    <a:lnTo>
                      <a:pt x="11" y="13"/>
                    </a:lnTo>
                    <a:lnTo>
                      <a:pt x="5" y="19"/>
                    </a:lnTo>
                    <a:lnTo>
                      <a:pt x="2" y="26"/>
                    </a:lnTo>
                    <a:lnTo>
                      <a:pt x="0" y="34"/>
                    </a:lnTo>
                    <a:lnTo>
                      <a:pt x="0" y="42"/>
                    </a:lnTo>
                    <a:lnTo>
                      <a:pt x="1" y="49"/>
                    </a:lnTo>
                    <a:lnTo>
                      <a:pt x="3" y="57"/>
                    </a:lnTo>
                    <a:lnTo>
                      <a:pt x="7" y="63"/>
                    </a:lnTo>
                    <a:lnTo>
                      <a:pt x="12" y="68"/>
                    </a:lnTo>
                    <a:lnTo>
                      <a:pt x="18" y="74"/>
                    </a:lnTo>
                    <a:lnTo>
                      <a:pt x="25" y="78"/>
                    </a:lnTo>
                    <a:lnTo>
                      <a:pt x="33" y="80"/>
                    </a:lnTo>
                    <a:lnTo>
                      <a:pt x="41" y="80"/>
                    </a:lnTo>
                    <a:lnTo>
                      <a:pt x="49" y="79"/>
                    </a:lnTo>
                    <a:lnTo>
                      <a:pt x="56" y="76"/>
                    </a:lnTo>
                    <a:lnTo>
                      <a:pt x="63" y="73"/>
                    </a:lnTo>
                    <a:lnTo>
                      <a:pt x="69" y="67"/>
                    </a:lnTo>
                    <a:lnTo>
                      <a:pt x="73" y="61"/>
                    </a:lnTo>
                    <a:lnTo>
                      <a:pt x="77" y="55"/>
                    </a:lnTo>
                    <a:lnTo>
                      <a:pt x="79" y="46"/>
                    </a:lnTo>
                    <a:lnTo>
                      <a:pt x="79" y="38"/>
                    </a:lnTo>
                    <a:lnTo>
                      <a:pt x="78" y="31"/>
                    </a:lnTo>
                    <a:lnTo>
                      <a:pt x="76" y="23"/>
                    </a:lnTo>
                    <a:lnTo>
                      <a:pt x="72" y="18"/>
                    </a:lnTo>
                    <a:lnTo>
                      <a:pt x="68" y="12"/>
                    </a:lnTo>
                    <a:lnTo>
                      <a:pt x="61" y="6"/>
                    </a:lnTo>
                    <a:lnTo>
                      <a:pt x="54" y="3"/>
                    </a:lnTo>
                    <a:lnTo>
                      <a:pt x="47"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77" name="Freeform 86"/>
              <p:cNvSpPr/>
              <p:nvPr/>
            </p:nvSpPr>
            <p:spPr bwMode="auto">
              <a:xfrm>
                <a:off x="4059" y="4190"/>
                <a:ext cx="40" cy="40"/>
              </a:xfrm>
              <a:custGeom>
                <a:avLst/>
                <a:gdLst>
                  <a:gd name="T0" fmla="*/ 1 w 80"/>
                  <a:gd name="T1" fmla="*/ 0 h 78"/>
                  <a:gd name="T2" fmla="*/ 1 w 80"/>
                  <a:gd name="T3" fmla="*/ 0 h 78"/>
                  <a:gd name="T4" fmla="*/ 1 w 80"/>
                  <a:gd name="T5" fmla="*/ 0 h 78"/>
                  <a:gd name="T6" fmla="*/ 1 w 80"/>
                  <a:gd name="T7" fmla="*/ 1 h 78"/>
                  <a:gd name="T8" fmla="*/ 1 w 80"/>
                  <a:gd name="T9" fmla="*/ 1 h 78"/>
                  <a:gd name="T10" fmla="*/ 1 w 80"/>
                  <a:gd name="T11" fmla="*/ 1 h 78"/>
                  <a:gd name="T12" fmla="*/ 1 w 80"/>
                  <a:gd name="T13" fmla="*/ 1 h 78"/>
                  <a:gd name="T14" fmla="*/ 1 w 80"/>
                  <a:gd name="T15" fmla="*/ 1 h 78"/>
                  <a:gd name="T16" fmla="*/ 1 w 80"/>
                  <a:gd name="T17" fmla="*/ 1 h 78"/>
                  <a:gd name="T18" fmla="*/ 0 w 80"/>
                  <a:gd name="T19" fmla="*/ 1 h 78"/>
                  <a:gd name="T20" fmla="*/ 1 w 80"/>
                  <a:gd name="T21" fmla="*/ 1 h 78"/>
                  <a:gd name="T22" fmla="*/ 1 w 80"/>
                  <a:gd name="T23" fmla="*/ 1 h 78"/>
                  <a:gd name="T24" fmla="*/ 1 w 80"/>
                  <a:gd name="T25" fmla="*/ 1 h 78"/>
                  <a:gd name="T26" fmla="*/ 1 w 80"/>
                  <a:gd name="T27" fmla="*/ 1 h 78"/>
                  <a:gd name="T28" fmla="*/ 1 w 80"/>
                  <a:gd name="T29" fmla="*/ 1 h 78"/>
                  <a:gd name="T30" fmla="*/ 1 w 80"/>
                  <a:gd name="T31" fmla="*/ 1 h 78"/>
                  <a:gd name="T32" fmla="*/ 1 w 80"/>
                  <a:gd name="T33" fmla="*/ 1 h 78"/>
                  <a:gd name="T34" fmla="*/ 1 w 80"/>
                  <a:gd name="T35" fmla="*/ 1 h 78"/>
                  <a:gd name="T36" fmla="*/ 1 w 80"/>
                  <a:gd name="T37" fmla="*/ 1 h 78"/>
                  <a:gd name="T38" fmla="*/ 1 w 80"/>
                  <a:gd name="T39" fmla="*/ 1 h 78"/>
                  <a:gd name="T40" fmla="*/ 1 w 80"/>
                  <a:gd name="T41" fmla="*/ 1 h 78"/>
                  <a:gd name="T42" fmla="*/ 1 w 80"/>
                  <a:gd name="T43" fmla="*/ 1 h 78"/>
                  <a:gd name="T44" fmla="*/ 1 w 80"/>
                  <a:gd name="T45" fmla="*/ 1 h 78"/>
                  <a:gd name="T46" fmla="*/ 1 w 80"/>
                  <a:gd name="T47" fmla="*/ 1 h 78"/>
                  <a:gd name="T48" fmla="*/ 1 w 80"/>
                  <a:gd name="T49" fmla="*/ 1 h 78"/>
                  <a:gd name="T50" fmla="*/ 1 w 80"/>
                  <a:gd name="T51" fmla="*/ 1 h 78"/>
                  <a:gd name="T52" fmla="*/ 1 w 80"/>
                  <a:gd name="T53" fmla="*/ 1 h 78"/>
                  <a:gd name="T54" fmla="*/ 1 w 80"/>
                  <a:gd name="T55" fmla="*/ 1 h 78"/>
                  <a:gd name="T56" fmla="*/ 1 w 80"/>
                  <a:gd name="T57" fmla="*/ 1 h 78"/>
                  <a:gd name="T58" fmla="*/ 1 w 80"/>
                  <a:gd name="T59" fmla="*/ 1 h 78"/>
                  <a:gd name="T60" fmla="*/ 1 w 80"/>
                  <a:gd name="T61" fmla="*/ 1 h 78"/>
                  <a:gd name="T62" fmla="*/ 1 w 80"/>
                  <a:gd name="T63" fmla="*/ 1 h 78"/>
                  <a:gd name="T64" fmla="*/ 1 w 80"/>
                  <a:gd name="T65" fmla="*/ 0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8" y="0"/>
                    </a:moveTo>
                    <a:lnTo>
                      <a:pt x="40" y="0"/>
                    </a:lnTo>
                    <a:lnTo>
                      <a:pt x="32" y="0"/>
                    </a:lnTo>
                    <a:lnTo>
                      <a:pt x="25" y="3"/>
                    </a:lnTo>
                    <a:lnTo>
                      <a:pt x="18" y="7"/>
                    </a:lnTo>
                    <a:lnTo>
                      <a:pt x="12" y="11"/>
                    </a:lnTo>
                    <a:lnTo>
                      <a:pt x="7" y="17"/>
                    </a:lnTo>
                    <a:lnTo>
                      <a:pt x="4" y="24"/>
                    </a:lnTo>
                    <a:lnTo>
                      <a:pt x="2" y="32"/>
                    </a:lnTo>
                    <a:lnTo>
                      <a:pt x="0" y="40"/>
                    </a:lnTo>
                    <a:lnTo>
                      <a:pt x="2" y="47"/>
                    </a:lnTo>
                    <a:lnTo>
                      <a:pt x="4" y="55"/>
                    </a:lnTo>
                    <a:lnTo>
                      <a:pt x="7" y="61"/>
                    </a:lnTo>
                    <a:lnTo>
                      <a:pt x="13" y="67"/>
                    </a:lnTo>
                    <a:lnTo>
                      <a:pt x="19" y="72"/>
                    </a:lnTo>
                    <a:lnTo>
                      <a:pt x="26" y="76"/>
                    </a:lnTo>
                    <a:lnTo>
                      <a:pt x="34" y="78"/>
                    </a:lnTo>
                    <a:lnTo>
                      <a:pt x="42" y="78"/>
                    </a:lnTo>
                    <a:lnTo>
                      <a:pt x="50" y="77"/>
                    </a:lnTo>
                    <a:lnTo>
                      <a:pt x="57" y="75"/>
                    </a:lnTo>
                    <a:lnTo>
                      <a:pt x="64" y="71"/>
                    </a:lnTo>
                    <a:lnTo>
                      <a:pt x="70" y="65"/>
                    </a:lnTo>
                    <a:lnTo>
                      <a:pt x="74" y="60"/>
                    </a:lnTo>
                    <a:lnTo>
                      <a:pt x="78" y="53"/>
                    </a:lnTo>
                    <a:lnTo>
                      <a:pt x="80" y="45"/>
                    </a:lnTo>
                    <a:lnTo>
                      <a:pt x="80" y="37"/>
                    </a:lnTo>
                    <a:lnTo>
                      <a:pt x="80" y="30"/>
                    </a:lnTo>
                    <a:lnTo>
                      <a:pt x="76" y="23"/>
                    </a:lnTo>
                    <a:lnTo>
                      <a:pt x="73" y="16"/>
                    </a:lnTo>
                    <a:lnTo>
                      <a:pt x="68" y="10"/>
                    </a:lnTo>
                    <a:lnTo>
                      <a:pt x="63" y="6"/>
                    </a:lnTo>
                    <a:lnTo>
                      <a:pt x="56" y="2"/>
                    </a:lnTo>
                    <a:lnTo>
                      <a:pt x="48"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78" name="Freeform 87"/>
              <p:cNvSpPr/>
              <p:nvPr/>
            </p:nvSpPr>
            <p:spPr bwMode="auto">
              <a:xfrm>
                <a:off x="3990" y="4195"/>
                <a:ext cx="39" cy="39"/>
              </a:xfrm>
              <a:custGeom>
                <a:avLst/>
                <a:gdLst>
                  <a:gd name="T0" fmla="*/ 0 w 80"/>
                  <a:gd name="T1" fmla="*/ 1 h 78"/>
                  <a:gd name="T2" fmla="*/ 0 w 80"/>
                  <a:gd name="T3" fmla="*/ 0 h 78"/>
                  <a:gd name="T4" fmla="*/ 0 w 80"/>
                  <a:gd name="T5" fmla="*/ 1 h 78"/>
                  <a:gd name="T6" fmla="*/ 0 w 80"/>
                  <a:gd name="T7" fmla="*/ 1 h 78"/>
                  <a:gd name="T8" fmla="*/ 0 w 80"/>
                  <a:gd name="T9" fmla="*/ 1 h 78"/>
                  <a:gd name="T10" fmla="*/ 0 w 80"/>
                  <a:gd name="T11" fmla="*/ 1 h 78"/>
                  <a:gd name="T12" fmla="*/ 0 w 80"/>
                  <a:gd name="T13" fmla="*/ 1 h 78"/>
                  <a:gd name="T14" fmla="*/ 0 w 80"/>
                  <a:gd name="T15" fmla="*/ 1 h 78"/>
                  <a:gd name="T16" fmla="*/ 0 w 80"/>
                  <a:gd name="T17" fmla="*/ 1 h 78"/>
                  <a:gd name="T18" fmla="*/ 0 w 80"/>
                  <a:gd name="T19" fmla="*/ 1 h 78"/>
                  <a:gd name="T20" fmla="*/ 0 w 80"/>
                  <a:gd name="T21" fmla="*/ 1 h 78"/>
                  <a:gd name="T22" fmla="*/ 0 w 80"/>
                  <a:gd name="T23" fmla="*/ 1 h 78"/>
                  <a:gd name="T24" fmla="*/ 0 w 80"/>
                  <a:gd name="T25" fmla="*/ 1 h 78"/>
                  <a:gd name="T26" fmla="*/ 0 w 80"/>
                  <a:gd name="T27" fmla="*/ 1 h 78"/>
                  <a:gd name="T28" fmla="*/ 0 w 80"/>
                  <a:gd name="T29" fmla="*/ 1 h 78"/>
                  <a:gd name="T30" fmla="*/ 0 w 80"/>
                  <a:gd name="T31" fmla="*/ 1 h 78"/>
                  <a:gd name="T32" fmla="*/ 0 w 80"/>
                  <a:gd name="T33" fmla="*/ 1 h 78"/>
                  <a:gd name="T34" fmla="*/ 0 w 80"/>
                  <a:gd name="T35" fmla="*/ 1 h 78"/>
                  <a:gd name="T36" fmla="*/ 0 w 80"/>
                  <a:gd name="T37" fmla="*/ 1 h 78"/>
                  <a:gd name="T38" fmla="*/ 0 w 80"/>
                  <a:gd name="T39" fmla="*/ 1 h 78"/>
                  <a:gd name="T40" fmla="*/ 0 w 80"/>
                  <a:gd name="T41" fmla="*/ 1 h 78"/>
                  <a:gd name="T42" fmla="*/ 0 w 80"/>
                  <a:gd name="T43" fmla="*/ 1 h 78"/>
                  <a:gd name="T44" fmla="*/ 0 w 80"/>
                  <a:gd name="T45" fmla="*/ 1 h 78"/>
                  <a:gd name="T46" fmla="*/ 0 w 80"/>
                  <a:gd name="T47" fmla="*/ 1 h 78"/>
                  <a:gd name="T48" fmla="*/ 0 w 80"/>
                  <a:gd name="T49" fmla="*/ 1 h 78"/>
                  <a:gd name="T50" fmla="*/ 0 w 80"/>
                  <a:gd name="T51" fmla="*/ 1 h 78"/>
                  <a:gd name="T52" fmla="*/ 0 w 80"/>
                  <a:gd name="T53" fmla="*/ 1 h 78"/>
                  <a:gd name="T54" fmla="*/ 0 w 80"/>
                  <a:gd name="T55" fmla="*/ 1 h 78"/>
                  <a:gd name="T56" fmla="*/ 0 w 80"/>
                  <a:gd name="T57" fmla="*/ 1 h 78"/>
                  <a:gd name="T58" fmla="*/ 0 w 80"/>
                  <a:gd name="T59" fmla="*/ 1 h 78"/>
                  <a:gd name="T60" fmla="*/ 0 w 80"/>
                  <a:gd name="T61" fmla="*/ 1 h 78"/>
                  <a:gd name="T62" fmla="*/ 0 w 80"/>
                  <a:gd name="T63" fmla="*/ 1 h 78"/>
                  <a:gd name="T64" fmla="*/ 0 w 80"/>
                  <a:gd name="T65" fmla="*/ 1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7" y="1"/>
                    </a:moveTo>
                    <a:lnTo>
                      <a:pt x="39" y="0"/>
                    </a:lnTo>
                    <a:lnTo>
                      <a:pt x="31" y="1"/>
                    </a:lnTo>
                    <a:lnTo>
                      <a:pt x="24" y="3"/>
                    </a:lnTo>
                    <a:lnTo>
                      <a:pt x="17" y="7"/>
                    </a:lnTo>
                    <a:lnTo>
                      <a:pt x="12" y="12"/>
                    </a:lnTo>
                    <a:lnTo>
                      <a:pt x="7" y="17"/>
                    </a:lnTo>
                    <a:lnTo>
                      <a:pt x="4" y="24"/>
                    </a:lnTo>
                    <a:lnTo>
                      <a:pt x="1" y="32"/>
                    </a:lnTo>
                    <a:lnTo>
                      <a:pt x="0" y="40"/>
                    </a:lnTo>
                    <a:lnTo>
                      <a:pt x="1" y="48"/>
                    </a:lnTo>
                    <a:lnTo>
                      <a:pt x="4" y="55"/>
                    </a:lnTo>
                    <a:lnTo>
                      <a:pt x="7" y="62"/>
                    </a:lnTo>
                    <a:lnTo>
                      <a:pt x="13" y="68"/>
                    </a:lnTo>
                    <a:lnTo>
                      <a:pt x="19" y="73"/>
                    </a:lnTo>
                    <a:lnTo>
                      <a:pt x="25" y="76"/>
                    </a:lnTo>
                    <a:lnTo>
                      <a:pt x="33" y="78"/>
                    </a:lnTo>
                    <a:lnTo>
                      <a:pt x="42" y="78"/>
                    </a:lnTo>
                    <a:lnTo>
                      <a:pt x="50" y="78"/>
                    </a:lnTo>
                    <a:lnTo>
                      <a:pt x="57" y="75"/>
                    </a:lnTo>
                    <a:lnTo>
                      <a:pt x="63" y="71"/>
                    </a:lnTo>
                    <a:lnTo>
                      <a:pt x="69" y="67"/>
                    </a:lnTo>
                    <a:lnTo>
                      <a:pt x="74" y="61"/>
                    </a:lnTo>
                    <a:lnTo>
                      <a:pt x="77" y="54"/>
                    </a:lnTo>
                    <a:lnTo>
                      <a:pt x="80" y="46"/>
                    </a:lnTo>
                    <a:lnTo>
                      <a:pt x="80" y="38"/>
                    </a:lnTo>
                    <a:lnTo>
                      <a:pt x="80" y="30"/>
                    </a:lnTo>
                    <a:lnTo>
                      <a:pt x="76" y="23"/>
                    </a:lnTo>
                    <a:lnTo>
                      <a:pt x="73" y="16"/>
                    </a:lnTo>
                    <a:lnTo>
                      <a:pt x="68" y="10"/>
                    </a:lnTo>
                    <a:lnTo>
                      <a:pt x="62" y="6"/>
                    </a:lnTo>
                    <a:lnTo>
                      <a:pt x="55" y="2"/>
                    </a:lnTo>
                    <a:lnTo>
                      <a:pt x="47" y="1"/>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79" name="Freeform 88"/>
              <p:cNvSpPr/>
              <p:nvPr/>
            </p:nvSpPr>
            <p:spPr bwMode="auto">
              <a:xfrm>
                <a:off x="4127" y="4147"/>
                <a:ext cx="39" cy="39"/>
              </a:xfrm>
              <a:custGeom>
                <a:avLst/>
                <a:gdLst>
                  <a:gd name="T0" fmla="*/ 0 w 80"/>
                  <a:gd name="T1" fmla="*/ 0 h 79"/>
                  <a:gd name="T2" fmla="*/ 0 w 80"/>
                  <a:gd name="T3" fmla="*/ 0 h 79"/>
                  <a:gd name="T4" fmla="*/ 0 w 80"/>
                  <a:gd name="T5" fmla="*/ 0 h 79"/>
                  <a:gd name="T6" fmla="*/ 0 w 80"/>
                  <a:gd name="T7" fmla="*/ 0 h 79"/>
                  <a:gd name="T8" fmla="*/ 0 w 80"/>
                  <a:gd name="T9" fmla="*/ 0 h 79"/>
                  <a:gd name="T10" fmla="*/ 0 w 80"/>
                  <a:gd name="T11" fmla="*/ 0 h 79"/>
                  <a:gd name="T12" fmla="*/ 0 w 80"/>
                  <a:gd name="T13" fmla="*/ 0 h 79"/>
                  <a:gd name="T14" fmla="*/ 0 w 80"/>
                  <a:gd name="T15" fmla="*/ 0 h 79"/>
                  <a:gd name="T16" fmla="*/ 0 w 80"/>
                  <a:gd name="T17" fmla="*/ 0 h 79"/>
                  <a:gd name="T18" fmla="*/ 0 w 80"/>
                  <a:gd name="T19" fmla="*/ 0 h 79"/>
                  <a:gd name="T20" fmla="*/ 0 w 80"/>
                  <a:gd name="T21" fmla="*/ 0 h 79"/>
                  <a:gd name="T22" fmla="*/ 0 w 80"/>
                  <a:gd name="T23" fmla="*/ 0 h 79"/>
                  <a:gd name="T24" fmla="*/ 0 w 80"/>
                  <a:gd name="T25" fmla="*/ 0 h 79"/>
                  <a:gd name="T26" fmla="*/ 0 w 80"/>
                  <a:gd name="T27" fmla="*/ 0 h 79"/>
                  <a:gd name="T28" fmla="*/ 0 w 80"/>
                  <a:gd name="T29" fmla="*/ 0 h 79"/>
                  <a:gd name="T30" fmla="*/ 0 w 80"/>
                  <a:gd name="T31" fmla="*/ 0 h 79"/>
                  <a:gd name="T32" fmla="*/ 0 w 80"/>
                  <a:gd name="T33" fmla="*/ 0 h 79"/>
                  <a:gd name="T34" fmla="*/ 0 w 80"/>
                  <a:gd name="T35" fmla="*/ 0 h 79"/>
                  <a:gd name="T36" fmla="*/ 0 w 80"/>
                  <a:gd name="T37" fmla="*/ 0 h 79"/>
                  <a:gd name="T38" fmla="*/ 0 w 80"/>
                  <a:gd name="T39" fmla="*/ 0 h 79"/>
                  <a:gd name="T40" fmla="*/ 0 w 80"/>
                  <a:gd name="T41" fmla="*/ 0 h 79"/>
                  <a:gd name="T42" fmla="*/ 0 w 80"/>
                  <a:gd name="T43" fmla="*/ 0 h 79"/>
                  <a:gd name="T44" fmla="*/ 0 w 80"/>
                  <a:gd name="T45" fmla="*/ 0 h 79"/>
                  <a:gd name="T46" fmla="*/ 0 w 80"/>
                  <a:gd name="T47" fmla="*/ 0 h 79"/>
                  <a:gd name="T48" fmla="*/ 0 w 80"/>
                  <a:gd name="T49" fmla="*/ 0 h 79"/>
                  <a:gd name="T50" fmla="*/ 0 w 80"/>
                  <a:gd name="T51" fmla="*/ 0 h 79"/>
                  <a:gd name="T52" fmla="*/ 0 w 80"/>
                  <a:gd name="T53" fmla="*/ 0 h 79"/>
                  <a:gd name="T54" fmla="*/ 0 w 80"/>
                  <a:gd name="T55" fmla="*/ 0 h 79"/>
                  <a:gd name="T56" fmla="*/ 0 w 80"/>
                  <a:gd name="T57" fmla="*/ 0 h 79"/>
                  <a:gd name="T58" fmla="*/ 0 w 80"/>
                  <a:gd name="T59" fmla="*/ 0 h 79"/>
                  <a:gd name="T60" fmla="*/ 0 w 80"/>
                  <a:gd name="T61" fmla="*/ 0 h 79"/>
                  <a:gd name="T62" fmla="*/ 0 w 80"/>
                  <a:gd name="T63" fmla="*/ 0 h 79"/>
                  <a:gd name="T64" fmla="*/ 0 w 80"/>
                  <a:gd name="T65" fmla="*/ 0 h 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9">
                    <a:moveTo>
                      <a:pt x="46" y="0"/>
                    </a:moveTo>
                    <a:lnTo>
                      <a:pt x="38" y="0"/>
                    </a:lnTo>
                    <a:lnTo>
                      <a:pt x="30" y="0"/>
                    </a:lnTo>
                    <a:lnTo>
                      <a:pt x="23" y="4"/>
                    </a:lnTo>
                    <a:lnTo>
                      <a:pt x="16" y="7"/>
                    </a:lnTo>
                    <a:lnTo>
                      <a:pt x="11" y="12"/>
                    </a:lnTo>
                    <a:lnTo>
                      <a:pt x="6" y="18"/>
                    </a:lnTo>
                    <a:lnTo>
                      <a:pt x="2" y="24"/>
                    </a:lnTo>
                    <a:lnTo>
                      <a:pt x="0" y="33"/>
                    </a:lnTo>
                    <a:lnTo>
                      <a:pt x="0" y="41"/>
                    </a:lnTo>
                    <a:lnTo>
                      <a:pt x="0" y="49"/>
                    </a:lnTo>
                    <a:lnTo>
                      <a:pt x="4" y="56"/>
                    </a:lnTo>
                    <a:lnTo>
                      <a:pt x="7" y="63"/>
                    </a:lnTo>
                    <a:lnTo>
                      <a:pt x="12" y="68"/>
                    </a:lnTo>
                    <a:lnTo>
                      <a:pt x="17" y="73"/>
                    </a:lnTo>
                    <a:lnTo>
                      <a:pt x="24" y="76"/>
                    </a:lnTo>
                    <a:lnTo>
                      <a:pt x="32" y="79"/>
                    </a:lnTo>
                    <a:lnTo>
                      <a:pt x="40" y="79"/>
                    </a:lnTo>
                    <a:lnTo>
                      <a:pt x="49" y="79"/>
                    </a:lnTo>
                    <a:lnTo>
                      <a:pt x="55" y="75"/>
                    </a:lnTo>
                    <a:lnTo>
                      <a:pt x="62" y="72"/>
                    </a:lnTo>
                    <a:lnTo>
                      <a:pt x="68" y="67"/>
                    </a:lnTo>
                    <a:lnTo>
                      <a:pt x="73" y="61"/>
                    </a:lnTo>
                    <a:lnTo>
                      <a:pt x="76" y="54"/>
                    </a:lnTo>
                    <a:lnTo>
                      <a:pt x="78" y="46"/>
                    </a:lnTo>
                    <a:lnTo>
                      <a:pt x="80" y="38"/>
                    </a:lnTo>
                    <a:lnTo>
                      <a:pt x="78" y="30"/>
                    </a:lnTo>
                    <a:lnTo>
                      <a:pt x="76" y="23"/>
                    </a:lnTo>
                    <a:lnTo>
                      <a:pt x="73" y="16"/>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80" name="Freeform 89"/>
              <p:cNvSpPr/>
              <p:nvPr/>
            </p:nvSpPr>
            <p:spPr bwMode="auto">
              <a:xfrm>
                <a:off x="4216" y="4162"/>
                <a:ext cx="37" cy="39"/>
              </a:xfrm>
              <a:custGeom>
                <a:avLst/>
                <a:gdLst>
                  <a:gd name="T0" fmla="*/ 1 w 73"/>
                  <a:gd name="T1" fmla="*/ 0 h 79"/>
                  <a:gd name="T2" fmla="*/ 1 w 73"/>
                  <a:gd name="T3" fmla="*/ 0 h 79"/>
                  <a:gd name="T4" fmla="*/ 1 w 73"/>
                  <a:gd name="T5" fmla="*/ 0 h 79"/>
                  <a:gd name="T6" fmla="*/ 1 w 73"/>
                  <a:gd name="T7" fmla="*/ 0 h 79"/>
                  <a:gd name="T8" fmla="*/ 1 w 73"/>
                  <a:gd name="T9" fmla="*/ 0 h 79"/>
                  <a:gd name="T10" fmla="*/ 1 w 73"/>
                  <a:gd name="T11" fmla="*/ 0 h 79"/>
                  <a:gd name="T12" fmla="*/ 1 w 73"/>
                  <a:gd name="T13" fmla="*/ 0 h 79"/>
                  <a:gd name="T14" fmla="*/ 1 w 73"/>
                  <a:gd name="T15" fmla="*/ 0 h 79"/>
                  <a:gd name="T16" fmla="*/ 1 w 73"/>
                  <a:gd name="T17" fmla="*/ 0 h 79"/>
                  <a:gd name="T18" fmla="*/ 1 w 73"/>
                  <a:gd name="T19" fmla="*/ 0 h 79"/>
                  <a:gd name="T20" fmla="*/ 1 w 73"/>
                  <a:gd name="T21" fmla="*/ 0 h 79"/>
                  <a:gd name="T22" fmla="*/ 1 w 73"/>
                  <a:gd name="T23" fmla="*/ 0 h 79"/>
                  <a:gd name="T24" fmla="*/ 0 w 73"/>
                  <a:gd name="T25" fmla="*/ 0 h 79"/>
                  <a:gd name="T26" fmla="*/ 0 w 73"/>
                  <a:gd name="T27" fmla="*/ 0 h 79"/>
                  <a:gd name="T28" fmla="*/ 0 w 73"/>
                  <a:gd name="T29" fmla="*/ 0 h 79"/>
                  <a:gd name="T30" fmla="*/ 1 w 73"/>
                  <a:gd name="T31" fmla="*/ 0 h 79"/>
                  <a:gd name="T32" fmla="*/ 1 w 73"/>
                  <a:gd name="T33" fmla="*/ 0 h 79"/>
                  <a:gd name="T34" fmla="*/ 1 w 73"/>
                  <a:gd name="T35" fmla="*/ 0 h 79"/>
                  <a:gd name="T36" fmla="*/ 1 w 73"/>
                  <a:gd name="T37" fmla="*/ 0 h 79"/>
                  <a:gd name="T38" fmla="*/ 1 w 73"/>
                  <a:gd name="T39" fmla="*/ 0 h 79"/>
                  <a:gd name="T40" fmla="*/ 1 w 73"/>
                  <a:gd name="T41" fmla="*/ 0 h 79"/>
                  <a:gd name="T42" fmla="*/ 1 w 73"/>
                  <a:gd name="T43" fmla="*/ 0 h 79"/>
                  <a:gd name="T44" fmla="*/ 1 w 73"/>
                  <a:gd name="T45" fmla="*/ 0 h 79"/>
                  <a:gd name="T46" fmla="*/ 1 w 73"/>
                  <a:gd name="T47" fmla="*/ 0 h 79"/>
                  <a:gd name="T48" fmla="*/ 1 w 73"/>
                  <a:gd name="T49" fmla="*/ 0 h 79"/>
                  <a:gd name="T50" fmla="*/ 1 w 73"/>
                  <a:gd name="T51" fmla="*/ 0 h 79"/>
                  <a:gd name="T52" fmla="*/ 1 w 73"/>
                  <a:gd name="T53" fmla="*/ 0 h 79"/>
                  <a:gd name="T54" fmla="*/ 1 w 73"/>
                  <a:gd name="T55" fmla="*/ 0 h 79"/>
                  <a:gd name="T56" fmla="*/ 1 w 73"/>
                  <a:gd name="T57" fmla="*/ 0 h 7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3" h="79">
                    <a:moveTo>
                      <a:pt x="73" y="19"/>
                    </a:moveTo>
                    <a:lnTo>
                      <a:pt x="69" y="12"/>
                    </a:lnTo>
                    <a:lnTo>
                      <a:pt x="62" y="7"/>
                    </a:lnTo>
                    <a:lnTo>
                      <a:pt x="54" y="2"/>
                    </a:lnTo>
                    <a:lnTo>
                      <a:pt x="46" y="0"/>
                    </a:lnTo>
                    <a:lnTo>
                      <a:pt x="38" y="0"/>
                    </a:lnTo>
                    <a:lnTo>
                      <a:pt x="30" y="1"/>
                    </a:lnTo>
                    <a:lnTo>
                      <a:pt x="23" y="4"/>
                    </a:lnTo>
                    <a:lnTo>
                      <a:pt x="16" y="7"/>
                    </a:lnTo>
                    <a:lnTo>
                      <a:pt x="10" y="12"/>
                    </a:lnTo>
                    <a:lnTo>
                      <a:pt x="5" y="19"/>
                    </a:lnTo>
                    <a:lnTo>
                      <a:pt x="2" y="25"/>
                    </a:lnTo>
                    <a:lnTo>
                      <a:pt x="0" y="32"/>
                    </a:lnTo>
                    <a:lnTo>
                      <a:pt x="0" y="40"/>
                    </a:lnTo>
                    <a:lnTo>
                      <a:pt x="0" y="49"/>
                    </a:lnTo>
                    <a:lnTo>
                      <a:pt x="3" y="55"/>
                    </a:lnTo>
                    <a:lnTo>
                      <a:pt x="7" y="62"/>
                    </a:lnTo>
                    <a:lnTo>
                      <a:pt x="11" y="68"/>
                    </a:lnTo>
                    <a:lnTo>
                      <a:pt x="17" y="73"/>
                    </a:lnTo>
                    <a:lnTo>
                      <a:pt x="24" y="76"/>
                    </a:lnTo>
                    <a:lnTo>
                      <a:pt x="32" y="79"/>
                    </a:lnTo>
                    <a:lnTo>
                      <a:pt x="35" y="79"/>
                    </a:lnTo>
                    <a:lnTo>
                      <a:pt x="38" y="79"/>
                    </a:lnTo>
                    <a:lnTo>
                      <a:pt x="41" y="79"/>
                    </a:lnTo>
                    <a:lnTo>
                      <a:pt x="43" y="79"/>
                    </a:lnTo>
                    <a:lnTo>
                      <a:pt x="48" y="70"/>
                    </a:lnTo>
                    <a:lnTo>
                      <a:pt x="58" y="52"/>
                    </a:lnTo>
                    <a:lnTo>
                      <a:pt x="69" y="31"/>
                    </a:lnTo>
                    <a:lnTo>
                      <a:pt x="73" y="19"/>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81" name="Freeform 90"/>
              <p:cNvSpPr/>
              <p:nvPr/>
            </p:nvSpPr>
            <p:spPr bwMode="auto">
              <a:xfrm>
                <a:off x="3983" y="4266"/>
                <a:ext cx="31" cy="33"/>
              </a:xfrm>
              <a:custGeom>
                <a:avLst/>
                <a:gdLst>
                  <a:gd name="T0" fmla="*/ 1 w 61"/>
                  <a:gd name="T1" fmla="*/ 1 h 66"/>
                  <a:gd name="T2" fmla="*/ 1 w 61"/>
                  <a:gd name="T3" fmla="*/ 1 h 66"/>
                  <a:gd name="T4" fmla="*/ 1 w 61"/>
                  <a:gd name="T5" fmla="*/ 1 h 66"/>
                  <a:gd name="T6" fmla="*/ 1 w 61"/>
                  <a:gd name="T7" fmla="*/ 1 h 66"/>
                  <a:gd name="T8" fmla="*/ 1 w 61"/>
                  <a:gd name="T9" fmla="*/ 1 h 66"/>
                  <a:gd name="T10" fmla="*/ 1 w 61"/>
                  <a:gd name="T11" fmla="*/ 1 h 66"/>
                  <a:gd name="T12" fmla="*/ 1 w 61"/>
                  <a:gd name="T13" fmla="*/ 1 h 66"/>
                  <a:gd name="T14" fmla="*/ 1 w 61"/>
                  <a:gd name="T15" fmla="*/ 1 h 66"/>
                  <a:gd name="T16" fmla="*/ 1 w 61"/>
                  <a:gd name="T17" fmla="*/ 1 h 66"/>
                  <a:gd name="T18" fmla="*/ 1 w 61"/>
                  <a:gd name="T19" fmla="*/ 1 h 66"/>
                  <a:gd name="T20" fmla="*/ 1 w 61"/>
                  <a:gd name="T21" fmla="*/ 1 h 66"/>
                  <a:gd name="T22" fmla="*/ 1 w 61"/>
                  <a:gd name="T23" fmla="*/ 1 h 66"/>
                  <a:gd name="T24" fmla="*/ 1 w 61"/>
                  <a:gd name="T25" fmla="*/ 1 h 66"/>
                  <a:gd name="T26" fmla="*/ 1 w 61"/>
                  <a:gd name="T27" fmla="*/ 0 h 66"/>
                  <a:gd name="T28" fmla="*/ 1 w 61"/>
                  <a:gd name="T29" fmla="*/ 1 h 66"/>
                  <a:gd name="T30" fmla="*/ 1 w 61"/>
                  <a:gd name="T31" fmla="*/ 1 h 66"/>
                  <a:gd name="T32" fmla="*/ 0 w 61"/>
                  <a:gd name="T33" fmla="*/ 1 h 66"/>
                  <a:gd name="T34" fmla="*/ 1 w 61"/>
                  <a:gd name="T35" fmla="*/ 1 h 66"/>
                  <a:gd name="T36" fmla="*/ 1 w 61"/>
                  <a:gd name="T37" fmla="*/ 1 h 66"/>
                  <a:gd name="T38" fmla="*/ 1 w 61"/>
                  <a:gd name="T39" fmla="*/ 1 h 66"/>
                  <a:gd name="T40" fmla="*/ 1 w 61"/>
                  <a:gd name="T41" fmla="*/ 1 h 66"/>
                  <a:gd name="T42" fmla="*/ 1 w 61"/>
                  <a:gd name="T43" fmla="*/ 1 h 66"/>
                  <a:gd name="T44" fmla="*/ 1 w 61"/>
                  <a:gd name="T45" fmla="*/ 1 h 66"/>
                  <a:gd name="T46" fmla="*/ 1 w 61"/>
                  <a:gd name="T47" fmla="*/ 1 h 66"/>
                  <a:gd name="T48" fmla="*/ 1 w 61"/>
                  <a:gd name="T49" fmla="*/ 1 h 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1" h="66">
                    <a:moveTo>
                      <a:pt x="53" y="66"/>
                    </a:moveTo>
                    <a:lnTo>
                      <a:pt x="57" y="61"/>
                    </a:lnTo>
                    <a:lnTo>
                      <a:pt x="59" y="56"/>
                    </a:lnTo>
                    <a:lnTo>
                      <a:pt x="60" y="52"/>
                    </a:lnTo>
                    <a:lnTo>
                      <a:pt x="61" y="47"/>
                    </a:lnTo>
                    <a:lnTo>
                      <a:pt x="61" y="39"/>
                    </a:lnTo>
                    <a:lnTo>
                      <a:pt x="60" y="31"/>
                    </a:lnTo>
                    <a:lnTo>
                      <a:pt x="58" y="24"/>
                    </a:lnTo>
                    <a:lnTo>
                      <a:pt x="55" y="17"/>
                    </a:lnTo>
                    <a:lnTo>
                      <a:pt x="50" y="11"/>
                    </a:lnTo>
                    <a:lnTo>
                      <a:pt x="43" y="7"/>
                    </a:lnTo>
                    <a:lnTo>
                      <a:pt x="36" y="3"/>
                    </a:lnTo>
                    <a:lnTo>
                      <a:pt x="29" y="1"/>
                    </a:lnTo>
                    <a:lnTo>
                      <a:pt x="21" y="0"/>
                    </a:lnTo>
                    <a:lnTo>
                      <a:pt x="13" y="1"/>
                    </a:lnTo>
                    <a:lnTo>
                      <a:pt x="6" y="3"/>
                    </a:lnTo>
                    <a:lnTo>
                      <a:pt x="0" y="7"/>
                    </a:lnTo>
                    <a:lnTo>
                      <a:pt x="2" y="9"/>
                    </a:lnTo>
                    <a:lnTo>
                      <a:pt x="5" y="14"/>
                    </a:lnTo>
                    <a:lnTo>
                      <a:pt x="11" y="22"/>
                    </a:lnTo>
                    <a:lnTo>
                      <a:pt x="19" y="31"/>
                    </a:lnTo>
                    <a:lnTo>
                      <a:pt x="27" y="41"/>
                    </a:lnTo>
                    <a:lnTo>
                      <a:pt x="35" y="51"/>
                    </a:lnTo>
                    <a:lnTo>
                      <a:pt x="44" y="59"/>
                    </a:lnTo>
                    <a:lnTo>
                      <a:pt x="53" y="66"/>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82" name="Freeform 91"/>
              <p:cNvSpPr/>
              <p:nvPr/>
            </p:nvSpPr>
            <p:spPr bwMode="auto">
              <a:xfrm>
                <a:off x="4852" y="4125"/>
                <a:ext cx="17" cy="17"/>
              </a:xfrm>
              <a:custGeom>
                <a:avLst/>
                <a:gdLst>
                  <a:gd name="T0" fmla="*/ 1 w 34"/>
                  <a:gd name="T1" fmla="*/ 1 h 34"/>
                  <a:gd name="T2" fmla="*/ 1 w 34"/>
                  <a:gd name="T3" fmla="*/ 1 h 34"/>
                  <a:gd name="T4" fmla="*/ 1 w 34"/>
                  <a:gd name="T5" fmla="*/ 1 h 34"/>
                  <a:gd name="T6" fmla="*/ 1 w 34"/>
                  <a:gd name="T7" fmla="*/ 1 h 34"/>
                  <a:gd name="T8" fmla="*/ 1 w 34"/>
                  <a:gd name="T9" fmla="*/ 1 h 34"/>
                  <a:gd name="T10" fmla="*/ 1 w 34"/>
                  <a:gd name="T11" fmla="*/ 1 h 34"/>
                  <a:gd name="T12" fmla="*/ 1 w 34"/>
                  <a:gd name="T13" fmla="*/ 1 h 34"/>
                  <a:gd name="T14" fmla="*/ 1 w 34"/>
                  <a:gd name="T15" fmla="*/ 1 h 34"/>
                  <a:gd name="T16" fmla="*/ 1 w 34"/>
                  <a:gd name="T17" fmla="*/ 1 h 34"/>
                  <a:gd name="T18" fmla="*/ 1 w 34"/>
                  <a:gd name="T19" fmla="*/ 0 h 34"/>
                  <a:gd name="T20" fmla="*/ 1 w 34"/>
                  <a:gd name="T21" fmla="*/ 1 h 34"/>
                  <a:gd name="T22" fmla="*/ 1 w 34"/>
                  <a:gd name="T23" fmla="*/ 1 h 34"/>
                  <a:gd name="T24" fmla="*/ 0 w 34"/>
                  <a:gd name="T25" fmla="*/ 1 h 34"/>
                  <a:gd name="T26" fmla="*/ 0 w 34"/>
                  <a:gd name="T27" fmla="*/ 1 h 34"/>
                  <a:gd name="T28" fmla="*/ 1 w 34"/>
                  <a:gd name="T29" fmla="*/ 1 h 34"/>
                  <a:gd name="T30" fmla="*/ 1 w 34"/>
                  <a:gd name="T31" fmla="*/ 1 h 34"/>
                  <a:gd name="T32" fmla="*/ 1 w 34"/>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4">
                    <a:moveTo>
                      <a:pt x="12" y="34"/>
                    </a:moveTo>
                    <a:lnTo>
                      <a:pt x="19" y="34"/>
                    </a:lnTo>
                    <a:lnTo>
                      <a:pt x="24" y="33"/>
                    </a:lnTo>
                    <a:lnTo>
                      <a:pt x="29" y="28"/>
                    </a:lnTo>
                    <a:lnTo>
                      <a:pt x="32" y="22"/>
                    </a:lnTo>
                    <a:lnTo>
                      <a:pt x="34" y="15"/>
                    </a:lnTo>
                    <a:lnTo>
                      <a:pt x="32" y="10"/>
                    </a:lnTo>
                    <a:lnTo>
                      <a:pt x="28" y="5"/>
                    </a:lnTo>
                    <a:lnTo>
                      <a:pt x="22" y="2"/>
                    </a:lnTo>
                    <a:lnTo>
                      <a:pt x="15" y="0"/>
                    </a:lnTo>
                    <a:lnTo>
                      <a:pt x="9" y="3"/>
                    </a:lnTo>
                    <a:lnTo>
                      <a:pt x="4" y="6"/>
                    </a:lnTo>
                    <a:lnTo>
                      <a:pt x="0" y="12"/>
                    </a:lnTo>
                    <a:lnTo>
                      <a:pt x="0" y="19"/>
                    </a:lnTo>
                    <a:lnTo>
                      <a:pt x="1" y="25"/>
                    </a:lnTo>
                    <a:lnTo>
                      <a:pt x="6" y="30"/>
                    </a:ln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83" name="Freeform 92"/>
              <p:cNvSpPr/>
              <p:nvPr/>
            </p:nvSpPr>
            <p:spPr bwMode="auto">
              <a:xfrm>
                <a:off x="4885" y="4152"/>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0 h 33"/>
                  <a:gd name="T18" fmla="*/ 1 w 33"/>
                  <a:gd name="T19" fmla="*/ 0 h 33"/>
                  <a:gd name="T20" fmla="*/ 1 w 33"/>
                  <a:gd name="T21" fmla="*/ 1 h 33"/>
                  <a:gd name="T22" fmla="*/ 1 w 33"/>
                  <a:gd name="T23" fmla="*/ 1 h 33"/>
                  <a:gd name="T24" fmla="*/ 1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1"/>
                    </a:lnTo>
                    <a:lnTo>
                      <a:pt x="29" y="27"/>
                    </a:lnTo>
                    <a:lnTo>
                      <a:pt x="32" y="22"/>
                    </a:lnTo>
                    <a:lnTo>
                      <a:pt x="33" y="15"/>
                    </a:lnTo>
                    <a:lnTo>
                      <a:pt x="32" y="9"/>
                    </a:lnTo>
                    <a:lnTo>
                      <a:pt x="28" y="3"/>
                    </a:lnTo>
                    <a:lnTo>
                      <a:pt x="22" y="0"/>
                    </a:lnTo>
                    <a:lnTo>
                      <a:pt x="15" y="0"/>
                    </a:lnTo>
                    <a:lnTo>
                      <a:pt x="9" y="1"/>
                    </a:lnTo>
                    <a:lnTo>
                      <a:pt x="4" y="5"/>
                    </a:lnTo>
                    <a:lnTo>
                      <a:pt x="1" y="11"/>
                    </a:lnTo>
                    <a:lnTo>
                      <a:pt x="0" y="18"/>
                    </a:lnTo>
                    <a:lnTo>
                      <a:pt x="1" y="24"/>
                    </a:lnTo>
                    <a:lnTo>
                      <a:pt x="6" y="28"/>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84" name="Freeform 93"/>
              <p:cNvSpPr/>
              <p:nvPr/>
            </p:nvSpPr>
            <p:spPr bwMode="auto">
              <a:xfrm>
                <a:off x="4701" y="4202"/>
                <a:ext cx="17" cy="17"/>
              </a:xfrm>
              <a:custGeom>
                <a:avLst/>
                <a:gdLst>
                  <a:gd name="T0" fmla="*/ 1 w 34"/>
                  <a:gd name="T1" fmla="*/ 1 h 33"/>
                  <a:gd name="T2" fmla="*/ 1 w 34"/>
                  <a:gd name="T3" fmla="*/ 1 h 33"/>
                  <a:gd name="T4" fmla="*/ 1 w 34"/>
                  <a:gd name="T5" fmla="*/ 1 h 33"/>
                  <a:gd name="T6" fmla="*/ 1 w 34"/>
                  <a:gd name="T7" fmla="*/ 1 h 33"/>
                  <a:gd name="T8" fmla="*/ 1 w 34"/>
                  <a:gd name="T9" fmla="*/ 1 h 33"/>
                  <a:gd name="T10" fmla="*/ 1 w 34"/>
                  <a:gd name="T11" fmla="*/ 1 h 33"/>
                  <a:gd name="T12" fmla="*/ 1 w 34"/>
                  <a:gd name="T13" fmla="*/ 1 h 33"/>
                  <a:gd name="T14" fmla="*/ 1 w 34"/>
                  <a:gd name="T15" fmla="*/ 1 h 33"/>
                  <a:gd name="T16" fmla="*/ 1 w 34"/>
                  <a:gd name="T17" fmla="*/ 1 h 33"/>
                  <a:gd name="T18" fmla="*/ 1 w 34"/>
                  <a:gd name="T19" fmla="*/ 0 h 33"/>
                  <a:gd name="T20" fmla="*/ 1 w 34"/>
                  <a:gd name="T21" fmla="*/ 1 h 33"/>
                  <a:gd name="T22" fmla="*/ 1 w 34"/>
                  <a:gd name="T23" fmla="*/ 1 h 33"/>
                  <a:gd name="T24" fmla="*/ 1 w 34"/>
                  <a:gd name="T25" fmla="*/ 1 h 33"/>
                  <a:gd name="T26" fmla="*/ 0 w 34"/>
                  <a:gd name="T27" fmla="*/ 1 h 33"/>
                  <a:gd name="T28" fmla="*/ 1 w 34"/>
                  <a:gd name="T29" fmla="*/ 1 h 33"/>
                  <a:gd name="T30" fmla="*/ 1 w 34"/>
                  <a:gd name="T31" fmla="*/ 1 h 33"/>
                  <a:gd name="T32" fmla="*/ 1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3"/>
                    </a:moveTo>
                    <a:lnTo>
                      <a:pt x="19" y="33"/>
                    </a:lnTo>
                    <a:lnTo>
                      <a:pt x="25" y="32"/>
                    </a:lnTo>
                    <a:lnTo>
                      <a:pt x="29" y="28"/>
                    </a:lnTo>
                    <a:lnTo>
                      <a:pt x="33" y="22"/>
                    </a:lnTo>
                    <a:lnTo>
                      <a:pt x="34" y="16"/>
                    </a:lnTo>
                    <a:lnTo>
                      <a:pt x="33" y="9"/>
                    </a:lnTo>
                    <a:lnTo>
                      <a:pt x="28" y="5"/>
                    </a:lnTo>
                    <a:lnTo>
                      <a:pt x="22" y="1"/>
                    </a:lnTo>
                    <a:lnTo>
                      <a:pt x="15" y="0"/>
                    </a:lnTo>
                    <a:lnTo>
                      <a:pt x="10" y="2"/>
                    </a:lnTo>
                    <a:lnTo>
                      <a:pt x="5" y="6"/>
                    </a:lnTo>
                    <a:lnTo>
                      <a:pt x="2" y="12"/>
                    </a:lnTo>
                    <a:lnTo>
                      <a:pt x="0" y="18"/>
                    </a:lnTo>
                    <a:lnTo>
                      <a:pt x="2" y="24"/>
                    </a:lnTo>
                    <a:lnTo>
                      <a:pt x="6" y="30"/>
                    </a:lnTo>
                    <a:lnTo>
                      <a:pt x="12" y="3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85" name="Freeform 94"/>
              <p:cNvSpPr/>
              <p:nvPr/>
            </p:nvSpPr>
            <p:spPr bwMode="auto">
              <a:xfrm>
                <a:off x="4742" y="4201"/>
                <a:ext cx="16" cy="17"/>
              </a:xfrm>
              <a:custGeom>
                <a:avLst/>
                <a:gdLst>
                  <a:gd name="T0" fmla="*/ 0 w 34"/>
                  <a:gd name="T1" fmla="*/ 1 h 33"/>
                  <a:gd name="T2" fmla="*/ 0 w 34"/>
                  <a:gd name="T3" fmla="*/ 1 h 33"/>
                  <a:gd name="T4" fmla="*/ 0 w 34"/>
                  <a:gd name="T5" fmla="*/ 1 h 33"/>
                  <a:gd name="T6" fmla="*/ 0 w 34"/>
                  <a:gd name="T7" fmla="*/ 1 h 33"/>
                  <a:gd name="T8" fmla="*/ 0 w 34"/>
                  <a:gd name="T9" fmla="*/ 1 h 33"/>
                  <a:gd name="T10" fmla="*/ 0 w 34"/>
                  <a:gd name="T11" fmla="*/ 1 h 33"/>
                  <a:gd name="T12" fmla="*/ 0 w 34"/>
                  <a:gd name="T13" fmla="*/ 1 h 33"/>
                  <a:gd name="T14" fmla="*/ 0 w 34"/>
                  <a:gd name="T15" fmla="*/ 1 h 33"/>
                  <a:gd name="T16" fmla="*/ 0 w 34"/>
                  <a:gd name="T17" fmla="*/ 1 h 33"/>
                  <a:gd name="T18" fmla="*/ 0 w 34"/>
                  <a:gd name="T19" fmla="*/ 0 h 33"/>
                  <a:gd name="T20" fmla="*/ 0 w 34"/>
                  <a:gd name="T21" fmla="*/ 1 h 33"/>
                  <a:gd name="T22" fmla="*/ 0 w 34"/>
                  <a:gd name="T23" fmla="*/ 1 h 33"/>
                  <a:gd name="T24" fmla="*/ 0 w 34"/>
                  <a:gd name="T25" fmla="*/ 1 h 33"/>
                  <a:gd name="T26" fmla="*/ 0 w 34"/>
                  <a:gd name="T27" fmla="*/ 1 h 33"/>
                  <a:gd name="T28" fmla="*/ 0 w 34"/>
                  <a:gd name="T29" fmla="*/ 1 h 33"/>
                  <a:gd name="T30" fmla="*/ 0 w 34"/>
                  <a:gd name="T31" fmla="*/ 1 h 33"/>
                  <a:gd name="T32" fmla="*/ 0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2"/>
                    </a:moveTo>
                    <a:lnTo>
                      <a:pt x="19" y="33"/>
                    </a:lnTo>
                    <a:lnTo>
                      <a:pt x="24" y="32"/>
                    </a:lnTo>
                    <a:lnTo>
                      <a:pt x="29" y="27"/>
                    </a:lnTo>
                    <a:lnTo>
                      <a:pt x="32" y="22"/>
                    </a:lnTo>
                    <a:lnTo>
                      <a:pt x="34" y="15"/>
                    </a:lnTo>
                    <a:lnTo>
                      <a:pt x="31" y="9"/>
                    </a:lnTo>
                    <a:lnTo>
                      <a:pt x="28" y="4"/>
                    </a:lnTo>
                    <a:lnTo>
                      <a:pt x="22" y="1"/>
                    </a:lnTo>
                    <a:lnTo>
                      <a:pt x="15" y="0"/>
                    </a:lnTo>
                    <a:lnTo>
                      <a:pt x="9" y="1"/>
                    </a:lnTo>
                    <a:lnTo>
                      <a:pt x="4" y="5"/>
                    </a:lnTo>
                    <a:lnTo>
                      <a:pt x="0" y="11"/>
                    </a:lnTo>
                    <a:lnTo>
                      <a:pt x="0" y="18"/>
                    </a:lnTo>
                    <a:lnTo>
                      <a:pt x="1"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86" name="Freeform 95"/>
              <p:cNvSpPr/>
              <p:nvPr/>
            </p:nvSpPr>
            <p:spPr bwMode="auto">
              <a:xfrm>
                <a:off x="4782" y="4209"/>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1 h 33"/>
                  <a:gd name="T18" fmla="*/ 1 w 33"/>
                  <a:gd name="T19" fmla="*/ 0 h 33"/>
                  <a:gd name="T20" fmla="*/ 1 w 33"/>
                  <a:gd name="T21" fmla="*/ 1 h 33"/>
                  <a:gd name="T22" fmla="*/ 1 w 33"/>
                  <a:gd name="T23" fmla="*/ 1 h 33"/>
                  <a:gd name="T24" fmla="*/ 0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2"/>
                    </a:lnTo>
                    <a:lnTo>
                      <a:pt x="29" y="27"/>
                    </a:lnTo>
                    <a:lnTo>
                      <a:pt x="32" y="22"/>
                    </a:lnTo>
                    <a:lnTo>
                      <a:pt x="33" y="15"/>
                    </a:lnTo>
                    <a:lnTo>
                      <a:pt x="31" y="9"/>
                    </a:lnTo>
                    <a:lnTo>
                      <a:pt x="27" y="4"/>
                    </a:lnTo>
                    <a:lnTo>
                      <a:pt x="22" y="1"/>
                    </a:lnTo>
                    <a:lnTo>
                      <a:pt x="15" y="0"/>
                    </a:lnTo>
                    <a:lnTo>
                      <a:pt x="9" y="1"/>
                    </a:lnTo>
                    <a:lnTo>
                      <a:pt x="3" y="6"/>
                    </a:lnTo>
                    <a:lnTo>
                      <a:pt x="0" y="11"/>
                    </a:lnTo>
                    <a:lnTo>
                      <a:pt x="0" y="18"/>
                    </a:lnTo>
                    <a:lnTo>
                      <a:pt x="1" y="24"/>
                    </a:lnTo>
                    <a:lnTo>
                      <a:pt x="5" y="29"/>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87" name="Freeform 96"/>
              <p:cNvSpPr/>
              <p:nvPr/>
            </p:nvSpPr>
            <p:spPr bwMode="auto">
              <a:xfrm>
                <a:off x="4820" y="4226"/>
                <a:ext cx="17" cy="17"/>
              </a:xfrm>
              <a:custGeom>
                <a:avLst/>
                <a:gdLst>
                  <a:gd name="T0" fmla="*/ 1 w 33"/>
                  <a:gd name="T1" fmla="*/ 1 h 34"/>
                  <a:gd name="T2" fmla="*/ 1 w 33"/>
                  <a:gd name="T3" fmla="*/ 1 h 34"/>
                  <a:gd name="T4" fmla="*/ 1 w 33"/>
                  <a:gd name="T5" fmla="*/ 1 h 34"/>
                  <a:gd name="T6" fmla="*/ 1 w 33"/>
                  <a:gd name="T7" fmla="*/ 1 h 34"/>
                  <a:gd name="T8" fmla="*/ 1 w 33"/>
                  <a:gd name="T9" fmla="*/ 1 h 34"/>
                  <a:gd name="T10" fmla="*/ 1 w 33"/>
                  <a:gd name="T11" fmla="*/ 1 h 34"/>
                  <a:gd name="T12" fmla="*/ 1 w 33"/>
                  <a:gd name="T13" fmla="*/ 1 h 34"/>
                  <a:gd name="T14" fmla="*/ 1 w 33"/>
                  <a:gd name="T15" fmla="*/ 1 h 34"/>
                  <a:gd name="T16" fmla="*/ 1 w 33"/>
                  <a:gd name="T17" fmla="*/ 1 h 34"/>
                  <a:gd name="T18" fmla="*/ 1 w 33"/>
                  <a:gd name="T19" fmla="*/ 0 h 34"/>
                  <a:gd name="T20" fmla="*/ 1 w 33"/>
                  <a:gd name="T21" fmla="*/ 1 h 34"/>
                  <a:gd name="T22" fmla="*/ 1 w 33"/>
                  <a:gd name="T23" fmla="*/ 1 h 34"/>
                  <a:gd name="T24" fmla="*/ 1 w 33"/>
                  <a:gd name="T25" fmla="*/ 1 h 34"/>
                  <a:gd name="T26" fmla="*/ 0 w 33"/>
                  <a:gd name="T27" fmla="*/ 1 h 34"/>
                  <a:gd name="T28" fmla="*/ 1 w 33"/>
                  <a:gd name="T29" fmla="*/ 1 h 34"/>
                  <a:gd name="T30" fmla="*/ 1 w 33"/>
                  <a:gd name="T31" fmla="*/ 1 h 34"/>
                  <a:gd name="T32" fmla="*/ 1 w 33"/>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4">
                    <a:moveTo>
                      <a:pt x="11" y="34"/>
                    </a:moveTo>
                    <a:lnTo>
                      <a:pt x="18" y="34"/>
                    </a:lnTo>
                    <a:lnTo>
                      <a:pt x="24" y="33"/>
                    </a:lnTo>
                    <a:lnTo>
                      <a:pt x="30" y="28"/>
                    </a:lnTo>
                    <a:lnTo>
                      <a:pt x="33" y="22"/>
                    </a:lnTo>
                    <a:lnTo>
                      <a:pt x="33" y="15"/>
                    </a:lnTo>
                    <a:lnTo>
                      <a:pt x="32" y="9"/>
                    </a:lnTo>
                    <a:lnTo>
                      <a:pt x="27" y="5"/>
                    </a:lnTo>
                    <a:lnTo>
                      <a:pt x="22" y="1"/>
                    </a:lnTo>
                    <a:lnTo>
                      <a:pt x="16" y="0"/>
                    </a:lnTo>
                    <a:lnTo>
                      <a:pt x="9" y="3"/>
                    </a:lnTo>
                    <a:lnTo>
                      <a:pt x="4" y="6"/>
                    </a:lnTo>
                    <a:lnTo>
                      <a:pt x="1" y="12"/>
                    </a:lnTo>
                    <a:lnTo>
                      <a:pt x="0" y="19"/>
                    </a:lnTo>
                    <a:lnTo>
                      <a:pt x="2" y="24"/>
                    </a:lnTo>
                    <a:lnTo>
                      <a:pt x="5" y="30"/>
                    </a:lnTo>
                    <a:lnTo>
                      <a:pt x="11"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88" name="Freeform 97"/>
              <p:cNvSpPr/>
              <p:nvPr/>
            </p:nvSpPr>
            <p:spPr bwMode="auto">
              <a:xfrm>
                <a:off x="4853" y="4250"/>
                <a:ext cx="16" cy="16"/>
              </a:xfrm>
              <a:custGeom>
                <a:avLst/>
                <a:gdLst>
                  <a:gd name="T0" fmla="*/ 0 w 33"/>
                  <a:gd name="T1" fmla="*/ 0 h 33"/>
                  <a:gd name="T2" fmla="*/ 0 w 33"/>
                  <a:gd name="T3" fmla="*/ 0 h 33"/>
                  <a:gd name="T4" fmla="*/ 0 w 33"/>
                  <a:gd name="T5" fmla="*/ 0 h 33"/>
                  <a:gd name="T6" fmla="*/ 0 w 33"/>
                  <a:gd name="T7" fmla="*/ 0 h 33"/>
                  <a:gd name="T8" fmla="*/ 0 w 33"/>
                  <a:gd name="T9" fmla="*/ 0 h 33"/>
                  <a:gd name="T10" fmla="*/ 0 w 33"/>
                  <a:gd name="T11" fmla="*/ 0 h 33"/>
                  <a:gd name="T12" fmla="*/ 0 w 33"/>
                  <a:gd name="T13" fmla="*/ 0 h 33"/>
                  <a:gd name="T14" fmla="*/ 0 w 33"/>
                  <a:gd name="T15" fmla="*/ 0 h 33"/>
                  <a:gd name="T16" fmla="*/ 0 w 33"/>
                  <a:gd name="T17" fmla="*/ 0 h 33"/>
                  <a:gd name="T18" fmla="*/ 0 w 33"/>
                  <a:gd name="T19" fmla="*/ 0 h 33"/>
                  <a:gd name="T20" fmla="*/ 0 w 33"/>
                  <a:gd name="T21" fmla="*/ 0 h 33"/>
                  <a:gd name="T22" fmla="*/ 0 w 33"/>
                  <a:gd name="T23" fmla="*/ 0 h 33"/>
                  <a:gd name="T24" fmla="*/ 0 w 33"/>
                  <a:gd name="T25" fmla="*/ 0 h 33"/>
                  <a:gd name="T26" fmla="*/ 0 w 33"/>
                  <a:gd name="T27" fmla="*/ 0 h 33"/>
                  <a:gd name="T28" fmla="*/ 0 w 33"/>
                  <a:gd name="T29" fmla="*/ 0 h 33"/>
                  <a:gd name="T30" fmla="*/ 0 w 33"/>
                  <a:gd name="T31" fmla="*/ 0 h 33"/>
                  <a:gd name="T32" fmla="*/ 0 w 33"/>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2" y="32"/>
                    </a:moveTo>
                    <a:lnTo>
                      <a:pt x="18" y="33"/>
                    </a:lnTo>
                    <a:lnTo>
                      <a:pt x="25" y="32"/>
                    </a:lnTo>
                    <a:lnTo>
                      <a:pt x="29" y="27"/>
                    </a:lnTo>
                    <a:lnTo>
                      <a:pt x="33" y="21"/>
                    </a:lnTo>
                    <a:lnTo>
                      <a:pt x="33" y="15"/>
                    </a:lnTo>
                    <a:lnTo>
                      <a:pt x="31" y="9"/>
                    </a:lnTo>
                    <a:lnTo>
                      <a:pt x="27" y="4"/>
                    </a:lnTo>
                    <a:lnTo>
                      <a:pt x="21" y="1"/>
                    </a:lnTo>
                    <a:lnTo>
                      <a:pt x="15" y="0"/>
                    </a:lnTo>
                    <a:lnTo>
                      <a:pt x="8" y="1"/>
                    </a:lnTo>
                    <a:lnTo>
                      <a:pt x="4" y="5"/>
                    </a:lnTo>
                    <a:lnTo>
                      <a:pt x="0" y="11"/>
                    </a:lnTo>
                    <a:lnTo>
                      <a:pt x="0" y="18"/>
                    </a:lnTo>
                    <a:lnTo>
                      <a:pt x="2"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89" name="Freeform 98"/>
              <p:cNvSpPr/>
              <p:nvPr/>
            </p:nvSpPr>
            <p:spPr bwMode="auto">
              <a:xfrm>
                <a:off x="4680" y="4230"/>
                <a:ext cx="188" cy="72"/>
              </a:xfrm>
              <a:custGeom>
                <a:avLst/>
                <a:gdLst>
                  <a:gd name="T0" fmla="*/ 1 w 376"/>
                  <a:gd name="T1" fmla="*/ 1 h 144"/>
                  <a:gd name="T2" fmla="*/ 1 w 376"/>
                  <a:gd name="T3" fmla="*/ 1 h 144"/>
                  <a:gd name="T4" fmla="*/ 1 w 376"/>
                  <a:gd name="T5" fmla="*/ 1 h 144"/>
                  <a:gd name="T6" fmla="*/ 1 w 376"/>
                  <a:gd name="T7" fmla="*/ 1 h 144"/>
                  <a:gd name="T8" fmla="*/ 1 w 376"/>
                  <a:gd name="T9" fmla="*/ 1 h 144"/>
                  <a:gd name="T10" fmla="*/ 1 w 376"/>
                  <a:gd name="T11" fmla="*/ 1 h 144"/>
                  <a:gd name="T12" fmla="*/ 1 w 376"/>
                  <a:gd name="T13" fmla="*/ 1 h 144"/>
                  <a:gd name="T14" fmla="*/ 1 w 376"/>
                  <a:gd name="T15" fmla="*/ 1 h 144"/>
                  <a:gd name="T16" fmla="*/ 1 w 376"/>
                  <a:gd name="T17" fmla="*/ 1 h 144"/>
                  <a:gd name="T18" fmla="*/ 1 w 376"/>
                  <a:gd name="T19" fmla="*/ 1 h 144"/>
                  <a:gd name="T20" fmla="*/ 1 w 376"/>
                  <a:gd name="T21" fmla="*/ 1 h 144"/>
                  <a:gd name="T22" fmla="*/ 1 w 376"/>
                  <a:gd name="T23" fmla="*/ 1 h 144"/>
                  <a:gd name="T24" fmla="*/ 1 w 376"/>
                  <a:gd name="T25" fmla="*/ 1 h 144"/>
                  <a:gd name="T26" fmla="*/ 1 w 376"/>
                  <a:gd name="T27" fmla="*/ 1 h 144"/>
                  <a:gd name="T28" fmla="*/ 1 w 376"/>
                  <a:gd name="T29" fmla="*/ 1 h 144"/>
                  <a:gd name="T30" fmla="*/ 1 w 376"/>
                  <a:gd name="T31" fmla="*/ 1 h 144"/>
                  <a:gd name="T32" fmla="*/ 1 w 376"/>
                  <a:gd name="T33" fmla="*/ 1 h 144"/>
                  <a:gd name="T34" fmla="*/ 1 w 376"/>
                  <a:gd name="T35" fmla="*/ 1 h 144"/>
                  <a:gd name="T36" fmla="*/ 1 w 376"/>
                  <a:gd name="T37" fmla="*/ 1 h 144"/>
                  <a:gd name="T38" fmla="*/ 1 w 376"/>
                  <a:gd name="T39" fmla="*/ 0 h 144"/>
                  <a:gd name="T40" fmla="*/ 1 w 376"/>
                  <a:gd name="T41" fmla="*/ 1 h 144"/>
                  <a:gd name="T42" fmla="*/ 1 w 376"/>
                  <a:gd name="T43" fmla="*/ 1 h 144"/>
                  <a:gd name="T44" fmla="*/ 1 w 376"/>
                  <a:gd name="T45" fmla="*/ 1 h 144"/>
                  <a:gd name="T46" fmla="*/ 1 w 376"/>
                  <a:gd name="T47" fmla="*/ 1 h 144"/>
                  <a:gd name="T48" fmla="*/ 0 w 376"/>
                  <a:gd name="T49" fmla="*/ 1 h 144"/>
                  <a:gd name="T50" fmla="*/ 1 w 376"/>
                  <a:gd name="T51" fmla="*/ 1 h 144"/>
                  <a:gd name="T52" fmla="*/ 1 w 376"/>
                  <a:gd name="T53" fmla="*/ 1 h 144"/>
                  <a:gd name="T54" fmla="*/ 1 w 376"/>
                  <a:gd name="T55" fmla="*/ 1 h 144"/>
                  <a:gd name="T56" fmla="*/ 1 w 376"/>
                  <a:gd name="T57" fmla="*/ 1 h 144"/>
                  <a:gd name="T58" fmla="*/ 1 w 376"/>
                  <a:gd name="T59" fmla="*/ 1 h 144"/>
                  <a:gd name="T60" fmla="*/ 1 w 376"/>
                  <a:gd name="T61" fmla="*/ 1 h 144"/>
                  <a:gd name="T62" fmla="*/ 1 w 376"/>
                  <a:gd name="T63" fmla="*/ 1 h 144"/>
                  <a:gd name="T64" fmla="*/ 1 w 376"/>
                  <a:gd name="T65" fmla="*/ 1 h 144"/>
                  <a:gd name="T66" fmla="*/ 1 w 376"/>
                  <a:gd name="T67" fmla="*/ 1 h 144"/>
                  <a:gd name="T68" fmla="*/ 1 w 376"/>
                  <a:gd name="T69" fmla="*/ 1 h 144"/>
                  <a:gd name="T70" fmla="*/ 1 w 376"/>
                  <a:gd name="T71" fmla="*/ 1 h 144"/>
                  <a:gd name="T72" fmla="*/ 1 w 376"/>
                  <a:gd name="T73" fmla="*/ 1 h 144"/>
                  <a:gd name="T74" fmla="*/ 1 w 376"/>
                  <a:gd name="T75" fmla="*/ 1 h 144"/>
                  <a:gd name="T76" fmla="*/ 1 w 376"/>
                  <a:gd name="T77" fmla="*/ 1 h 144"/>
                  <a:gd name="T78" fmla="*/ 1 w 376"/>
                  <a:gd name="T79" fmla="*/ 1 h 144"/>
                  <a:gd name="T80" fmla="*/ 1 w 376"/>
                  <a:gd name="T81" fmla="*/ 1 h 144"/>
                  <a:gd name="T82" fmla="*/ 1 w 376"/>
                  <a:gd name="T83" fmla="*/ 1 h 144"/>
                  <a:gd name="T84" fmla="*/ 1 w 376"/>
                  <a:gd name="T85" fmla="*/ 1 h 144"/>
                  <a:gd name="T86" fmla="*/ 1 w 376"/>
                  <a:gd name="T87" fmla="*/ 1 h 144"/>
                  <a:gd name="T88" fmla="*/ 1 w 376"/>
                  <a:gd name="T89" fmla="*/ 1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76" h="144">
                    <a:moveTo>
                      <a:pt x="340" y="144"/>
                    </a:moveTo>
                    <a:lnTo>
                      <a:pt x="344" y="141"/>
                    </a:lnTo>
                    <a:lnTo>
                      <a:pt x="349" y="137"/>
                    </a:lnTo>
                    <a:lnTo>
                      <a:pt x="353" y="134"/>
                    </a:lnTo>
                    <a:lnTo>
                      <a:pt x="358" y="130"/>
                    </a:lnTo>
                    <a:lnTo>
                      <a:pt x="363" y="127"/>
                    </a:lnTo>
                    <a:lnTo>
                      <a:pt x="367" y="122"/>
                    </a:lnTo>
                    <a:lnTo>
                      <a:pt x="372" y="119"/>
                    </a:lnTo>
                    <a:lnTo>
                      <a:pt x="376" y="114"/>
                    </a:lnTo>
                    <a:lnTo>
                      <a:pt x="358" y="95"/>
                    </a:lnTo>
                    <a:lnTo>
                      <a:pt x="337" y="76"/>
                    </a:lnTo>
                    <a:lnTo>
                      <a:pt x="314" y="60"/>
                    </a:lnTo>
                    <a:lnTo>
                      <a:pt x="291" y="46"/>
                    </a:lnTo>
                    <a:lnTo>
                      <a:pt x="266" y="34"/>
                    </a:lnTo>
                    <a:lnTo>
                      <a:pt x="239" y="23"/>
                    </a:lnTo>
                    <a:lnTo>
                      <a:pt x="213" y="15"/>
                    </a:lnTo>
                    <a:lnTo>
                      <a:pt x="186" y="9"/>
                    </a:lnTo>
                    <a:lnTo>
                      <a:pt x="160" y="5"/>
                    </a:lnTo>
                    <a:lnTo>
                      <a:pt x="133" y="1"/>
                    </a:lnTo>
                    <a:lnTo>
                      <a:pt x="108" y="0"/>
                    </a:lnTo>
                    <a:lnTo>
                      <a:pt x="83" y="1"/>
                    </a:lnTo>
                    <a:lnTo>
                      <a:pt x="60" y="4"/>
                    </a:lnTo>
                    <a:lnTo>
                      <a:pt x="38" y="7"/>
                    </a:lnTo>
                    <a:lnTo>
                      <a:pt x="17" y="13"/>
                    </a:lnTo>
                    <a:lnTo>
                      <a:pt x="0" y="20"/>
                    </a:lnTo>
                    <a:lnTo>
                      <a:pt x="4" y="32"/>
                    </a:lnTo>
                    <a:lnTo>
                      <a:pt x="9" y="45"/>
                    </a:lnTo>
                    <a:lnTo>
                      <a:pt x="15" y="58"/>
                    </a:lnTo>
                    <a:lnTo>
                      <a:pt x="21" y="69"/>
                    </a:lnTo>
                    <a:lnTo>
                      <a:pt x="40" y="60"/>
                    </a:lnTo>
                    <a:lnTo>
                      <a:pt x="61" y="54"/>
                    </a:lnTo>
                    <a:lnTo>
                      <a:pt x="83" y="50"/>
                    </a:lnTo>
                    <a:lnTo>
                      <a:pt x="106" y="47"/>
                    </a:lnTo>
                    <a:lnTo>
                      <a:pt x="128" y="47"/>
                    </a:lnTo>
                    <a:lnTo>
                      <a:pt x="151" y="49"/>
                    </a:lnTo>
                    <a:lnTo>
                      <a:pt x="174" y="52"/>
                    </a:lnTo>
                    <a:lnTo>
                      <a:pt x="197" y="58"/>
                    </a:lnTo>
                    <a:lnTo>
                      <a:pt x="219" y="65"/>
                    </a:lnTo>
                    <a:lnTo>
                      <a:pt x="241" y="73"/>
                    </a:lnTo>
                    <a:lnTo>
                      <a:pt x="261" y="82"/>
                    </a:lnTo>
                    <a:lnTo>
                      <a:pt x="280" y="92"/>
                    </a:lnTo>
                    <a:lnTo>
                      <a:pt x="298" y="104"/>
                    </a:lnTo>
                    <a:lnTo>
                      <a:pt x="314" y="117"/>
                    </a:lnTo>
                    <a:lnTo>
                      <a:pt x="328" y="130"/>
                    </a:lnTo>
                    <a:lnTo>
                      <a:pt x="340" y="144"/>
                    </a:lnTo>
                    <a:close/>
                  </a:path>
                </a:pathLst>
              </a:custGeom>
              <a:solidFill>
                <a:srgbClr val="D100A3"/>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90" name="Freeform 99"/>
              <p:cNvSpPr/>
              <p:nvPr/>
            </p:nvSpPr>
            <p:spPr bwMode="auto">
              <a:xfrm>
                <a:off x="3482" y="4271"/>
                <a:ext cx="1433" cy="69"/>
              </a:xfrm>
              <a:custGeom>
                <a:avLst/>
                <a:gdLst>
                  <a:gd name="T0" fmla="*/ 0 w 2868"/>
                  <a:gd name="T1" fmla="*/ 1 h 137"/>
                  <a:gd name="T2" fmla="*/ 0 w 2868"/>
                  <a:gd name="T3" fmla="*/ 0 h 137"/>
                  <a:gd name="T4" fmla="*/ 0 w 2868"/>
                  <a:gd name="T5" fmla="*/ 0 h 137"/>
                  <a:gd name="T6" fmla="*/ 0 w 2868"/>
                  <a:gd name="T7" fmla="*/ 1 h 137"/>
                  <a:gd name="T8" fmla="*/ 0 w 2868"/>
                  <a:gd name="T9" fmla="*/ 1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68" h="137">
                    <a:moveTo>
                      <a:pt x="2868" y="134"/>
                    </a:moveTo>
                    <a:lnTo>
                      <a:pt x="2868" y="0"/>
                    </a:lnTo>
                    <a:lnTo>
                      <a:pt x="0" y="0"/>
                    </a:lnTo>
                    <a:lnTo>
                      <a:pt x="7" y="137"/>
                    </a:lnTo>
                    <a:lnTo>
                      <a:pt x="2868" y="134"/>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91" name="Freeform 100"/>
              <p:cNvSpPr/>
              <p:nvPr/>
            </p:nvSpPr>
            <p:spPr bwMode="auto">
              <a:xfrm>
                <a:off x="3452" y="4178"/>
                <a:ext cx="202" cy="140"/>
              </a:xfrm>
              <a:custGeom>
                <a:avLst/>
                <a:gdLst>
                  <a:gd name="T0" fmla="*/ 1 w 404"/>
                  <a:gd name="T1" fmla="*/ 0 h 281"/>
                  <a:gd name="T2" fmla="*/ 1 w 404"/>
                  <a:gd name="T3" fmla="*/ 0 h 281"/>
                  <a:gd name="T4" fmla="*/ 1 w 404"/>
                  <a:gd name="T5" fmla="*/ 0 h 281"/>
                  <a:gd name="T6" fmla="*/ 1 w 404"/>
                  <a:gd name="T7" fmla="*/ 0 h 281"/>
                  <a:gd name="T8" fmla="*/ 1 w 404"/>
                  <a:gd name="T9" fmla="*/ 0 h 281"/>
                  <a:gd name="T10" fmla="*/ 1 w 404"/>
                  <a:gd name="T11" fmla="*/ 0 h 281"/>
                  <a:gd name="T12" fmla="*/ 1 w 404"/>
                  <a:gd name="T13" fmla="*/ 0 h 281"/>
                  <a:gd name="T14" fmla="*/ 1 w 404"/>
                  <a:gd name="T15" fmla="*/ 0 h 281"/>
                  <a:gd name="T16" fmla="*/ 1 w 404"/>
                  <a:gd name="T17" fmla="*/ 0 h 281"/>
                  <a:gd name="T18" fmla="*/ 1 w 404"/>
                  <a:gd name="T19" fmla="*/ 0 h 281"/>
                  <a:gd name="T20" fmla="*/ 1 w 404"/>
                  <a:gd name="T21" fmla="*/ 0 h 281"/>
                  <a:gd name="T22" fmla="*/ 1 w 404"/>
                  <a:gd name="T23" fmla="*/ 0 h 281"/>
                  <a:gd name="T24" fmla="*/ 1 w 404"/>
                  <a:gd name="T25" fmla="*/ 0 h 281"/>
                  <a:gd name="T26" fmla="*/ 1 w 404"/>
                  <a:gd name="T27" fmla="*/ 0 h 281"/>
                  <a:gd name="T28" fmla="*/ 1 w 404"/>
                  <a:gd name="T29" fmla="*/ 0 h 281"/>
                  <a:gd name="T30" fmla="*/ 1 w 404"/>
                  <a:gd name="T31" fmla="*/ 0 h 281"/>
                  <a:gd name="T32" fmla="*/ 1 w 404"/>
                  <a:gd name="T33" fmla="*/ 0 h 281"/>
                  <a:gd name="T34" fmla="*/ 1 w 404"/>
                  <a:gd name="T35" fmla="*/ 0 h 281"/>
                  <a:gd name="T36" fmla="*/ 1 w 404"/>
                  <a:gd name="T37" fmla="*/ 0 h 281"/>
                  <a:gd name="T38" fmla="*/ 1 w 404"/>
                  <a:gd name="T39" fmla="*/ 0 h 281"/>
                  <a:gd name="T40" fmla="*/ 1 w 404"/>
                  <a:gd name="T41" fmla="*/ 0 h 281"/>
                  <a:gd name="T42" fmla="*/ 1 w 404"/>
                  <a:gd name="T43" fmla="*/ 0 h 281"/>
                  <a:gd name="T44" fmla="*/ 1 w 404"/>
                  <a:gd name="T45" fmla="*/ 0 h 281"/>
                  <a:gd name="T46" fmla="*/ 1 w 404"/>
                  <a:gd name="T47" fmla="*/ 0 h 281"/>
                  <a:gd name="T48" fmla="*/ 1 w 404"/>
                  <a:gd name="T49" fmla="*/ 0 h 281"/>
                  <a:gd name="T50" fmla="*/ 1 w 404"/>
                  <a:gd name="T51" fmla="*/ 0 h 281"/>
                  <a:gd name="T52" fmla="*/ 1 w 404"/>
                  <a:gd name="T53" fmla="*/ 0 h 281"/>
                  <a:gd name="T54" fmla="*/ 1 w 404"/>
                  <a:gd name="T55" fmla="*/ 0 h 281"/>
                  <a:gd name="T56" fmla="*/ 1 w 404"/>
                  <a:gd name="T57" fmla="*/ 0 h 281"/>
                  <a:gd name="T58" fmla="*/ 1 w 404"/>
                  <a:gd name="T59" fmla="*/ 0 h 281"/>
                  <a:gd name="T60" fmla="*/ 1 w 404"/>
                  <a:gd name="T61" fmla="*/ 0 h 281"/>
                  <a:gd name="T62" fmla="*/ 1 w 404"/>
                  <a:gd name="T63" fmla="*/ 0 h 281"/>
                  <a:gd name="T64" fmla="*/ 1 w 404"/>
                  <a:gd name="T65" fmla="*/ 0 h 281"/>
                  <a:gd name="T66" fmla="*/ 1 w 404"/>
                  <a:gd name="T67" fmla="*/ 0 h 281"/>
                  <a:gd name="T68" fmla="*/ 1 w 404"/>
                  <a:gd name="T69" fmla="*/ 0 h 281"/>
                  <a:gd name="T70" fmla="*/ 1 w 404"/>
                  <a:gd name="T71" fmla="*/ 0 h 281"/>
                  <a:gd name="T72" fmla="*/ 1 w 404"/>
                  <a:gd name="T73" fmla="*/ 0 h 281"/>
                  <a:gd name="T74" fmla="*/ 1 w 404"/>
                  <a:gd name="T75" fmla="*/ 0 h 281"/>
                  <a:gd name="T76" fmla="*/ 1 w 404"/>
                  <a:gd name="T77" fmla="*/ 0 h 281"/>
                  <a:gd name="T78" fmla="*/ 1 w 404"/>
                  <a:gd name="T79" fmla="*/ 0 h 28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4" h="281">
                    <a:moveTo>
                      <a:pt x="339" y="270"/>
                    </a:moveTo>
                    <a:lnTo>
                      <a:pt x="323" y="270"/>
                    </a:lnTo>
                    <a:lnTo>
                      <a:pt x="306" y="271"/>
                    </a:lnTo>
                    <a:lnTo>
                      <a:pt x="290" y="271"/>
                    </a:lnTo>
                    <a:lnTo>
                      <a:pt x="274" y="271"/>
                    </a:lnTo>
                    <a:lnTo>
                      <a:pt x="258" y="273"/>
                    </a:lnTo>
                    <a:lnTo>
                      <a:pt x="241" y="273"/>
                    </a:lnTo>
                    <a:lnTo>
                      <a:pt x="225" y="274"/>
                    </a:lnTo>
                    <a:lnTo>
                      <a:pt x="209" y="274"/>
                    </a:lnTo>
                    <a:lnTo>
                      <a:pt x="194" y="275"/>
                    </a:lnTo>
                    <a:lnTo>
                      <a:pt x="178" y="276"/>
                    </a:lnTo>
                    <a:lnTo>
                      <a:pt x="163" y="276"/>
                    </a:lnTo>
                    <a:lnTo>
                      <a:pt x="148" y="277"/>
                    </a:lnTo>
                    <a:lnTo>
                      <a:pt x="133" y="278"/>
                    </a:lnTo>
                    <a:lnTo>
                      <a:pt x="118" y="279"/>
                    </a:lnTo>
                    <a:lnTo>
                      <a:pt x="103" y="279"/>
                    </a:lnTo>
                    <a:lnTo>
                      <a:pt x="89" y="281"/>
                    </a:lnTo>
                    <a:lnTo>
                      <a:pt x="86" y="258"/>
                    </a:lnTo>
                    <a:lnTo>
                      <a:pt x="80" y="233"/>
                    </a:lnTo>
                    <a:lnTo>
                      <a:pt x="72" y="209"/>
                    </a:lnTo>
                    <a:lnTo>
                      <a:pt x="62" y="185"/>
                    </a:lnTo>
                    <a:lnTo>
                      <a:pt x="49" y="163"/>
                    </a:lnTo>
                    <a:lnTo>
                      <a:pt x="34" y="142"/>
                    </a:lnTo>
                    <a:lnTo>
                      <a:pt x="18" y="125"/>
                    </a:lnTo>
                    <a:lnTo>
                      <a:pt x="0" y="112"/>
                    </a:lnTo>
                    <a:lnTo>
                      <a:pt x="20" y="118"/>
                    </a:lnTo>
                    <a:lnTo>
                      <a:pt x="40" y="127"/>
                    </a:lnTo>
                    <a:lnTo>
                      <a:pt x="57" y="139"/>
                    </a:lnTo>
                    <a:lnTo>
                      <a:pt x="73" y="155"/>
                    </a:lnTo>
                    <a:lnTo>
                      <a:pt x="89" y="173"/>
                    </a:lnTo>
                    <a:lnTo>
                      <a:pt x="103" y="196"/>
                    </a:lnTo>
                    <a:lnTo>
                      <a:pt x="118" y="223"/>
                    </a:lnTo>
                    <a:lnTo>
                      <a:pt x="133" y="254"/>
                    </a:lnTo>
                    <a:lnTo>
                      <a:pt x="140" y="223"/>
                    </a:lnTo>
                    <a:lnTo>
                      <a:pt x="142" y="188"/>
                    </a:lnTo>
                    <a:lnTo>
                      <a:pt x="142" y="153"/>
                    </a:lnTo>
                    <a:lnTo>
                      <a:pt x="139" y="116"/>
                    </a:lnTo>
                    <a:lnTo>
                      <a:pt x="133" y="81"/>
                    </a:lnTo>
                    <a:lnTo>
                      <a:pt x="125" y="50"/>
                    </a:lnTo>
                    <a:lnTo>
                      <a:pt x="115" y="23"/>
                    </a:lnTo>
                    <a:lnTo>
                      <a:pt x="102" y="5"/>
                    </a:lnTo>
                    <a:lnTo>
                      <a:pt x="121" y="18"/>
                    </a:lnTo>
                    <a:lnTo>
                      <a:pt x="140" y="34"/>
                    </a:lnTo>
                    <a:lnTo>
                      <a:pt x="157" y="53"/>
                    </a:lnTo>
                    <a:lnTo>
                      <a:pt x="174" y="78"/>
                    </a:lnTo>
                    <a:lnTo>
                      <a:pt x="188" y="106"/>
                    </a:lnTo>
                    <a:lnTo>
                      <a:pt x="201" y="141"/>
                    </a:lnTo>
                    <a:lnTo>
                      <a:pt x="212" y="183"/>
                    </a:lnTo>
                    <a:lnTo>
                      <a:pt x="218" y="231"/>
                    </a:lnTo>
                    <a:lnTo>
                      <a:pt x="229" y="208"/>
                    </a:lnTo>
                    <a:lnTo>
                      <a:pt x="237" y="183"/>
                    </a:lnTo>
                    <a:lnTo>
                      <a:pt x="243" y="154"/>
                    </a:lnTo>
                    <a:lnTo>
                      <a:pt x="245" y="124"/>
                    </a:lnTo>
                    <a:lnTo>
                      <a:pt x="245" y="93"/>
                    </a:lnTo>
                    <a:lnTo>
                      <a:pt x="241" y="62"/>
                    </a:lnTo>
                    <a:lnTo>
                      <a:pt x="235" y="30"/>
                    </a:lnTo>
                    <a:lnTo>
                      <a:pt x="223" y="0"/>
                    </a:lnTo>
                    <a:lnTo>
                      <a:pt x="240" y="30"/>
                    </a:lnTo>
                    <a:lnTo>
                      <a:pt x="255" y="57"/>
                    </a:lnTo>
                    <a:lnTo>
                      <a:pt x="268" y="82"/>
                    </a:lnTo>
                    <a:lnTo>
                      <a:pt x="279" y="106"/>
                    </a:lnTo>
                    <a:lnTo>
                      <a:pt x="288" y="128"/>
                    </a:lnTo>
                    <a:lnTo>
                      <a:pt x="294" y="151"/>
                    </a:lnTo>
                    <a:lnTo>
                      <a:pt x="298" y="173"/>
                    </a:lnTo>
                    <a:lnTo>
                      <a:pt x="299" y="195"/>
                    </a:lnTo>
                    <a:lnTo>
                      <a:pt x="312" y="173"/>
                    </a:lnTo>
                    <a:lnTo>
                      <a:pt x="326" y="148"/>
                    </a:lnTo>
                    <a:lnTo>
                      <a:pt x="340" y="121"/>
                    </a:lnTo>
                    <a:lnTo>
                      <a:pt x="354" y="94"/>
                    </a:lnTo>
                    <a:lnTo>
                      <a:pt x="366" y="67"/>
                    </a:lnTo>
                    <a:lnTo>
                      <a:pt x="375" y="42"/>
                    </a:lnTo>
                    <a:lnTo>
                      <a:pt x="382" y="20"/>
                    </a:lnTo>
                    <a:lnTo>
                      <a:pt x="384" y="3"/>
                    </a:lnTo>
                    <a:lnTo>
                      <a:pt x="392" y="27"/>
                    </a:lnTo>
                    <a:lnTo>
                      <a:pt x="398" y="53"/>
                    </a:lnTo>
                    <a:lnTo>
                      <a:pt x="403" y="81"/>
                    </a:lnTo>
                    <a:lnTo>
                      <a:pt x="404" y="112"/>
                    </a:lnTo>
                    <a:lnTo>
                      <a:pt x="398" y="146"/>
                    </a:lnTo>
                    <a:lnTo>
                      <a:pt x="388" y="184"/>
                    </a:lnTo>
                    <a:lnTo>
                      <a:pt x="368"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92" name="Freeform 101"/>
              <p:cNvSpPr/>
              <p:nvPr/>
            </p:nvSpPr>
            <p:spPr bwMode="auto">
              <a:xfrm>
                <a:off x="4880" y="4200"/>
                <a:ext cx="51" cy="71"/>
              </a:xfrm>
              <a:custGeom>
                <a:avLst/>
                <a:gdLst>
                  <a:gd name="T0" fmla="*/ 1 w 102"/>
                  <a:gd name="T1" fmla="*/ 1 h 142"/>
                  <a:gd name="T2" fmla="*/ 0 w 102"/>
                  <a:gd name="T3" fmla="*/ 1 h 142"/>
                  <a:gd name="T4" fmla="*/ 1 w 102"/>
                  <a:gd name="T5" fmla="*/ 1 h 142"/>
                  <a:gd name="T6" fmla="*/ 1 w 102"/>
                  <a:gd name="T7" fmla="*/ 1 h 142"/>
                  <a:gd name="T8" fmla="*/ 1 w 102"/>
                  <a:gd name="T9" fmla="*/ 1 h 142"/>
                  <a:gd name="T10" fmla="*/ 1 w 102"/>
                  <a:gd name="T11" fmla="*/ 1 h 142"/>
                  <a:gd name="T12" fmla="*/ 1 w 102"/>
                  <a:gd name="T13" fmla="*/ 1 h 142"/>
                  <a:gd name="T14" fmla="*/ 1 w 102"/>
                  <a:gd name="T15" fmla="*/ 1 h 142"/>
                  <a:gd name="T16" fmla="*/ 1 w 102"/>
                  <a:gd name="T17" fmla="*/ 1 h 142"/>
                  <a:gd name="T18" fmla="*/ 1 w 102"/>
                  <a:gd name="T19" fmla="*/ 0 h 142"/>
                  <a:gd name="T20" fmla="*/ 1 w 102"/>
                  <a:gd name="T21" fmla="*/ 1 h 142"/>
                  <a:gd name="T22" fmla="*/ 1 w 102"/>
                  <a:gd name="T23" fmla="*/ 1 h 142"/>
                  <a:gd name="T24" fmla="*/ 1 w 102"/>
                  <a:gd name="T25" fmla="*/ 1 h 142"/>
                  <a:gd name="T26" fmla="*/ 1 w 102"/>
                  <a:gd name="T27" fmla="*/ 1 h 1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2" h="142">
                    <a:moveTo>
                      <a:pt x="71" y="142"/>
                    </a:moveTo>
                    <a:lnTo>
                      <a:pt x="0" y="142"/>
                    </a:lnTo>
                    <a:lnTo>
                      <a:pt x="6" y="123"/>
                    </a:lnTo>
                    <a:lnTo>
                      <a:pt x="16" y="102"/>
                    </a:lnTo>
                    <a:lnTo>
                      <a:pt x="27" y="82"/>
                    </a:lnTo>
                    <a:lnTo>
                      <a:pt x="41" y="61"/>
                    </a:lnTo>
                    <a:lnTo>
                      <a:pt x="56" y="43"/>
                    </a:lnTo>
                    <a:lnTo>
                      <a:pt x="71" y="26"/>
                    </a:lnTo>
                    <a:lnTo>
                      <a:pt x="87" y="12"/>
                    </a:lnTo>
                    <a:lnTo>
                      <a:pt x="102" y="0"/>
                    </a:lnTo>
                    <a:lnTo>
                      <a:pt x="84" y="41"/>
                    </a:lnTo>
                    <a:lnTo>
                      <a:pt x="74" y="78"/>
                    </a:lnTo>
                    <a:lnTo>
                      <a:pt x="71" y="112"/>
                    </a:lnTo>
                    <a:lnTo>
                      <a:pt x="71" y="14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93" name="Freeform 102"/>
              <p:cNvSpPr/>
              <p:nvPr/>
            </p:nvSpPr>
            <p:spPr bwMode="auto">
              <a:xfrm>
                <a:off x="3666" y="4127"/>
                <a:ext cx="558" cy="206"/>
              </a:xfrm>
              <a:custGeom>
                <a:avLst/>
                <a:gdLst>
                  <a:gd name="T0" fmla="*/ 0 w 1117"/>
                  <a:gd name="T1" fmla="*/ 1 h 412"/>
                  <a:gd name="T2" fmla="*/ 0 w 1117"/>
                  <a:gd name="T3" fmla="*/ 1 h 412"/>
                  <a:gd name="T4" fmla="*/ 0 w 1117"/>
                  <a:gd name="T5" fmla="*/ 1 h 412"/>
                  <a:gd name="T6" fmla="*/ 0 w 1117"/>
                  <a:gd name="T7" fmla="*/ 1 h 412"/>
                  <a:gd name="T8" fmla="*/ 0 w 1117"/>
                  <a:gd name="T9" fmla="*/ 1 h 412"/>
                  <a:gd name="T10" fmla="*/ 0 w 1117"/>
                  <a:gd name="T11" fmla="*/ 1 h 412"/>
                  <a:gd name="T12" fmla="*/ 0 w 1117"/>
                  <a:gd name="T13" fmla="*/ 1 h 412"/>
                  <a:gd name="T14" fmla="*/ 0 w 1117"/>
                  <a:gd name="T15" fmla="*/ 1 h 412"/>
                  <a:gd name="T16" fmla="*/ 0 w 1117"/>
                  <a:gd name="T17" fmla="*/ 1 h 412"/>
                  <a:gd name="T18" fmla="*/ 0 w 1117"/>
                  <a:gd name="T19" fmla="*/ 1 h 412"/>
                  <a:gd name="T20" fmla="*/ 0 w 1117"/>
                  <a:gd name="T21" fmla="*/ 1 h 412"/>
                  <a:gd name="T22" fmla="*/ 0 w 1117"/>
                  <a:gd name="T23" fmla="*/ 1 h 412"/>
                  <a:gd name="T24" fmla="*/ 0 w 1117"/>
                  <a:gd name="T25" fmla="*/ 1 h 412"/>
                  <a:gd name="T26" fmla="*/ 0 w 1117"/>
                  <a:gd name="T27" fmla="*/ 1 h 412"/>
                  <a:gd name="T28" fmla="*/ 0 w 1117"/>
                  <a:gd name="T29" fmla="*/ 1 h 412"/>
                  <a:gd name="T30" fmla="*/ 0 w 1117"/>
                  <a:gd name="T31" fmla="*/ 1 h 412"/>
                  <a:gd name="T32" fmla="*/ 0 w 1117"/>
                  <a:gd name="T33" fmla="*/ 1 h 412"/>
                  <a:gd name="T34" fmla="*/ 0 w 1117"/>
                  <a:gd name="T35" fmla="*/ 1 h 412"/>
                  <a:gd name="T36" fmla="*/ 0 w 1117"/>
                  <a:gd name="T37" fmla="*/ 1 h 412"/>
                  <a:gd name="T38" fmla="*/ 0 w 1117"/>
                  <a:gd name="T39" fmla="*/ 1 h 412"/>
                  <a:gd name="T40" fmla="*/ 0 w 1117"/>
                  <a:gd name="T41" fmla="*/ 1 h 412"/>
                  <a:gd name="T42" fmla="*/ 0 w 1117"/>
                  <a:gd name="T43" fmla="*/ 1 h 412"/>
                  <a:gd name="T44" fmla="*/ 0 w 1117"/>
                  <a:gd name="T45" fmla="*/ 1 h 412"/>
                  <a:gd name="T46" fmla="*/ 0 w 1117"/>
                  <a:gd name="T47" fmla="*/ 1 h 412"/>
                  <a:gd name="T48" fmla="*/ 0 w 1117"/>
                  <a:gd name="T49" fmla="*/ 1 h 412"/>
                  <a:gd name="T50" fmla="*/ 0 w 1117"/>
                  <a:gd name="T51" fmla="*/ 1 h 412"/>
                  <a:gd name="T52" fmla="*/ 0 w 1117"/>
                  <a:gd name="T53" fmla="*/ 1 h 412"/>
                  <a:gd name="T54" fmla="*/ 0 w 1117"/>
                  <a:gd name="T55" fmla="*/ 1 h 412"/>
                  <a:gd name="T56" fmla="*/ 0 w 1117"/>
                  <a:gd name="T57" fmla="*/ 1 h 412"/>
                  <a:gd name="T58" fmla="*/ 0 w 1117"/>
                  <a:gd name="T59" fmla="*/ 1 h 412"/>
                  <a:gd name="T60" fmla="*/ 0 w 1117"/>
                  <a:gd name="T61" fmla="*/ 1 h 412"/>
                  <a:gd name="T62" fmla="*/ 0 w 1117"/>
                  <a:gd name="T63" fmla="*/ 1 h 412"/>
                  <a:gd name="T64" fmla="*/ 0 w 1117"/>
                  <a:gd name="T65" fmla="*/ 0 h 412"/>
                  <a:gd name="T66" fmla="*/ 0 w 1117"/>
                  <a:gd name="T67" fmla="*/ 1 h 412"/>
                  <a:gd name="T68" fmla="*/ 0 w 1117"/>
                  <a:gd name="T69" fmla="*/ 1 h 412"/>
                  <a:gd name="T70" fmla="*/ 0 w 1117"/>
                  <a:gd name="T71" fmla="*/ 1 h 412"/>
                  <a:gd name="T72" fmla="*/ 0 w 1117"/>
                  <a:gd name="T73" fmla="*/ 1 h 412"/>
                  <a:gd name="T74" fmla="*/ 0 w 1117"/>
                  <a:gd name="T75" fmla="*/ 1 h 412"/>
                  <a:gd name="T76" fmla="*/ 0 w 1117"/>
                  <a:gd name="T77" fmla="*/ 1 h 412"/>
                  <a:gd name="T78" fmla="*/ 0 w 1117"/>
                  <a:gd name="T79" fmla="*/ 1 h 412"/>
                  <a:gd name="T80" fmla="*/ 0 w 1117"/>
                  <a:gd name="T81" fmla="*/ 1 h 412"/>
                  <a:gd name="T82" fmla="*/ 0 w 1117"/>
                  <a:gd name="T83" fmla="*/ 1 h 412"/>
                  <a:gd name="T84" fmla="*/ 0 w 1117"/>
                  <a:gd name="T85" fmla="*/ 1 h 412"/>
                  <a:gd name="T86" fmla="*/ 0 w 1117"/>
                  <a:gd name="T87" fmla="*/ 1 h 412"/>
                  <a:gd name="T88" fmla="*/ 0 w 1117"/>
                  <a:gd name="T89" fmla="*/ 1 h 412"/>
                  <a:gd name="T90" fmla="*/ 0 w 1117"/>
                  <a:gd name="T91" fmla="*/ 1 h 412"/>
                  <a:gd name="T92" fmla="*/ 0 w 1117"/>
                  <a:gd name="T93" fmla="*/ 1 h 412"/>
                  <a:gd name="T94" fmla="*/ 0 w 1117"/>
                  <a:gd name="T95" fmla="*/ 1 h 412"/>
                  <a:gd name="T96" fmla="*/ 0 w 1117"/>
                  <a:gd name="T97" fmla="*/ 1 h 412"/>
                  <a:gd name="T98" fmla="*/ 0 w 1117"/>
                  <a:gd name="T99" fmla="*/ 1 h 412"/>
                  <a:gd name="T100" fmla="*/ 0 w 1117"/>
                  <a:gd name="T101" fmla="*/ 1 h 412"/>
                  <a:gd name="T102" fmla="*/ 0 w 1117"/>
                  <a:gd name="T103" fmla="*/ 1 h 41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17" h="412">
                    <a:moveTo>
                      <a:pt x="1093" y="212"/>
                    </a:moveTo>
                    <a:lnTo>
                      <a:pt x="1073" y="229"/>
                    </a:lnTo>
                    <a:lnTo>
                      <a:pt x="1052" y="248"/>
                    </a:lnTo>
                    <a:lnTo>
                      <a:pt x="1032" y="265"/>
                    </a:lnTo>
                    <a:lnTo>
                      <a:pt x="1011" y="284"/>
                    </a:lnTo>
                    <a:lnTo>
                      <a:pt x="990" y="301"/>
                    </a:lnTo>
                    <a:lnTo>
                      <a:pt x="971" y="317"/>
                    </a:lnTo>
                    <a:lnTo>
                      <a:pt x="951" y="334"/>
                    </a:lnTo>
                    <a:lnTo>
                      <a:pt x="934" y="349"/>
                    </a:lnTo>
                    <a:lnTo>
                      <a:pt x="917" y="363"/>
                    </a:lnTo>
                    <a:lnTo>
                      <a:pt x="900" y="376"/>
                    </a:lnTo>
                    <a:lnTo>
                      <a:pt x="888" y="387"/>
                    </a:lnTo>
                    <a:lnTo>
                      <a:pt x="876" y="397"/>
                    </a:lnTo>
                    <a:lnTo>
                      <a:pt x="867" y="403"/>
                    </a:lnTo>
                    <a:lnTo>
                      <a:pt x="860" y="409"/>
                    </a:lnTo>
                    <a:lnTo>
                      <a:pt x="857" y="412"/>
                    </a:lnTo>
                    <a:lnTo>
                      <a:pt x="826" y="410"/>
                    </a:lnTo>
                    <a:lnTo>
                      <a:pt x="791" y="409"/>
                    </a:lnTo>
                    <a:lnTo>
                      <a:pt x="753" y="408"/>
                    </a:lnTo>
                    <a:lnTo>
                      <a:pt x="714" y="406"/>
                    </a:lnTo>
                    <a:lnTo>
                      <a:pt x="672" y="403"/>
                    </a:lnTo>
                    <a:lnTo>
                      <a:pt x="630" y="401"/>
                    </a:lnTo>
                    <a:lnTo>
                      <a:pt x="587" y="399"/>
                    </a:lnTo>
                    <a:lnTo>
                      <a:pt x="542" y="395"/>
                    </a:lnTo>
                    <a:lnTo>
                      <a:pt x="499" y="393"/>
                    </a:lnTo>
                    <a:lnTo>
                      <a:pt x="455" y="391"/>
                    </a:lnTo>
                    <a:lnTo>
                      <a:pt x="412" y="387"/>
                    </a:lnTo>
                    <a:lnTo>
                      <a:pt x="371" y="385"/>
                    </a:lnTo>
                    <a:lnTo>
                      <a:pt x="330" y="383"/>
                    </a:lnTo>
                    <a:lnTo>
                      <a:pt x="292" y="380"/>
                    </a:lnTo>
                    <a:lnTo>
                      <a:pt x="257" y="378"/>
                    </a:lnTo>
                    <a:lnTo>
                      <a:pt x="224" y="377"/>
                    </a:lnTo>
                    <a:lnTo>
                      <a:pt x="209" y="376"/>
                    </a:lnTo>
                    <a:lnTo>
                      <a:pt x="193" y="376"/>
                    </a:lnTo>
                    <a:lnTo>
                      <a:pt x="178" y="375"/>
                    </a:lnTo>
                    <a:lnTo>
                      <a:pt x="162" y="375"/>
                    </a:lnTo>
                    <a:lnTo>
                      <a:pt x="147" y="374"/>
                    </a:lnTo>
                    <a:lnTo>
                      <a:pt x="131" y="374"/>
                    </a:lnTo>
                    <a:lnTo>
                      <a:pt x="116" y="372"/>
                    </a:lnTo>
                    <a:lnTo>
                      <a:pt x="101" y="372"/>
                    </a:lnTo>
                    <a:lnTo>
                      <a:pt x="80" y="334"/>
                    </a:lnTo>
                    <a:lnTo>
                      <a:pt x="63" y="289"/>
                    </a:lnTo>
                    <a:lnTo>
                      <a:pt x="48" y="241"/>
                    </a:lnTo>
                    <a:lnTo>
                      <a:pt x="36" y="190"/>
                    </a:lnTo>
                    <a:lnTo>
                      <a:pt x="24" y="142"/>
                    </a:lnTo>
                    <a:lnTo>
                      <a:pt x="15" y="97"/>
                    </a:lnTo>
                    <a:lnTo>
                      <a:pt x="7" y="58"/>
                    </a:lnTo>
                    <a:lnTo>
                      <a:pt x="0" y="28"/>
                    </a:lnTo>
                    <a:lnTo>
                      <a:pt x="11" y="62"/>
                    </a:lnTo>
                    <a:lnTo>
                      <a:pt x="25" y="100"/>
                    </a:lnTo>
                    <a:lnTo>
                      <a:pt x="41" y="141"/>
                    </a:lnTo>
                    <a:lnTo>
                      <a:pt x="59" y="181"/>
                    </a:lnTo>
                    <a:lnTo>
                      <a:pt x="77" y="220"/>
                    </a:lnTo>
                    <a:lnTo>
                      <a:pt x="94" y="256"/>
                    </a:lnTo>
                    <a:lnTo>
                      <a:pt x="110" y="287"/>
                    </a:lnTo>
                    <a:lnTo>
                      <a:pt x="124" y="311"/>
                    </a:lnTo>
                    <a:lnTo>
                      <a:pt x="131" y="284"/>
                    </a:lnTo>
                    <a:lnTo>
                      <a:pt x="138" y="257"/>
                    </a:lnTo>
                    <a:lnTo>
                      <a:pt x="146" y="234"/>
                    </a:lnTo>
                    <a:lnTo>
                      <a:pt x="156" y="211"/>
                    </a:lnTo>
                    <a:lnTo>
                      <a:pt x="169" y="191"/>
                    </a:lnTo>
                    <a:lnTo>
                      <a:pt x="184" y="172"/>
                    </a:lnTo>
                    <a:lnTo>
                      <a:pt x="204" y="153"/>
                    </a:lnTo>
                    <a:lnTo>
                      <a:pt x="227" y="136"/>
                    </a:lnTo>
                    <a:lnTo>
                      <a:pt x="214" y="158"/>
                    </a:lnTo>
                    <a:lnTo>
                      <a:pt x="201" y="184"/>
                    </a:lnTo>
                    <a:lnTo>
                      <a:pt x="191" y="216"/>
                    </a:lnTo>
                    <a:lnTo>
                      <a:pt x="184" y="248"/>
                    </a:lnTo>
                    <a:lnTo>
                      <a:pt x="182" y="281"/>
                    </a:lnTo>
                    <a:lnTo>
                      <a:pt x="188" y="314"/>
                    </a:lnTo>
                    <a:lnTo>
                      <a:pt x="200" y="344"/>
                    </a:lnTo>
                    <a:lnTo>
                      <a:pt x="224" y="370"/>
                    </a:lnTo>
                    <a:lnTo>
                      <a:pt x="250" y="344"/>
                    </a:lnTo>
                    <a:lnTo>
                      <a:pt x="270" y="305"/>
                    </a:lnTo>
                    <a:lnTo>
                      <a:pt x="284" y="261"/>
                    </a:lnTo>
                    <a:lnTo>
                      <a:pt x="291" y="211"/>
                    </a:lnTo>
                    <a:lnTo>
                      <a:pt x="290" y="158"/>
                    </a:lnTo>
                    <a:lnTo>
                      <a:pt x="282" y="105"/>
                    </a:lnTo>
                    <a:lnTo>
                      <a:pt x="264" y="54"/>
                    </a:lnTo>
                    <a:lnTo>
                      <a:pt x="237" y="8"/>
                    </a:lnTo>
                    <a:lnTo>
                      <a:pt x="261" y="35"/>
                    </a:lnTo>
                    <a:lnTo>
                      <a:pt x="282" y="63"/>
                    </a:lnTo>
                    <a:lnTo>
                      <a:pt x="299" y="96"/>
                    </a:lnTo>
                    <a:lnTo>
                      <a:pt x="314" y="130"/>
                    </a:lnTo>
                    <a:lnTo>
                      <a:pt x="326" y="168"/>
                    </a:lnTo>
                    <a:lnTo>
                      <a:pt x="334" y="211"/>
                    </a:lnTo>
                    <a:lnTo>
                      <a:pt x="340" y="258"/>
                    </a:lnTo>
                    <a:lnTo>
                      <a:pt x="341" y="309"/>
                    </a:lnTo>
                    <a:lnTo>
                      <a:pt x="355" y="288"/>
                    </a:lnTo>
                    <a:lnTo>
                      <a:pt x="371" y="266"/>
                    </a:lnTo>
                    <a:lnTo>
                      <a:pt x="389" y="244"/>
                    </a:lnTo>
                    <a:lnTo>
                      <a:pt x="409" y="222"/>
                    </a:lnTo>
                    <a:lnTo>
                      <a:pt x="429" y="203"/>
                    </a:lnTo>
                    <a:lnTo>
                      <a:pt x="450" y="184"/>
                    </a:lnTo>
                    <a:lnTo>
                      <a:pt x="471" y="171"/>
                    </a:lnTo>
                    <a:lnTo>
                      <a:pt x="492" y="160"/>
                    </a:lnTo>
                    <a:lnTo>
                      <a:pt x="482" y="180"/>
                    </a:lnTo>
                    <a:lnTo>
                      <a:pt x="469" y="203"/>
                    </a:lnTo>
                    <a:lnTo>
                      <a:pt x="451" y="227"/>
                    </a:lnTo>
                    <a:lnTo>
                      <a:pt x="433" y="251"/>
                    </a:lnTo>
                    <a:lnTo>
                      <a:pt x="416" y="275"/>
                    </a:lnTo>
                    <a:lnTo>
                      <a:pt x="399" y="297"/>
                    </a:lnTo>
                    <a:lnTo>
                      <a:pt x="387" y="318"/>
                    </a:lnTo>
                    <a:lnTo>
                      <a:pt x="381" y="334"/>
                    </a:lnTo>
                    <a:lnTo>
                      <a:pt x="388" y="339"/>
                    </a:lnTo>
                    <a:lnTo>
                      <a:pt x="397" y="344"/>
                    </a:lnTo>
                    <a:lnTo>
                      <a:pt x="408" y="348"/>
                    </a:lnTo>
                    <a:lnTo>
                      <a:pt x="418" y="353"/>
                    </a:lnTo>
                    <a:lnTo>
                      <a:pt x="431" y="356"/>
                    </a:lnTo>
                    <a:lnTo>
                      <a:pt x="443" y="360"/>
                    </a:lnTo>
                    <a:lnTo>
                      <a:pt x="457" y="361"/>
                    </a:lnTo>
                    <a:lnTo>
                      <a:pt x="471" y="360"/>
                    </a:lnTo>
                    <a:lnTo>
                      <a:pt x="470" y="326"/>
                    </a:lnTo>
                    <a:lnTo>
                      <a:pt x="464" y="285"/>
                    </a:lnTo>
                    <a:lnTo>
                      <a:pt x="454" y="240"/>
                    </a:lnTo>
                    <a:lnTo>
                      <a:pt x="440" y="192"/>
                    </a:lnTo>
                    <a:lnTo>
                      <a:pt x="423" y="146"/>
                    </a:lnTo>
                    <a:lnTo>
                      <a:pt x="401" y="103"/>
                    </a:lnTo>
                    <a:lnTo>
                      <a:pt x="374" y="66"/>
                    </a:lnTo>
                    <a:lnTo>
                      <a:pt x="345" y="36"/>
                    </a:lnTo>
                    <a:lnTo>
                      <a:pt x="374" y="58"/>
                    </a:lnTo>
                    <a:lnTo>
                      <a:pt x="399" y="79"/>
                    </a:lnTo>
                    <a:lnTo>
                      <a:pt x="423" y="103"/>
                    </a:lnTo>
                    <a:lnTo>
                      <a:pt x="443"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3" y="10"/>
                    </a:lnTo>
                    <a:lnTo>
                      <a:pt x="489" y="39"/>
                    </a:lnTo>
                    <a:lnTo>
                      <a:pt x="505" y="71"/>
                    </a:lnTo>
                    <a:lnTo>
                      <a:pt x="519" y="106"/>
                    </a:lnTo>
                    <a:lnTo>
                      <a:pt x="531" y="145"/>
                    </a:lnTo>
                    <a:lnTo>
                      <a:pt x="539" y="189"/>
                    </a:lnTo>
                    <a:lnTo>
                      <a:pt x="541" y="236"/>
                    </a:lnTo>
                    <a:lnTo>
                      <a:pt x="538" y="290"/>
                    </a:lnTo>
                    <a:lnTo>
                      <a:pt x="526" y="349"/>
                    </a:lnTo>
                    <a:lnTo>
                      <a:pt x="553" y="322"/>
                    </a:lnTo>
                    <a:lnTo>
                      <a:pt x="576" y="288"/>
                    </a:lnTo>
                    <a:lnTo>
                      <a:pt x="594" y="251"/>
                    </a:lnTo>
                    <a:lnTo>
                      <a:pt x="606" y="211"/>
                    </a:lnTo>
                    <a:lnTo>
                      <a:pt x="608" y="168"/>
                    </a:lnTo>
                    <a:lnTo>
                      <a:pt x="602" y="126"/>
                    </a:lnTo>
                    <a:lnTo>
                      <a:pt x="584" y="84"/>
                    </a:lnTo>
                    <a:lnTo>
                      <a:pt x="551" y="44"/>
                    </a:lnTo>
                    <a:lnTo>
                      <a:pt x="566" y="52"/>
                    </a:lnTo>
                    <a:lnTo>
                      <a:pt x="581" y="60"/>
                    </a:lnTo>
                    <a:lnTo>
                      <a:pt x="596" y="69"/>
                    </a:lnTo>
                    <a:lnTo>
                      <a:pt x="610" y="82"/>
                    </a:lnTo>
                    <a:lnTo>
                      <a:pt x="622" y="96"/>
                    </a:lnTo>
                    <a:lnTo>
                      <a:pt x="632" y="113"/>
                    </a:lnTo>
                    <a:lnTo>
                      <a:pt x="641" y="134"/>
                    </a:lnTo>
                    <a:lnTo>
                      <a:pt x="647" y="158"/>
                    </a:lnTo>
                    <a:lnTo>
                      <a:pt x="651" y="120"/>
                    </a:lnTo>
                    <a:lnTo>
                      <a:pt x="651" y="75"/>
                    </a:lnTo>
                    <a:lnTo>
                      <a:pt x="648" y="32"/>
                    </a:lnTo>
                    <a:lnTo>
                      <a:pt x="645" y="0"/>
                    </a:lnTo>
                    <a:lnTo>
                      <a:pt x="655" y="38"/>
                    </a:lnTo>
                    <a:lnTo>
                      <a:pt x="661" y="82"/>
                    </a:lnTo>
                    <a:lnTo>
                      <a:pt x="662" y="129"/>
                    </a:lnTo>
                    <a:lnTo>
                      <a:pt x="660" y="179"/>
                    </a:lnTo>
                    <a:lnTo>
                      <a:pt x="652" y="228"/>
                    </a:lnTo>
                    <a:lnTo>
                      <a:pt x="641" y="277"/>
                    </a:lnTo>
                    <a:lnTo>
                      <a:pt x="626" y="320"/>
                    </a:lnTo>
                    <a:lnTo>
                      <a:pt x="609" y="360"/>
                    </a:lnTo>
                    <a:lnTo>
                      <a:pt x="636" y="330"/>
                    </a:lnTo>
                    <a:lnTo>
                      <a:pt x="659" y="295"/>
                    </a:lnTo>
                    <a:lnTo>
                      <a:pt x="679" y="255"/>
                    </a:lnTo>
                    <a:lnTo>
                      <a:pt x="697" y="212"/>
                    </a:lnTo>
                    <a:lnTo>
                      <a:pt x="712" y="167"/>
                    </a:lnTo>
                    <a:lnTo>
                      <a:pt x="722" y="122"/>
                    </a:lnTo>
                    <a:lnTo>
                      <a:pt x="730" y="77"/>
                    </a:lnTo>
                    <a:lnTo>
                      <a:pt x="733" y="33"/>
                    </a:lnTo>
                    <a:lnTo>
                      <a:pt x="742" y="88"/>
                    </a:lnTo>
                    <a:lnTo>
                      <a:pt x="746" y="148"/>
                    </a:lnTo>
                    <a:lnTo>
                      <a:pt x="743" y="210"/>
                    </a:lnTo>
                    <a:lnTo>
                      <a:pt x="730" y="269"/>
                    </a:lnTo>
                    <a:lnTo>
                      <a:pt x="743" y="252"/>
                    </a:lnTo>
                    <a:lnTo>
                      <a:pt x="756" y="232"/>
                    </a:lnTo>
                    <a:lnTo>
                      <a:pt x="770" y="206"/>
                    </a:lnTo>
                    <a:lnTo>
                      <a:pt x="784" y="181"/>
                    </a:lnTo>
                    <a:lnTo>
                      <a:pt x="797" y="154"/>
                    </a:lnTo>
                    <a:lnTo>
                      <a:pt x="808" y="130"/>
                    </a:lnTo>
                    <a:lnTo>
                      <a:pt x="816" y="109"/>
                    </a:lnTo>
                    <a:lnTo>
                      <a:pt x="821" y="93"/>
                    </a:lnTo>
                    <a:lnTo>
                      <a:pt x="819" y="118"/>
                    </a:lnTo>
                    <a:lnTo>
                      <a:pt x="813" y="144"/>
                    </a:lnTo>
                    <a:lnTo>
                      <a:pt x="805" y="174"/>
                    </a:lnTo>
                    <a:lnTo>
                      <a:pt x="794" y="204"/>
                    </a:lnTo>
                    <a:lnTo>
                      <a:pt x="781" y="235"/>
                    </a:lnTo>
                    <a:lnTo>
                      <a:pt x="765" y="265"/>
                    </a:lnTo>
                    <a:lnTo>
                      <a:pt x="746" y="295"/>
                    </a:lnTo>
                    <a:lnTo>
                      <a:pt x="725" y="324"/>
                    </a:lnTo>
                    <a:lnTo>
                      <a:pt x="752" y="307"/>
                    </a:lnTo>
                    <a:lnTo>
                      <a:pt x="777" y="286"/>
                    </a:lnTo>
                    <a:lnTo>
                      <a:pt x="803" y="263"/>
                    </a:lnTo>
                    <a:lnTo>
                      <a:pt x="827" y="236"/>
                    </a:lnTo>
                    <a:lnTo>
                      <a:pt x="849" y="207"/>
                    </a:lnTo>
                    <a:lnTo>
                      <a:pt x="869" y="177"/>
                    </a:lnTo>
                    <a:lnTo>
                      <a:pt x="887" y="146"/>
                    </a:lnTo>
                    <a:lnTo>
                      <a:pt x="902" y="114"/>
                    </a:lnTo>
                    <a:lnTo>
                      <a:pt x="896" y="139"/>
                    </a:lnTo>
                    <a:lnTo>
                      <a:pt x="890" y="166"/>
                    </a:lnTo>
                    <a:lnTo>
                      <a:pt x="882" y="194"/>
                    </a:lnTo>
                    <a:lnTo>
                      <a:pt x="873" y="220"/>
                    </a:lnTo>
                    <a:lnTo>
                      <a:pt x="861" y="247"/>
                    </a:lnTo>
                    <a:lnTo>
                      <a:pt x="849" y="271"/>
                    </a:lnTo>
                    <a:lnTo>
                      <a:pt x="835" y="295"/>
                    </a:lnTo>
                    <a:lnTo>
                      <a:pt x="819" y="317"/>
                    </a:lnTo>
                    <a:lnTo>
                      <a:pt x="835" y="308"/>
                    </a:lnTo>
                    <a:lnTo>
                      <a:pt x="850" y="297"/>
                    </a:lnTo>
                    <a:lnTo>
                      <a:pt x="866" y="284"/>
                    </a:lnTo>
                    <a:lnTo>
                      <a:pt x="882" y="269"/>
                    </a:lnTo>
                    <a:lnTo>
                      <a:pt x="897" y="252"/>
                    </a:lnTo>
                    <a:lnTo>
                      <a:pt x="912" y="234"/>
                    </a:lnTo>
                    <a:lnTo>
                      <a:pt x="927" y="216"/>
                    </a:lnTo>
                    <a:lnTo>
                      <a:pt x="941" y="195"/>
                    </a:lnTo>
                    <a:lnTo>
                      <a:pt x="955" y="174"/>
                    </a:lnTo>
                    <a:lnTo>
                      <a:pt x="967" y="153"/>
                    </a:lnTo>
                    <a:lnTo>
                      <a:pt x="979" y="133"/>
                    </a:lnTo>
                    <a:lnTo>
                      <a:pt x="990" y="112"/>
                    </a:lnTo>
                    <a:lnTo>
                      <a:pt x="999" y="91"/>
                    </a:lnTo>
                    <a:lnTo>
                      <a:pt x="1008" y="70"/>
                    </a:lnTo>
                    <a:lnTo>
                      <a:pt x="1014" y="52"/>
                    </a:lnTo>
                    <a:lnTo>
                      <a:pt x="1020" y="33"/>
                    </a:lnTo>
                    <a:lnTo>
                      <a:pt x="1012" y="71"/>
                    </a:lnTo>
                    <a:lnTo>
                      <a:pt x="1004" y="107"/>
                    </a:lnTo>
                    <a:lnTo>
                      <a:pt x="994" y="141"/>
                    </a:lnTo>
                    <a:lnTo>
                      <a:pt x="983" y="173"/>
                    </a:lnTo>
                    <a:lnTo>
                      <a:pt x="968" y="206"/>
                    </a:lnTo>
                    <a:lnTo>
                      <a:pt x="950" y="242"/>
                    </a:lnTo>
                    <a:lnTo>
                      <a:pt x="927" y="279"/>
                    </a:lnTo>
                    <a:lnTo>
                      <a:pt x="897" y="322"/>
                    </a:lnTo>
                    <a:lnTo>
                      <a:pt x="910" y="314"/>
                    </a:lnTo>
                    <a:lnTo>
                      <a:pt x="925" y="304"/>
                    </a:lnTo>
                    <a:lnTo>
                      <a:pt x="940" y="294"/>
                    </a:lnTo>
                    <a:lnTo>
                      <a:pt x="956" y="282"/>
                    </a:lnTo>
                    <a:lnTo>
                      <a:pt x="972" y="270"/>
                    </a:lnTo>
                    <a:lnTo>
                      <a:pt x="988" y="257"/>
                    </a:lnTo>
                    <a:lnTo>
                      <a:pt x="1005" y="243"/>
                    </a:lnTo>
                    <a:lnTo>
                      <a:pt x="1021" y="228"/>
                    </a:lnTo>
                    <a:lnTo>
                      <a:pt x="1037" y="213"/>
                    </a:lnTo>
                    <a:lnTo>
                      <a:pt x="1052" y="197"/>
                    </a:lnTo>
                    <a:lnTo>
                      <a:pt x="1067" y="182"/>
                    </a:lnTo>
                    <a:lnTo>
                      <a:pt x="1080" y="166"/>
                    </a:lnTo>
                    <a:lnTo>
                      <a:pt x="1092" y="150"/>
                    </a:lnTo>
                    <a:lnTo>
                      <a:pt x="1102" y="135"/>
                    </a:lnTo>
                    <a:lnTo>
                      <a:pt x="1111" y="119"/>
                    </a:lnTo>
                    <a:lnTo>
                      <a:pt x="1117" y="104"/>
                    </a:lnTo>
                    <a:lnTo>
                      <a:pt x="1110" y="136"/>
                    </a:lnTo>
                    <a:lnTo>
                      <a:pt x="1103" y="166"/>
                    </a:lnTo>
                    <a:lnTo>
                      <a:pt x="1099" y="192"/>
                    </a:lnTo>
                    <a:lnTo>
                      <a:pt x="1093" y="21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94" name="Freeform 103"/>
              <p:cNvSpPr/>
              <p:nvPr/>
            </p:nvSpPr>
            <p:spPr bwMode="auto">
              <a:xfrm>
                <a:off x="4164" y="4179"/>
                <a:ext cx="202" cy="141"/>
              </a:xfrm>
              <a:custGeom>
                <a:avLst/>
                <a:gdLst>
                  <a:gd name="T0" fmla="*/ 1 w 403"/>
                  <a:gd name="T1" fmla="*/ 1 h 280"/>
                  <a:gd name="T2" fmla="*/ 1 w 403"/>
                  <a:gd name="T3" fmla="*/ 1 h 280"/>
                  <a:gd name="T4" fmla="*/ 1 w 403"/>
                  <a:gd name="T5" fmla="*/ 1 h 280"/>
                  <a:gd name="T6" fmla="*/ 1 w 403"/>
                  <a:gd name="T7" fmla="*/ 1 h 280"/>
                  <a:gd name="T8" fmla="*/ 1 w 403"/>
                  <a:gd name="T9" fmla="*/ 1 h 280"/>
                  <a:gd name="T10" fmla="*/ 1 w 403"/>
                  <a:gd name="T11" fmla="*/ 1 h 280"/>
                  <a:gd name="T12" fmla="*/ 1 w 403"/>
                  <a:gd name="T13" fmla="*/ 1 h 280"/>
                  <a:gd name="T14" fmla="*/ 1 w 403"/>
                  <a:gd name="T15" fmla="*/ 1 h 280"/>
                  <a:gd name="T16" fmla="*/ 1 w 403"/>
                  <a:gd name="T17" fmla="*/ 1 h 280"/>
                  <a:gd name="T18" fmla="*/ 1 w 403"/>
                  <a:gd name="T19" fmla="*/ 1 h 280"/>
                  <a:gd name="T20" fmla="*/ 1 w 403"/>
                  <a:gd name="T21" fmla="*/ 1 h 280"/>
                  <a:gd name="T22" fmla="*/ 1 w 403"/>
                  <a:gd name="T23" fmla="*/ 1 h 280"/>
                  <a:gd name="T24" fmla="*/ 1 w 403"/>
                  <a:gd name="T25" fmla="*/ 1 h 280"/>
                  <a:gd name="T26" fmla="*/ 1 w 403"/>
                  <a:gd name="T27" fmla="*/ 1 h 280"/>
                  <a:gd name="T28" fmla="*/ 1 w 403"/>
                  <a:gd name="T29" fmla="*/ 1 h 280"/>
                  <a:gd name="T30" fmla="*/ 1 w 403"/>
                  <a:gd name="T31" fmla="*/ 1 h 280"/>
                  <a:gd name="T32" fmla="*/ 1 w 403"/>
                  <a:gd name="T33" fmla="*/ 1 h 280"/>
                  <a:gd name="T34" fmla="*/ 1 w 403"/>
                  <a:gd name="T35" fmla="*/ 1 h 280"/>
                  <a:gd name="T36" fmla="*/ 1 w 403"/>
                  <a:gd name="T37" fmla="*/ 1 h 280"/>
                  <a:gd name="T38" fmla="*/ 1 w 403"/>
                  <a:gd name="T39" fmla="*/ 1 h 280"/>
                  <a:gd name="T40" fmla="*/ 1 w 403"/>
                  <a:gd name="T41" fmla="*/ 1 h 280"/>
                  <a:gd name="T42" fmla="*/ 1 w 403"/>
                  <a:gd name="T43" fmla="*/ 1 h 280"/>
                  <a:gd name="T44" fmla="*/ 1 w 403"/>
                  <a:gd name="T45" fmla="*/ 1 h 280"/>
                  <a:gd name="T46" fmla="*/ 1 w 403"/>
                  <a:gd name="T47" fmla="*/ 1 h 280"/>
                  <a:gd name="T48" fmla="*/ 1 w 403"/>
                  <a:gd name="T49" fmla="*/ 1 h 280"/>
                  <a:gd name="T50" fmla="*/ 1 w 403"/>
                  <a:gd name="T51" fmla="*/ 1 h 280"/>
                  <a:gd name="T52" fmla="*/ 1 w 403"/>
                  <a:gd name="T53" fmla="*/ 1 h 280"/>
                  <a:gd name="T54" fmla="*/ 1 w 403"/>
                  <a:gd name="T55" fmla="*/ 1 h 280"/>
                  <a:gd name="T56" fmla="*/ 1 w 403"/>
                  <a:gd name="T57" fmla="*/ 1 h 280"/>
                  <a:gd name="T58" fmla="*/ 1 w 403"/>
                  <a:gd name="T59" fmla="*/ 1 h 280"/>
                  <a:gd name="T60" fmla="*/ 1 w 403"/>
                  <a:gd name="T61" fmla="*/ 1 h 280"/>
                  <a:gd name="T62" fmla="*/ 1 w 403"/>
                  <a:gd name="T63" fmla="*/ 1 h 280"/>
                  <a:gd name="T64" fmla="*/ 1 w 403"/>
                  <a:gd name="T65" fmla="*/ 1 h 280"/>
                  <a:gd name="T66" fmla="*/ 1 w 403"/>
                  <a:gd name="T67" fmla="*/ 1 h 280"/>
                  <a:gd name="T68" fmla="*/ 1 w 403"/>
                  <a:gd name="T69" fmla="*/ 1 h 280"/>
                  <a:gd name="T70" fmla="*/ 1 w 403"/>
                  <a:gd name="T71" fmla="*/ 1 h 280"/>
                  <a:gd name="T72" fmla="*/ 1 w 403"/>
                  <a:gd name="T73" fmla="*/ 1 h 280"/>
                  <a:gd name="T74" fmla="*/ 1 w 403"/>
                  <a:gd name="T75" fmla="*/ 1 h 280"/>
                  <a:gd name="T76" fmla="*/ 1 w 403"/>
                  <a:gd name="T77" fmla="*/ 1 h 280"/>
                  <a:gd name="T78" fmla="*/ 1 w 403"/>
                  <a:gd name="T79" fmla="*/ 1 h 2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3" h="280">
                    <a:moveTo>
                      <a:pt x="339" y="270"/>
                    </a:moveTo>
                    <a:lnTo>
                      <a:pt x="322" y="270"/>
                    </a:lnTo>
                    <a:lnTo>
                      <a:pt x="305" y="271"/>
                    </a:lnTo>
                    <a:lnTo>
                      <a:pt x="289" y="271"/>
                    </a:lnTo>
                    <a:lnTo>
                      <a:pt x="273" y="272"/>
                    </a:lnTo>
                    <a:lnTo>
                      <a:pt x="257" y="272"/>
                    </a:lnTo>
                    <a:lnTo>
                      <a:pt x="241" y="273"/>
                    </a:lnTo>
                    <a:lnTo>
                      <a:pt x="225" y="273"/>
                    </a:lnTo>
                    <a:lnTo>
                      <a:pt x="210" y="274"/>
                    </a:lnTo>
                    <a:lnTo>
                      <a:pt x="194" y="274"/>
                    </a:lnTo>
                    <a:lnTo>
                      <a:pt x="179" y="275"/>
                    </a:lnTo>
                    <a:lnTo>
                      <a:pt x="164" y="277"/>
                    </a:lnTo>
                    <a:lnTo>
                      <a:pt x="149" y="277"/>
                    </a:lnTo>
                    <a:lnTo>
                      <a:pt x="134" y="278"/>
                    </a:lnTo>
                    <a:lnTo>
                      <a:pt x="119" y="279"/>
                    </a:lnTo>
                    <a:lnTo>
                      <a:pt x="104" y="279"/>
                    </a:lnTo>
                    <a:lnTo>
                      <a:pt x="90" y="280"/>
                    </a:lnTo>
                    <a:lnTo>
                      <a:pt x="86" y="257"/>
                    </a:lnTo>
                    <a:lnTo>
                      <a:pt x="81" y="233"/>
                    </a:lnTo>
                    <a:lnTo>
                      <a:pt x="73" y="209"/>
                    </a:lnTo>
                    <a:lnTo>
                      <a:pt x="62" y="184"/>
                    </a:lnTo>
                    <a:lnTo>
                      <a:pt x="50" y="162"/>
                    </a:lnTo>
                    <a:lnTo>
                      <a:pt x="35" y="142"/>
                    </a:lnTo>
                    <a:lnTo>
                      <a:pt x="18" y="124"/>
                    </a:lnTo>
                    <a:lnTo>
                      <a:pt x="0" y="112"/>
                    </a:lnTo>
                    <a:lnTo>
                      <a:pt x="22" y="117"/>
                    </a:lnTo>
                    <a:lnTo>
                      <a:pt x="40" y="127"/>
                    </a:lnTo>
                    <a:lnTo>
                      <a:pt x="58" y="138"/>
                    </a:lnTo>
                    <a:lnTo>
                      <a:pt x="74" y="154"/>
                    </a:lnTo>
                    <a:lnTo>
                      <a:pt x="89" y="173"/>
                    </a:lnTo>
                    <a:lnTo>
                      <a:pt x="104" y="196"/>
                    </a:lnTo>
                    <a:lnTo>
                      <a:pt x="117" y="222"/>
                    </a:lnTo>
                    <a:lnTo>
                      <a:pt x="132" y="254"/>
                    </a:lnTo>
                    <a:lnTo>
                      <a:pt x="139" y="222"/>
                    </a:lnTo>
                    <a:lnTo>
                      <a:pt x="143" y="188"/>
                    </a:lnTo>
                    <a:lnTo>
                      <a:pt x="142" y="152"/>
                    </a:lnTo>
                    <a:lnTo>
                      <a:pt x="139" y="115"/>
                    </a:lnTo>
                    <a:lnTo>
                      <a:pt x="134" y="81"/>
                    </a:lnTo>
                    <a:lnTo>
                      <a:pt x="126" y="49"/>
                    </a:lnTo>
                    <a:lnTo>
                      <a:pt x="115" y="23"/>
                    </a:lnTo>
                    <a:lnTo>
                      <a:pt x="103" y="4"/>
                    </a:lnTo>
                    <a:lnTo>
                      <a:pt x="121" y="17"/>
                    </a:lnTo>
                    <a:lnTo>
                      <a:pt x="139" y="33"/>
                    </a:lnTo>
                    <a:lnTo>
                      <a:pt x="157" y="53"/>
                    </a:lnTo>
                    <a:lnTo>
                      <a:pt x="173" y="77"/>
                    </a:lnTo>
                    <a:lnTo>
                      <a:pt x="188" y="106"/>
                    </a:lnTo>
                    <a:lnTo>
                      <a:pt x="200" y="141"/>
                    </a:lnTo>
                    <a:lnTo>
                      <a:pt x="211" y="182"/>
                    </a:lnTo>
                    <a:lnTo>
                      <a:pt x="218" y="230"/>
                    </a:lnTo>
                    <a:lnTo>
                      <a:pt x="228" y="207"/>
                    </a:lnTo>
                    <a:lnTo>
                      <a:pt x="236" y="182"/>
                    </a:lnTo>
                    <a:lnTo>
                      <a:pt x="242" y="153"/>
                    </a:lnTo>
                    <a:lnTo>
                      <a:pt x="245" y="123"/>
                    </a:lnTo>
                    <a:lnTo>
                      <a:pt x="245" y="92"/>
                    </a:lnTo>
                    <a:lnTo>
                      <a:pt x="242" y="61"/>
                    </a:lnTo>
                    <a:lnTo>
                      <a:pt x="235" y="30"/>
                    </a:lnTo>
                    <a:lnTo>
                      <a:pt x="223" y="0"/>
                    </a:lnTo>
                    <a:lnTo>
                      <a:pt x="241" y="30"/>
                    </a:lnTo>
                    <a:lnTo>
                      <a:pt x="255" y="56"/>
                    </a:lnTo>
                    <a:lnTo>
                      <a:pt x="268" y="82"/>
                    </a:lnTo>
                    <a:lnTo>
                      <a:pt x="279" y="106"/>
                    </a:lnTo>
                    <a:lnTo>
                      <a:pt x="287" y="128"/>
                    </a:lnTo>
                    <a:lnTo>
                      <a:pt x="294" y="151"/>
                    </a:lnTo>
                    <a:lnTo>
                      <a:pt x="297" y="173"/>
                    </a:lnTo>
                    <a:lnTo>
                      <a:pt x="298" y="195"/>
                    </a:lnTo>
                    <a:lnTo>
                      <a:pt x="312" y="173"/>
                    </a:lnTo>
                    <a:lnTo>
                      <a:pt x="326" y="149"/>
                    </a:lnTo>
                    <a:lnTo>
                      <a:pt x="340" y="121"/>
                    </a:lnTo>
                    <a:lnTo>
                      <a:pt x="354" y="93"/>
                    </a:lnTo>
                    <a:lnTo>
                      <a:pt x="366" y="67"/>
                    </a:lnTo>
                    <a:lnTo>
                      <a:pt x="375" y="41"/>
                    </a:lnTo>
                    <a:lnTo>
                      <a:pt x="382" y="19"/>
                    </a:lnTo>
                    <a:lnTo>
                      <a:pt x="385" y="2"/>
                    </a:lnTo>
                    <a:lnTo>
                      <a:pt x="392" y="26"/>
                    </a:lnTo>
                    <a:lnTo>
                      <a:pt x="398" y="53"/>
                    </a:lnTo>
                    <a:lnTo>
                      <a:pt x="403" y="81"/>
                    </a:lnTo>
                    <a:lnTo>
                      <a:pt x="403" y="112"/>
                    </a:lnTo>
                    <a:lnTo>
                      <a:pt x="398" y="145"/>
                    </a:lnTo>
                    <a:lnTo>
                      <a:pt x="387" y="183"/>
                    </a:lnTo>
                    <a:lnTo>
                      <a:pt x="367"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95" name="Freeform 104"/>
              <p:cNvSpPr/>
              <p:nvPr/>
            </p:nvSpPr>
            <p:spPr bwMode="auto">
              <a:xfrm>
                <a:off x="4368" y="4177"/>
                <a:ext cx="123" cy="143"/>
              </a:xfrm>
              <a:custGeom>
                <a:avLst/>
                <a:gdLst>
                  <a:gd name="T0" fmla="*/ 1 w 246"/>
                  <a:gd name="T1" fmla="*/ 1 h 285"/>
                  <a:gd name="T2" fmla="*/ 1 w 246"/>
                  <a:gd name="T3" fmla="*/ 1 h 285"/>
                  <a:gd name="T4" fmla="*/ 1 w 246"/>
                  <a:gd name="T5" fmla="*/ 1 h 285"/>
                  <a:gd name="T6" fmla="*/ 1 w 246"/>
                  <a:gd name="T7" fmla="*/ 1 h 285"/>
                  <a:gd name="T8" fmla="*/ 1 w 246"/>
                  <a:gd name="T9" fmla="*/ 1 h 285"/>
                  <a:gd name="T10" fmla="*/ 1 w 246"/>
                  <a:gd name="T11" fmla="*/ 1 h 285"/>
                  <a:gd name="T12" fmla="*/ 1 w 246"/>
                  <a:gd name="T13" fmla="*/ 1 h 285"/>
                  <a:gd name="T14" fmla="*/ 1 w 246"/>
                  <a:gd name="T15" fmla="*/ 1 h 285"/>
                  <a:gd name="T16" fmla="*/ 0 w 246"/>
                  <a:gd name="T17" fmla="*/ 1 h 285"/>
                  <a:gd name="T18" fmla="*/ 1 w 246"/>
                  <a:gd name="T19" fmla="*/ 1 h 285"/>
                  <a:gd name="T20" fmla="*/ 1 w 246"/>
                  <a:gd name="T21" fmla="*/ 1 h 285"/>
                  <a:gd name="T22" fmla="*/ 1 w 246"/>
                  <a:gd name="T23" fmla="*/ 1 h 285"/>
                  <a:gd name="T24" fmla="*/ 1 w 246"/>
                  <a:gd name="T25" fmla="*/ 1 h 285"/>
                  <a:gd name="T26" fmla="*/ 1 w 246"/>
                  <a:gd name="T27" fmla="*/ 1 h 285"/>
                  <a:gd name="T28" fmla="*/ 1 w 246"/>
                  <a:gd name="T29" fmla="*/ 1 h 285"/>
                  <a:gd name="T30" fmla="*/ 1 w 246"/>
                  <a:gd name="T31" fmla="*/ 1 h 285"/>
                  <a:gd name="T32" fmla="*/ 1 w 246"/>
                  <a:gd name="T33" fmla="*/ 1 h 285"/>
                  <a:gd name="T34" fmla="*/ 1 w 246"/>
                  <a:gd name="T35" fmla="*/ 1 h 285"/>
                  <a:gd name="T36" fmla="*/ 1 w 246"/>
                  <a:gd name="T37" fmla="*/ 1 h 285"/>
                  <a:gd name="T38" fmla="*/ 1 w 246"/>
                  <a:gd name="T39" fmla="*/ 1 h 285"/>
                  <a:gd name="T40" fmla="*/ 1 w 246"/>
                  <a:gd name="T41" fmla="*/ 1 h 285"/>
                  <a:gd name="T42" fmla="*/ 1 w 246"/>
                  <a:gd name="T43" fmla="*/ 1 h 285"/>
                  <a:gd name="T44" fmla="*/ 1 w 246"/>
                  <a:gd name="T45" fmla="*/ 1 h 285"/>
                  <a:gd name="T46" fmla="*/ 1 w 246"/>
                  <a:gd name="T47" fmla="*/ 1 h 285"/>
                  <a:gd name="T48" fmla="*/ 1 w 246"/>
                  <a:gd name="T49" fmla="*/ 0 h 285"/>
                  <a:gd name="T50" fmla="*/ 1 w 246"/>
                  <a:gd name="T51" fmla="*/ 1 h 285"/>
                  <a:gd name="T52" fmla="*/ 1 w 246"/>
                  <a:gd name="T53" fmla="*/ 1 h 285"/>
                  <a:gd name="T54" fmla="*/ 1 w 246"/>
                  <a:gd name="T55" fmla="*/ 1 h 285"/>
                  <a:gd name="T56" fmla="*/ 1 w 246"/>
                  <a:gd name="T57" fmla="*/ 1 h 285"/>
                  <a:gd name="T58" fmla="*/ 1 w 246"/>
                  <a:gd name="T59" fmla="*/ 1 h 285"/>
                  <a:gd name="T60" fmla="*/ 1 w 246"/>
                  <a:gd name="T61" fmla="*/ 1 h 285"/>
                  <a:gd name="T62" fmla="*/ 1 w 246"/>
                  <a:gd name="T63" fmla="*/ 1 h 285"/>
                  <a:gd name="T64" fmla="*/ 1 w 246"/>
                  <a:gd name="T65" fmla="*/ 1 h 2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6" h="285">
                    <a:moveTo>
                      <a:pt x="85" y="285"/>
                    </a:moveTo>
                    <a:lnTo>
                      <a:pt x="75" y="285"/>
                    </a:lnTo>
                    <a:lnTo>
                      <a:pt x="63" y="285"/>
                    </a:lnTo>
                    <a:lnTo>
                      <a:pt x="53" y="285"/>
                    </a:lnTo>
                    <a:lnTo>
                      <a:pt x="42" y="285"/>
                    </a:lnTo>
                    <a:lnTo>
                      <a:pt x="32" y="285"/>
                    </a:lnTo>
                    <a:lnTo>
                      <a:pt x="22" y="285"/>
                    </a:lnTo>
                    <a:lnTo>
                      <a:pt x="10" y="285"/>
                    </a:lnTo>
                    <a:lnTo>
                      <a:pt x="0" y="285"/>
                    </a:lnTo>
                    <a:lnTo>
                      <a:pt x="3" y="270"/>
                    </a:lnTo>
                    <a:lnTo>
                      <a:pt x="8" y="253"/>
                    </a:lnTo>
                    <a:lnTo>
                      <a:pt x="14" y="235"/>
                    </a:lnTo>
                    <a:lnTo>
                      <a:pt x="22" y="217"/>
                    </a:lnTo>
                    <a:lnTo>
                      <a:pt x="30" y="197"/>
                    </a:lnTo>
                    <a:lnTo>
                      <a:pt x="40" y="178"/>
                    </a:lnTo>
                    <a:lnTo>
                      <a:pt x="52" y="157"/>
                    </a:lnTo>
                    <a:lnTo>
                      <a:pt x="64" y="137"/>
                    </a:lnTo>
                    <a:lnTo>
                      <a:pt x="80" y="118"/>
                    </a:lnTo>
                    <a:lnTo>
                      <a:pt x="96" y="98"/>
                    </a:lnTo>
                    <a:lnTo>
                      <a:pt x="116" y="79"/>
                    </a:lnTo>
                    <a:lnTo>
                      <a:pt x="137" y="60"/>
                    </a:lnTo>
                    <a:lnTo>
                      <a:pt x="161" y="43"/>
                    </a:lnTo>
                    <a:lnTo>
                      <a:pt x="186" y="28"/>
                    </a:lnTo>
                    <a:lnTo>
                      <a:pt x="215" y="13"/>
                    </a:lnTo>
                    <a:lnTo>
                      <a:pt x="246" y="0"/>
                    </a:lnTo>
                    <a:lnTo>
                      <a:pt x="215" y="30"/>
                    </a:lnTo>
                    <a:lnTo>
                      <a:pt x="186" y="60"/>
                    </a:lnTo>
                    <a:lnTo>
                      <a:pt x="160" y="91"/>
                    </a:lnTo>
                    <a:lnTo>
                      <a:pt x="136" y="124"/>
                    </a:lnTo>
                    <a:lnTo>
                      <a:pt x="116" y="158"/>
                    </a:lnTo>
                    <a:lnTo>
                      <a:pt x="100" y="196"/>
                    </a:lnTo>
                    <a:lnTo>
                      <a:pt x="90" y="238"/>
                    </a:lnTo>
                    <a:lnTo>
                      <a:pt x="85" y="285"/>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96" name="Freeform 105"/>
              <p:cNvSpPr/>
              <p:nvPr/>
            </p:nvSpPr>
            <p:spPr bwMode="auto">
              <a:xfrm>
                <a:off x="4389" y="4134"/>
                <a:ext cx="493" cy="199"/>
              </a:xfrm>
              <a:custGeom>
                <a:avLst/>
                <a:gdLst>
                  <a:gd name="T0" fmla="*/ 1 w 986"/>
                  <a:gd name="T1" fmla="*/ 1 h 398"/>
                  <a:gd name="T2" fmla="*/ 1 w 986"/>
                  <a:gd name="T3" fmla="*/ 1 h 398"/>
                  <a:gd name="T4" fmla="*/ 1 w 986"/>
                  <a:gd name="T5" fmla="*/ 1 h 398"/>
                  <a:gd name="T6" fmla="*/ 1 w 986"/>
                  <a:gd name="T7" fmla="*/ 1 h 398"/>
                  <a:gd name="T8" fmla="*/ 1 w 986"/>
                  <a:gd name="T9" fmla="*/ 1 h 398"/>
                  <a:gd name="T10" fmla="*/ 1 w 986"/>
                  <a:gd name="T11" fmla="*/ 1 h 398"/>
                  <a:gd name="T12" fmla="*/ 1 w 986"/>
                  <a:gd name="T13" fmla="*/ 1 h 398"/>
                  <a:gd name="T14" fmla="*/ 1 w 986"/>
                  <a:gd name="T15" fmla="*/ 1 h 398"/>
                  <a:gd name="T16" fmla="*/ 1 w 986"/>
                  <a:gd name="T17" fmla="*/ 1 h 398"/>
                  <a:gd name="T18" fmla="*/ 1 w 986"/>
                  <a:gd name="T19" fmla="*/ 1 h 398"/>
                  <a:gd name="T20" fmla="*/ 1 w 986"/>
                  <a:gd name="T21" fmla="*/ 1 h 398"/>
                  <a:gd name="T22" fmla="*/ 1 w 986"/>
                  <a:gd name="T23" fmla="*/ 1 h 398"/>
                  <a:gd name="T24" fmla="*/ 1 w 986"/>
                  <a:gd name="T25" fmla="*/ 1 h 398"/>
                  <a:gd name="T26" fmla="*/ 1 w 986"/>
                  <a:gd name="T27" fmla="*/ 1 h 398"/>
                  <a:gd name="T28" fmla="*/ 1 w 986"/>
                  <a:gd name="T29" fmla="*/ 1 h 398"/>
                  <a:gd name="T30" fmla="*/ 1 w 986"/>
                  <a:gd name="T31" fmla="*/ 1 h 398"/>
                  <a:gd name="T32" fmla="*/ 1 w 986"/>
                  <a:gd name="T33" fmla="*/ 1 h 398"/>
                  <a:gd name="T34" fmla="*/ 1 w 986"/>
                  <a:gd name="T35" fmla="*/ 1 h 398"/>
                  <a:gd name="T36" fmla="*/ 1 w 986"/>
                  <a:gd name="T37" fmla="*/ 1 h 398"/>
                  <a:gd name="T38" fmla="*/ 1 w 986"/>
                  <a:gd name="T39" fmla="*/ 1 h 398"/>
                  <a:gd name="T40" fmla="*/ 1 w 986"/>
                  <a:gd name="T41" fmla="*/ 1 h 398"/>
                  <a:gd name="T42" fmla="*/ 1 w 986"/>
                  <a:gd name="T43" fmla="*/ 1 h 398"/>
                  <a:gd name="T44" fmla="*/ 1 w 986"/>
                  <a:gd name="T45" fmla="*/ 1 h 398"/>
                  <a:gd name="T46" fmla="*/ 1 w 986"/>
                  <a:gd name="T47" fmla="*/ 1 h 398"/>
                  <a:gd name="T48" fmla="*/ 1 w 986"/>
                  <a:gd name="T49" fmla="*/ 1 h 398"/>
                  <a:gd name="T50" fmla="*/ 1 w 986"/>
                  <a:gd name="T51" fmla="*/ 1 h 398"/>
                  <a:gd name="T52" fmla="*/ 1 w 986"/>
                  <a:gd name="T53" fmla="*/ 1 h 398"/>
                  <a:gd name="T54" fmla="*/ 1 w 986"/>
                  <a:gd name="T55" fmla="*/ 1 h 398"/>
                  <a:gd name="T56" fmla="*/ 1 w 986"/>
                  <a:gd name="T57" fmla="*/ 1 h 398"/>
                  <a:gd name="T58" fmla="*/ 1 w 986"/>
                  <a:gd name="T59" fmla="*/ 1 h 398"/>
                  <a:gd name="T60" fmla="*/ 1 w 986"/>
                  <a:gd name="T61" fmla="*/ 1 h 398"/>
                  <a:gd name="T62" fmla="*/ 1 w 986"/>
                  <a:gd name="T63" fmla="*/ 1 h 398"/>
                  <a:gd name="T64" fmla="*/ 1 w 986"/>
                  <a:gd name="T65" fmla="*/ 1 h 398"/>
                  <a:gd name="T66" fmla="*/ 1 w 986"/>
                  <a:gd name="T67" fmla="*/ 1 h 398"/>
                  <a:gd name="T68" fmla="*/ 1 w 986"/>
                  <a:gd name="T69" fmla="*/ 1 h 398"/>
                  <a:gd name="T70" fmla="*/ 1 w 986"/>
                  <a:gd name="T71" fmla="*/ 1 h 398"/>
                  <a:gd name="T72" fmla="*/ 1 w 986"/>
                  <a:gd name="T73" fmla="*/ 1 h 398"/>
                  <a:gd name="T74" fmla="*/ 1 w 986"/>
                  <a:gd name="T75" fmla="*/ 1 h 398"/>
                  <a:gd name="T76" fmla="*/ 1 w 986"/>
                  <a:gd name="T77" fmla="*/ 1 h 398"/>
                  <a:gd name="T78" fmla="*/ 1 w 986"/>
                  <a:gd name="T79" fmla="*/ 1 h 398"/>
                  <a:gd name="T80" fmla="*/ 1 w 986"/>
                  <a:gd name="T81" fmla="*/ 1 h 398"/>
                  <a:gd name="T82" fmla="*/ 1 w 986"/>
                  <a:gd name="T83" fmla="*/ 1 h 398"/>
                  <a:gd name="T84" fmla="*/ 1 w 986"/>
                  <a:gd name="T85" fmla="*/ 1 h 398"/>
                  <a:gd name="T86" fmla="*/ 1 w 986"/>
                  <a:gd name="T87" fmla="*/ 1 h 398"/>
                  <a:gd name="T88" fmla="*/ 1 w 986"/>
                  <a:gd name="T89" fmla="*/ 1 h 398"/>
                  <a:gd name="T90" fmla="*/ 1 w 986"/>
                  <a:gd name="T91" fmla="*/ 1 h 398"/>
                  <a:gd name="T92" fmla="*/ 1 w 986"/>
                  <a:gd name="T93" fmla="*/ 1 h 398"/>
                  <a:gd name="T94" fmla="*/ 1 w 986"/>
                  <a:gd name="T95" fmla="*/ 1 h 398"/>
                  <a:gd name="T96" fmla="*/ 1 w 986"/>
                  <a:gd name="T97" fmla="*/ 1 h 398"/>
                  <a:gd name="T98" fmla="*/ 1 w 986"/>
                  <a:gd name="T99" fmla="*/ 1 h 398"/>
                  <a:gd name="T100" fmla="*/ 1 w 986"/>
                  <a:gd name="T101" fmla="*/ 1 h 398"/>
                  <a:gd name="T102" fmla="*/ 1 w 986"/>
                  <a:gd name="T103" fmla="*/ 1 h 398"/>
                  <a:gd name="T104" fmla="*/ 1 w 986"/>
                  <a:gd name="T105" fmla="*/ 1 h 398"/>
                  <a:gd name="T106" fmla="*/ 1 w 986"/>
                  <a:gd name="T107" fmla="*/ 1 h 39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86" h="398">
                    <a:moveTo>
                      <a:pt x="901" y="398"/>
                    </a:moveTo>
                    <a:lnTo>
                      <a:pt x="867" y="398"/>
                    </a:lnTo>
                    <a:lnTo>
                      <a:pt x="829" y="398"/>
                    </a:lnTo>
                    <a:lnTo>
                      <a:pt x="789" y="398"/>
                    </a:lnTo>
                    <a:lnTo>
                      <a:pt x="747" y="396"/>
                    </a:lnTo>
                    <a:lnTo>
                      <a:pt x="702" y="396"/>
                    </a:lnTo>
                    <a:lnTo>
                      <a:pt x="656" y="394"/>
                    </a:lnTo>
                    <a:lnTo>
                      <a:pt x="608" y="393"/>
                    </a:lnTo>
                    <a:lnTo>
                      <a:pt x="561" y="392"/>
                    </a:lnTo>
                    <a:lnTo>
                      <a:pt x="513" y="389"/>
                    </a:lnTo>
                    <a:lnTo>
                      <a:pt x="467" y="388"/>
                    </a:lnTo>
                    <a:lnTo>
                      <a:pt x="421" y="386"/>
                    </a:lnTo>
                    <a:lnTo>
                      <a:pt x="376" y="384"/>
                    </a:lnTo>
                    <a:lnTo>
                      <a:pt x="334" y="383"/>
                    </a:lnTo>
                    <a:lnTo>
                      <a:pt x="294" y="380"/>
                    </a:lnTo>
                    <a:lnTo>
                      <a:pt x="258" y="378"/>
                    </a:lnTo>
                    <a:lnTo>
                      <a:pt x="225" y="377"/>
                    </a:lnTo>
                    <a:lnTo>
                      <a:pt x="210" y="376"/>
                    </a:lnTo>
                    <a:lnTo>
                      <a:pt x="194" y="376"/>
                    </a:lnTo>
                    <a:lnTo>
                      <a:pt x="179" y="374"/>
                    </a:lnTo>
                    <a:lnTo>
                      <a:pt x="163" y="373"/>
                    </a:lnTo>
                    <a:lnTo>
                      <a:pt x="148" y="373"/>
                    </a:lnTo>
                    <a:lnTo>
                      <a:pt x="132" y="372"/>
                    </a:lnTo>
                    <a:lnTo>
                      <a:pt x="117" y="372"/>
                    </a:lnTo>
                    <a:lnTo>
                      <a:pt x="102" y="372"/>
                    </a:lnTo>
                    <a:lnTo>
                      <a:pt x="81" y="334"/>
                    </a:lnTo>
                    <a:lnTo>
                      <a:pt x="64" y="289"/>
                    </a:lnTo>
                    <a:lnTo>
                      <a:pt x="48" y="241"/>
                    </a:lnTo>
                    <a:lnTo>
                      <a:pt x="35" y="190"/>
                    </a:lnTo>
                    <a:lnTo>
                      <a:pt x="23" y="142"/>
                    </a:lnTo>
                    <a:lnTo>
                      <a:pt x="14" y="97"/>
                    </a:lnTo>
                    <a:lnTo>
                      <a:pt x="6" y="57"/>
                    </a:lnTo>
                    <a:lnTo>
                      <a:pt x="0" y="27"/>
                    </a:lnTo>
                    <a:lnTo>
                      <a:pt x="12" y="62"/>
                    </a:lnTo>
                    <a:lnTo>
                      <a:pt x="26" y="100"/>
                    </a:lnTo>
                    <a:lnTo>
                      <a:pt x="42" y="140"/>
                    </a:lnTo>
                    <a:lnTo>
                      <a:pt x="59" y="181"/>
                    </a:lnTo>
                    <a:lnTo>
                      <a:pt x="77" y="220"/>
                    </a:lnTo>
                    <a:lnTo>
                      <a:pt x="95" y="256"/>
                    </a:lnTo>
                    <a:lnTo>
                      <a:pt x="110" y="287"/>
                    </a:lnTo>
                    <a:lnTo>
                      <a:pt x="124" y="311"/>
                    </a:lnTo>
                    <a:lnTo>
                      <a:pt x="130" y="283"/>
                    </a:lnTo>
                    <a:lnTo>
                      <a:pt x="139" y="257"/>
                    </a:lnTo>
                    <a:lnTo>
                      <a:pt x="147" y="234"/>
                    </a:lnTo>
                    <a:lnTo>
                      <a:pt x="157" y="211"/>
                    </a:lnTo>
                    <a:lnTo>
                      <a:pt x="170" y="190"/>
                    </a:lnTo>
                    <a:lnTo>
                      <a:pt x="185" y="170"/>
                    </a:lnTo>
                    <a:lnTo>
                      <a:pt x="204" y="152"/>
                    </a:lnTo>
                    <a:lnTo>
                      <a:pt x="227" y="135"/>
                    </a:lnTo>
                    <a:lnTo>
                      <a:pt x="215" y="157"/>
                    </a:lnTo>
                    <a:lnTo>
                      <a:pt x="202" y="184"/>
                    </a:lnTo>
                    <a:lnTo>
                      <a:pt x="191" y="214"/>
                    </a:lnTo>
                    <a:lnTo>
                      <a:pt x="185" y="248"/>
                    </a:lnTo>
                    <a:lnTo>
                      <a:pt x="182" y="281"/>
                    </a:lnTo>
                    <a:lnTo>
                      <a:pt x="188" y="313"/>
                    </a:lnTo>
                    <a:lnTo>
                      <a:pt x="201" y="343"/>
                    </a:lnTo>
                    <a:lnTo>
                      <a:pt x="225" y="370"/>
                    </a:lnTo>
                    <a:lnTo>
                      <a:pt x="250" y="343"/>
                    </a:lnTo>
                    <a:lnTo>
                      <a:pt x="271" y="305"/>
                    </a:lnTo>
                    <a:lnTo>
                      <a:pt x="285" y="260"/>
                    </a:lnTo>
                    <a:lnTo>
                      <a:pt x="292" y="211"/>
                    </a:lnTo>
                    <a:lnTo>
                      <a:pt x="291" y="158"/>
                    </a:lnTo>
                    <a:lnTo>
                      <a:pt x="282" y="105"/>
                    </a:lnTo>
                    <a:lnTo>
                      <a:pt x="264" y="54"/>
                    </a:lnTo>
                    <a:lnTo>
                      <a:pt x="238" y="8"/>
                    </a:lnTo>
                    <a:lnTo>
                      <a:pt x="262" y="34"/>
                    </a:lnTo>
                    <a:lnTo>
                      <a:pt x="282" y="63"/>
                    </a:lnTo>
                    <a:lnTo>
                      <a:pt x="300" y="95"/>
                    </a:lnTo>
                    <a:lnTo>
                      <a:pt x="315" y="130"/>
                    </a:lnTo>
                    <a:lnTo>
                      <a:pt x="325" y="168"/>
                    </a:lnTo>
                    <a:lnTo>
                      <a:pt x="333" y="211"/>
                    </a:lnTo>
                    <a:lnTo>
                      <a:pt x="339" y="258"/>
                    </a:lnTo>
                    <a:lnTo>
                      <a:pt x="340" y="309"/>
                    </a:lnTo>
                    <a:lnTo>
                      <a:pt x="354" y="288"/>
                    </a:lnTo>
                    <a:lnTo>
                      <a:pt x="370" y="266"/>
                    </a:lnTo>
                    <a:lnTo>
                      <a:pt x="388" y="244"/>
                    </a:lnTo>
                    <a:lnTo>
                      <a:pt x="409" y="222"/>
                    </a:lnTo>
                    <a:lnTo>
                      <a:pt x="430" y="203"/>
                    </a:lnTo>
                    <a:lnTo>
                      <a:pt x="451" y="184"/>
                    </a:lnTo>
                    <a:lnTo>
                      <a:pt x="471" y="170"/>
                    </a:lnTo>
                    <a:lnTo>
                      <a:pt x="492" y="160"/>
                    </a:lnTo>
                    <a:lnTo>
                      <a:pt x="483" y="180"/>
                    </a:lnTo>
                    <a:lnTo>
                      <a:pt x="469" y="203"/>
                    </a:lnTo>
                    <a:lnTo>
                      <a:pt x="452" y="227"/>
                    </a:lnTo>
                    <a:lnTo>
                      <a:pt x="433" y="251"/>
                    </a:lnTo>
                    <a:lnTo>
                      <a:pt x="415" y="275"/>
                    </a:lnTo>
                    <a:lnTo>
                      <a:pt x="399" y="297"/>
                    </a:lnTo>
                    <a:lnTo>
                      <a:pt x="387" y="318"/>
                    </a:lnTo>
                    <a:lnTo>
                      <a:pt x="380" y="334"/>
                    </a:lnTo>
                    <a:lnTo>
                      <a:pt x="388" y="339"/>
                    </a:lnTo>
                    <a:lnTo>
                      <a:pt x="396" y="343"/>
                    </a:lnTo>
                    <a:lnTo>
                      <a:pt x="407" y="348"/>
                    </a:lnTo>
                    <a:lnTo>
                      <a:pt x="418" y="353"/>
                    </a:lnTo>
                    <a:lnTo>
                      <a:pt x="431" y="356"/>
                    </a:lnTo>
                    <a:lnTo>
                      <a:pt x="444" y="360"/>
                    </a:lnTo>
                    <a:lnTo>
                      <a:pt x="458" y="361"/>
                    </a:lnTo>
                    <a:lnTo>
                      <a:pt x="471" y="360"/>
                    </a:lnTo>
                    <a:lnTo>
                      <a:pt x="470" y="326"/>
                    </a:lnTo>
                    <a:lnTo>
                      <a:pt x="464" y="285"/>
                    </a:lnTo>
                    <a:lnTo>
                      <a:pt x="454" y="240"/>
                    </a:lnTo>
                    <a:lnTo>
                      <a:pt x="440" y="192"/>
                    </a:lnTo>
                    <a:lnTo>
                      <a:pt x="423" y="146"/>
                    </a:lnTo>
                    <a:lnTo>
                      <a:pt x="401" y="102"/>
                    </a:lnTo>
                    <a:lnTo>
                      <a:pt x="375" y="65"/>
                    </a:lnTo>
                    <a:lnTo>
                      <a:pt x="346" y="36"/>
                    </a:lnTo>
                    <a:lnTo>
                      <a:pt x="375" y="57"/>
                    </a:lnTo>
                    <a:lnTo>
                      <a:pt x="400" y="79"/>
                    </a:lnTo>
                    <a:lnTo>
                      <a:pt x="423" y="102"/>
                    </a:lnTo>
                    <a:lnTo>
                      <a:pt x="444"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4" y="10"/>
                    </a:lnTo>
                    <a:lnTo>
                      <a:pt x="490" y="39"/>
                    </a:lnTo>
                    <a:lnTo>
                      <a:pt x="506" y="70"/>
                    </a:lnTo>
                    <a:lnTo>
                      <a:pt x="520" y="106"/>
                    </a:lnTo>
                    <a:lnTo>
                      <a:pt x="531" y="145"/>
                    </a:lnTo>
                    <a:lnTo>
                      <a:pt x="539" y="188"/>
                    </a:lnTo>
                    <a:lnTo>
                      <a:pt x="542" y="236"/>
                    </a:lnTo>
                    <a:lnTo>
                      <a:pt x="538" y="290"/>
                    </a:lnTo>
                    <a:lnTo>
                      <a:pt x="527" y="349"/>
                    </a:lnTo>
                    <a:lnTo>
                      <a:pt x="553" y="321"/>
                    </a:lnTo>
                    <a:lnTo>
                      <a:pt x="576" y="288"/>
                    </a:lnTo>
                    <a:lnTo>
                      <a:pt x="595" y="251"/>
                    </a:lnTo>
                    <a:lnTo>
                      <a:pt x="606" y="211"/>
                    </a:lnTo>
                    <a:lnTo>
                      <a:pt x="608" y="168"/>
                    </a:lnTo>
                    <a:lnTo>
                      <a:pt x="603" y="125"/>
                    </a:lnTo>
                    <a:lnTo>
                      <a:pt x="584" y="83"/>
                    </a:lnTo>
                    <a:lnTo>
                      <a:pt x="552" y="42"/>
                    </a:lnTo>
                    <a:lnTo>
                      <a:pt x="567" y="50"/>
                    </a:lnTo>
                    <a:lnTo>
                      <a:pt x="582" y="59"/>
                    </a:lnTo>
                    <a:lnTo>
                      <a:pt x="597" y="69"/>
                    </a:lnTo>
                    <a:lnTo>
                      <a:pt x="611" y="80"/>
                    </a:lnTo>
                    <a:lnTo>
                      <a:pt x="622" y="95"/>
                    </a:lnTo>
                    <a:lnTo>
                      <a:pt x="633" y="113"/>
                    </a:lnTo>
                    <a:lnTo>
                      <a:pt x="642" y="134"/>
                    </a:lnTo>
                    <a:lnTo>
                      <a:pt x="648" y="158"/>
                    </a:lnTo>
                    <a:lnTo>
                      <a:pt x="651" y="120"/>
                    </a:lnTo>
                    <a:lnTo>
                      <a:pt x="651" y="75"/>
                    </a:lnTo>
                    <a:lnTo>
                      <a:pt x="649" y="32"/>
                    </a:lnTo>
                    <a:lnTo>
                      <a:pt x="645" y="0"/>
                    </a:lnTo>
                    <a:lnTo>
                      <a:pt x="656" y="38"/>
                    </a:lnTo>
                    <a:lnTo>
                      <a:pt x="661" y="82"/>
                    </a:lnTo>
                    <a:lnTo>
                      <a:pt x="663" y="129"/>
                    </a:lnTo>
                    <a:lnTo>
                      <a:pt x="660" y="178"/>
                    </a:lnTo>
                    <a:lnTo>
                      <a:pt x="652" y="228"/>
                    </a:lnTo>
                    <a:lnTo>
                      <a:pt x="642" y="276"/>
                    </a:lnTo>
                    <a:lnTo>
                      <a:pt x="627" y="320"/>
                    </a:lnTo>
                    <a:lnTo>
                      <a:pt x="610" y="360"/>
                    </a:lnTo>
                    <a:lnTo>
                      <a:pt x="636" y="330"/>
                    </a:lnTo>
                    <a:lnTo>
                      <a:pt x="659" y="295"/>
                    </a:lnTo>
                    <a:lnTo>
                      <a:pt x="680" y="255"/>
                    </a:lnTo>
                    <a:lnTo>
                      <a:pt x="697" y="212"/>
                    </a:lnTo>
                    <a:lnTo>
                      <a:pt x="711" y="167"/>
                    </a:lnTo>
                    <a:lnTo>
                      <a:pt x="722" y="122"/>
                    </a:lnTo>
                    <a:lnTo>
                      <a:pt x="729" y="77"/>
                    </a:lnTo>
                    <a:lnTo>
                      <a:pt x="733" y="33"/>
                    </a:lnTo>
                    <a:lnTo>
                      <a:pt x="741" y="87"/>
                    </a:lnTo>
                    <a:lnTo>
                      <a:pt x="745" y="147"/>
                    </a:lnTo>
                    <a:lnTo>
                      <a:pt x="743" y="210"/>
                    </a:lnTo>
                    <a:lnTo>
                      <a:pt x="730" y="268"/>
                    </a:lnTo>
                    <a:lnTo>
                      <a:pt x="743" y="252"/>
                    </a:lnTo>
                    <a:lnTo>
                      <a:pt x="757" y="232"/>
                    </a:lnTo>
                    <a:lnTo>
                      <a:pt x="771" y="206"/>
                    </a:lnTo>
                    <a:lnTo>
                      <a:pt x="785" y="180"/>
                    </a:lnTo>
                    <a:lnTo>
                      <a:pt x="797" y="153"/>
                    </a:lnTo>
                    <a:lnTo>
                      <a:pt x="809" y="129"/>
                    </a:lnTo>
                    <a:lnTo>
                      <a:pt x="817" y="108"/>
                    </a:lnTo>
                    <a:lnTo>
                      <a:pt x="821" y="93"/>
                    </a:lnTo>
                    <a:lnTo>
                      <a:pt x="819" y="117"/>
                    </a:lnTo>
                    <a:lnTo>
                      <a:pt x="813" y="144"/>
                    </a:lnTo>
                    <a:lnTo>
                      <a:pt x="805" y="174"/>
                    </a:lnTo>
                    <a:lnTo>
                      <a:pt x="795" y="204"/>
                    </a:lnTo>
                    <a:lnTo>
                      <a:pt x="781" y="235"/>
                    </a:lnTo>
                    <a:lnTo>
                      <a:pt x="765" y="265"/>
                    </a:lnTo>
                    <a:lnTo>
                      <a:pt x="747" y="295"/>
                    </a:lnTo>
                    <a:lnTo>
                      <a:pt x="726" y="324"/>
                    </a:lnTo>
                    <a:lnTo>
                      <a:pt x="752" y="306"/>
                    </a:lnTo>
                    <a:lnTo>
                      <a:pt x="778" y="286"/>
                    </a:lnTo>
                    <a:lnTo>
                      <a:pt x="803" y="263"/>
                    </a:lnTo>
                    <a:lnTo>
                      <a:pt x="827" y="236"/>
                    </a:lnTo>
                    <a:lnTo>
                      <a:pt x="849" y="207"/>
                    </a:lnTo>
                    <a:lnTo>
                      <a:pt x="870" y="177"/>
                    </a:lnTo>
                    <a:lnTo>
                      <a:pt x="887" y="146"/>
                    </a:lnTo>
                    <a:lnTo>
                      <a:pt x="902" y="114"/>
                    </a:lnTo>
                    <a:lnTo>
                      <a:pt x="896" y="139"/>
                    </a:lnTo>
                    <a:lnTo>
                      <a:pt x="891" y="166"/>
                    </a:lnTo>
                    <a:lnTo>
                      <a:pt x="882" y="193"/>
                    </a:lnTo>
                    <a:lnTo>
                      <a:pt x="873" y="220"/>
                    </a:lnTo>
                    <a:lnTo>
                      <a:pt x="862" y="247"/>
                    </a:lnTo>
                    <a:lnTo>
                      <a:pt x="849" y="271"/>
                    </a:lnTo>
                    <a:lnTo>
                      <a:pt x="835" y="295"/>
                    </a:lnTo>
                    <a:lnTo>
                      <a:pt x="819" y="317"/>
                    </a:lnTo>
                    <a:lnTo>
                      <a:pt x="849" y="297"/>
                    </a:lnTo>
                    <a:lnTo>
                      <a:pt x="877" y="271"/>
                    </a:lnTo>
                    <a:lnTo>
                      <a:pt x="902" y="237"/>
                    </a:lnTo>
                    <a:lnTo>
                      <a:pt x="925" y="200"/>
                    </a:lnTo>
                    <a:lnTo>
                      <a:pt x="945" y="161"/>
                    </a:lnTo>
                    <a:lnTo>
                      <a:pt x="962" y="122"/>
                    </a:lnTo>
                    <a:lnTo>
                      <a:pt x="976" y="83"/>
                    </a:lnTo>
                    <a:lnTo>
                      <a:pt x="986" y="46"/>
                    </a:lnTo>
                    <a:lnTo>
                      <a:pt x="980" y="86"/>
                    </a:lnTo>
                    <a:lnTo>
                      <a:pt x="979" y="128"/>
                    </a:lnTo>
                    <a:lnTo>
                      <a:pt x="980" y="169"/>
                    </a:lnTo>
                    <a:lnTo>
                      <a:pt x="984" y="210"/>
                    </a:lnTo>
                    <a:lnTo>
                      <a:pt x="986" y="247"/>
                    </a:lnTo>
                    <a:lnTo>
                      <a:pt x="986" y="282"/>
                    </a:lnTo>
                    <a:lnTo>
                      <a:pt x="983" y="312"/>
                    </a:lnTo>
                    <a:lnTo>
                      <a:pt x="975" y="339"/>
                    </a:lnTo>
                    <a:lnTo>
                      <a:pt x="901" y="398"/>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grpSp>
        <p:grpSp>
          <p:nvGrpSpPr>
            <p:cNvPr id="97" name="Group 106"/>
            <p:cNvGrpSpPr/>
            <p:nvPr/>
          </p:nvGrpSpPr>
          <p:grpSpPr bwMode="auto">
            <a:xfrm>
              <a:off x="2688" y="4105"/>
              <a:ext cx="1479" cy="215"/>
              <a:chOff x="3452" y="4125"/>
              <a:chExt cx="1479" cy="215"/>
            </a:xfrm>
          </p:grpSpPr>
          <p:sp>
            <p:nvSpPr>
              <p:cNvPr id="98" name="Freeform 107"/>
              <p:cNvSpPr/>
              <p:nvPr/>
            </p:nvSpPr>
            <p:spPr bwMode="auto">
              <a:xfrm>
                <a:off x="3592" y="4158"/>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2" y="8"/>
                    </a:lnTo>
                    <a:lnTo>
                      <a:pt x="27" y="4"/>
                    </a:lnTo>
                    <a:lnTo>
                      <a:pt x="21" y="0"/>
                    </a:lnTo>
                    <a:lnTo>
                      <a:pt x="14" y="0"/>
                    </a:lnTo>
                    <a:lnTo>
                      <a:pt x="9" y="1"/>
                    </a:lnTo>
                    <a:lnTo>
                      <a:pt x="4" y="6"/>
                    </a:lnTo>
                    <a:lnTo>
                      <a:pt x="0" y="12"/>
                    </a:lnTo>
                    <a:lnTo>
                      <a:pt x="0" y="19"/>
                    </a:lnTo>
                    <a:lnTo>
                      <a:pt x="3" y="24"/>
                    </a:lnTo>
                    <a:lnTo>
                      <a:pt x="7" y="29"/>
                    </a:lnTo>
                    <a:lnTo>
                      <a:pt x="13" y="32"/>
                    </a:lnTo>
                    <a:lnTo>
                      <a:pt x="20" y="32"/>
                    </a:lnTo>
                    <a:lnTo>
                      <a:pt x="26" y="30"/>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99" name="Freeform 108"/>
              <p:cNvSpPr/>
              <p:nvPr/>
            </p:nvSpPr>
            <p:spPr bwMode="auto">
              <a:xfrm>
                <a:off x="3668" y="4235"/>
                <a:ext cx="16" cy="16"/>
              </a:xfrm>
              <a:custGeom>
                <a:avLst/>
                <a:gdLst>
                  <a:gd name="T0" fmla="*/ 0 w 34"/>
                  <a:gd name="T1" fmla="*/ 1 h 32"/>
                  <a:gd name="T2" fmla="*/ 0 w 34"/>
                  <a:gd name="T3" fmla="*/ 1 h 32"/>
                  <a:gd name="T4" fmla="*/ 0 w 34"/>
                  <a:gd name="T5" fmla="*/ 1 h 32"/>
                  <a:gd name="T6" fmla="*/ 0 w 34"/>
                  <a:gd name="T7" fmla="*/ 1 h 32"/>
                  <a:gd name="T8" fmla="*/ 0 w 34"/>
                  <a:gd name="T9" fmla="*/ 0 h 32"/>
                  <a:gd name="T10" fmla="*/ 0 w 34"/>
                  <a:gd name="T11" fmla="*/ 0 h 32"/>
                  <a:gd name="T12" fmla="*/ 0 w 34"/>
                  <a:gd name="T13" fmla="*/ 1 h 32"/>
                  <a:gd name="T14" fmla="*/ 0 w 34"/>
                  <a:gd name="T15" fmla="*/ 1 h 32"/>
                  <a:gd name="T16" fmla="*/ 0 w 34"/>
                  <a:gd name="T17" fmla="*/ 1 h 32"/>
                  <a:gd name="T18" fmla="*/ 0 w 34"/>
                  <a:gd name="T19" fmla="*/ 1 h 32"/>
                  <a:gd name="T20" fmla="*/ 0 w 34"/>
                  <a:gd name="T21" fmla="*/ 1 h 32"/>
                  <a:gd name="T22" fmla="*/ 0 w 34"/>
                  <a:gd name="T23" fmla="*/ 1 h 32"/>
                  <a:gd name="T24" fmla="*/ 0 w 34"/>
                  <a:gd name="T25" fmla="*/ 1 h 32"/>
                  <a:gd name="T26" fmla="*/ 0 w 34"/>
                  <a:gd name="T27" fmla="*/ 1 h 32"/>
                  <a:gd name="T28" fmla="*/ 0 w 34"/>
                  <a:gd name="T29" fmla="*/ 1 h 32"/>
                  <a:gd name="T30" fmla="*/ 0 w 34"/>
                  <a:gd name="T31" fmla="*/ 1 h 32"/>
                  <a:gd name="T32" fmla="*/ 0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3"/>
                    </a:lnTo>
                    <a:lnTo>
                      <a:pt x="31" y="8"/>
                    </a:lnTo>
                    <a:lnTo>
                      <a:pt x="27" y="3"/>
                    </a:lnTo>
                    <a:lnTo>
                      <a:pt x="21" y="0"/>
                    </a:lnTo>
                    <a:lnTo>
                      <a:pt x="14" y="0"/>
                    </a:lnTo>
                    <a:lnTo>
                      <a:pt x="8" y="2"/>
                    </a:lnTo>
                    <a:lnTo>
                      <a:pt x="4" y="6"/>
                    </a:lnTo>
                    <a:lnTo>
                      <a:pt x="0" y="12"/>
                    </a:lnTo>
                    <a:lnTo>
                      <a:pt x="0" y="18"/>
                    </a:lnTo>
                    <a:lnTo>
                      <a:pt x="3" y="24"/>
                    </a:lnTo>
                    <a:lnTo>
                      <a:pt x="7" y="28"/>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100" name="Freeform 109"/>
              <p:cNvSpPr/>
              <p:nvPr/>
            </p:nvSpPr>
            <p:spPr bwMode="auto">
              <a:xfrm>
                <a:off x="3668" y="4194"/>
                <a:ext cx="16" cy="17"/>
              </a:xfrm>
              <a:custGeom>
                <a:avLst/>
                <a:gdLst>
                  <a:gd name="T0" fmla="*/ 0 w 33"/>
                  <a:gd name="T1" fmla="*/ 1 h 32"/>
                  <a:gd name="T2" fmla="*/ 0 w 33"/>
                  <a:gd name="T3" fmla="*/ 1 h 32"/>
                  <a:gd name="T4" fmla="*/ 0 w 33"/>
                  <a:gd name="T5" fmla="*/ 1 h 32"/>
                  <a:gd name="T6" fmla="*/ 0 w 33"/>
                  <a:gd name="T7" fmla="*/ 1 h 32"/>
                  <a:gd name="T8" fmla="*/ 0 w 33"/>
                  <a:gd name="T9" fmla="*/ 0 h 32"/>
                  <a:gd name="T10" fmla="*/ 0 w 33"/>
                  <a:gd name="T11" fmla="*/ 0 h 32"/>
                  <a:gd name="T12" fmla="*/ 0 w 33"/>
                  <a:gd name="T13" fmla="*/ 1 h 32"/>
                  <a:gd name="T14" fmla="*/ 0 w 33"/>
                  <a:gd name="T15" fmla="*/ 1 h 32"/>
                  <a:gd name="T16" fmla="*/ 0 w 33"/>
                  <a:gd name="T17" fmla="*/ 1 h 32"/>
                  <a:gd name="T18" fmla="*/ 0 w 33"/>
                  <a:gd name="T19" fmla="*/ 1 h 32"/>
                  <a:gd name="T20" fmla="*/ 0 w 33"/>
                  <a:gd name="T21" fmla="*/ 1 h 32"/>
                  <a:gd name="T22" fmla="*/ 0 w 33"/>
                  <a:gd name="T23" fmla="*/ 1 h 32"/>
                  <a:gd name="T24" fmla="*/ 0 w 33"/>
                  <a:gd name="T25" fmla="*/ 1 h 32"/>
                  <a:gd name="T26" fmla="*/ 0 w 33"/>
                  <a:gd name="T27" fmla="*/ 1 h 32"/>
                  <a:gd name="T28" fmla="*/ 0 w 33"/>
                  <a:gd name="T29" fmla="*/ 1 h 32"/>
                  <a:gd name="T30" fmla="*/ 0 w 33"/>
                  <a:gd name="T31" fmla="*/ 1 h 32"/>
                  <a:gd name="T32" fmla="*/ 0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19"/>
                    </a:moveTo>
                    <a:lnTo>
                      <a:pt x="33" y="13"/>
                    </a:lnTo>
                    <a:lnTo>
                      <a:pt x="30" y="7"/>
                    </a:lnTo>
                    <a:lnTo>
                      <a:pt x="26" y="2"/>
                    </a:lnTo>
                    <a:lnTo>
                      <a:pt x="20" y="0"/>
                    </a:lnTo>
                    <a:lnTo>
                      <a:pt x="13" y="0"/>
                    </a:lnTo>
                    <a:lnTo>
                      <a:pt x="7" y="1"/>
                    </a:lnTo>
                    <a:lnTo>
                      <a:pt x="3" y="6"/>
                    </a:lnTo>
                    <a:lnTo>
                      <a:pt x="0" y="11"/>
                    </a:lnTo>
                    <a:lnTo>
                      <a:pt x="0" y="18"/>
                    </a:lnTo>
                    <a:lnTo>
                      <a:pt x="1" y="24"/>
                    </a:lnTo>
                    <a:lnTo>
                      <a:pt x="6" y="29"/>
                    </a:lnTo>
                    <a:lnTo>
                      <a:pt x="12" y="32"/>
                    </a:lnTo>
                    <a:lnTo>
                      <a:pt x="19" y="32"/>
                    </a:lnTo>
                    <a:lnTo>
                      <a:pt x="25" y="30"/>
                    </a:lnTo>
                    <a:lnTo>
                      <a:pt x="29" y="25"/>
                    </a:lnTo>
                    <a:lnTo>
                      <a:pt x="33" y="1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101" name="Freeform 110"/>
              <p:cNvSpPr/>
              <p:nvPr/>
            </p:nvSpPr>
            <p:spPr bwMode="auto">
              <a:xfrm>
                <a:off x="3671" y="4153"/>
                <a:ext cx="16" cy="17"/>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6" y="3"/>
                    </a:lnTo>
                    <a:lnTo>
                      <a:pt x="20" y="0"/>
                    </a:lnTo>
                    <a:lnTo>
                      <a:pt x="14" y="0"/>
                    </a:lnTo>
                    <a:lnTo>
                      <a:pt x="8" y="1"/>
                    </a:lnTo>
                    <a:lnTo>
                      <a:pt x="4" y="6"/>
                    </a:lnTo>
                    <a:lnTo>
                      <a:pt x="0" y="11"/>
                    </a:lnTo>
                    <a:lnTo>
                      <a:pt x="0" y="18"/>
                    </a:lnTo>
                    <a:lnTo>
                      <a:pt x="1" y="24"/>
                    </a:lnTo>
                    <a:lnTo>
                      <a:pt x="6" y="29"/>
                    </a:lnTo>
                    <a:lnTo>
                      <a:pt x="12" y="32"/>
                    </a:lnTo>
                    <a:lnTo>
                      <a:pt x="19" y="32"/>
                    </a:lnTo>
                    <a:lnTo>
                      <a:pt x="24" y="30"/>
                    </a:lnTo>
                    <a:lnTo>
                      <a:pt x="29" y="25"/>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102" name="Freeform 111"/>
              <p:cNvSpPr/>
              <p:nvPr/>
            </p:nvSpPr>
            <p:spPr bwMode="auto">
              <a:xfrm>
                <a:off x="3772" y="4256"/>
                <a:ext cx="17" cy="16"/>
              </a:xfrm>
              <a:custGeom>
                <a:avLst/>
                <a:gdLst>
                  <a:gd name="T0" fmla="*/ 1 w 33"/>
                  <a:gd name="T1" fmla="*/ 1 h 32"/>
                  <a:gd name="T2" fmla="*/ 1 w 33"/>
                  <a:gd name="T3" fmla="*/ 1 h 32"/>
                  <a:gd name="T4" fmla="*/ 1 w 33"/>
                  <a:gd name="T5" fmla="*/ 1 h 32"/>
                  <a:gd name="T6" fmla="*/ 1 w 33"/>
                  <a:gd name="T7" fmla="*/ 1 h 32"/>
                  <a:gd name="T8" fmla="*/ 1 w 33"/>
                  <a:gd name="T9" fmla="*/ 0 h 32"/>
                  <a:gd name="T10" fmla="*/ 1 w 33"/>
                  <a:gd name="T11" fmla="*/ 0 h 32"/>
                  <a:gd name="T12" fmla="*/ 1 w 33"/>
                  <a:gd name="T13" fmla="*/ 1 h 32"/>
                  <a:gd name="T14" fmla="*/ 1 w 33"/>
                  <a:gd name="T15" fmla="*/ 1 h 32"/>
                  <a:gd name="T16" fmla="*/ 0 w 33"/>
                  <a:gd name="T17" fmla="*/ 1 h 32"/>
                  <a:gd name="T18" fmla="*/ 0 w 33"/>
                  <a:gd name="T19" fmla="*/ 1 h 32"/>
                  <a:gd name="T20" fmla="*/ 1 w 33"/>
                  <a:gd name="T21" fmla="*/ 1 h 32"/>
                  <a:gd name="T22" fmla="*/ 1 w 33"/>
                  <a:gd name="T23" fmla="*/ 1 h 32"/>
                  <a:gd name="T24" fmla="*/ 1 w 33"/>
                  <a:gd name="T25" fmla="*/ 1 h 32"/>
                  <a:gd name="T26" fmla="*/ 1 w 33"/>
                  <a:gd name="T27" fmla="*/ 1 h 32"/>
                  <a:gd name="T28" fmla="*/ 1 w 33"/>
                  <a:gd name="T29" fmla="*/ 1 h 32"/>
                  <a:gd name="T30" fmla="*/ 1 w 33"/>
                  <a:gd name="T31" fmla="*/ 1 h 32"/>
                  <a:gd name="T32" fmla="*/ 1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20"/>
                    </a:moveTo>
                    <a:lnTo>
                      <a:pt x="33" y="14"/>
                    </a:lnTo>
                    <a:lnTo>
                      <a:pt x="31" y="8"/>
                    </a:lnTo>
                    <a:lnTo>
                      <a:pt x="26" y="4"/>
                    </a:lnTo>
                    <a:lnTo>
                      <a:pt x="20" y="0"/>
                    </a:lnTo>
                    <a:lnTo>
                      <a:pt x="14" y="0"/>
                    </a:lnTo>
                    <a:lnTo>
                      <a:pt x="8" y="1"/>
                    </a:lnTo>
                    <a:lnTo>
                      <a:pt x="3" y="6"/>
                    </a:lnTo>
                    <a:lnTo>
                      <a:pt x="0" y="12"/>
                    </a:lnTo>
                    <a:lnTo>
                      <a:pt x="0" y="19"/>
                    </a:lnTo>
                    <a:lnTo>
                      <a:pt x="2" y="24"/>
                    </a:lnTo>
                    <a:lnTo>
                      <a:pt x="7" y="29"/>
                    </a:lnTo>
                    <a:lnTo>
                      <a:pt x="12" y="32"/>
                    </a:lnTo>
                    <a:lnTo>
                      <a:pt x="19" y="32"/>
                    </a:lnTo>
                    <a:lnTo>
                      <a:pt x="25" y="30"/>
                    </a:lnTo>
                    <a:lnTo>
                      <a:pt x="30" y="26"/>
                    </a:lnTo>
                    <a:lnTo>
                      <a:pt x="33"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103" name="Freeform 112"/>
              <p:cNvSpPr/>
              <p:nvPr/>
            </p:nvSpPr>
            <p:spPr bwMode="auto">
              <a:xfrm>
                <a:off x="3768" y="4216"/>
                <a:ext cx="17" cy="16"/>
              </a:xfrm>
              <a:custGeom>
                <a:avLst/>
                <a:gdLst>
                  <a:gd name="T0" fmla="*/ 1 w 32"/>
                  <a:gd name="T1" fmla="*/ 0 h 33"/>
                  <a:gd name="T2" fmla="*/ 1 w 32"/>
                  <a:gd name="T3" fmla="*/ 0 h 33"/>
                  <a:gd name="T4" fmla="*/ 1 w 32"/>
                  <a:gd name="T5" fmla="*/ 0 h 33"/>
                  <a:gd name="T6" fmla="*/ 1 w 32"/>
                  <a:gd name="T7" fmla="*/ 0 h 33"/>
                  <a:gd name="T8" fmla="*/ 1 w 32"/>
                  <a:gd name="T9" fmla="*/ 0 h 33"/>
                  <a:gd name="T10" fmla="*/ 1 w 32"/>
                  <a:gd name="T11" fmla="*/ 0 h 33"/>
                  <a:gd name="T12" fmla="*/ 1 w 32"/>
                  <a:gd name="T13" fmla="*/ 0 h 33"/>
                  <a:gd name="T14" fmla="*/ 1 w 32"/>
                  <a:gd name="T15" fmla="*/ 0 h 33"/>
                  <a:gd name="T16" fmla="*/ 0 w 32"/>
                  <a:gd name="T17" fmla="*/ 0 h 33"/>
                  <a:gd name="T18" fmla="*/ 0 w 32"/>
                  <a:gd name="T19" fmla="*/ 0 h 33"/>
                  <a:gd name="T20" fmla="*/ 1 w 32"/>
                  <a:gd name="T21" fmla="*/ 0 h 33"/>
                  <a:gd name="T22" fmla="*/ 1 w 32"/>
                  <a:gd name="T23" fmla="*/ 0 h 33"/>
                  <a:gd name="T24" fmla="*/ 1 w 32"/>
                  <a:gd name="T25" fmla="*/ 0 h 33"/>
                  <a:gd name="T26" fmla="*/ 1 w 32"/>
                  <a:gd name="T27" fmla="*/ 0 h 33"/>
                  <a:gd name="T28" fmla="*/ 1 w 32"/>
                  <a:gd name="T29" fmla="*/ 0 h 33"/>
                  <a:gd name="T30" fmla="*/ 1 w 32"/>
                  <a:gd name="T31" fmla="*/ 0 h 33"/>
                  <a:gd name="T32" fmla="*/ 1 w 3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1" y="9"/>
                    </a:lnTo>
                    <a:lnTo>
                      <a:pt x="26" y="4"/>
                    </a:lnTo>
                    <a:lnTo>
                      <a:pt x="21" y="0"/>
                    </a:lnTo>
                    <a:lnTo>
                      <a:pt x="14" y="0"/>
                    </a:lnTo>
                    <a:lnTo>
                      <a:pt x="8" y="3"/>
                    </a:lnTo>
                    <a:lnTo>
                      <a:pt x="3" y="7"/>
                    </a:lnTo>
                    <a:lnTo>
                      <a:pt x="0" y="13"/>
                    </a:lnTo>
                    <a:lnTo>
                      <a:pt x="0" y="20"/>
                    </a:lnTo>
                    <a:lnTo>
                      <a:pt x="2" y="26"/>
                    </a:lnTo>
                    <a:lnTo>
                      <a:pt x="7" y="30"/>
                    </a:lnTo>
                    <a:lnTo>
                      <a:pt x="13" y="33"/>
                    </a:lnTo>
                    <a:lnTo>
                      <a:pt x="18" y="33"/>
                    </a:lnTo>
                    <a:lnTo>
                      <a:pt x="24" y="32"/>
                    </a:lnTo>
                    <a:lnTo>
                      <a:pt x="29"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104" name="Freeform 113"/>
              <p:cNvSpPr/>
              <p:nvPr/>
            </p:nvSpPr>
            <p:spPr bwMode="auto">
              <a:xfrm>
                <a:off x="3774" y="4175"/>
                <a:ext cx="16" cy="17"/>
              </a:xfrm>
              <a:custGeom>
                <a:avLst/>
                <a:gdLst>
                  <a:gd name="T0" fmla="*/ 0 w 33"/>
                  <a:gd name="T1" fmla="*/ 1 h 33"/>
                  <a:gd name="T2" fmla="*/ 0 w 33"/>
                  <a:gd name="T3" fmla="*/ 1 h 33"/>
                  <a:gd name="T4" fmla="*/ 0 w 33"/>
                  <a:gd name="T5" fmla="*/ 1 h 33"/>
                  <a:gd name="T6" fmla="*/ 0 w 33"/>
                  <a:gd name="T7" fmla="*/ 1 h 33"/>
                  <a:gd name="T8" fmla="*/ 0 w 33"/>
                  <a:gd name="T9" fmla="*/ 0 h 33"/>
                  <a:gd name="T10" fmla="*/ 0 w 33"/>
                  <a:gd name="T11" fmla="*/ 0 h 33"/>
                  <a:gd name="T12" fmla="*/ 0 w 33"/>
                  <a:gd name="T13" fmla="*/ 1 h 33"/>
                  <a:gd name="T14" fmla="*/ 0 w 33"/>
                  <a:gd name="T15" fmla="*/ 1 h 33"/>
                  <a:gd name="T16" fmla="*/ 0 w 33"/>
                  <a:gd name="T17" fmla="*/ 1 h 33"/>
                  <a:gd name="T18" fmla="*/ 0 w 33"/>
                  <a:gd name="T19" fmla="*/ 1 h 33"/>
                  <a:gd name="T20" fmla="*/ 0 w 33"/>
                  <a:gd name="T21" fmla="*/ 1 h 33"/>
                  <a:gd name="T22" fmla="*/ 0 w 33"/>
                  <a:gd name="T23" fmla="*/ 1 h 33"/>
                  <a:gd name="T24" fmla="*/ 0 w 33"/>
                  <a:gd name="T25" fmla="*/ 1 h 33"/>
                  <a:gd name="T26" fmla="*/ 0 w 33"/>
                  <a:gd name="T27" fmla="*/ 1 h 33"/>
                  <a:gd name="T28" fmla="*/ 0 w 33"/>
                  <a:gd name="T29" fmla="*/ 1 h 33"/>
                  <a:gd name="T30" fmla="*/ 0 w 33"/>
                  <a:gd name="T31" fmla="*/ 1 h 33"/>
                  <a:gd name="T32" fmla="*/ 0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33" y="21"/>
                    </a:moveTo>
                    <a:lnTo>
                      <a:pt x="33" y="14"/>
                    </a:lnTo>
                    <a:lnTo>
                      <a:pt x="30" y="8"/>
                    </a:lnTo>
                    <a:lnTo>
                      <a:pt x="27" y="3"/>
                    </a:lnTo>
                    <a:lnTo>
                      <a:pt x="21" y="0"/>
                    </a:lnTo>
                    <a:lnTo>
                      <a:pt x="14" y="0"/>
                    </a:lnTo>
                    <a:lnTo>
                      <a:pt x="8" y="2"/>
                    </a:lnTo>
                    <a:lnTo>
                      <a:pt x="4" y="7"/>
                    </a:lnTo>
                    <a:lnTo>
                      <a:pt x="0" y="12"/>
                    </a:lnTo>
                    <a:lnTo>
                      <a:pt x="0" y="19"/>
                    </a:lnTo>
                    <a:lnTo>
                      <a:pt x="3" y="25"/>
                    </a:lnTo>
                    <a:lnTo>
                      <a:pt x="6" y="30"/>
                    </a:lnTo>
                    <a:lnTo>
                      <a:pt x="12" y="33"/>
                    </a:lnTo>
                    <a:lnTo>
                      <a:pt x="19" y="33"/>
                    </a:lnTo>
                    <a:lnTo>
                      <a:pt x="25" y="31"/>
                    </a:lnTo>
                    <a:lnTo>
                      <a:pt x="29" y="26"/>
                    </a:lnTo>
                    <a:lnTo>
                      <a:pt x="33"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105" name="Freeform 114"/>
              <p:cNvSpPr/>
              <p:nvPr/>
            </p:nvSpPr>
            <p:spPr bwMode="auto">
              <a:xfrm>
                <a:off x="3789" y="4136"/>
                <a:ext cx="16" cy="17"/>
              </a:xfrm>
              <a:custGeom>
                <a:avLst/>
                <a:gdLst>
                  <a:gd name="T0" fmla="*/ 1 w 32"/>
                  <a:gd name="T1" fmla="*/ 1 h 34"/>
                  <a:gd name="T2" fmla="*/ 1 w 32"/>
                  <a:gd name="T3" fmla="*/ 1 h 34"/>
                  <a:gd name="T4" fmla="*/ 1 w 32"/>
                  <a:gd name="T5" fmla="*/ 1 h 34"/>
                  <a:gd name="T6" fmla="*/ 1 w 32"/>
                  <a:gd name="T7" fmla="*/ 1 h 34"/>
                  <a:gd name="T8" fmla="*/ 1 w 32"/>
                  <a:gd name="T9" fmla="*/ 0 h 34"/>
                  <a:gd name="T10" fmla="*/ 1 w 32"/>
                  <a:gd name="T11" fmla="*/ 0 h 34"/>
                  <a:gd name="T12" fmla="*/ 1 w 32"/>
                  <a:gd name="T13" fmla="*/ 1 h 34"/>
                  <a:gd name="T14" fmla="*/ 1 w 32"/>
                  <a:gd name="T15" fmla="*/ 1 h 34"/>
                  <a:gd name="T16" fmla="*/ 0 w 32"/>
                  <a:gd name="T17" fmla="*/ 1 h 34"/>
                  <a:gd name="T18" fmla="*/ 0 w 32"/>
                  <a:gd name="T19" fmla="*/ 1 h 34"/>
                  <a:gd name="T20" fmla="*/ 1 w 32"/>
                  <a:gd name="T21" fmla="*/ 1 h 34"/>
                  <a:gd name="T22" fmla="*/ 1 w 32"/>
                  <a:gd name="T23" fmla="*/ 1 h 34"/>
                  <a:gd name="T24" fmla="*/ 1 w 32"/>
                  <a:gd name="T25" fmla="*/ 1 h 34"/>
                  <a:gd name="T26" fmla="*/ 1 w 32"/>
                  <a:gd name="T27" fmla="*/ 1 h 34"/>
                  <a:gd name="T28" fmla="*/ 1 w 32"/>
                  <a:gd name="T29" fmla="*/ 1 h 34"/>
                  <a:gd name="T30" fmla="*/ 1 w 32"/>
                  <a:gd name="T31" fmla="*/ 1 h 34"/>
                  <a:gd name="T32" fmla="*/ 1 w 32"/>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4">
                    <a:moveTo>
                      <a:pt x="32" y="21"/>
                    </a:moveTo>
                    <a:lnTo>
                      <a:pt x="32" y="14"/>
                    </a:lnTo>
                    <a:lnTo>
                      <a:pt x="31" y="8"/>
                    </a:lnTo>
                    <a:lnTo>
                      <a:pt x="27" y="4"/>
                    </a:lnTo>
                    <a:lnTo>
                      <a:pt x="21" y="0"/>
                    </a:lnTo>
                    <a:lnTo>
                      <a:pt x="14" y="0"/>
                    </a:lnTo>
                    <a:lnTo>
                      <a:pt x="8" y="3"/>
                    </a:lnTo>
                    <a:lnTo>
                      <a:pt x="4" y="7"/>
                    </a:lnTo>
                    <a:lnTo>
                      <a:pt x="0" y="13"/>
                    </a:lnTo>
                    <a:lnTo>
                      <a:pt x="0" y="20"/>
                    </a:lnTo>
                    <a:lnTo>
                      <a:pt x="2" y="26"/>
                    </a:lnTo>
                    <a:lnTo>
                      <a:pt x="7" y="30"/>
                    </a:lnTo>
                    <a:lnTo>
                      <a:pt x="13" y="34"/>
                    </a:lnTo>
                    <a:lnTo>
                      <a:pt x="20" y="34"/>
                    </a:lnTo>
                    <a:lnTo>
                      <a:pt x="25" y="32"/>
                    </a:lnTo>
                    <a:lnTo>
                      <a:pt x="30"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106" name="Freeform 115"/>
              <p:cNvSpPr/>
              <p:nvPr/>
            </p:nvSpPr>
            <p:spPr bwMode="auto">
              <a:xfrm>
                <a:off x="3842" y="4235"/>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1" y="8"/>
                    </a:lnTo>
                    <a:lnTo>
                      <a:pt x="27" y="3"/>
                    </a:lnTo>
                    <a:lnTo>
                      <a:pt x="21" y="0"/>
                    </a:lnTo>
                    <a:lnTo>
                      <a:pt x="14" y="0"/>
                    </a:lnTo>
                    <a:lnTo>
                      <a:pt x="8" y="2"/>
                    </a:lnTo>
                    <a:lnTo>
                      <a:pt x="4" y="7"/>
                    </a:lnTo>
                    <a:lnTo>
                      <a:pt x="0" y="12"/>
                    </a:lnTo>
                    <a:lnTo>
                      <a:pt x="0" y="18"/>
                    </a:lnTo>
                    <a:lnTo>
                      <a:pt x="3" y="24"/>
                    </a:lnTo>
                    <a:lnTo>
                      <a:pt x="7" y="29"/>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107" name="Freeform 116"/>
              <p:cNvSpPr/>
              <p:nvPr/>
            </p:nvSpPr>
            <p:spPr bwMode="auto">
              <a:xfrm>
                <a:off x="3857" y="4201"/>
                <a:ext cx="16" cy="16"/>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7" y="3"/>
                    </a:lnTo>
                    <a:lnTo>
                      <a:pt x="21" y="0"/>
                    </a:lnTo>
                    <a:lnTo>
                      <a:pt x="14" y="0"/>
                    </a:lnTo>
                    <a:lnTo>
                      <a:pt x="8" y="2"/>
                    </a:lnTo>
                    <a:lnTo>
                      <a:pt x="4" y="7"/>
                    </a:lnTo>
                    <a:lnTo>
                      <a:pt x="0" y="12"/>
                    </a:lnTo>
                    <a:lnTo>
                      <a:pt x="0" y="18"/>
                    </a:lnTo>
                    <a:lnTo>
                      <a:pt x="2" y="24"/>
                    </a:lnTo>
                    <a:lnTo>
                      <a:pt x="6" y="28"/>
                    </a:lnTo>
                    <a:lnTo>
                      <a:pt x="12" y="32"/>
                    </a:lnTo>
                    <a:lnTo>
                      <a:pt x="18" y="32"/>
                    </a:lnTo>
                    <a:lnTo>
                      <a:pt x="24" y="31"/>
                    </a:lnTo>
                    <a:lnTo>
                      <a:pt x="29" y="26"/>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108" name="Freeform 117"/>
              <p:cNvSpPr/>
              <p:nvPr/>
            </p:nvSpPr>
            <p:spPr bwMode="auto">
              <a:xfrm>
                <a:off x="3861" y="4164"/>
                <a:ext cx="16" cy="17"/>
              </a:xfrm>
              <a:custGeom>
                <a:avLst/>
                <a:gdLst>
                  <a:gd name="T0" fmla="*/ 1 w 32"/>
                  <a:gd name="T1" fmla="*/ 1 h 33"/>
                  <a:gd name="T2" fmla="*/ 1 w 32"/>
                  <a:gd name="T3" fmla="*/ 1 h 33"/>
                  <a:gd name="T4" fmla="*/ 1 w 32"/>
                  <a:gd name="T5" fmla="*/ 1 h 33"/>
                  <a:gd name="T6" fmla="*/ 1 w 32"/>
                  <a:gd name="T7" fmla="*/ 1 h 33"/>
                  <a:gd name="T8" fmla="*/ 1 w 32"/>
                  <a:gd name="T9" fmla="*/ 0 h 33"/>
                  <a:gd name="T10" fmla="*/ 1 w 32"/>
                  <a:gd name="T11" fmla="*/ 0 h 33"/>
                  <a:gd name="T12" fmla="*/ 1 w 32"/>
                  <a:gd name="T13" fmla="*/ 1 h 33"/>
                  <a:gd name="T14" fmla="*/ 1 w 32"/>
                  <a:gd name="T15" fmla="*/ 1 h 33"/>
                  <a:gd name="T16" fmla="*/ 0 w 32"/>
                  <a:gd name="T17" fmla="*/ 1 h 33"/>
                  <a:gd name="T18" fmla="*/ 0 w 32"/>
                  <a:gd name="T19" fmla="*/ 1 h 33"/>
                  <a:gd name="T20" fmla="*/ 1 w 32"/>
                  <a:gd name="T21" fmla="*/ 1 h 33"/>
                  <a:gd name="T22" fmla="*/ 1 w 32"/>
                  <a:gd name="T23" fmla="*/ 1 h 33"/>
                  <a:gd name="T24" fmla="*/ 1 w 32"/>
                  <a:gd name="T25" fmla="*/ 1 h 33"/>
                  <a:gd name="T26" fmla="*/ 1 w 32"/>
                  <a:gd name="T27" fmla="*/ 1 h 33"/>
                  <a:gd name="T28" fmla="*/ 1 w 32"/>
                  <a:gd name="T29" fmla="*/ 1 h 33"/>
                  <a:gd name="T30" fmla="*/ 1 w 32"/>
                  <a:gd name="T31" fmla="*/ 1 h 33"/>
                  <a:gd name="T32" fmla="*/ 1 w 32"/>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0" y="8"/>
                    </a:lnTo>
                    <a:lnTo>
                      <a:pt x="27" y="3"/>
                    </a:lnTo>
                    <a:lnTo>
                      <a:pt x="21" y="0"/>
                    </a:lnTo>
                    <a:lnTo>
                      <a:pt x="14" y="0"/>
                    </a:lnTo>
                    <a:lnTo>
                      <a:pt x="8" y="2"/>
                    </a:lnTo>
                    <a:lnTo>
                      <a:pt x="4" y="7"/>
                    </a:lnTo>
                    <a:lnTo>
                      <a:pt x="0" y="13"/>
                    </a:lnTo>
                    <a:lnTo>
                      <a:pt x="0" y="19"/>
                    </a:lnTo>
                    <a:lnTo>
                      <a:pt x="2" y="25"/>
                    </a:lnTo>
                    <a:lnTo>
                      <a:pt x="6" y="30"/>
                    </a:lnTo>
                    <a:lnTo>
                      <a:pt x="12" y="33"/>
                    </a:lnTo>
                    <a:lnTo>
                      <a:pt x="19" y="33"/>
                    </a:lnTo>
                    <a:lnTo>
                      <a:pt x="24" y="31"/>
                    </a:lnTo>
                    <a:lnTo>
                      <a:pt x="29" y="26"/>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109" name="Freeform 118"/>
              <p:cNvSpPr/>
              <p:nvPr/>
            </p:nvSpPr>
            <p:spPr bwMode="auto">
              <a:xfrm>
                <a:off x="4066" y="4265"/>
                <a:ext cx="40" cy="40"/>
              </a:xfrm>
              <a:custGeom>
                <a:avLst/>
                <a:gdLst>
                  <a:gd name="T0" fmla="*/ 1 w 80"/>
                  <a:gd name="T1" fmla="*/ 0 h 80"/>
                  <a:gd name="T2" fmla="*/ 1 w 80"/>
                  <a:gd name="T3" fmla="*/ 0 h 80"/>
                  <a:gd name="T4" fmla="*/ 1 w 80"/>
                  <a:gd name="T5" fmla="*/ 1 h 80"/>
                  <a:gd name="T6" fmla="*/ 1 w 80"/>
                  <a:gd name="T7" fmla="*/ 1 h 80"/>
                  <a:gd name="T8" fmla="*/ 1 w 80"/>
                  <a:gd name="T9" fmla="*/ 1 h 80"/>
                  <a:gd name="T10" fmla="*/ 1 w 80"/>
                  <a:gd name="T11" fmla="*/ 1 h 80"/>
                  <a:gd name="T12" fmla="*/ 1 w 80"/>
                  <a:gd name="T13" fmla="*/ 1 h 80"/>
                  <a:gd name="T14" fmla="*/ 1 w 80"/>
                  <a:gd name="T15" fmla="*/ 1 h 80"/>
                  <a:gd name="T16" fmla="*/ 0 w 80"/>
                  <a:gd name="T17" fmla="*/ 1 h 80"/>
                  <a:gd name="T18" fmla="*/ 0 w 80"/>
                  <a:gd name="T19" fmla="*/ 1 h 80"/>
                  <a:gd name="T20" fmla="*/ 0 w 80"/>
                  <a:gd name="T21" fmla="*/ 1 h 80"/>
                  <a:gd name="T22" fmla="*/ 1 w 80"/>
                  <a:gd name="T23" fmla="*/ 1 h 80"/>
                  <a:gd name="T24" fmla="*/ 1 w 80"/>
                  <a:gd name="T25" fmla="*/ 1 h 80"/>
                  <a:gd name="T26" fmla="*/ 1 w 80"/>
                  <a:gd name="T27" fmla="*/ 1 h 80"/>
                  <a:gd name="T28" fmla="*/ 1 w 80"/>
                  <a:gd name="T29" fmla="*/ 1 h 80"/>
                  <a:gd name="T30" fmla="*/ 1 w 80"/>
                  <a:gd name="T31" fmla="*/ 1 h 80"/>
                  <a:gd name="T32" fmla="*/ 1 w 80"/>
                  <a:gd name="T33" fmla="*/ 1 h 80"/>
                  <a:gd name="T34" fmla="*/ 1 w 80"/>
                  <a:gd name="T35" fmla="*/ 1 h 80"/>
                  <a:gd name="T36" fmla="*/ 1 w 80"/>
                  <a:gd name="T37" fmla="*/ 1 h 80"/>
                  <a:gd name="T38" fmla="*/ 1 w 80"/>
                  <a:gd name="T39" fmla="*/ 1 h 80"/>
                  <a:gd name="T40" fmla="*/ 1 w 80"/>
                  <a:gd name="T41" fmla="*/ 1 h 80"/>
                  <a:gd name="T42" fmla="*/ 1 w 80"/>
                  <a:gd name="T43" fmla="*/ 1 h 80"/>
                  <a:gd name="T44" fmla="*/ 1 w 80"/>
                  <a:gd name="T45" fmla="*/ 1 h 80"/>
                  <a:gd name="T46" fmla="*/ 1 w 80"/>
                  <a:gd name="T47" fmla="*/ 1 h 80"/>
                  <a:gd name="T48" fmla="*/ 1 w 80"/>
                  <a:gd name="T49" fmla="*/ 1 h 80"/>
                  <a:gd name="T50" fmla="*/ 1 w 80"/>
                  <a:gd name="T51" fmla="*/ 1 h 80"/>
                  <a:gd name="T52" fmla="*/ 1 w 80"/>
                  <a:gd name="T53" fmla="*/ 1 h 80"/>
                  <a:gd name="T54" fmla="*/ 1 w 80"/>
                  <a:gd name="T55" fmla="*/ 1 h 80"/>
                  <a:gd name="T56" fmla="*/ 1 w 80"/>
                  <a:gd name="T57" fmla="*/ 1 h 80"/>
                  <a:gd name="T58" fmla="*/ 1 w 80"/>
                  <a:gd name="T59" fmla="*/ 1 h 80"/>
                  <a:gd name="T60" fmla="*/ 1 w 80"/>
                  <a:gd name="T61" fmla="*/ 1 h 80"/>
                  <a:gd name="T62" fmla="*/ 1 w 80"/>
                  <a:gd name="T63" fmla="*/ 1 h 80"/>
                  <a:gd name="T64" fmla="*/ 1 w 80"/>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80">
                    <a:moveTo>
                      <a:pt x="46" y="0"/>
                    </a:moveTo>
                    <a:lnTo>
                      <a:pt x="38" y="0"/>
                    </a:lnTo>
                    <a:lnTo>
                      <a:pt x="30" y="2"/>
                    </a:lnTo>
                    <a:lnTo>
                      <a:pt x="23" y="4"/>
                    </a:lnTo>
                    <a:lnTo>
                      <a:pt x="16" y="7"/>
                    </a:lnTo>
                    <a:lnTo>
                      <a:pt x="11" y="12"/>
                    </a:lnTo>
                    <a:lnTo>
                      <a:pt x="6" y="19"/>
                    </a:lnTo>
                    <a:lnTo>
                      <a:pt x="3" y="26"/>
                    </a:lnTo>
                    <a:lnTo>
                      <a:pt x="0" y="33"/>
                    </a:lnTo>
                    <a:lnTo>
                      <a:pt x="0" y="41"/>
                    </a:lnTo>
                    <a:lnTo>
                      <a:pt x="0" y="49"/>
                    </a:lnTo>
                    <a:lnTo>
                      <a:pt x="4" y="56"/>
                    </a:lnTo>
                    <a:lnTo>
                      <a:pt x="7" y="63"/>
                    </a:lnTo>
                    <a:lnTo>
                      <a:pt x="12" y="69"/>
                    </a:lnTo>
                    <a:lnTo>
                      <a:pt x="18" y="74"/>
                    </a:lnTo>
                    <a:lnTo>
                      <a:pt x="24" y="78"/>
                    </a:lnTo>
                    <a:lnTo>
                      <a:pt x="32" y="80"/>
                    </a:lnTo>
                    <a:lnTo>
                      <a:pt x="41" y="80"/>
                    </a:lnTo>
                    <a:lnTo>
                      <a:pt x="49" y="79"/>
                    </a:lnTo>
                    <a:lnTo>
                      <a:pt x="56" y="77"/>
                    </a:lnTo>
                    <a:lnTo>
                      <a:pt x="62" y="73"/>
                    </a:lnTo>
                    <a:lnTo>
                      <a:pt x="68" y="67"/>
                    </a:lnTo>
                    <a:lnTo>
                      <a:pt x="73" y="62"/>
                    </a:lnTo>
                    <a:lnTo>
                      <a:pt x="76" y="55"/>
                    </a:lnTo>
                    <a:lnTo>
                      <a:pt x="79" y="47"/>
                    </a:lnTo>
                    <a:lnTo>
                      <a:pt x="80" y="39"/>
                    </a:lnTo>
                    <a:lnTo>
                      <a:pt x="79" y="30"/>
                    </a:lnTo>
                    <a:lnTo>
                      <a:pt x="76" y="24"/>
                    </a:lnTo>
                    <a:lnTo>
                      <a:pt x="73" y="17"/>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110" name="Freeform 119"/>
              <p:cNvSpPr/>
              <p:nvPr/>
            </p:nvSpPr>
            <p:spPr bwMode="auto">
              <a:xfrm>
                <a:off x="4136" y="4223"/>
                <a:ext cx="40" cy="39"/>
              </a:xfrm>
              <a:custGeom>
                <a:avLst/>
                <a:gdLst>
                  <a:gd name="T0" fmla="*/ 1 w 79"/>
                  <a:gd name="T1" fmla="*/ 0 h 80"/>
                  <a:gd name="T2" fmla="*/ 1 w 79"/>
                  <a:gd name="T3" fmla="*/ 0 h 80"/>
                  <a:gd name="T4" fmla="*/ 1 w 79"/>
                  <a:gd name="T5" fmla="*/ 0 h 80"/>
                  <a:gd name="T6" fmla="*/ 1 w 79"/>
                  <a:gd name="T7" fmla="*/ 0 h 80"/>
                  <a:gd name="T8" fmla="*/ 1 w 79"/>
                  <a:gd name="T9" fmla="*/ 0 h 80"/>
                  <a:gd name="T10" fmla="*/ 1 w 79"/>
                  <a:gd name="T11" fmla="*/ 0 h 80"/>
                  <a:gd name="T12" fmla="*/ 1 w 79"/>
                  <a:gd name="T13" fmla="*/ 0 h 80"/>
                  <a:gd name="T14" fmla="*/ 1 w 79"/>
                  <a:gd name="T15" fmla="*/ 0 h 80"/>
                  <a:gd name="T16" fmla="*/ 0 w 79"/>
                  <a:gd name="T17" fmla="*/ 0 h 80"/>
                  <a:gd name="T18" fmla="*/ 0 w 79"/>
                  <a:gd name="T19" fmla="*/ 0 h 80"/>
                  <a:gd name="T20" fmla="*/ 1 w 79"/>
                  <a:gd name="T21" fmla="*/ 0 h 80"/>
                  <a:gd name="T22" fmla="*/ 1 w 79"/>
                  <a:gd name="T23" fmla="*/ 0 h 80"/>
                  <a:gd name="T24" fmla="*/ 1 w 79"/>
                  <a:gd name="T25" fmla="*/ 0 h 80"/>
                  <a:gd name="T26" fmla="*/ 1 w 79"/>
                  <a:gd name="T27" fmla="*/ 0 h 80"/>
                  <a:gd name="T28" fmla="*/ 1 w 79"/>
                  <a:gd name="T29" fmla="*/ 0 h 80"/>
                  <a:gd name="T30" fmla="*/ 1 w 79"/>
                  <a:gd name="T31" fmla="*/ 0 h 80"/>
                  <a:gd name="T32" fmla="*/ 1 w 79"/>
                  <a:gd name="T33" fmla="*/ 0 h 80"/>
                  <a:gd name="T34" fmla="*/ 1 w 79"/>
                  <a:gd name="T35" fmla="*/ 0 h 80"/>
                  <a:gd name="T36" fmla="*/ 1 w 79"/>
                  <a:gd name="T37" fmla="*/ 0 h 80"/>
                  <a:gd name="T38" fmla="*/ 1 w 79"/>
                  <a:gd name="T39" fmla="*/ 0 h 80"/>
                  <a:gd name="T40" fmla="*/ 1 w 79"/>
                  <a:gd name="T41" fmla="*/ 0 h 80"/>
                  <a:gd name="T42" fmla="*/ 1 w 79"/>
                  <a:gd name="T43" fmla="*/ 0 h 80"/>
                  <a:gd name="T44" fmla="*/ 1 w 79"/>
                  <a:gd name="T45" fmla="*/ 0 h 80"/>
                  <a:gd name="T46" fmla="*/ 1 w 79"/>
                  <a:gd name="T47" fmla="*/ 0 h 80"/>
                  <a:gd name="T48" fmla="*/ 1 w 79"/>
                  <a:gd name="T49" fmla="*/ 0 h 80"/>
                  <a:gd name="T50" fmla="*/ 1 w 79"/>
                  <a:gd name="T51" fmla="*/ 0 h 80"/>
                  <a:gd name="T52" fmla="*/ 1 w 79"/>
                  <a:gd name="T53" fmla="*/ 0 h 80"/>
                  <a:gd name="T54" fmla="*/ 1 w 79"/>
                  <a:gd name="T55" fmla="*/ 0 h 80"/>
                  <a:gd name="T56" fmla="*/ 1 w 79"/>
                  <a:gd name="T57" fmla="*/ 0 h 80"/>
                  <a:gd name="T58" fmla="*/ 1 w 79"/>
                  <a:gd name="T59" fmla="*/ 0 h 80"/>
                  <a:gd name="T60" fmla="*/ 1 w 79"/>
                  <a:gd name="T61" fmla="*/ 0 h 80"/>
                  <a:gd name="T62" fmla="*/ 1 w 79"/>
                  <a:gd name="T63" fmla="*/ 0 h 80"/>
                  <a:gd name="T64" fmla="*/ 1 w 79"/>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80">
                    <a:moveTo>
                      <a:pt x="47" y="0"/>
                    </a:moveTo>
                    <a:lnTo>
                      <a:pt x="39" y="0"/>
                    </a:lnTo>
                    <a:lnTo>
                      <a:pt x="31" y="1"/>
                    </a:lnTo>
                    <a:lnTo>
                      <a:pt x="24" y="4"/>
                    </a:lnTo>
                    <a:lnTo>
                      <a:pt x="17" y="7"/>
                    </a:lnTo>
                    <a:lnTo>
                      <a:pt x="11" y="13"/>
                    </a:lnTo>
                    <a:lnTo>
                      <a:pt x="5" y="19"/>
                    </a:lnTo>
                    <a:lnTo>
                      <a:pt x="2" y="26"/>
                    </a:lnTo>
                    <a:lnTo>
                      <a:pt x="0" y="34"/>
                    </a:lnTo>
                    <a:lnTo>
                      <a:pt x="0" y="42"/>
                    </a:lnTo>
                    <a:lnTo>
                      <a:pt x="1" y="49"/>
                    </a:lnTo>
                    <a:lnTo>
                      <a:pt x="3" y="57"/>
                    </a:lnTo>
                    <a:lnTo>
                      <a:pt x="7" y="63"/>
                    </a:lnTo>
                    <a:lnTo>
                      <a:pt x="12" y="68"/>
                    </a:lnTo>
                    <a:lnTo>
                      <a:pt x="18" y="74"/>
                    </a:lnTo>
                    <a:lnTo>
                      <a:pt x="25" y="78"/>
                    </a:lnTo>
                    <a:lnTo>
                      <a:pt x="33" y="80"/>
                    </a:lnTo>
                    <a:lnTo>
                      <a:pt x="41" y="80"/>
                    </a:lnTo>
                    <a:lnTo>
                      <a:pt x="49" y="79"/>
                    </a:lnTo>
                    <a:lnTo>
                      <a:pt x="56" y="76"/>
                    </a:lnTo>
                    <a:lnTo>
                      <a:pt x="63" y="73"/>
                    </a:lnTo>
                    <a:lnTo>
                      <a:pt x="69" y="67"/>
                    </a:lnTo>
                    <a:lnTo>
                      <a:pt x="73" y="61"/>
                    </a:lnTo>
                    <a:lnTo>
                      <a:pt x="77" y="55"/>
                    </a:lnTo>
                    <a:lnTo>
                      <a:pt x="79" y="46"/>
                    </a:lnTo>
                    <a:lnTo>
                      <a:pt x="79" y="38"/>
                    </a:lnTo>
                    <a:lnTo>
                      <a:pt x="78" y="31"/>
                    </a:lnTo>
                    <a:lnTo>
                      <a:pt x="76" y="23"/>
                    </a:lnTo>
                    <a:lnTo>
                      <a:pt x="72" y="18"/>
                    </a:lnTo>
                    <a:lnTo>
                      <a:pt x="68" y="12"/>
                    </a:lnTo>
                    <a:lnTo>
                      <a:pt x="61" y="6"/>
                    </a:lnTo>
                    <a:lnTo>
                      <a:pt x="54" y="3"/>
                    </a:lnTo>
                    <a:lnTo>
                      <a:pt x="47"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111" name="Freeform 120"/>
              <p:cNvSpPr/>
              <p:nvPr/>
            </p:nvSpPr>
            <p:spPr bwMode="auto">
              <a:xfrm>
                <a:off x="4059" y="4190"/>
                <a:ext cx="40" cy="40"/>
              </a:xfrm>
              <a:custGeom>
                <a:avLst/>
                <a:gdLst>
                  <a:gd name="T0" fmla="*/ 1 w 80"/>
                  <a:gd name="T1" fmla="*/ 0 h 78"/>
                  <a:gd name="T2" fmla="*/ 1 w 80"/>
                  <a:gd name="T3" fmla="*/ 0 h 78"/>
                  <a:gd name="T4" fmla="*/ 1 w 80"/>
                  <a:gd name="T5" fmla="*/ 0 h 78"/>
                  <a:gd name="T6" fmla="*/ 1 w 80"/>
                  <a:gd name="T7" fmla="*/ 1 h 78"/>
                  <a:gd name="T8" fmla="*/ 1 w 80"/>
                  <a:gd name="T9" fmla="*/ 1 h 78"/>
                  <a:gd name="T10" fmla="*/ 1 w 80"/>
                  <a:gd name="T11" fmla="*/ 1 h 78"/>
                  <a:gd name="T12" fmla="*/ 1 w 80"/>
                  <a:gd name="T13" fmla="*/ 1 h 78"/>
                  <a:gd name="T14" fmla="*/ 1 w 80"/>
                  <a:gd name="T15" fmla="*/ 1 h 78"/>
                  <a:gd name="T16" fmla="*/ 1 w 80"/>
                  <a:gd name="T17" fmla="*/ 1 h 78"/>
                  <a:gd name="T18" fmla="*/ 0 w 80"/>
                  <a:gd name="T19" fmla="*/ 1 h 78"/>
                  <a:gd name="T20" fmla="*/ 1 w 80"/>
                  <a:gd name="T21" fmla="*/ 1 h 78"/>
                  <a:gd name="T22" fmla="*/ 1 w 80"/>
                  <a:gd name="T23" fmla="*/ 1 h 78"/>
                  <a:gd name="T24" fmla="*/ 1 w 80"/>
                  <a:gd name="T25" fmla="*/ 1 h 78"/>
                  <a:gd name="T26" fmla="*/ 1 w 80"/>
                  <a:gd name="T27" fmla="*/ 1 h 78"/>
                  <a:gd name="T28" fmla="*/ 1 w 80"/>
                  <a:gd name="T29" fmla="*/ 1 h 78"/>
                  <a:gd name="T30" fmla="*/ 1 w 80"/>
                  <a:gd name="T31" fmla="*/ 1 h 78"/>
                  <a:gd name="T32" fmla="*/ 1 w 80"/>
                  <a:gd name="T33" fmla="*/ 1 h 78"/>
                  <a:gd name="T34" fmla="*/ 1 w 80"/>
                  <a:gd name="T35" fmla="*/ 1 h 78"/>
                  <a:gd name="T36" fmla="*/ 1 w 80"/>
                  <a:gd name="T37" fmla="*/ 1 h 78"/>
                  <a:gd name="T38" fmla="*/ 1 w 80"/>
                  <a:gd name="T39" fmla="*/ 1 h 78"/>
                  <a:gd name="T40" fmla="*/ 1 w 80"/>
                  <a:gd name="T41" fmla="*/ 1 h 78"/>
                  <a:gd name="T42" fmla="*/ 1 w 80"/>
                  <a:gd name="T43" fmla="*/ 1 h 78"/>
                  <a:gd name="T44" fmla="*/ 1 w 80"/>
                  <a:gd name="T45" fmla="*/ 1 h 78"/>
                  <a:gd name="T46" fmla="*/ 1 w 80"/>
                  <a:gd name="T47" fmla="*/ 1 h 78"/>
                  <a:gd name="T48" fmla="*/ 1 w 80"/>
                  <a:gd name="T49" fmla="*/ 1 h 78"/>
                  <a:gd name="T50" fmla="*/ 1 w 80"/>
                  <a:gd name="T51" fmla="*/ 1 h 78"/>
                  <a:gd name="T52" fmla="*/ 1 w 80"/>
                  <a:gd name="T53" fmla="*/ 1 h 78"/>
                  <a:gd name="T54" fmla="*/ 1 w 80"/>
                  <a:gd name="T55" fmla="*/ 1 h 78"/>
                  <a:gd name="T56" fmla="*/ 1 w 80"/>
                  <a:gd name="T57" fmla="*/ 1 h 78"/>
                  <a:gd name="T58" fmla="*/ 1 w 80"/>
                  <a:gd name="T59" fmla="*/ 1 h 78"/>
                  <a:gd name="T60" fmla="*/ 1 w 80"/>
                  <a:gd name="T61" fmla="*/ 1 h 78"/>
                  <a:gd name="T62" fmla="*/ 1 w 80"/>
                  <a:gd name="T63" fmla="*/ 1 h 78"/>
                  <a:gd name="T64" fmla="*/ 1 w 80"/>
                  <a:gd name="T65" fmla="*/ 0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8" y="0"/>
                    </a:moveTo>
                    <a:lnTo>
                      <a:pt x="40" y="0"/>
                    </a:lnTo>
                    <a:lnTo>
                      <a:pt x="32" y="0"/>
                    </a:lnTo>
                    <a:lnTo>
                      <a:pt x="25" y="3"/>
                    </a:lnTo>
                    <a:lnTo>
                      <a:pt x="18" y="7"/>
                    </a:lnTo>
                    <a:lnTo>
                      <a:pt x="12" y="11"/>
                    </a:lnTo>
                    <a:lnTo>
                      <a:pt x="7" y="17"/>
                    </a:lnTo>
                    <a:lnTo>
                      <a:pt x="4" y="24"/>
                    </a:lnTo>
                    <a:lnTo>
                      <a:pt x="2" y="32"/>
                    </a:lnTo>
                    <a:lnTo>
                      <a:pt x="0" y="40"/>
                    </a:lnTo>
                    <a:lnTo>
                      <a:pt x="2" y="47"/>
                    </a:lnTo>
                    <a:lnTo>
                      <a:pt x="4" y="55"/>
                    </a:lnTo>
                    <a:lnTo>
                      <a:pt x="7" y="61"/>
                    </a:lnTo>
                    <a:lnTo>
                      <a:pt x="13" y="67"/>
                    </a:lnTo>
                    <a:lnTo>
                      <a:pt x="19" y="72"/>
                    </a:lnTo>
                    <a:lnTo>
                      <a:pt x="26" y="76"/>
                    </a:lnTo>
                    <a:lnTo>
                      <a:pt x="34" y="78"/>
                    </a:lnTo>
                    <a:lnTo>
                      <a:pt x="42" y="78"/>
                    </a:lnTo>
                    <a:lnTo>
                      <a:pt x="50" y="77"/>
                    </a:lnTo>
                    <a:lnTo>
                      <a:pt x="57" y="75"/>
                    </a:lnTo>
                    <a:lnTo>
                      <a:pt x="64" y="71"/>
                    </a:lnTo>
                    <a:lnTo>
                      <a:pt x="70" y="65"/>
                    </a:lnTo>
                    <a:lnTo>
                      <a:pt x="74" y="60"/>
                    </a:lnTo>
                    <a:lnTo>
                      <a:pt x="78" y="53"/>
                    </a:lnTo>
                    <a:lnTo>
                      <a:pt x="80" y="45"/>
                    </a:lnTo>
                    <a:lnTo>
                      <a:pt x="80" y="37"/>
                    </a:lnTo>
                    <a:lnTo>
                      <a:pt x="80" y="30"/>
                    </a:lnTo>
                    <a:lnTo>
                      <a:pt x="76" y="23"/>
                    </a:lnTo>
                    <a:lnTo>
                      <a:pt x="73" y="16"/>
                    </a:lnTo>
                    <a:lnTo>
                      <a:pt x="68" y="10"/>
                    </a:lnTo>
                    <a:lnTo>
                      <a:pt x="63" y="6"/>
                    </a:lnTo>
                    <a:lnTo>
                      <a:pt x="56" y="2"/>
                    </a:lnTo>
                    <a:lnTo>
                      <a:pt x="48"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112" name="Freeform 121"/>
              <p:cNvSpPr/>
              <p:nvPr/>
            </p:nvSpPr>
            <p:spPr bwMode="auto">
              <a:xfrm>
                <a:off x="3990" y="4195"/>
                <a:ext cx="39" cy="39"/>
              </a:xfrm>
              <a:custGeom>
                <a:avLst/>
                <a:gdLst>
                  <a:gd name="T0" fmla="*/ 0 w 80"/>
                  <a:gd name="T1" fmla="*/ 1 h 78"/>
                  <a:gd name="T2" fmla="*/ 0 w 80"/>
                  <a:gd name="T3" fmla="*/ 0 h 78"/>
                  <a:gd name="T4" fmla="*/ 0 w 80"/>
                  <a:gd name="T5" fmla="*/ 1 h 78"/>
                  <a:gd name="T6" fmla="*/ 0 w 80"/>
                  <a:gd name="T7" fmla="*/ 1 h 78"/>
                  <a:gd name="T8" fmla="*/ 0 w 80"/>
                  <a:gd name="T9" fmla="*/ 1 h 78"/>
                  <a:gd name="T10" fmla="*/ 0 w 80"/>
                  <a:gd name="T11" fmla="*/ 1 h 78"/>
                  <a:gd name="T12" fmla="*/ 0 w 80"/>
                  <a:gd name="T13" fmla="*/ 1 h 78"/>
                  <a:gd name="T14" fmla="*/ 0 w 80"/>
                  <a:gd name="T15" fmla="*/ 1 h 78"/>
                  <a:gd name="T16" fmla="*/ 0 w 80"/>
                  <a:gd name="T17" fmla="*/ 1 h 78"/>
                  <a:gd name="T18" fmla="*/ 0 w 80"/>
                  <a:gd name="T19" fmla="*/ 1 h 78"/>
                  <a:gd name="T20" fmla="*/ 0 w 80"/>
                  <a:gd name="T21" fmla="*/ 1 h 78"/>
                  <a:gd name="T22" fmla="*/ 0 w 80"/>
                  <a:gd name="T23" fmla="*/ 1 h 78"/>
                  <a:gd name="T24" fmla="*/ 0 w 80"/>
                  <a:gd name="T25" fmla="*/ 1 h 78"/>
                  <a:gd name="T26" fmla="*/ 0 w 80"/>
                  <a:gd name="T27" fmla="*/ 1 h 78"/>
                  <a:gd name="T28" fmla="*/ 0 w 80"/>
                  <a:gd name="T29" fmla="*/ 1 h 78"/>
                  <a:gd name="T30" fmla="*/ 0 w 80"/>
                  <a:gd name="T31" fmla="*/ 1 h 78"/>
                  <a:gd name="T32" fmla="*/ 0 w 80"/>
                  <a:gd name="T33" fmla="*/ 1 h 78"/>
                  <a:gd name="T34" fmla="*/ 0 w 80"/>
                  <a:gd name="T35" fmla="*/ 1 h 78"/>
                  <a:gd name="T36" fmla="*/ 0 w 80"/>
                  <a:gd name="T37" fmla="*/ 1 h 78"/>
                  <a:gd name="T38" fmla="*/ 0 w 80"/>
                  <a:gd name="T39" fmla="*/ 1 h 78"/>
                  <a:gd name="T40" fmla="*/ 0 w 80"/>
                  <a:gd name="T41" fmla="*/ 1 h 78"/>
                  <a:gd name="T42" fmla="*/ 0 w 80"/>
                  <a:gd name="T43" fmla="*/ 1 h 78"/>
                  <a:gd name="T44" fmla="*/ 0 w 80"/>
                  <a:gd name="T45" fmla="*/ 1 h 78"/>
                  <a:gd name="T46" fmla="*/ 0 w 80"/>
                  <a:gd name="T47" fmla="*/ 1 h 78"/>
                  <a:gd name="T48" fmla="*/ 0 w 80"/>
                  <a:gd name="T49" fmla="*/ 1 h 78"/>
                  <a:gd name="T50" fmla="*/ 0 w 80"/>
                  <a:gd name="T51" fmla="*/ 1 h 78"/>
                  <a:gd name="T52" fmla="*/ 0 w 80"/>
                  <a:gd name="T53" fmla="*/ 1 h 78"/>
                  <a:gd name="T54" fmla="*/ 0 w 80"/>
                  <a:gd name="T55" fmla="*/ 1 h 78"/>
                  <a:gd name="T56" fmla="*/ 0 w 80"/>
                  <a:gd name="T57" fmla="*/ 1 h 78"/>
                  <a:gd name="T58" fmla="*/ 0 w 80"/>
                  <a:gd name="T59" fmla="*/ 1 h 78"/>
                  <a:gd name="T60" fmla="*/ 0 w 80"/>
                  <a:gd name="T61" fmla="*/ 1 h 78"/>
                  <a:gd name="T62" fmla="*/ 0 w 80"/>
                  <a:gd name="T63" fmla="*/ 1 h 78"/>
                  <a:gd name="T64" fmla="*/ 0 w 80"/>
                  <a:gd name="T65" fmla="*/ 1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7" y="1"/>
                    </a:moveTo>
                    <a:lnTo>
                      <a:pt x="39" y="0"/>
                    </a:lnTo>
                    <a:lnTo>
                      <a:pt x="31" y="1"/>
                    </a:lnTo>
                    <a:lnTo>
                      <a:pt x="24" y="3"/>
                    </a:lnTo>
                    <a:lnTo>
                      <a:pt x="17" y="7"/>
                    </a:lnTo>
                    <a:lnTo>
                      <a:pt x="12" y="12"/>
                    </a:lnTo>
                    <a:lnTo>
                      <a:pt x="7" y="17"/>
                    </a:lnTo>
                    <a:lnTo>
                      <a:pt x="4" y="24"/>
                    </a:lnTo>
                    <a:lnTo>
                      <a:pt x="1" y="32"/>
                    </a:lnTo>
                    <a:lnTo>
                      <a:pt x="0" y="40"/>
                    </a:lnTo>
                    <a:lnTo>
                      <a:pt x="1" y="48"/>
                    </a:lnTo>
                    <a:lnTo>
                      <a:pt x="4" y="55"/>
                    </a:lnTo>
                    <a:lnTo>
                      <a:pt x="7" y="62"/>
                    </a:lnTo>
                    <a:lnTo>
                      <a:pt x="13" y="68"/>
                    </a:lnTo>
                    <a:lnTo>
                      <a:pt x="19" y="73"/>
                    </a:lnTo>
                    <a:lnTo>
                      <a:pt x="25" y="76"/>
                    </a:lnTo>
                    <a:lnTo>
                      <a:pt x="33" y="78"/>
                    </a:lnTo>
                    <a:lnTo>
                      <a:pt x="42" y="78"/>
                    </a:lnTo>
                    <a:lnTo>
                      <a:pt x="50" y="78"/>
                    </a:lnTo>
                    <a:lnTo>
                      <a:pt x="57" y="75"/>
                    </a:lnTo>
                    <a:lnTo>
                      <a:pt x="63" y="71"/>
                    </a:lnTo>
                    <a:lnTo>
                      <a:pt x="69" y="67"/>
                    </a:lnTo>
                    <a:lnTo>
                      <a:pt x="74" y="61"/>
                    </a:lnTo>
                    <a:lnTo>
                      <a:pt x="77" y="54"/>
                    </a:lnTo>
                    <a:lnTo>
                      <a:pt x="80" y="46"/>
                    </a:lnTo>
                    <a:lnTo>
                      <a:pt x="80" y="38"/>
                    </a:lnTo>
                    <a:lnTo>
                      <a:pt x="80" y="30"/>
                    </a:lnTo>
                    <a:lnTo>
                      <a:pt x="76" y="23"/>
                    </a:lnTo>
                    <a:lnTo>
                      <a:pt x="73" y="16"/>
                    </a:lnTo>
                    <a:lnTo>
                      <a:pt x="68" y="10"/>
                    </a:lnTo>
                    <a:lnTo>
                      <a:pt x="62" y="6"/>
                    </a:lnTo>
                    <a:lnTo>
                      <a:pt x="55" y="2"/>
                    </a:lnTo>
                    <a:lnTo>
                      <a:pt x="47" y="1"/>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113" name="Freeform 122"/>
              <p:cNvSpPr/>
              <p:nvPr/>
            </p:nvSpPr>
            <p:spPr bwMode="auto">
              <a:xfrm>
                <a:off x="4127" y="4147"/>
                <a:ext cx="39" cy="39"/>
              </a:xfrm>
              <a:custGeom>
                <a:avLst/>
                <a:gdLst>
                  <a:gd name="T0" fmla="*/ 0 w 80"/>
                  <a:gd name="T1" fmla="*/ 0 h 79"/>
                  <a:gd name="T2" fmla="*/ 0 w 80"/>
                  <a:gd name="T3" fmla="*/ 0 h 79"/>
                  <a:gd name="T4" fmla="*/ 0 w 80"/>
                  <a:gd name="T5" fmla="*/ 0 h 79"/>
                  <a:gd name="T6" fmla="*/ 0 w 80"/>
                  <a:gd name="T7" fmla="*/ 0 h 79"/>
                  <a:gd name="T8" fmla="*/ 0 w 80"/>
                  <a:gd name="T9" fmla="*/ 0 h 79"/>
                  <a:gd name="T10" fmla="*/ 0 w 80"/>
                  <a:gd name="T11" fmla="*/ 0 h 79"/>
                  <a:gd name="T12" fmla="*/ 0 w 80"/>
                  <a:gd name="T13" fmla="*/ 0 h 79"/>
                  <a:gd name="T14" fmla="*/ 0 w 80"/>
                  <a:gd name="T15" fmla="*/ 0 h 79"/>
                  <a:gd name="T16" fmla="*/ 0 w 80"/>
                  <a:gd name="T17" fmla="*/ 0 h 79"/>
                  <a:gd name="T18" fmla="*/ 0 w 80"/>
                  <a:gd name="T19" fmla="*/ 0 h 79"/>
                  <a:gd name="T20" fmla="*/ 0 w 80"/>
                  <a:gd name="T21" fmla="*/ 0 h 79"/>
                  <a:gd name="T22" fmla="*/ 0 w 80"/>
                  <a:gd name="T23" fmla="*/ 0 h 79"/>
                  <a:gd name="T24" fmla="*/ 0 w 80"/>
                  <a:gd name="T25" fmla="*/ 0 h 79"/>
                  <a:gd name="T26" fmla="*/ 0 w 80"/>
                  <a:gd name="T27" fmla="*/ 0 h 79"/>
                  <a:gd name="T28" fmla="*/ 0 w 80"/>
                  <a:gd name="T29" fmla="*/ 0 h 79"/>
                  <a:gd name="T30" fmla="*/ 0 w 80"/>
                  <a:gd name="T31" fmla="*/ 0 h 79"/>
                  <a:gd name="T32" fmla="*/ 0 w 80"/>
                  <a:gd name="T33" fmla="*/ 0 h 79"/>
                  <a:gd name="T34" fmla="*/ 0 w 80"/>
                  <a:gd name="T35" fmla="*/ 0 h 79"/>
                  <a:gd name="T36" fmla="*/ 0 w 80"/>
                  <a:gd name="T37" fmla="*/ 0 h 79"/>
                  <a:gd name="T38" fmla="*/ 0 w 80"/>
                  <a:gd name="T39" fmla="*/ 0 h 79"/>
                  <a:gd name="T40" fmla="*/ 0 w 80"/>
                  <a:gd name="T41" fmla="*/ 0 h 79"/>
                  <a:gd name="T42" fmla="*/ 0 w 80"/>
                  <a:gd name="T43" fmla="*/ 0 h 79"/>
                  <a:gd name="T44" fmla="*/ 0 w 80"/>
                  <a:gd name="T45" fmla="*/ 0 h 79"/>
                  <a:gd name="T46" fmla="*/ 0 w 80"/>
                  <a:gd name="T47" fmla="*/ 0 h 79"/>
                  <a:gd name="T48" fmla="*/ 0 w 80"/>
                  <a:gd name="T49" fmla="*/ 0 h 79"/>
                  <a:gd name="T50" fmla="*/ 0 w 80"/>
                  <a:gd name="T51" fmla="*/ 0 h 79"/>
                  <a:gd name="T52" fmla="*/ 0 w 80"/>
                  <a:gd name="T53" fmla="*/ 0 h 79"/>
                  <a:gd name="T54" fmla="*/ 0 w 80"/>
                  <a:gd name="T55" fmla="*/ 0 h 79"/>
                  <a:gd name="T56" fmla="*/ 0 w 80"/>
                  <a:gd name="T57" fmla="*/ 0 h 79"/>
                  <a:gd name="T58" fmla="*/ 0 w 80"/>
                  <a:gd name="T59" fmla="*/ 0 h 79"/>
                  <a:gd name="T60" fmla="*/ 0 w 80"/>
                  <a:gd name="T61" fmla="*/ 0 h 79"/>
                  <a:gd name="T62" fmla="*/ 0 w 80"/>
                  <a:gd name="T63" fmla="*/ 0 h 79"/>
                  <a:gd name="T64" fmla="*/ 0 w 80"/>
                  <a:gd name="T65" fmla="*/ 0 h 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9">
                    <a:moveTo>
                      <a:pt x="46" y="0"/>
                    </a:moveTo>
                    <a:lnTo>
                      <a:pt x="38" y="0"/>
                    </a:lnTo>
                    <a:lnTo>
                      <a:pt x="30" y="0"/>
                    </a:lnTo>
                    <a:lnTo>
                      <a:pt x="23" y="4"/>
                    </a:lnTo>
                    <a:lnTo>
                      <a:pt x="16" y="7"/>
                    </a:lnTo>
                    <a:lnTo>
                      <a:pt x="11" y="12"/>
                    </a:lnTo>
                    <a:lnTo>
                      <a:pt x="6" y="18"/>
                    </a:lnTo>
                    <a:lnTo>
                      <a:pt x="2" y="24"/>
                    </a:lnTo>
                    <a:lnTo>
                      <a:pt x="0" y="33"/>
                    </a:lnTo>
                    <a:lnTo>
                      <a:pt x="0" y="41"/>
                    </a:lnTo>
                    <a:lnTo>
                      <a:pt x="0" y="49"/>
                    </a:lnTo>
                    <a:lnTo>
                      <a:pt x="4" y="56"/>
                    </a:lnTo>
                    <a:lnTo>
                      <a:pt x="7" y="63"/>
                    </a:lnTo>
                    <a:lnTo>
                      <a:pt x="12" y="68"/>
                    </a:lnTo>
                    <a:lnTo>
                      <a:pt x="17" y="73"/>
                    </a:lnTo>
                    <a:lnTo>
                      <a:pt x="24" y="76"/>
                    </a:lnTo>
                    <a:lnTo>
                      <a:pt x="32" y="79"/>
                    </a:lnTo>
                    <a:lnTo>
                      <a:pt x="40" y="79"/>
                    </a:lnTo>
                    <a:lnTo>
                      <a:pt x="49" y="79"/>
                    </a:lnTo>
                    <a:lnTo>
                      <a:pt x="55" y="75"/>
                    </a:lnTo>
                    <a:lnTo>
                      <a:pt x="62" y="72"/>
                    </a:lnTo>
                    <a:lnTo>
                      <a:pt x="68" y="67"/>
                    </a:lnTo>
                    <a:lnTo>
                      <a:pt x="73" y="61"/>
                    </a:lnTo>
                    <a:lnTo>
                      <a:pt x="76" y="54"/>
                    </a:lnTo>
                    <a:lnTo>
                      <a:pt x="78" y="46"/>
                    </a:lnTo>
                    <a:lnTo>
                      <a:pt x="80" y="38"/>
                    </a:lnTo>
                    <a:lnTo>
                      <a:pt x="78" y="30"/>
                    </a:lnTo>
                    <a:lnTo>
                      <a:pt x="76" y="23"/>
                    </a:lnTo>
                    <a:lnTo>
                      <a:pt x="73" y="16"/>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114" name="Freeform 123"/>
              <p:cNvSpPr/>
              <p:nvPr/>
            </p:nvSpPr>
            <p:spPr bwMode="auto">
              <a:xfrm>
                <a:off x="4216" y="4162"/>
                <a:ext cx="37" cy="39"/>
              </a:xfrm>
              <a:custGeom>
                <a:avLst/>
                <a:gdLst>
                  <a:gd name="T0" fmla="*/ 1 w 73"/>
                  <a:gd name="T1" fmla="*/ 0 h 79"/>
                  <a:gd name="T2" fmla="*/ 1 w 73"/>
                  <a:gd name="T3" fmla="*/ 0 h 79"/>
                  <a:gd name="T4" fmla="*/ 1 w 73"/>
                  <a:gd name="T5" fmla="*/ 0 h 79"/>
                  <a:gd name="T6" fmla="*/ 1 w 73"/>
                  <a:gd name="T7" fmla="*/ 0 h 79"/>
                  <a:gd name="T8" fmla="*/ 1 w 73"/>
                  <a:gd name="T9" fmla="*/ 0 h 79"/>
                  <a:gd name="T10" fmla="*/ 1 w 73"/>
                  <a:gd name="T11" fmla="*/ 0 h 79"/>
                  <a:gd name="T12" fmla="*/ 1 w 73"/>
                  <a:gd name="T13" fmla="*/ 0 h 79"/>
                  <a:gd name="T14" fmla="*/ 1 w 73"/>
                  <a:gd name="T15" fmla="*/ 0 h 79"/>
                  <a:gd name="T16" fmla="*/ 1 w 73"/>
                  <a:gd name="T17" fmla="*/ 0 h 79"/>
                  <a:gd name="T18" fmla="*/ 1 w 73"/>
                  <a:gd name="T19" fmla="*/ 0 h 79"/>
                  <a:gd name="T20" fmla="*/ 1 w 73"/>
                  <a:gd name="T21" fmla="*/ 0 h 79"/>
                  <a:gd name="T22" fmla="*/ 1 w 73"/>
                  <a:gd name="T23" fmla="*/ 0 h 79"/>
                  <a:gd name="T24" fmla="*/ 0 w 73"/>
                  <a:gd name="T25" fmla="*/ 0 h 79"/>
                  <a:gd name="T26" fmla="*/ 0 w 73"/>
                  <a:gd name="T27" fmla="*/ 0 h 79"/>
                  <a:gd name="T28" fmla="*/ 0 w 73"/>
                  <a:gd name="T29" fmla="*/ 0 h 79"/>
                  <a:gd name="T30" fmla="*/ 1 w 73"/>
                  <a:gd name="T31" fmla="*/ 0 h 79"/>
                  <a:gd name="T32" fmla="*/ 1 w 73"/>
                  <a:gd name="T33" fmla="*/ 0 h 79"/>
                  <a:gd name="T34" fmla="*/ 1 w 73"/>
                  <a:gd name="T35" fmla="*/ 0 h 79"/>
                  <a:gd name="T36" fmla="*/ 1 w 73"/>
                  <a:gd name="T37" fmla="*/ 0 h 79"/>
                  <a:gd name="T38" fmla="*/ 1 w 73"/>
                  <a:gd name="T39" fmla="*/ 0 h 79"/>
                  <a:gd name="T40" fmla="*/ 1 w 73"/>
                  <a:gd name="T41" fmla="*/ 0 h 79"/>
                  <a:gd name="T42" fmla="*/ 1 w 73"/>
                  <a:gd name="T43" fmla="*/ 0 h 79"/>
                  <a:gd name="T44" fmla="*/ 1 w 73"/>
                  <a:gd name="T45" fmla="*/ 0 h 79"/>
                  <a:gd name="T46" fmla="*/ 1 w 73"/>
                  <a:gd name="T47" fmla="*/ 0 h 79"/>
                  <a:gd name="T48" fmla="*/ 1 w 73"/>
                  <a:gd name="T49" fmla="*/ 0 h 79"/>
                  <a:gd name="T50" fmla="*/ 1 w 73"/>
                  <a:gd name="T51" fmla="*/ 0 h 79"/>
                  <a:gd name="T52" fmla="*/ 1 w 73"/>
                  <a:gd name="T53" fmla="*/ 0 h 79"/>
                  <a:gd name="T54" fmla="*/ 1 w 73"/>
                  <a:gd name="T55" fmla="*/ 0 h 79"/>
                  <a:gd name="T56" fmla="*/ 1 w 73"/>
                  <a:gd name="T57" fmla="*/ 0 h 7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3" h="79">
                    <a:moveTo>
                      <a:pt x="73" y="19"/>
                    </a:moveTo>
                    <a:lnTo>
                      <a:pt x="69" y="12"/>
                    </a:lnTo>
                    <a:lnTo>
                      <a:pt x="62" y="7"/>
                    </a:lnTo>
                    <a:lnTo>
                      <a:pt x="54" y="2"/>
                    </a:lnTo>
                    <a:lnTo>
                      <a:pt x="46" y="0"/>
                    </a:lnTo>
                    <a:lnTo>
                      <a:pt x="38" y="0"/>
                    </a:lnTo>
                    <a:lnTo>
                      <a:pt x="30" y="1"/>
                    </a:lnTo>
                    <a:lnTo>
                      <a:pt x="23" y="4"/>
                    </a:lnTo>
                    <a:lnTo>
                      <a:pt x="16" y="7"/>
                    </a:lnTo>
                    <a:lnTo>
                      <a:pt x="10" y="12"/>
                    </a:lnTo>
                    <a:lnTo>
                      <a:pt x="5" y="19"/>
                    </a:lnTo>
                    <a:lnTo>
                      <a:pt x="2" y="25"/>
                    </a:lnTo>
                    <a:lnTo>
                      <a:pt x="0" y="32"/>
                    </a:lnTo>
                    <a:lnTo>
                      <a:pt x="0" y="40"/>
                    </a:lnTo>
                    <a:lnTo>
                      <a:pt x="0" y="49"/>
                    </a:lnTo>
                    <a:lnTo>
                      <a:pt x="3" y="55"/>
                    </a:lnTo>
                    <a:lnTo>
                      <a:pt x="7" y="62"/>
                    </a:lnTo>
                    <a:lnTo>
                      <a:pt x="11" y="68"/>
                    </a:lnTo>
                    <a:lnTo>
                      <a:pt x="17" y="73"/>
                    </a:lnTo>
                    <a:lnTo>
                      <a:pt x="24" y="76"/>
                    </a:lnTo>
                    <a:lnTo>
                      <a:pt x="32" y="79"/>
                    </a:lnTo>
                    <a:lnTo>
                      <a:pt x="35" y="79"/>
                    </a:lnTo>
                    <a:lnTo>
                      <a:pt x="38" y="79"/>
                    </a:lnTo>
                    <a:lnTo>
                      <a:pt x="41" y="79"/>
                    </a:lnTo>
                    <a:lnTo>
                      <a:pt x="43" y="79"/>
                    </a:lnTo>
                    <a:lnTo>
                      <a:pt x="48" y="70"/>
                    </a:lnTo>
                    <a:lnTo>
                      <a:pt x="58" y="52"/>
                    </a:lnTo>
                    <a:lnTo>
                      <a:pt x="69" y="31"/>
                    </a:lnTo>
                    <a:lnTo>
                      <a:pt x="73" y="19"/>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115" name="Freeform 124"/>
              <p:cNvSpPr/>
              <p:nvPr/>
            </p:nvSpPr>
            <p:spPr bwMode="auto">
              <a:xfrm>
                <a:off x="3983" y="4266"/>
                <a:ext cx="31" cy="33"/>
              </a:xfrm>
              <a:custGeom>
                <a:avLst/>
                <a:gdLst>
                  <a:gd name="T0" fmla="*/ 1 w 61"/>
                  <a:gd name="T1" fmla="*/ 1 h 66"/>
                  <a:gd name="T2" fmla="*/ 1 w 61"/>
                  <a:gd name="T3" fmla="*/ 1 h 66"/>
                  <a:gd name="T4" fmla="*/ 1 w 61"/>
                  <a:gd name="T5" fmla="*/ 1 h 66"/>
                  <a:gd name="T6" fmla="*/ 1 w 61"/>
                  <a:gd name="T7" fmla="*/ 1 h 66"/>
                  <a:gd name="T8" fmla="*/ 1 w 61"/>
                  <a:gd name="T9" fmla="*/ 1 h 66"/>
                  <a:gd name="T10" fmla="*/ 1 w 61"/>
                  <a:gd name="T11" fmla="*/ 1 h 66"/>
                  <a:gd name="T12" fmla="*/ 1 w 61"/>
                  <a:gd name="T13" fmla="*/ 1 h 66"/>
                  <a:gd name="T14" fmla="*/ 1 w 61"/>
                  <a:gd name="T15" fmla="*/ 1 h 66"/>
                  <a:gd name="T16" fmla="*/ 1 w 61"/>
                  <a:gd name="T17" fmla="*/ 1 h 66"/>
                  <a:gd name="T18" fmla="*/ 1 w 61"/>
                  <a:gd name="T19" fmla="*/ 1 h 66"/>
                  <a:gd name="T20" fmla="*/ 1 w 61"/>
                  <a:gd name="T21" fmla="*/ 1 h 66"/>
                  <a:gd name="T22" fmla="*/ 1 w 61"/>
                  <a:gd name="T23" fmla="*/ 1 h 66"/>
                  <a:gd name="T24" fmla="*/ 1 w 61"/>
                  <a:gd name="T25" fmla="*/ 1 h 66"/>
                  <a:gd name="T26" fmla="*/ 1 w 61"/>
                  <a:gd name="T27" fmla="*/ 0 h 66"/>
                  <a:gd name="T28" fmla="*/ 1 w 61"/>
                  <a:gd name="T29" fmla="*/ 1 h 66"/>
                  <a:gd name="T30" fmla="*/ 1 w 61"/>
                  <a:gd name="T31" fmla="*/ 1 h 66"/>
                  <a:gd name="T32" fmla="*/ 0 w 61"/>
                  <a:gd name="T33" fmla="*/ 1 h 66"/>
                  <a:gd name="T34" fmla="*/ 1 w 61"/>
                  <a:gd name="T35" fmla="*/ 1 h 66"/>
                  <a:gd name="T36" fmla="*/ 1 w 61"/>
                  <a:gd name="T37" fmla="*/ 1 h 66"/>
                  <a:gd name="T38" fmla="*/ 1 w 61"/>
                  <a:gd name="T39" fmla="*/ 1 h 66"/>
                  <a:gd name="T40" fmla="*/ 1 w 61"/>
                  <a:gd name="T41" fmla="*/ 1 h 66"/>
                  <a:gd name="T42" fmla="*/ 1 w 61"/>
                  <a:gd name="T43" fmla="*/ 1 h 66"/>
                  <a:gd name="T44" fmla="*/ 1 w 61"/>
                  <a:gd name="T45" fmla="*/ 1 h 66"/>
                  <a:gd name="T46" fmla="*/ 1 w 61"/>
                  <a:gd name="T47" fmla="*/ 1 h 66"/>
                  <a:gd name="T48" fmla="*/ 1 w 61"/>
                  <a:gd name="T49" fmla="*/ 1 h 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1" h="66">
                    <a:moveTo>
                      <a:pt x="53" y="66"/>
                    </a:moveTo>
                    <a:lnTo>
                      <a:pt x="57" y="61"/>
                    </a:lnTo>
                    <a:lnTo>
                      <a:pt x="59" y="56"/>
                    </a:lnTo>
                    <a:lnTo>
                      <a:pt x="60" y="52"/>
                    </a:lnTo>
                    <a:lnTo>
                      <a:pt x="61" y="47"/>
                    </a:lnTo>
                    <a:lnTo>
                      <a:pt x="61" y="39"/>
                    </a:lnTo>
                    <a:lnTo>
                      <a:pt x="60" y="31"/>
                    </a:lnTo>
                    <a:lnTo>
                      <a:pt x="58" y="24"/>
                    </a:lnTo>
                    <a:lnTo>
                      <a:pt x="55" y="17"/>
                    </a:lnTo>
                    <a:lnTo>
                      <a:pt x="50" y="11"/>
                    </a:lnTo>
                    <a:lnTo>
                      <a:pt x="43" y="7"/>
                    </a:lnTo>
                    <a:lnTo>
                      <a:pt x="36" y="3"/>
                    </a:lnTo>
                    <a:lnTo>
                      <a:pt x="29" y="1"/>
                    </a:lnTo>
                    <a:lnTo>
                      <a:pt x="21" y="0"/>
                    </a:lnTo>
                    <a:lnTo>
                      <a:pt x="13" y="1"/>
                    </a:lnTo>
                    <a:lnTo>
                      <a:pt x="6" y="3"/>
                    </a:lnTo>
                    <a:lnTo>
                      <a:pt x="0" y="7"/>
                    </a:lnTo>
                    <a:lnTo>
                      <a:pt x="2" y="9"/>
                    </a:lnTo>
                    <a:lnTo>
                      <a:pt x="5" y="14"/>
                    </a:lnTo>
                    <a:lnTo>
                      <a:pt x="11" y="22"/>
                    </a:lnTo>
                    <a:lnTo>
                      <a:pt x="19" y="31"/>
                    </a:lnTo>
                    <a:lnTo>
                      <a:pt x="27" y="41"/>
                    </a:lnTo>
                    <a:lnTo>
                      <a:pt x="35" y="51"/>
                    </a:lnTo>
                    <a:lnTo>
                      <a:pt x="44" y="59"/>
                    </a:lnTo>
                    <a:lnTo>
                      <a:pt x="53" y="66"/>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116" name="Freeform 125"/>
              <p:cNvSpPr/>
              <p:nvPr/>
            </p:nvSpPr>
            <p:spPr bwMode="auto">
              <a:xfrm>
                <a:off x="4852" y="4125"/>
                <a:ext cx="17" cy="17"/>
              </a:xfrm>
              <a:custGeom>
                <a:avLst/>
                <a:gdLst>
                  <a:gd name="T0" fmla="*/ 1 w 34"/>
                  <a:gd name="T1" fmla="*/ 1 h 34"/>
                  <a:gd name="T2" fmla="*/ 1 w 34"/>
                  <a:gd name="T3" fmla="*/ 1 h 34"/>
                  <a:gd name="T4" fmla="*/ 1 w 34"/>
                  <a:gd name="T5" fmla="*/ 1 h 34"/>
                  <a:gd name="T6" fmla="*/ 1 w 34"/>
                  <a:gd name="T7" fmla="*/ 1 h 34"/>
                  <a:gd name="T8" fmla="*/ 1 w 34"/>
                  <a:gd name="T9" fmla="*/ 1 h 34"/>
                  <a:gd name="T10" fmla="*/ 1 w 34"/>
                  <a:gd name="T11" fmla="*/ 1 h 34"/>
                  <a:gd name="T12" fmla="*/ 1 w 34"/>
                  <a:gd name="T13" fmla="*/ 1 h 34"/>
                  <a:gd name="T14" fmla="*/ 1 w 34"/>
                  <a:gd name="T15" fmla="*/ 1 h 34"/>
                  <a:gd name="T16" fmla="*/ 1 w 34"/>
                  <a:gd name="T17" fmla="*/ 1 h 34"/>
                  <a:gd name="T18" fmla="*/ 1 w 34"/>
                  <a:gd name="T19" fmla="*/ 0 h 34"/>
                  <a:gd name="T20" fmla="*/ 1 w 34"/>
                  <a:gd name="T21" fmla="*/ 1 h 34"/>
                  <a:gd name="T22" fmla="*/ 1 w 34"/>
                  <a:gd name="T23" fmla="*/ 1 h 34"/>
                  <a:gd name="T24" fmla="*/ 0 w 34"/>
                  <a:gd name="T25" fmla="*/ 1 h 34"/>
                  <a:gd name="T26" fmla="*/ 0 w 34"/>
                  <a:gd name="T27" fmla="*/ 1 h 34"/>
                  <a:gd name="T28" fmla="*/ 1 w 34"/>
                  <a:gd name="T29" fmla="*/ 1 h 34"/>
                  <a:gd name="T30" fmla="*/ 1 w 34"/>
                  <a:gd name="T31" fmla="*/ 1 h 34"/>
                  <a:gd name="T32" fmla="*/ 1 w 34"/>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4">
                    <a:moveTo>
                      <a:pt x="12" y="34"/>
                    </a:moveTo>
                    <a:lnTo>
                      <a:pt x="19" y="34"/>
                    </a:lnTo>
                    <a:lnTo>
                      <a:pt x="24" y="33"/>
                    </a:lnTo>
                    <a:lnTo>
                      <a:pt x="29" y="28"/>
                    </a:lnTo>
                    <a:lnTo>
                      <a:pt x="32" y="22"/>
                    </a:lnTo>
                    <a:lnTo>
                      <a:pt x="34" y="15"/>
                    </a:lnTo>
                    <a:lnTo>
                      <a:pt x="32" y="10"/>
                    </a:lnTo>
                    <a:lnTo>
                      <a:pt x="28" y="5"/>
                    </a:lnTo>
                    <a:lnTo>
                      <a:pt x="22" y="2"/>
                    </a:lnTo>
                    <a:lnTo>
                      <a:pt x="15" y="0"/>
                    </a:lnTo>
                    <a:lnTo>
                      <a:pt x="9" y="3"/>
                    </a:lnTo>
                    <a:lnTo>
                      <a:pt x="4" y="6"/>
                    </a:lnTo>
                    <a:lnTo>
                      <a:pt x="0" y="12"/>
                    </a:lnTo>
                    <a:lnTo>
                      <a:pt x="0" y="19"/>
                    </a:lnTo>
                    <a:lnTo>
                      <a:pt x="1" y="25"/>
                    </a:lnTo>
                    <a:lnTo>
                      <a:pt x="6" y="30"/>
                    </a:ln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117" name="Freeform 126"/>
              <p:cNvSpPr/>
              <p:nvPr/>
            </p:nvSpPr>
            <p:spPr bwMode="auto">
              <a:xfrm>
                <a:off x="4885" y="4152"/>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0 h 33"/>
                  <a:gd name="T18" fmla="*/ 1 w 33"/>
                  <a:gd name="T19" fmla="*/ 0 h 33"/>
                  <a:gd name="T20" fmla="*/ 1 w 33"/>
                  <a:gd name="T21" fmla="*/ 1 h 33"/>
                  <a:gd name="T22" fmla="*/ 1 w 33"/>
                  <a:gd name="T23" fmla="*/ 1 h 33"/>
                  <a:gd name="T24" fmla="*/ 1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1"/>
                    </a:lnTo>
                    <a:lnTo>
                      <a:pt x="29" y="27"/>
                    </a:lnTo>
                    <a:lnTo>
                      <a:pt x="32" y="22"/>
                    </a:lnTo>
                    <a:lnTo>
                      <a:pt x="33" y="15"/>
                    </a:lnTo>
                    <a:lnTo>
                      <a:pt x="32" y="9"/>
                    </a:lnTo>
                    <a:lnTo>
                      <a:pt x="28" y="3"/>
                    </a:lnTo>
                    <a:lnTo>
                      <a:pt x="22" y="0"/>
                    </a:lnTo>
                    <a:lnTo>
                      <a:pt x="15" y="0"/>
                    </a:lnTo>
                    <a:lnTo>
                      <a:pt x="9" y="1"/>
                    </a:lnTo>
                    <a:lnTo>
                      <a:pt x="4" y="5"/>
                    </a:lnTo>
                    <a:lnTo>
                      <a:pt x="1" y="11"/>
                    </a:lnTo>
                    <a:lnTo>
                      <a:pt x="0" y="18"/>
                    </a:lnTo>
                    <a:lnTo>
                      <a:pt x="1" y="24"/>
                    </a:lnTo>
                    <a:lnTo>
                      <a:pt x="6" y="28"/>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118" name="Freeform 127"/>
              <p:cNvSpPr/>
              <p:nvPr/>
            </p:nvSpPr>
            <p:spPr bwMode="auto">
              <a:xfrm>
                <a:off x="4701" y="4202"/>
                <a:ext cx="17" cy="17"/>
              </a:xfrm>
              <a:custGeom>
                <a:avLst/>
                <a:gdLst>
                  <a:gd name="T0" fmla="*/ 1 w 34"/>
                  <a:gd name="T1" fmla="*/ 1 h 33"/>
                  <a:gd name="T2" fmla="*/ 1 w 34"/>
                  <a:gd name="T3" fmla="*/ 1 h 33"/>
                  <a:gd name="T4" fmla="*/ 1 w 34"/>
                  <a:gd name="T5" fmla="*/ 1 h 33"/>
                  <a:gd name="T6" fmla="*/ 1 w 34"/>
                  <a:gd name="T7" fmla="*/ 1 h 33"/>
                  <a:gd name="T8" fmla="*/ 1 w 34"/>
                  <a:gd name="T9" fmla="*/ 1 h 33"/>
                  <a:gd name="T10" fmla="*/ 1 w 34"/>
                  <a:gd name="T11" fmla="*/ 1 h 33"/>
                  <a:gd name="T12" fmla="*/ 1 w 34"/>
                  <a:gd name="T13" fmla="*/ 1 h 33"/>
                  <a:gd name="T14" fmla="*/ 1 w 34"/>
                  <a:gd name="T15" fmla="*/ 1 h 33"/>
                  <a:gd name="T16" fmla="*/ 1 w 34"/>
                  <a:gd name="T17" fmla="*/ 1 h 33"/>
                  <a:gd name="T18" fmla="*/ 1 w 34"/>
                  <a:gd name="T19" fmla="*/ 0 h 33"/>
                  <a:gd name="T20" fmla="*/ 1 w 34"/>
                  <a:gd name="T21" fmla="*/ 1 h 33"/>
                  <a:gd name="T22" fmla="*/ 1 w 34"/>
                  <a:gd name="T23" fmla="*/ 1 h 33"/>
                  <a:gd name="T24" fmla="*/ 1 w 34"/>
                  <a:gd name="T25" fmla="*/ 1 h 33"/>
                  <a:gd name="T26" fmla="*/ 0 w 34"/>
                  <a:gd name="T27" fmla="*/ 1 h 33"/>
                  <a:gd name="T28" fmla="*/ 1 w 34"/>
                  <a:gd name="T29" fmla="*/ 1 h 33"/>
                  <a:gd name="T30" fmla="*/ 1 w 34"/>
                  <a:gd name="T31" fmla="*/ 1 h 33"/>
                  <a:gd name="T32" fmla="*/ 1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3"/>
                    </a:moveTo>
                    <a:lnTo>
                      <a:pt x="19" y="33"/>
                    </a:lnTo>
                    <a:lnTo>
                      <a:pt x="25" y="32"/>
                    </a:lnTo>
                    <a:lnTo>
                      <a:pt x="29" y="28"/>
                    </a:lnTo>
                    <a:lnTo>
                      <a:pt x="33" y="22"/>
                    </a:lnTo>
                    <a:lnTo>
                      <a:pt x="34" y="16"/>
                    </a:lnTo>
                    <a:lnTo>
                      <a:pt x="33" y="9"/>
                    </a:lnTo>
                    <a:lnTo>
                      <a:pt x="28" y="5"/>
                    </a:lnTo>
                    <a:lnTo>
                      <a:pt x="22" y="1"/>
                    </a:lnTo>
                    <a:lnTo>
                      <a:pt x="15" y="0"/>
                    </a:lnTo>
                    <a:lnTo>
                      <a:pt x="10" y="2"/>
                    </a:lnTo>
                    <a:lnTo>
                      <a:pt x="5" y="6"/>
                    </a:lnTo>
                    <a:lnTo>
                      <a:pt x="2" y="12"/>
                    </a:lnTo>
                    <a:lnTo>
                      <a:pt x="0" y="18"/>
                    </a:lnTo>
                    <a:lnTo>
                      <a:pt x="2" y="24"/>
                    </a:lnTo>
                    <a:lnTo>
                      <a:pt x="6" y="30"/>
                    </a:lnTo>
                    <a:lnTo>
                      <a:pt x="12" y="3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119" name="Freeform 128"/>
              <p:cNvSpPr/>
              <p:nvPr/>
            </p:nvSpPr>
            <p:spPr bwMode="auto">
              <a:xfrm>
                <a:off x="4742" y="4201"/>
                <a:ext cx="16" cy="17"/>
              </a:xfrm>
              <a:custGeom>
                <a:avLst/>
                <a:gdLst>
                  <a:gd name="T0" fmla="*/ 0 w 34"/>
                  <a:gd name="T1" fmla="*/ 1 h 33"/>
                  <a:gd name="T2" fmla="*/ 0 w 34"/>
                  <a:gd name="T3" fmla="*/ 1 h 33"/>
                  <a:gd name="T4" fmla="*/ 0 w 34"/>
                  <a:gd name="T5" fmla="*/ 1 h 33"/>
                  <a:gd name="T6" fmla="*/ 0 w 34"/>
                  <a:gd name="T7" fmla="*/ 1 h 33"/>
                  <a:gd name="T8" fmla="*/ 0 w 34"/>
                  <a:gd name="T9" fmla="*/ 1 h 33"/>
                  <a:gd name="T10" fmla="*/ 0 w 34"/>
                  <a:gd name="T11" fmla="*/ 1 h 33"/>
                  <a:gd name="T12" fmla="*/ 0 w 34"/>
                  <a:gd name="T13" fmla="*/ 1 h 33"/>
                  <a:gd name="T14" fmla="*/ 0 w 34"/>
                  <a:gd name="T15" fmla="*/ 1 h 33"/>
                  <a:gd name="T16" fmla="*/ 0 w 34"/>
                  <a:gd name="T17" fmla="*/ 1 h 33"/>
                  <a:gd name="T18" fmla="*/ 0 w 34"/>
                  <a:gd name="T19" fmla="*/ 0 h 33"/>
                  <a:gd name="T20" fmla="*/ 0 w 34"/>
                  <a:gd name="T21" fmla="*/ 1 h 33"/>
                  <a:gd name="T22" fmla="*/ 0 w 34"/>
                  <a:gd name="T23" fmla="*/ 1 h 33"/>
                  <a:gd name="T24" fmla="*/ 0 w 34"/>
                  <a:gd name="T25" fmla="*/ 1 h 33"/>
                  <a:gd name="T26" fmla="*/ 0 w 34"/>
                  <a:gd name="T27" fmla="*/ 1 h 33"/>
                  <a:gd name="T28" fmla="*/ 0 w 34"/>
                  <a:gd name="T29" fmla="*/ 1 h 33"/>
                  <a:gd name="T30" fmla="*/ 0 w 34"/>
                  <a:gd name="T31" fmla="*/ 1 h 33"/>
                  <a:gd name="T32" fmla="*/ 0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2"/>
                    </a:moveTo>
                    <a:lnTo>
                      <a:pt x="19" y="33"/>
                    </a:lnTo>
                    <a:lnTo>
                      <a:pt x="24" y="32"/>
                    </a:lnTo>
                    <a:lnTo>
                      <a:pt x="29" y="27"/>
                    </a:lnTo>
                    <a:lnTo>
                      <a:pt x="32" y="22"/>
                    </a:lnTo>
                    <a:lnTo>
                      <a:pt x="34" y="15"/>
                    </a:lnTo>
                    <a:lnTo>
                      <a:pt x="31" y="9"/>
                    </a:lnTo>
                    <a:lnTo>
                      <a:pt x="28" y="4"/>
                    </a:lnTo>
                    <a:lnTo>
                      <a:pt x="22" y="1"/>
                    </a:lnTo>
                    <a:lnTo>
                      <a:pt x="15" y="0"/>
                    </a:lnTo>
                    <a:lnTo>
                      <a:pt x="9" y="1"/>
                    </a:lnTo>
                    <a:lnTo>
                      <a:pt x="4" y="5"/>
                    </a:lnTo>
                    <a:lnTo>
                      <a:pt x="0" y="11"/>
                    </a:lnTo>
                    <a:lnTo>
                      <a:pt x="0" y="18"/>
                    </a:lnTo>
                    <a:lnTo>
                      <a:pt x="1"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120" name="Freeform 129"/>
              <p:cNvSpPr/>
              <p:nvPr/>
            </p:nvSpPr>
            <p:spPr bwMode="auto">
              <a:xfrm>
                <a:off x="4782" y="4209"/>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1 h 33"/>
                  <a:gd name="T18" fmla="*/ 1 w 33"/>
                  <a:gd name="T19" fmla="*/ 0 h 33"/>
                  <a:gd name="T20" fmla="*/ 1 w 33"/>
                  <a:gd name="T21" fmla="*/ 1 h 33"/>
                  <a:gd name="T22" fmla="*/ 1 w 33"/>
                  <a:gd name="T23" fmla="*/ 1 h 33"/>
                  <a:gd name="T24" fmla="*/ 0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2"/>
                    </a:lnTo>
                    <a:lnTo>
                      <a:pt x="29" y="27"/>
                    </a:lnTo>
                    <a:lnTo>
                      <a:pt x="32" y="22"/>
                    </a:lnTo>
                    <a:lnTo>
                      <a:pt x="33" y="15"/>
                    </a:lnTo>
                    <a:lnTo>
                      <a:pt x="31" y="9"/>
                    </a:lnTo>
                    <a:lnTo>
                      <a:pt x="27" y="4"/>
                    </a:lnTo>
                    <a:lnTo>
                      <a:pt x="22" y="1"/>
                    </a:lnTo>
                    <a:lnTo>
                      <a:pt x="15" y="0"/>
                    </a:lnTo>
                    <a:lnTo>
                      <a:pt x="9" y="1"/>
                    </a:lnTo>
                    <a:lnTo>
                      <a:pt x="3" y="6"/>
                    </a:lnTo>
                    <a:lnTo>
                      <a:pt x="0" y="11"/>
                    </a:lnTo>
                    <a:lnTo>
                      <a:pt x="0" y="18"/>
                    </a:lnTo>
                    <a:lnTo>
                      <a:pt x="1" y="24"/>
                    </a:lnTo>
                    <a:lnTo>
                      <a:pt x="5" y="29"/>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121" name="Freeform 130"/>
              <p:cNvSpPr/>
              <p:nvPr/>
            </p:nvSpPr>
            <p:spPr bwMode="auto">
              <a:xfrm>
                <a:off x="4820" y="4226"/>
                <a:ext cx="17" cy="17"/>
              </a:xfrm>
              <a:custGeom>
                <a:avLst/>
                <a:gdLst>
                  <a:gd name="T0" fmla="*/ 1 w 33"/>
                  <a:gd name="T1" fmla="*/ 1 h 34"/>
                  <a:gd name="T2" fmla="*/ 1 w 33"/>
                  <a:gd name="T3" fmla="*/ 1 h 34"/>
                  <a:gd name="T4" fmla="*/ 1 w 33"/>
                  <a:gd name="T5" fmla="*/ 1 h 34"/>
                  <a:gd name="T6" fmla="*/ 1 w 33"/>
                  <a:gd name="T7" fmla="*/ 1 h 34"/>
                  <a:gd name="T8" fmla="*/ 1 w 33"/>
                  <a:gd name="T9" fmla="*/ 1 h 34"/>
                  <a:gd name="T10" fmla="*/ 1 w 33"/>
                  <a:gd name="T11" fmla="*/ 1 h 34"/>
                  <a:gd name="T12" fmla="*/ 1 w 33"/>
                  <a:gd name="T13" fmla="*/ 1 h 34"/>
                  <a:gd name="T14" fmla="*/ 1 w 33"/>
                  <a:gd name="T15" fmla="*/ 1 h 34"/>
                  <a:gd name="T16" fmla="*/ 1 w 33"/>
                  <a:gd name="T17" fmla="*/ 1 h 34"/>
                  <a:gd name="T18" fmla="*/ 1 w 33"/>
                  <a:gd name="T19" fmla="*/ 0 h 34"/>
                  <a:gd name="T20" fmla="*/ 1 w 33"/>
                  <a:gd name="T21" fmla="*/ 1 h 34"/>
                  <a:gd name="T22" fmla="*/ 1 w 33"/>
                  <a:gd name="T23" fmla="*/ 1 h 34"/>
                  <a:gd name="T24" fmla="*/ 1 w 33"/>
                  <a:gd name="T25" fmla="*/ 1 h 34"/>
                  <a:gd name="T26" fmla="*/ 0 w 33"/>
                  <a:gd name="T27" fmla="*/ 1 h 34"/>
                  <a:gd name="T28" fmla="*/ 1 w 33"/>
                  <a:gd name="T29" fmla="*/ 1 h 34"/>
                  <a:gd name="T30" fmla="*/ 1 w 33"/>
                  <a:gd name="T31" fmla="*/ 1 h 34"/>
                  <a:gd name="T32" fmla="*/ 1 w 33"/>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4">
                    <a:moveTo>
                      <a:pt x="11" y="34"/>
                    </a:moveTo>
                    <a:lnTo>
                      <a:pt x="18" y="34"/>
                    </a:lnTo>
                    <a:lnTo>
                      <a:pt x="24" y="33"/>
                    </a:lnTo>
                    <a:lnTo>
                      <a:pt x="30" y="28"/>
                    </a:lnTo>
                    <a:lnTo>
                      <a:pt x="33" y="22"/>
                    </a:lnTo>
                    <a:lnTo>
                      <a:pt x="33" y="15"/>
                    </a:lnTo>
                    <a:lnTo>
                      <a:pt x="32" y="9"/>
                    </a:lnTo>
                    <a:lnTo>
                      <a:pt x="27" y="5"/>
                    </a:lnTo>
                    <a:lnTo>
                      <a:pt x="22" y="1"/>
                    </a:lnTo>
                    <a:lnTo>
                      <a:pt x="16" y="0"/>
                    </a:lnTo>
                    <a:lnTo>
                      <a:pt x="9" y="3"/>
                    </a:lnTo>
                    <a:lnTo>
                      <a:pt x="4" y="6"/>
                    </a:lnTo>
                    <a:lnTo>
                      <a:pt x="1" y="12"/>
                    </a:lnTo>
                    <a:lnTo>
                      <a:pt x="0" y="19"/>
                    </a:lnTo>
                    <a:lnTo>
                      <a:pt x="2" y="24"/>
                    </a:lnTo>
                    <a:lnTo>
                      <a:pt x="5" y="30"/>
                    </a:lnTo>
                    <a:lnTo>
                      <a:pt x="11"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122" name="Freeform 131"/>
              <p:cNvSpPr/>
              <p:nvPr/>
            </p:nvSpPr>
            <p:spPr bwMode="auto">
              <a:xfrm>
                <a:off x="4853" y="4250"/>
                <a:ext cx="16" cy="16"/>
              </a:xfrm>
              <a:custGeom>
                <a:avLst/>
                <a:gdLst>
                  <a:gd name="T0" fmla="*/ 0 w 33"/>
                  <a:gd name="T1" fmla="*/ 0 h 33"/>
                  <a:gd name="T2" fmla="*/ 0 w 33"/>
                  <a:gd name="T3" fmla="*/ 0 h 33"/>
                  <a:gd name="T4" fmla="*/ 0 w 33"/>
                  <a:gd name="T5" fmla="*/ 0 h 33"/>
                  <a:gd name="T6" fmla="*/ 0 w 33"/>
                  <a:gd name="T7" fmla="*/ 0 h 33"/>
                  <a:gd name="T8" fmla="*/ 0 w 33"/>
                  <a:gd name="T9" fmla="*/ 0 h 33"/>
                  <a:gd name="T10" fmla="*/ 0 w 33"/>
                  <a:gd name="T11" fmla="*/ 0 h 33"/>
                  <a:gd name="T12" fmla="*/ 0 w 33"/>
                  <a:gd name="T13" fmla="*/ 0 h 33"/>
                  <a:gd name="T14" fmla="*/ 0 w 33"/>
                  <a:gd name="T15" fmla="*/ 0 h 33"/>
                  <a:gd name="T16" fmla="*/ 0 w 33"/>
                  <a:gd name="T17" fmla="*/ 0 h 33"/>
                  <a:gd name="T18" fmla="*/ 0 w 33"/>
                  <a:gd name="T19" fmla="*/ 0 h 33"/>
                  <a:gd name="T20" fmla="*/ 0 w 33"/>
                  <a:gd name="T21" fmla="*/ 0 h 33"/>
                  <a:gd name="T22" fmla="*/ 0 w 33"/>
                  <a:gd name="T23" fmla="*/ 0 h 33"/>
                  <a:gd name="T24" fmla="*/ 0 w 33"/>
                  <a:gd name="T25" fmla="*/ 0 h 33"/>
                  <a:gd name="T26" fmla="*/ 0 w 33"/>
                  <a:gd name="T27" fmla="*/ 0 h 33"/>
                  <a:gd name="T28" fmla="*/ 0 w 33"/>
                  <a:gd name="T29" fmla="*/ 0 h 33"/>
                  <a:gd name="T30" fmla="*/ 0 w 33"/>
                  <a:gd name="T31" fmla="*/ 0 h 33"/>
                  <a:gd name="T32" fmla="*/ 0 w 33"/>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2" y="32"/>
                    </a:moveTo>
                    <a:lnTo>
                      <a:pt x="18" y="33"/>
                    </a:lnTo>
                    <a:lnTo>
                      <a:pt x="25" y="32"/>
                    </a:lnTo>
                    <a:lnTo>
                      <a:pt x="29" y="27"/>
                    </a:lnTo>
                    <a:lnTo>
                      <a:pt x="33" y="21"/>
                    </a:lnTo>
                    <a:lnTo>
                      <a:pt x="33" y="15"/>
                    </a:lnTo>
                    <a:lnTo>
                      <a:pt x="31" y="9"/>
                    </a:lnTo>
                    <a:lnTo>
                      <a:pt x="27" y="4"/>
                    </a:lnTo>
                    <a:lnTo>
                      <a:pt x="21" y="1"/>
                    </a:lnTo>
                    <a:lnTo>
                      <a:pt x="15" y="0"/>
                    </a:lnTo>
                    <a:lnTo>
                      <a:pt x="8" y="1"/>
                    </a:lnTo>
                    <a:lnTo>
                      <a:pt x="4" y="5"/>
                    </a:lnTo>
                    <a:lnTo>
                      <a:pt x="0" y="11"/>
                    </a:lnTo>
                    <a:lnTo>
                      <a:pt x="0" y="18"/>
                    </a:lnTo>
                    <a:lnTo>
                      <a:pt x="2"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123" name="Freeform 132"/>
              <p:cNvSpPr/>
              <p:nvPr/>
            </p:nvSpPr>
            <p:spPr bwMode="auto">
              <a:xfrm>
                <a:off x="4680" y="4230"/>
                <a:ext cx="188" cy="72"/>
              </a:xfrm>
              <a:custGeom>
                <a:avLst/>
                <a:gdLst>
                  <a:gd name="T0" fmla="*/ 1 w 376"/>
                  <a:gd name="T1" fmla="*/ 1 h 144"/>
                  <a:gd name="T2" fmla="*/ 1 w 376"/>
                  <a:gd name="T3" fmla="*/ 1 h 144"/>
                  <a:gd name="T4" fmla="*/ 1 w 376"/>
                  <a:gd name="T5" fmla="*/ 1 h 144"/>
                  <a:gd name="T6" fmla="*/ 1 w 376"/>
                  <a:gd name="T7" fmla="*/ 1 h 144"/>
                  <a:gd name="T8" fmla="*/ 1 w 376"/>
                  <a:gd name="T9" fmla="*/ 1 h 144"/>
                  <a:gd name="T10" fmla="*/ 1 w 376"/>
                  <a:gd name="T11" fmla="*/ 1 h 144"/>
                  <a:gd name="T12" fmla="*/ 1 w 376"/>
                  <a:gd name="T13" fmla="*/ 1 h 144"/>
                  <a:gd name="T14" fmla="*/ 1 w 376"/>
                  <a:gd name="T15" fmla="*/ 1 h 144"/>
                  <a:gd name="T16" fmla="*/ 1 w 376"/>
                  <a:gd name="T17" fmla="*/ 1 h 144"/>
                  <a:gd name="T18" fmla="*/ 1 w 376"/>
                  <a:gd name="T19" fmla="*/ 1 h 144"/>
                  <a:gd name="T20" fmla="*/ 1 w 376"/>
                  <a:gd name="T21" fmla="*/ 1 h 144"/>
                  <a:gd name="T22" fmla="*/ 1 w 376"/>
                  <a:gd name="T23" fmla="*/ 1 h 144"/>
                  <a:gd name="T24" fmla="*/ 1 w 376"/>
                  <a:gd name="T25" fmla="*/ 1 h 144"/>
                  <a:gd name="T26" fmla="*/ 1 w 376"/>
                  <a:gd name="T27" fmla="*/ 1 h 144"/>
                  <a:gd name="T28" fmla="*/ 1 w 376"/>
                  <a:gd name="T29" fmla="*/ 1 h 144"/>
                  <a:gd name="T30" fmla="*/ 1 w 376"/>
                  <a:gd name="T31" fmla="*/ 1 h 144"/>
                  <a:gd name="T32" fmla="*/ 1 w 376"/>
                  <a:gd name="T33" fmla="*/ 1 h 144"/>
                  <a:gd name="T34" fmla="*/ 1 w 376"/>
                  <a:gd name="T35" fmla="*/ 1 h 144"/>
                  <a:gd name="T36" fmla="*/ 1 w 376"/>
                  <a:gd name="T37" fmla="*/ 1 h 144"/>
                  <a:gd name="T38" fmla="*/ 1 w 376"/>
                  <a:gd name="T39" fmla="*/ 0 h 144"/>
                  <a:gd name="T40" fmla="*/ 1 w 376"/>
                  <a:gd name="T41" fmla="*/ 1 h 144"/>
                  <a:gd name="T42" fmla="*/ 1 w 376"/>
                  <a:gd name="T43" fmla="*/ 1 h 144"/>
                  <a:gd name="T44" fmla="*/ 1 w 376"/>
                  <a:gd name="T45" fmla="*/ 1 h 144"/>
                  <a:gd name="T46" fmla="*/ 1 w 376"/>
                  <a:gd name="T47" fmla="*/ 1 h 144"/>
                  <a:gd name="T48" fmla="*/ 0 w 376"/>
                  <a:gd name="T49" fmla="*/ 1 h 144"/>
                  <a:gd name="T50" fmla="*/ 1 w 376"/>
                  <a:gd name="T51" fmla="*/ 1 h 144"/>
                  <a:gd name="T52" fmla="*/ 1 w 376"/>
                  <a:gd name="T53" fmla="*/ 1 h 144"/>
                  <a:gd name="T54" fmla="*/ 1 w 376"/>
                  <a:gd name="T55" fmla="*/ 1 h 144"/>
                  <a:gd name="T56" fmla="*/ 1 w 376"/>
                  <a:gd name="T57" fmla="*/ 1 h 144"/>
                  <a:gd name="T58" fmla="*/ 1 w 376"/>
                  <a:gd name="T59" fmla="*/ 1 h 144"/>
                  <a:gd name="T60" fmla="*/ 1 w 376"/>
                  <a:gd name="T61" fmla="*/ 1 h 144"/>
                  <a:gd name="T62" fmla="*/ 1 w 376"/>
                  <a:gd name="T63" fmla="*/ 1 h 144"/>
                  <a:gd name="T64" fmla="*/ 1 w 376"/>
                  <a:gd name="T65" fmla="*/ 1 h 144"/>
                  <a:gd name="T66" fmla="*/ 1 w 376"/>
                  <a:gd name="T67" fmla="*/ 1 h 144"/>
                  <a:gd name="T68" fmla="*/ 1 w 376"/>
                  <a:gd name="T69" fmla="*/ 1 h 144"/>
                  <a:gd name="T70" fmla="*/ 1 w 376"/>
                  <a:gd name="T71" fmla="*/ 1 h 144"/>
                  <a:gd name="T72" fmla="*/ 1 w 376"/>
                  <a:gd name="T73" fmla="*/ 1 h 144"/>
                  <a:gd name="T74" fmla="*/ 1 w 376"/>
                  <a:gd name="T75" fmla="*/ 1 h 144"/>
                  <a:gd name="T76" fmla="*/ 1 w 376"/>
                  <a:gd name="T77" fmla="*/ 1 h 144"/>
                  <a:gd name="T78" fmla="*/ 1 w 376"/>
                  <a:gd name="T79" fmla="*/ 1 h 144"/>
                  <a:gd name="T80" fmla="*/ 1 w 376"/>
                  <a:gd name="T81" fmla="*/ 1 h 144"/>
                  <a:gd name="T82" fmla="*/ 1 w 376"/>
                  <a:gd name="T83" fmla="*/ 1 h 144"/>
                  <a:gd name="T84" fmla="*/ 1 w 376"/>
                  <a:gd name="T85" fmla="*/ 1 h 144"/>
                  <a:gd name="T86" fmla="*/ 1 w 376"/>
                  <a:gd name="T87" fmla="*/ 1 h 144"/>
                  <a:gd name="T88" fmla="*/ 1 w 376"/>
                  <a:gd name="T89" fmla="*/ 1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76" h="144">
                    <a:moveTo>
                      <a:pt x="340" y="144"/>
                    </a:moveTo>
                    <a:lnTo>
                      <a:pt x="344" y="141"/>
                    </a:lnTo>
                    <a:lnTo>
                      <a:pt x="349" y="137"/>
                    </a:lnTo>
                    <a:lnTo>
                      <a:pt x="353" y="134"/>
                    </a:lnTo>
                    <a:lnTo>
                      <a:pt x="358" y="130"/>
                    </a:lnTo>
                    <a:lnTo>
                      <a:pt x="363" y="127"/>
                    </a:lnTo>
                    <a:lnTo>
                      <a:pt x="367" y="122"/>
                    </a:lnTo>
                    <a:lnTo>
                      <a:pt x="372" y="119"/>
                    </a:lnTo>
                    <a:lnTo>
                      <a:pt x="376" y="114"/>
                    </a:lnTo>
                    <a:lnTo>
                      <a:pt x="358" y="95"/>
                    </a:lnTo>
                    <a:lnTo>
                      <a:pt x="337" y="76"/>
                    </a:lnTo>
                    <a:lnTo>
                      <a:pt x="314" y="60"/>
                    </a:lnTo>
                    <a:lnTo>
                      <a:pt x="291" y="46"/>
                    </a:lnTo>
                    <a:lnTo>
                      <a:pt x="266" y="34"/>
                    </a:lnTo>
                    <a:lnTo>
                      <a:pt x="239" y="23"/>
                    </a:lnTo>
                    <a:lnTo>
                      <a:pt x="213" y="15"/>
                    </a:lnTo>
                    <a:lnTo>
                      <a:pt x="186" y="9"/>
                    </a:lnTo>
                    <a:lnTo>
                      <a:pt x="160" y="5"/>
                    </a:lnTo>
                    <a:lnTo>
                      <a:pt x="133" y="1"/>
                    </a:lnTo>
                    <a:lnTo>
                      <a:pt x="108" y="0"/>
                    </a:lnTo>
                    <a:lnTo>
                      <a:pt x="83" y="1"/>
                    </a:lnTo>
                    <a:lnTo>
                      <a:pt x="60" y="4"/>
                    </a:lnTo>
                    <a:lnTo>
                      <a:pt x="38" y="7"/>
                    </a:lnTo>
                    <a:lnTo>
                      <a:pt x="17" y="13"/>
                    </a:lnTo>
                    <a:lnTo>
                      <a:pt x="0" y="20"/>
                    </a:lnTo>
                    <a:lnTo>
                      <a:pt x="4" y="32"/>
                    </a:lnTo>
                    <a:lnTo>
                      <a:pt x="9" y="45"/>
                    </a:lnTo>
                    <a:lnTo>
                      <a:pt x="15" y="58"/>
                    </a:lnTo>
                    <a:lnTo>
                      <a:pt x="21" y="69"/>
                    </a:lnTo>
                    <a:lnTo>
                      <a:pt x="40" y="60"/>
                    </a:lnTo>
                    <a:lnTo>
                      <a:pt x="61" y="54"/>
                    </a:lnTo>
                    <a:lnTo>
                      <a:pt x="83" y="50"/>
                    </a:lnTo>
                    <a:lnTo>
                      <a:pt x="106" y="47"/>
                    </a:lnTo>
                    <a:lnTo>
                      <a:pt x="128" y="47"/>
                    </a:lnTo>
                    <a:lnTo>
                      <a:pt x="151" y="49"/>
                    </a:lnTo>
                    <a:lnTo>
                      <a:pt x="174" y="52"/>
                    </a:lnTo>
                    <a:lnTo>
                      <a:pt x="197" y="58"/>
                    </a:lnTo>
                    <a:lnTo>
                      <a:pt x="219" y="65"/>
                    </a:lnTo>
                    <a:lnTo>
                      <a:pt x="241" y="73"/>
                    </a:lnTo>
                    <a:lnTo>
                      <a:pt x="261" y="82"/>
                    </a:lnTo>
                    <a:lnTo>
                      <a:pt x="280" y="92"/>
                    </a:lnTo>
                    <a:lnTo>
                      <a:pt x="298" y="104"/>
                    </a:lnTo>
                    <a:lnTo>
                      <a:pt x="314" y="117"/>
                    </a:lnTo>
                    <a:lnTo>
                      <a:pt x="328" y="130"/>
                    </a:lnTo>
                    <a:lnTo>
                      <a:pt x="340" y="144"/>
                    </a:lnTo>
                    <a:close/>
                  </a:path>
                </a:pathLst>
              </a:custGeom>
              <a:solidFill>
                <a:srgbClr val="D100A3"/>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124" name="Freeform 133"/>
              <p:cNvSpPr/>
              <p:nvPr/>
            </p:nvSpPr>
            <p:spPr bwMode="auto">
              <a:xfrm>
                <a:off x="3482" y="4271"/>
                <a:ext cx="1433" cy="69"/>
              </a:xfrm>
              <a:custGeom>
                <a:avLst/>
                <a:gdLst>
                  <a:gd name="T0" fmla="*/ 0 w 2868"/>
                  <a:gd name="T1" fmla="*/ 1 h 137"/>
                  <a:gd name="T2" fmla="*/ 0 w 2868"/>
                  <a:gd name="T3" fmla="*/ 0 h 137"/>
                  <a:gd name="T4" fmla="*/ 0 w 2868"/>
                  <a:gd name="T5" fmla="*/ 0 h 137"/>
                  <a:gd name="T6" fmla="*/ 0 w 2868"/>
                  <a:gd name="T7" fmla="*/ 1 h 137"/>
                  <a:gd name="T8" fmla="*/ 0 w 2868"/>
                  <a:gd name="T9" fmla="*/ 1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68" h="137">
                    <a:moveTo>
                      <a:pt x="2868" y="134"/>
                    </a:moveTo>
                    <a:lnTo>
                      <a:pt x="2868" y="0"/>
                    </a:lnTo>
                    <a:lnTo>
                      <a:pt x="0" y="0"/>
                    </a:lnTo>
                    <a:lnTo>
                      <a:pt x="7" y="137"/>
                    </a:lnTo>
                    <a:lnTo>
                      <a:pt x="2868" y="134"/>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125" name="Freeform 134"/>
              <p:cNvSpPr/>
              <p:nvPr/>
            </p:nvSpPr>
            <p:spPr bwMode="auto">
              <a:xfrm>
                <a:off x="3452" y="4178"/>
                <a:ext cx="202" cy="140"/>
              </a:xfrm>
              <a:custGeom>
                <a:avLst/>
                <a:gdLst>
                  <a:gd name="T0" fmla="*/ 1 w 404"/>
                  <a:gd name="T1" fmla="*/ 0 h 281"/>
                  <a:gd name="T2" fmla="*/ 1 w 404"/>
                  <a:gd name="T3" fmla="*/ 0 h 281"/>
                  <a:gd name="T4" fmla="*/ 1 w 404"/>
                  <a:gd name="T5" fmla="*/ 0 h 281"/>
                  <a:gd name="T6" fmla="*/ 1 w 404"/>
                  <a:gd name="T7" fmla="*/ 0 h 281"/>
                  <a:gd name="T8" fmla="*/ 1 w 404"/>
                  <a:gd name="T9" fmla="*/ 0 h 281"/>
                  <a:gd name="T10" fmla="*/ 1 w 404"/>
                  <a:gd name="T11" fmla="*/ 0 h 281"/>
                  <a:gd name="T12" fmla="*/ 1 w 404"/>
                  <a:gd name="T13" fmla="*/ 0 h 281"/>
                  <a:gd name="T14" fmla="*/ 1 w 404"/>
                  <a:gd name="T15" fmla="*/ 0 h 281"/>
                  <a:gd name="T16" fmla="*/ 1 w 404"/>
                  <a:gd name="T17" fmla="*/ 0 h 281"/>
                  <a:gd name="T18" fmla="*/ 1 w 404"/>
                  <a:gd name="T19" fmla="*/ 0 h 281"/>
                  <a:gd name="T20" fmla="*/ 1 w 404"/>
                  <a:gd name="T21" fmla="*/ 0 h 281"/>
                  <a:gd name="T22" fmla="*/ 1 w 404"/>
                  <a:gd name="T23" fmla="*/ 0 h 281"/>
                  <a:gd name="T24" fmla="*/ 1 w 404"/>
                  <a:gd name="T25" fmla="*/ 0 h 281"/>
                  <a:gd name="T26" fmla="*/ 1 w 404"/>
                  <a:gd name="T27" fmla="*/ 0 h 281"/>
                  <a:gd name="T28" fmla="*/ 1 w 404"/>
                  <a:gd name="T29" fmla="*/ 0 h 281"/>
                  <a:gd name="T30" fmla="*/ 1 w 404"/>
                  <a:gd name="T31" fmla="*/ 0 h 281"/>
                  <a:gd name="T32" fmla="*/ 1 w 404"/>
                  <a:gd name="T33" fmla="*/ 0 h 281"/>
                  <a:gd name="T34" fmla="*/ 1 w 404"/>
                  <a:gd name="T35" fmla="*/ 0 h 281"/>
                  <a:gd name="T36" fmla="*/ 1 w 404"/>
                  <a:gd name="T37" fmla="*/ 0 h 281"/>
                  <a:gd name="T38" fmla="*/ 1 w 404"/>
                  <a:gd name="T39" fmla="*/ 0 h 281"/>
                  <a:gd name="T40" fmla="*/ 1 w 404"/>
                  <a:gd name="T41" fmla="*/ 0 h 281"/>
                  <a:gd name="T42" fmla="*/ 1 w 404"/>
                  <a:gd name="T43" fmla="*/ 0 h 281"/>
                  <a:gd name="T44" fmla="*/ 1 w 404"/>
                  <a:gd name="T45" fmla="*/ 0 h 281"/>
                  <a:gd name="T46" fmla="*/ 1 w 404"/>
                  <a:gd name="T47" fmla="*/ 0 h 281"/>
                  <a:gd name="T48" fmla="*/ 1 w 404"/>
                  <a:gd name="T49" fmla="*/ 0 h 281"/>
                  <a:gd name="T50" fmla="*/ 1 w 404"/>
                  <a:gd name="T51" fmla="*/ 0 h 281"/>
                  <a:gd name="T52" fmla="*/ 1 w 404"/>
                  <a:gd name="T53" fmla="*/ 0 h 281"/>
                  <a:gd name="T54" fmla="*/ 1 w 404"/>
                  <a:gd name="T55" fmla="*/ 0 h 281"/>
                  <a:gd name="T56" fmla="*/ 1 w 404"/>
                  <a:gd name="T57" fmla="*/ 0 h 281"/>
                  <a:gd name="T58" fmla="*/ 1 w 404"/>
                  <a:gd name="T59" fmla="*/ 0 h 281"/>
                  <a:gd name="T60" fmla="*/ 1 w 404"/>
                  <a:gd name="T61" fmla="*/ 0 h 281"/>
                  <a:gd name="T62" fmla="*/ 1 w 404"/>
                  <a:gd name="T63" fmla="*/ 0 h 281"/>
                  <a:gd name="T64" fmla="*/ 1 w 404"/>
                  <a:gd name="T65" fmla="*/ 0 h 281"/>
                  <a:gd name="T66" fmla="*/ 1 w 404"/>
                  <a:gd name="T67" fmla="*/ 0 h 281"/>
                  <a:gd name="T68" fmla="*/ 1 w 404"/>
                  <a:gd name="T69" fmla="*/ 0 h 281"/>
                  <a:gd name="T70" fmla="*/ 1 w 404"/>
                  <a:gd name="T71" fmla="*/ 0 h 281"/>
                  <a:gd name="T72" fmla="*/ 1 w 404"/>
                  <a:gd name="T73" fmla="*/ 0 h 281"/>
                  <a:gd name="T74" fmla="*/ 1 w 404"/>
                  <a:gd name="T75" fmla="*/ 0 h 281"/>
                  <a:gd name="T76" fmla="*/ 1 w 404"/>
                  <a:gd name="T77" fmla="*/ 0 h 281"/>
                  <a:gd name="T78" fmla="*/ 1 w 404"/>
                  <a:gd name="T79" fmla="*/ 0 h 28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4" h="281">
                    <a:moveTo>
                      <a:pt x="339" y="270"/>
                    </a:moveTo>
                    <a:lnTo>
                      <a:pt x="323" y="270"/>
                    </a:lnTo>
                    <a:lnTo>
                      <a:pt x="306" y="271"/>
                    </a:lnTo>
                    <a:lnTo>
                      <a:pt x="290" y="271"/>
                    </a:lnTo>
                    <a:lnTo>
                      <a:pt x="274" y="271"/>
                    </a:lnTo>
                    <a:lnTo>
                      <a:pt x="258" y="273"/>
                    </a:lnTo>
                    <a:lnTo>
                      <a:pt x="241" y="273"/>
                    </a:lnTo>
                    <a:lnTo>
                      <a:pt x="225" y="274"/>
                    </a:lnTo>
                    <a:lnTo>
                      <a:pt x="209" y="274"/>
                    </a:lnTo>
                    <a:lnTo>
                      <a:pt x="194" y="275"/>
                    </a:lnTo>
                    <a:lnTo>
                      <a:pt x="178" y="276"/>
                    </a:lnTo>
                    <a:lnTo>
                      <a:pt x="163" y="276"/>
                    </a:lnTo>
                    <a:lnTo>
                      <a:pt x="148" y="277"/>
                    </a:lnTo>
                    <a:lnTo>
                      <a:pt x="133" y="278"/>
                    </a:lnTo>
                    <a:lnTo>
                      <a:pt x="118" y="279"/>
                    </a:lnTo>
                    <a:lnTo>
                      <a:pt x="103" y="279"/>
                    </a:lnTo>
                    <a:lnTo>
                      <a:pt x="89" y="281"/>
                    </a:lnTo>
                    <a:lnTo>
                      <a:pt x="86" y="258"/>
                    </a:lnTo>
                    <a:lnTo>
                      <a:pt x="80" y="233"/>
                    </a:lnTo>
                    <a:lnTo>
                      <a:pt x="72" y="209"/>
                    </a:lnTo>
                    <a:lnTo>
                      <a:pt x="62" y="185"/>
                    </a:lnTo>
                    <a:lnTo>
                      <a:pt x="49" y="163"/>
                    </a:lnTo>
                    <a:lnTo>
                      <a:pt x="34" y="142"/>
                    </a:lnTo>
                    <a:lnTo>
                      <a:pt x="18" y="125"/>
                    </a:lnTo>
                    <a:lnTo>
                      <a:pt x="0" y="112"/>
                    </a:lnTo>
                    <a:lnTo>
                      <a:pt x="20" y="118"/>
                    </a:lnTo>
                    <a:lnTo>
                      <a:pt x="40" y="127"/>
                    </a:lnTo>
                    <a:lnTo>
                      <a:pt x="57" y="139"/>
                    </a:lnTo>
                    <a:lnTo>
                      <a:pt x="73" y="155"/>
                    </a:lnTo>
                    <a:lnTo>
                      <a:pt x="89" y="173"/>
                    </a:lnTo>
                    <a:lnTo>
                      <a:pt x="103" y="196"/>
                    </a:lnTo>
                    <a:lnTo>
                      <a:pt x="118" y="223"/>
                    </a:lnTo>
                    <a:lnTo>
                      <a:pt x="133" y="254"/>
                    </a:lnTo>
                    <a:lnTo>
                      <a:pt x="140" y="223"/>
                    </a:lnTo>
                    <a:lnTo>
                      <a:pt x="142" y="188"/>
                    </a:lnTo>
                    <a:lnTo>
                      <a:pt x="142" y="153"/>
                    </a:lnTo>
                    <a:lnTo>
                      <a:pt x="139" y="116"/>
                    </a:lnTo>
                    <a:lnTo>
                      <a:pt x="133" y="81"/>
                    </a:lnTo>
                    <a:lnTo>
                      <a:pt x="125" y="50"/>
                    </a:lnTo>
                    <a:lnTo>
                      <a:pt x="115" y="23"/>
                    </a:lnTo>
                    <a:lnTo>
                      <a:pt x="102" y="5"/>
                    </a:lnTo>
                    <a:lnTo>
                      <a:pt x="121" y="18"/>
                    </a:lnTo>
                    <a:lnTo>
                      <a:pt x="140" y="34"/>
                    </a:lnTo>
                    <a:lnTo>
                      <a:pt x="157" y="53"/>
                    </a:lnTo>
                    <a:lnTo>
                      <a:pt x="174" y="78"/>
                    </a:lnTo>
                    <a:lnTo>
                      <a:pt x="188" y="106"/>
                    </a:lnTo>
                    <a:lnTo>
                      <a:pt x="201" y="141"/>
                    </a:lnTo>
                    <a:lnTo>
                      <a:pt x="212" y="183"/>
                    </a:lnTo>
                    <a:lnTo>
                      <a:pt x="218" y="231"/>
                    </a:lnTo>
                    <a:lnTo>
                      <a:pt x="229" y="208"/>
                    </a:lnTo>
                    <a:lnTo>
                      <a:pt x="237" y="183"/>
                    </a:lnTo>
                    <a:lnTo>
                      <a:pt x="243" y="154"/>
                    </a:lnTo>
                    <a:lnTo>
                      <a:pt x="245" y="124"/>
                    </a:lnTo>
                    <a:lnTo>
                      <a:pt x="245" y="93"/>
                    </a:lnTo>
                    <a:lnTo>
                      <a:pt x="241" y="62"/>
                    </a:lnTo>
                    <a:lnTo>
                      <a:pt x="235" y="30"/>
                    </a:lnTo>
                    <a:lnTo>
                      <a:pt x="223" y="0"/>
                    </a:lnTo>
                    <a:lnTo>
                      <a:pt x="240" y="30"/>
                    </a:lnTo>
                    <a:lnTo>
                      <a:pt x="255" y="57"/>
                    </a:lnTo>
                    <a:lnTo>
                      <a:pt x="268" y="82"/>
                    </a:lnTo>
                    <a:lnTo>
                      <a:pt x="279" y="106"/>
                    </a:lnTo>
                    <a:lnTo>
                      <a:pt x="288" y="128"/>
                    </a:lnTo>
                    <a:lnTo>
                      <a:pt x="294" y="151"/>
                    </a:lnTo>
                    <a:lnTo>
                      <a:pt x="298" y="173"/>
                    </a:lnTo>
                    <a:lnTo>
                      <a:pt x="299" y="195"/>
                    </a:lnTo>
                    <a:lnTo>
                      <a:pt x="312" y="173"/>
                    </a:lnTo>
                    <a:lnTo>
                      <a:pt x="326" y="148"/>
                    </a:lnTo>
                    <a:lnTo>
                      <a:pt x="340" y="121"/>
                    </a:lnTo>
                    <a:lnTo>
                      <a:pt x="354" y="94"/>
                    </a:lnTo>
                    <a:lnTo>
                      <a:pt x="366" y="67"/>
                    </a:lnTo>
                    <a:lnTo>
                      <a:pt x="375" y="42"/>
                    </a:lnTo>
                    <a:lnTo>
                      <a:pt x="382" y="20"/>
                    </a:lnTo>
                    <a:lnTo>
                      <a:pt x="384" y="3"/>
                    </a:lnTo>
                    <a:lnTo>
                      <a:pt x="392" y="27"/>
                    </a:lnTo>
                    <a:lnTo>
                      <a:pt x="398" y="53"/>
                    </a:lnTo>
                    <a:lnTo>
                      <a:pt x="403" y="81"/>
                    </a:lnTo>
                    <a:lnTo>
                      <a:pt x="404" y="112"/>
                    </a:lnTo>
                    <a:lnTo>
                      <a:pt x="398" y="146"/>
                    </a:lnTo>
                    <a:lnTo>
                      <a:pt x="388" y="184"/>
                    </a:lnTo>
                    <a:lnTo>
                      <a:pt x="368"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126" name="Freeform 135"/>
              <p:cNvSpPr/>
              <p:nvPr/>
            </p:nvSpPr>
            <p:spPr bwMode="auto">
              <a:xfrm>
                <a:off x="4880" y="4200"/>
                <a:ext cx="51" cy="71"/>
              </a:xfrm>
              <a:custGeom>
                <a:avLst/>
                <a:gdLst>
                  <a:gd name="T0" fmla="*/ 1 w 102"/>
                  <a:gd name="T1" fmla="*/ 1 h 142"/>
                  <a:gd name="T2" fmla="*/ 0 w 102"/>
                  <a:gd name="T3" fmla="*/ 1 h 142"/>
                  <a:gd name="T4" fmla="*/ 1 w 102"/>
                  <a:gd name="T5" fmla="*/ 1 h 142"/>
                  <a:gd name="T6" fmla="*/ 1 w 102"/>
                  <a:gd name="T7" fmla="*/ 1 h 142"/>
                  <a:gd name="T8" fmla="*/ 1 w 102"/>
                  <a:gd name="T9" fmla="*/ 1 h 142"/>
                  <a:gd name="T10" fmla="*/ 1 w 102"/>
                  <a:gd name="T11" fmla="*/ 1 h 142"/>
                  <a:gd name="T12" fmla="*/ 1 w 102"/>
                  <a:gd name="T13" fmla="*/ 1 h 142"/>
                  <a:gd name="T14" fmla="*/ 1 w 102"/>
                  <a:gd name="T15" fmla="*/ 1 h 142"/>
                  <a:gd name="T16" fmla="*/ 1 w 102"/>
                  <a:gd name="T17" fmla="*/ 1 h 142"/>
                  <a:gd name="T18" fmla="*/ 1 w 102"/>
                  <a:gd name="T19" fmla="*/ 0 h 142"/>
                  <a:gd name="T20" fmla="*/ 1 w 102"/>
                  <a:gd name="T21" fmla="*/ 1 h 142"/>
                  <a:gd name="T22" fmla="*/ 1 w 102"/>
                  <a:gd name="T23" fmla="*/ 1 h 142"/>
                  <a:gd name="T24" fmla="*/ 1 w 102"/>
                  <a:gd name="T25" fmla="*/ 1 h 142"/>
                  <a:gd name="T26" fmla="*/ 1 w 102"/>
                  <a:gd name="T27" fmla="*/ 1 h 1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2" h="142">
                    <a:moveTo>
                      <a:pt x="71" y="142"/>
                    </a:moveTo>
                    <a:lnTo>
                      <a:pt x="0" y="142"/>
                    </a:lnTo>
                    <a:lnTo>
                      <a:pt x="6" y="123"/>
                    </a:lnTo>
                    <a:lnTo>
                      <a:pt x="16" y="102"/>
                    </a:lnTo>
                    <a:lnTo>
                      <a:pt x="27" y="82"/>
                    </a:lnTo>
                    <a:lnTo>
                      <a:pt x="41" y="61"/>
                    </a:lnTo>
                    <a:lnTo>
                      <a:pt x="56" y="43"/>
                    </a:lnTo>
                    <a:lnTo>
                      <a:pt x="71" y="26"/>
                    </a:lnTo>
                    <a:lnTo>
                      <a:pt x="87" y="12"/>
                    </a:lnTo>
                    <a:lnTo>
                      <a:pt x="102" y="0"/>
                    </a:lnTo>
                    <a:lnTo>
                      <a:pt x="84" y="41"/>
                    </a:lnTo>
                    <a:lnTo>
                      <a:pt x="74" y="78"/>
                    </a:lnTo>
                    <a:lnTo>
                      <a:pt x="71" y="112"/>
                    </a:lnTo>
                    <a:lnTo>
                      <a:pt x="71" y="14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127" name="Freeform 136"/>
              <p:cNvSpPr/>
              <p:nvPr/>
            </p:nvSpPr>
            <p:spPr bwMode="auto">
              <a:xfrm>
                <a:off x="3666" y="4127"/>
                <a:ext cx="558" cy="206"/>
              </a:xfrm>
              <a:custGeom>
                <a:avLst/>
                <a:gdLst>
                  <a:gd name="T0" fmla="*/ 0 w 1117"/>
                  <a:gd name="T1" fmla="*/ 1 h 412"/>
                  <a:gd name="T2" fmla="*/ 0 w 1117"/>
                  <a:gd name="T3" fmla="*/ 1 h 412"/>
                  <a:gd name="T4" fmla="*/ 0 w 1117"/>
                  <a:gd name="T5" fmla="*/ 1 h 412"/>
                  <a:gd name="T6" fmla="*/ 0 w 1117"/>
                  <a:gd name="T7" fmla="*/ 1 h 412"/>
                  <a:gd name="T8" fmla="*/ 0 w 1117"/>
                  <a:gd name="T9" fmla="*/ 1 h 412"/>
                  <a:gd name="T10" fmla="*/ 0 w 1117"/>
                  <a:gd name="T11" fmla="*/ 1 h 412"/>
                  <a:gd name="T12" fmla="*/ 0 w 1117"/>
                  <a:gd name="T13" fmla="*/ 1 h 412"/>
                  <a:gd name="T14" fmla="*/ 0 w 1117"/>
                  <a:gd name="T15" fmla="*/ 1 h 412"/>
                  <a:gd name="T16" fmla="*/ 0 w 1117"/>
                  <a:gd name="T17" fmla="*/ 1 h 412"/>
                  <a:gd name="T18" fmla="*/ 0 w 1117"/>
                  <a:gd name="T19" fmla="*/ 1 h 412"/>
                  <a:gd name="T20" fmla="*/ 0 w 1117"/>
                  <a:gd name="T21" fmla="*/ 1 h 412"/>
                  <a:gd name="T22" fmla="*/ 0 w 1117"/>
                  <a:gd name="T23" fmla="*/ 1 h 412"/>
                  <a:gd name="T24" fmla="*/ 0 w 1117"/>
                  <a:gd name="T25" fmla="*/ 1 h 412"/>
                  <a:gd name="T26" fmla="*/ 0 w 1117"/>
                  <a:gd name="T27" fmla="*/ 1 h 412"/>
                  <a:gd name="T28" fmla="*/ 0 w 1117"/>
                  <a:gd name="T29" fmla="*/ 1 h 412"/>
                  <a:gd name="T30" fmla="*/ 0 w 1117"/>
                  <a:gd name="T31" fmla="*/ 1 h 412"/>
                  <a:gd name="T32" fmla="*/ 0 w 1117"/>
                  <a:gd name="T33" fmla="*/ 1 h 412"/>
                  <a:gd name="T34" fmla="*/ 0 w 1117"/>
                  <a:gd name="T35" fmla="*/ 1 h 412"/>
                  <a:gd name="T36" fmla="*/ 0 w 1117"/>
                  <a:gd name="T37" fmla="*/ 1 h 412"/>
                  <a:gd name="T38" fmla="*/ 0 w 1117"/>
                  <a:gd name="T39" fmla="*/ 1 h 412"/>
                  <a:gd name="T40" fmla="*/ 0 w 1117"/>
                  <a:gd name="T41" fmla="*/ 1 h 412"/>
                  <a:gd name="T42" fmla="*/ 0 w 1117"/>
                  <a:gd name="T43" fmla="*/ 1 h 412"/>
                  <a:gd name="T44" fmla="*/ 0 w 1117"/>
                  <a:gd name="T45" fmla="*/ 1 h 412"/>
                  <a:gd name="T46" fmla="*/ 0 w 1117"/>
                  <a:gd name="T47" fmla="*/ 1 h 412"/>
                  <a:gd name="T48" fmla="*/ 0 w 1117"/>
                  <a:gd name="T49" fmla="*/ 1 h 412"/>
                  <a:gd name="T50" fmla="*/ 0 w 1117"/>
                  <a:gd name="T51" fmla="*/ 1 h 412"/>
                  <a:gd name="T52" fmla="*/ 0 w 1117"/>
                  <a:gd name="T53" fmla="*/ 1 h 412"/>
                  <a:gd name="T54" fmla="*/ 0 w 1117"/>
                  <a:gd name="T55" fmla="*/ 1 h 412"/>
                  <a:gd name="T56" fmla="*/ 0 w 1117"/>
                  <a:gd name="T57" fmla="*/ 1 h 412"/>
                  <a:gd name="T58" fmla="*/ 0 w 1117"/>
                  <a:gd name="T59" fmla="*/ 1 h 412"/>
                  <a:gd name="T60" fmla="*/ 0 w 1117"/>
                  <a:gd name="T61" fmla="*/ 1 h 412"/>
                  <a:gd name="T62" fmla="*/ 0 w 1117"/>
                  <a:gd name="T63" fmla="*/ 1 h 412"/>
                  <a:gd name="T64" fmla="*/ 0 w 1117"/>
                  <a:gd name="T65" fmla="*/ 0 h 412"/>
                  <a:gd name="T66" fmla="*/ 0 w 1117"/>
                  <a:gd name="T67" fmla="*/ 1 h 412"/>
                  <a:gd name="T68" fmla="*/ 0 w 1117"/>
                  <a:gd name="T69" fmla="*/ 1 h 412"/>
                  <a:gd name="T70" fmla="*/ 0 w 1117"/>
                  <a:gd name="T71" fmla="*/ 1 h 412"/>
                  <a:gd name="T72" fmla="*/ 0 w 1117"/>
                  <a:gd name="T73" fmla="*/ 1 h 412"/>
                  <a:gd name="T74" fmla="*/ 0 w 1117"/>
                  <a:gd name="T75" fmla="*/ 1 h 412"/>
                  <a:gd name="T76" fmla="*/ 0 w 1117"/>
                  <a:gd name="T77" fmla="*/ 1 h 412"/>
                  <a:gd name="T78" fmla="*/ 0 w 1117"/>
                  <a:gd name="T79" fmla="*/ 1 h 412"/>
                  <a:gd name="T80" fmla="*/ 0 w 1117"/>
                  <a:gd name="T81" fmla="*/ 1 h 412"/>
                  <a:gd name="T82" fmla="*/ 0 w 1117"/>
                  <a:gd name="T83" fmla="*/ 1 h 412"/>
                  <a:gd name="T84" fmla="*/ 0 w 1117"/>
                  <a:gd name="T85" fmla="*/ 1 h 412"/>
                  <a:gd name="T86" fmla="*/ 0 w 1117"/>
                  <a:gd name="T87" fmla="*/ 1 h 412"/>
                  <a:gd name="T88" fmla="*/ 0 w 1117"/>
                  <a:gd name="T89" fmla="*/ 1 h 412"/>
                  <a:gd name="T90" fmla="*/ 0 w 1117"/>
                  <a:gd name="T91" fmla="*/ 1 h 412"/>
                  <a:gd name="T92" fmla="*/ 0 w 1117"/>
                  <a:gd name="T93" fmla="*/ 1 h 412"/>
                  <a:gd name="T94" fmla="*/ 0 w 1117"/>
                  <a:gd name="T95" fmla="*/ 1 h 412"/>
                  <a:gd name="T96" fmla="*/ 0 w 1117"/>
                  <a:gd name="T97" fmla="*/ 1 h 412"/>
                  <a:gd name="T98" fmla="*/ 0 w 1117"/>
                  <a:gd name="T99" fmla="*/ 1 h 412"/>
                  <a:gd name="T100" fmla="*/ 0 w 1117"/>
                  <a:gd name="T101" fmla="*/ 1 h 412"/>
                  <a:gd name="T102" fmla="*/ 0 w 1117"/>
                  <a:gd name="T103" fmla="*/ 1 h 41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17" h="412">
                    <a:moveTo>
                      <a:pt x="1093" y="212"/>
                    </a:moveTo>
                    <a:lnTo>
                      <a:pt x="1073" y="229"/>
                    </a:lnTo>
                    <a:lnTo>
                      <a:pt x="1052" y="248"/>
                    </a:lnTo>
                    <a:lnTo>
                      <a:pt x="1032" y="265"/>
                    </a:lnTo>
                    <a:lnTo>
                      <a:pt x="1011" y="284"/>
                    </a:lnTo>
                    <a:lnTo>
                      <a:pt x="990" y="301"/>
                    </a:lnTo>
                    <a:lnTo>
                      <a:pt x="971" y="317"/>
                    </a:lnTo>
                    <a:lnTo>
                      <a:pt x="951" y="334"/>
                    </a:lnTo>
                    <a:lnTo>
                      <a:pt x="934" y="349"/>
                    </a:lnTo>
                    <a:lnTo>
                      <a:pt x="917" y="363"/>
                    </a:lnTo>
                    <a:lnTo>
                      <a:pt x="900" y="376"/>
                    </a:lnTo>
                    <a:lnTo>
                      <a:pt x="888" y="387"/>
                    </a:lnTo>
                    <a:lnTo>
                      <a:pt x="876" y="397"/>
                    </a:lnTo>
                    <a:lnTo>
                      <a:pt x="867" y="403"/>
                    </a:lnTo>
                    <a:lnTo>
                      <a:pt x="860" y="409"/>
                    </a:lnTo>
                    <a:lnTo>
                      <a:pt x="857" y="412"/>
                    </a:lnTo>
                    <a:lnTo>
                      <a:pt x="826" y="410"/>
                    </a:lnTo>
                    <a:lnTo>
                      <a:pt x="791" y="409"/>
                    </a:lnTo>
                    <a:lnTo>
                      <a:pt x="753" y="408"/>
                    </a:lnTo>
                    <a:lnTo>
                      <a:pt x="714" y="406"/>
                    </a:lnTo>
                    <a:lnTo>
                      <a:pt x="672" y="403"/>
                    </a:lnTo>
                    <a:lnTo>
                      <a:pt x="630" y="401"/>
                    </a:lnTo>
                    <a:lnTo>
                      <a:pt x="587" y="399"/>
                    </a:lnTo>
                    <a:lnTo>
                      <a:pt x="542" y="395"/>
                    </a:lnTo>
                    <a:lnTo>
                      <a:pt x="499" y="393"/>
                    </a:lnTo>
                    <a:lnTo>
                      <a:pt x="455" y="391"/>
                    </a:lnTo>
                    <a:lnTo>
                      <a:pt x="412" y="387"/>
                    </a:lnTo>
                    <a:lnTo>
                      <a:pt x="371" y="385"/>
                    </a:lnTo>
                    <a:lnTo>
                      <a:pt x="330" y="383"/>
                    </a:lnTo>
                    <a:lnTo>
                      <a:pt x="292" y="380"/>
                    </a:lnTo>
                    <a:lnTo>
                      <a:pt x="257" y="378"/>
                    </a:lnTo>
                    <a:lnTo>
                      <a:pt x="224" y="377"/>
                    </a:lnTo>
                    <a:lnTo>
                      <a:pt x="209" y="376"/>
                    </a:lnTo>
                    <a:lnTo>
                      <a:pt x="193" y="376"/>
                    </a:lnTo>
                    <a:lnTo>
                      <a:pt x="178" y="375"/>
                    </a:lnTo>
                    <a:lnTo>
                      <a:pt x="162" y="375"/>
                    </a:lnTo>
                    <a:lnTo>
                      <a:pt x="147" y="374"/>
                    </a:lnTo>
                    <a:lnTo>
                      <a:pt x="131" y="374"/>
                    </a:lnTo>
                    <a:lnTo>
                      <a:pt x="116" y="372"/>
                    </a:lnTo>
                    <a:lnTo>
                      <a:pt x="101" y="372"/>
                    </a:lnTo>
                    <a:lnTo>
                      <a:pt x="80" y="334"/>
                    </a:lnTo>
                    <a:lnTo>
                      <a:pt x="63" y="289"/>
                    </a:lnTo>
                    <a:lnTo>
                      <a:pt x="48" y="241"/>
                    </a:lnTo>
                    <a:lnTo>
                      <a:pt x="36" y="190"/>
                    </a:lnTo>
                    <a:lnTo>
                      <a:pt x="24" y="142"/>
                    </a:lnTo>
                    <a:lnTo>
                      <a:pt x="15" y="97"/>
                    </a:lnTo>
                    <a:lnTo>
                      <a:pt x="7" y="58"/>
                    </a:lnTo>
                    <a:lnTo>
                      <a:pt x="0" y="28"/>
                    </a:lnTo>
                    <a:lnTo>
                      <a:pt x="11" y="62"/>
                    </a:lnTo>
                    <a:lnTo>
                      <a:pt x="25" y="100"/>
                    </a:lnTo>
                    <a:lnTo>
                      <a:pt x="41" y="141"/>
                    </a:lnTo>
                    <a:lnTo>
                      <a:pt x="59" y="181"/>
                    </a:lnTo>
                    <a:lnTo>
                      <a:pt x="77" y="220"/>
                    </a:lnTo>
                    <a:lnTo>
                      <a:pt x="94" y="256"/>
                    </a:lnTo>
                    <a:lnTo>
                      <a:pt x="110" y="287"/>
                    </a:lnTo>
                    <a:lnTo>
                      <a:pt x="124" y="311"/>
                    </a:lnTo>
                    <a:lnTo>
                      <a:pt x="131" y="284"/>
                    </a:lnTo>
                    <a:lnTo>
                      <a:pt x="138" y="257"/>
                    </a:lnTo>
                    <a:lnTo>
                      <a:pt x="146" y="234"/>
                    </a:lnTo>
                    <a:lnTo>
                      <a:pt x="156" y="211"/>
                    </a:lnTo>
                    <a:lnTo>
                      <a:pt x="169" y="191"/>
                    </a:lnTo>
                    <a:lnTo>
                      <a:pt x="184" y="172"/>
                    </a:lnTo>
                    <a:lnTo>
                      <a:pt x="204" y="153"/>
                    </a:lnTo>
                    <a:lnTo>
                      <a:pt x="227" y="136"/>
                    </a:lnTo>
                    <a:lnTo>
                      <a:pt x="214" y="158"/>
                    </a:lnTo>
                    <a:lnTo>
                      <a:pt x="201" y="184"/>
                    </a:lnTo>
                    <a:lnTo>
                      <a:pt x="191" y="216"/>
                    </a:lnTo>
                    <a:lnTo>
                      <a:pt x="184" y="248"/>
                    </a:lnTo>
                    <a:lnTo>
                      <a:pt x="182" y="281"/>
                    </a:lnTo>
                    <a:lnTo>
                      <a:pt x="188" y="314"/>
                    </a:lnTo>
                    <a:lnTo>
                      <a:pt x="200" y="344"/>
                    </a:lnTo>
                    <a:lnTo>
                      <a:pt x="224" y="370"/>
                    </a:lnTo>
                    <a:lnTo>
                      <a:pt x="250" y="344"/>
                    </a:lnTo>
                    <a:lnTo>
                      <a:pt x="270" y="305"/>
                    </a:lnTo>
                    <a:lnTo>
                      <a:pt x="284" y="261"/>
                    </a:lnTo>
                    <a:lnTo>
                      <a:pt x="291" y="211"/>
                    </a:lnTo>
                    <a:lnTo>
                      <a:pt x="290" y="158"/>
                    </a:lnTo>
                    <a:lnTo>
                      <a:pt x="282" y="105"/>
                    </a:lnTo>
                    <a:lnTo>
                      <a:pt x="264" y="54"/>
                    </a:lnTo>
                    <a:lnTo>
                      <a:pt x="237" y="8"/>
                    </a:lnTo>
                    <a:lnTo>
                      <a:pt x="261" y="35"/>
                    </a:lnTo>
                    <a:lnTo>
                      <a:pt x="282" y="63"/>
                    </a:lnTo>
                    <a:lnTo>
                      <a:pt x="299" y="96"/>
                    </a:lnTo>
                    <a:lnTo>
                      <a:pt x="314" y="130"/>
                    </a:lnTo>
                    <a:lnTo>
                      <a:pt x="326" y="168"/>
                    </a:lnTo>
                    <a:lnTo>
                      <a:pt x="334" y="211"/>
                    </a:lnTo>
                    <a:lnTo>
                      <a:pt x="340" y="258"/>
                    </a:lnTo>
                    <a:lnTo>
                      <a:pt x="341" y="309"/>
                    </a:lnTo>
                    <a:lnTo>
                      <a:pt x="355" y="288"/>
                    </a:lnTo>
                    <a:lnTo>
                      <a:pt x="371" y="266"/>
                    </a:lnTo>
                    <a:lnTo>
                      <a:pt x="389" y="244"/>
                    </a:lnTo>
                    <a:lnTo>
                      <a:pt x="409" y="222"/>
                    </a:lnTo>
                    <a:lnTo>
                      <a:pt x="429" y="203"/>
                    </a:lnTo>
                    <a:lnTo>
                      <a:pt x="450" y="184"/>
                    </a:lnTo>
                    <a:lnTo>
                      <a:pt x="471" y="171"/>
                    </a:lnTo>
                    <a:lnTo>
                      <a:pt x="492" y="160"/>
                    </a:lnTo>
                    <a:lnTo>
                      <a:pt x="482" y="180"/>
                    </a:lnTo>
                    <a:lnTo>
                      <a:pt x="469" y="203"/>
                    </a:lnTo>
                    <a:lnTo>
                      <a:pt x="451" y="227"/>
                    </a:lnTo>
                    <a:lnTo>
                      <a:pt x="433" y="251"/>
                    </a:lnTo>
                    <a:lnTo>
                      <a:pt x="416" y="275"/>
                    </a:lnTo>
                    <a:lnTo>
                      <a:pt x="399" y="297"/>
                    </a:lnTo>
                    <a:lnTo>
                      <a:pt x="387" y="318"/>
                    </a:lnTo>
                    <a:lnTo>
                      <a:pt x="381" y="334"/>
                    </a:lnTo>
                    <a:lnTo>
                      <a:pt x="388" y="339"/>
                    </a:lnTo>
                    <a:lnTo>
                      <a:pt x="397" y="344"/>
                    </a:lnTo>
                    <a:lnTo>
                      <a:pt x="408" y="348"/>
                    </a:lnTo>
                    <a:lnTo>
                      <a:pt x="418" y="353"/>
                    </a:lnTo>
                    <a:lnTo>
                      <a:pt x="431" y="356"/>
                    </a:lnTo>
                    <a:lnTo>
                      <a:pt x="443" y="360"/>
                    </a:lnTo>
                    <a:lnTo>
                      <a:pt x="457" y="361"/>
                    </a:lnTo>
                    <a:lnTo>
                      <a:pt x="471" y="360"/>
                    </a:lnTo>
                    <a:lnTo>
                      <a:pt x="470" y="326"/>
                    </a:lnTo>
                    <a:lnTo>
                      <a:pt x="464" y="285"/>
                    </a:lnTo>
                    <a:lnTo>
                      <a:pt x="454" y="240"/>
                    </a:lnTo>
                    <a:lnTo>
                      <a:pt x="440" y="192"/>
                    </a:lnTo>
                    <a:lnTo>
                      <a:pt x="423" y="146"/>
                    </a:lnTo>
                    <a:lnTo>
                      <a:pt x="401" y="103"/>
                    </a:lnTo>
                    <a:lnTo>
                      <a:pt x="374" y="66"/>
                    </a:lnTo>
                    <a:lnTo>
                      <a:pt x="345" y="36"/>
                    </a:lnTo>
                    <a:lnTo>
                      <a:pt x="374" y="58"/>
                    </a:lnTo>
                    <a:lnTo>
                      <a:pt x="399" y="79"/>
                    </a:lnTo>
                    <a:lnTo>
                      <a:pt x="423" y="103"/>
                    </a:lnTo>
                    <a:lnTo>
                      <a:pt x="443"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3" y="10"/>
                    </a:lnTo>
                    <a:lnTo>
                      <a:pt x="489" y="39"/>
                    </a:lnTo>
                    <a:lnTo>
                      <a:pt x="505" y="71"/>
                    </a:lnTo>
                    <a:lnTo>
                      <a:pt x="519" y="106"/>
                    </a:lnTo>
                    <a:lnTo>
                      <a:pt x="531" y="145"/>
                    </a:lnTo>
                    <a:lnTo>
                      <a:pt x="539" y="189"/>
                    </a:lnTo>
                    <a:lnTo>
                      <a:pt x="541" y="236"/>
                    </a:lnTo>
                    <a:lnTo>
                      <a:pt x="538" y="290"/>
                    </a:lnTo>
                    <a:lnTo>
                      <a:pt x="526" y="349"/>
                    </a:lnTo>
                    <a:lnTo>
                      <a:pt x="553" y="322"/>
                    </a:lnTo>
                    <a:lnTo>
                      <a:pt x="576" y="288"/>
                    </a:lnTo>
                    <a:lnTo>
                      <a:pt x="594" y="251"/>
                    </a:lnTo>
                    <a:lnTo>
                      <a:pt x="606" y="211"/>
                    </a:lnTo>
                    <a:lnTo>
                      <a:pt x="608" y="168"/>
                    </a:lnTo>
                    <a:lnTo>
                      <a:pt x="602" y="126"/>
                    </a:lnTo>
                    <a:lnTo>
                      <a:pt x="584" y="84"/>
                    </a:lnTo>
                    <a:lnTo>
                      <a:pt x="551" y="44"/>
                    </a:lnTo>
                    <a:lnTo>
                      <a:pt x="566" y="52"/>
                    </a:lnTo>
                    <a:lnTo>
                      <a:pt x="581" y="60"/>
                    </a:lnTo>
                    <a:lnTo>
                      <a:pt x="596" y="69"/>
                    </a:lnTo>
                    <a:lnTo>
                      <a:pt x="610" y="82"/>
                    </a:lnTo>
                    <a:lnTo>
                      <a:pt x="622" y="96"/>
                    </a:lnTo>
                    <a:lnTo>
                      <a:pt x="632" y="113"/>
                    </a:lnTo>
                    <a:lnTo>
                      <a:pt x="641" y="134"/>
                    </a:lnTo>
                    <a:lnTo>
                      <a:pt x="647" y="158"/>
                    </a:lnTo>
                    <a:lnTo>
                      <a:pt x="651" y="120"/>
                    </a:lnTo>
                    <a:lnTo>
                      <a:pt x="651" y="75"/>
                    </a:lnTo>
                    <a:lnTo>
                      <a:pt x="648" y="32"/>
                    </a:lnTo>
                    <a:lnTo>
                      <a:pt x="645" y="0"/>
                    </a:lnTo>
                    <a:lnTo>
                      <a:pt x="655" y="38"/>
                    </a:lnTo>
                    <a:lnTo>
                      <a:pt x="661" y="82"/>
                    </a:lnTo>
                    <a:lnTo>
                      <a:pt x="662" y="129"/>
                    </a:lnTo>
                    <a:lnTo>
                      <a:pt x="660" y="179"/>
                    </a:lnTo>
                    <a:lnTo>
                      <a:pt x="652" y="228"/>
                    </a:lnTo>
                    <a:lnTo>
                      <a:pt x="641" y="277"/>
                    </a:lnTo>
                    <a:lnTo>
                      <a:pt x="626" y="320"/>
                    </a:lnTo>
                    <a:lnTo>
                      <a:pt x="609" y="360"/>
                    </a:lnTo>
                    <a:lnTo>
                      <a:pt x="636" y="330"/>
                    </a:lnTo>
                    <a:lnTo>
                      <a:pt x="659" y="295"/>
                    </a:lnTo>
                    <a:lnTo>
                      <a:pt x="679" y="255"/>
                    </a:lnTo>
                    <a:lnTo>
                      <a:pt x="697" y="212"/>
                    </a:lnTo>
                    <a:lnTo>
                      <a:pt x="712" y="167"/>
                    </a:lnTo>
                    <a:lnTo>
                      <a:pt x="722" y="122"/>
                    </a:lnTo>
                    <a:lnTo>
                      <a:pt x="730" y="77"/>
                    </a:lnTo>
                    <a:lnTo>
                      <a:pt x="733" y="33"/>
                    </a:lnTo>
                    <a:lnTo>
                      <a:pt x="742" y="88"/>
                    </a:lnTo>
                    <a:lnTo>
                      <a:pt x="746" y="148"/>
                    </a:lnTo>
                    <a:lnTo>
                      <a:pt x="743" y="210"/>
                    </a:lnTo>
                    <a:lnTo>
                      <a:pt x="730" y="269"/>
                    </a:lnTo>
                    <a:lnTo>
                      <a:pt x="743" y="252"/>
                    </a:lnTo>
                    <a:lnTo>
                      <a:pt x="756" y="232"/>
                    </a:lnTo>
                    <a:lnTo>
                      <a:pt x="770" y="206"/>
                    </a:lnTo>
                    <a:lnTo>
                      <a:pt x="784" y="181"/>
                    </a:lnTo>
                    <a:lnTo>
                      <a:pt x="797" y="154"/>
                    </a:lnTo>
                    <a:lnTo>
                      <a:pt x="808" y="130"/>
                    </a:lnTo>
                    <a:lnTo>
                      <a:pt x="816" y="109"/>
                    </a:lnTo>
                    <a:lnTo>
                      <a:pt x="821" y="93"/>
                    </a:lnTo>
                    <a:lnTo>
                      <a:pt x="819" y="118"/>
                    </a:lnTo>
                    <a:lnTo>
                      <a:pt x="813" y="144"/>
                    </a:lnTo>
                    <a:lnTo>
                      <a:pt x="805" y="174"/>
                    </a:lnTo>
                    <a:lnTo>
                      <a:pt x="794" y="204"/>
                    </a:lnTo>
                    <a:lnTo>
                      <a:pt x="781" y="235"/>
                    </a:lnTo>
                    <a:lnTo>
                      <a:pt x="765" y="265"/>
                    </a:lnTo>
                    <a:lnTo>
                      <a:pt x="746" y="295"/>
                    </a:lnTo>
                    <a:lnTo>
                      <a:pt x="725" y="324"/>
                    </a:lnTo>
                    <a:lnTo>
                      <a:pt x="752" y="307"/>
                    </a:lnTo>
                    <a:lnTo>
                      <a:pt x="777" y="286"/>
                    </a:lnTo>
                    <a:lnTo>
                      <a:pt x="803" y="263"/>
                    </a:lnTo>
                    <a:lnTo>
                      <a:pt x="827" y="236"/>
                    </a:lnTo>
                    <a:lnTo>
                      <a:pt x="849" y="207"/>
                    </a:lnTo>
                    <a:lnTo>
                      <a:pt x="869" y="177"/>
                    </a:lnTo>
                    <a:lnTo>
                      <a:pt x="887" y="146"/>
                    </a:lnTo>
                    <a:lnTo>
                      <a:pt x="902" y="114"/>
                    </a:lnTo>
                    <a:lnTo>
                      <a:pt x="896" y="139"/>
                    </a:lnTo>
                    <a:lnTo>
                      <a:pt x="890" y="166"/>
                    </a:lnTo>
                    <a:lnTo>
                      <a:pt x="882" y="194"/>
                    </a:lnTo>
                    <a:lnTo>
                      <a:pt x="873" y="220"/>
                    </a:lnTo>
                    <a:lnTo>
                      <a:pt x="861" y="247"/>
                    </a:lnTo>
                    <a:lnTo>
                      <a:pt x="849" y="271"/>
                    </a:lnTo>
                    <a:lnTo>
                      <a:pt x="835" y="295"/>
                    </a:lnTo>
                    <a:lnTo>
                      <a:pt x="819" y="317"/>
                    </a:lnTo>
                    <a:lnTo>
                      <a:pt x="835" y="308"/>
                    </a:lnTo>
                    <a:lnTo>
                      <a:pt x="850" y="297"/>
                    </a:lnTo>
                    <a:lnTo>
                      <a:pt x="866" y="284"/>
                    </a:lnTo>
                    <a:lnTo>
                      <a:pt x="882" y="269"/>
                    </a:lnTo>
                    <a:lnTo>
                      <a:pt x="897" y="252"/>
                    </a:lnTo>
                    <a:lnTo>
                      <a:pt x="912" y="234"/>
                    </a:lnTo>
                    <a:lnTo>
                      <a:pt x="927" y="216"/>
                    </a:lnTo>
                    <a:lnTo>
                      <a:pt x="941" y="195"/>
                    </a:lnTo>
                    <a:lnTo>
                      <a:pt x="955" y="174"/>
                    </a:lnTo>
                    <a:lnTo>
                      <a:pt x="967" y="153"/>
                    </a:lnTo>
                    <a:lnTo>
                      <a:pt x="979" y="133"/>
                    </a:lnTo>
                    <a:lnTo>
                      <a:pt x="990" y="112"/>
                    </a:lnTo>
                    <a:lnTo>
                      <a:pt x="999" y="91"/>
                    </a:lnTo>
                    <a:lnTo>
                      <a:pt x="1008" y="70"/>
                    </a:lnTo>
                    <a:lnTo>
                      <a:pt x="1014" y="52"/>
                    </a:lnTo>
                    <a:lnTo>
                      <a:pt x="1020" y="33"/>
                    </a:lnTo>
                    <a:lnTo>
                      <a:pt x="1012" y="71"/>
                    </a:lnTo>
                    <a:lnTo>
                      <a:pt x="1004" y="107"/>
                    </a:lnTo>
                    <a:lnTo>
                      <a:pt x="994" y="141"/>
                    </a:lnTo>
                    <a:lnTo>
                      <a:pt x="983" y="173"/>
                    </a:lnTo>
                    <a:lnTo>
                      <a:pt x="968" y="206"/>
                    </a:lnTo>
                    <a:lnTo>
                      <a:pt x="950" y="242"/>
                    </a:lnTo>
                    <a:lnTo>
                      <a:pt x="927" y="279"/>
                    </a:lnTo>
                    <a:lnTo>
                      <a:pt x="897" y="322"/>
                    </a:lnTo>
                    <a:lnTo>
                      <a:pt x="910" y="314"/>
                    </a:lnTo>
                    <a:lnTo>
                      <a:pt x="925" y="304"/>
                    </a:lnTo>
                    <a:lnTo>
                      <a:pt x="940" y="294"/>
                    </a:lnTo>
                    <a:lnTo>
                      <a:pt x="956" y="282"/>
                    </a:lnTo>
                    <a:lnTo>
                      <a:pt x="972" y="270"/>
                    </a:lnTo>
                    <a:lnTo>
                      <a:pt x="988" y="257"/>
                    </a:lnTo>
                    <a:lnTo>
                      <a:pt x="1005" y="243"/>
                    </a:lnTo>
                    <a:lnTo>
                      <a:pt x="1021" y="228"/>
                    </a:lnTo>
                    <a:lnTo>
                      <a:pt x="1037" y="213"/>
                    </a:lnTo>
                    <a:lnTo>
                      <a:pt x="1052" y="197"/>
                    </a:lnTo>
                    <a:lnTo>
                      <a:pt x="1067" y="182"/>
                    </a:lnTo>
                    <a:lnTo>
                      <a:pt x="1080" y="166"/>
                    </a:lnTo>
                    <a:lnTo>
                      <a:pt x="1092" y="150"/>
                    </a:lnTo>
                    <a:lnTo>
                      <a:pt x="1102" y="135"/>
                    </a:lnTo>
                    <a:lnTo>
                      <a:pt x="1111" y="119"/>
                    </a:lnTo>
                    <a:lnTo>
                      <a:pt x="1117" y="104"/>
                    </a:lnTo>
                    <a:lnTo>
                      <a:pt x="1110" y="136"/>
                    </a:lnTo>
                    <a:lnTo>
                      <a:pt x="1103" y="166"/>
                    </a:lnTo>
                    <a:lnTo>
                      <a:pt x="1099" y="192"/>
                    </a:lnTo>
                    <a:lnTo>
                      <a:pt x="1093" y="21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128" name="Freeform 137"/>
              <p:cNvSpPr/>
              <p:nvPr/>
            </p:nvSpPr>
            <p:spPr bwMode="auto">
              <a:xfrm>
                <a:off x="4164" y="4179"/>
                <a:ext cx="202" cy="141"/>
              </a:xfrm>
              <a:custGeom>
                <a:avLst/>
                <a:gdLst>
                  <a:gd name="T0" fmla="*/ 1 w 403"/>
                  <a:gd name="T1" fmla="*/ 1 h 280"/>
                  <a:gd name="T2" fmla="*/ 1 w 403"/>
                  <a:gd name="T3" fmla="*/ 1 h 280"/>
                  <a:gd name="T4" fmla="*/ 1 w 403"/>
                  <a:gd name="T5" fmla="*/ 1 h 280"/>
                  <a:gd name="T6" fmla="*/ 1 w 403"/>
                  <a:gd name="T7" fmla="*/ 1 h 280"/>
                  <a:gd name="T8" fmla="*/ 1 w 403"/>
                  <a:gd name="T9" fmla="*/ 1 h 280"/>
                  <a:gd name="T10" fmla="*/ 1 w 403"/>
                  <a:gd name="T11" fmla="*/ 1 h 280"/>
                  <a:gd name="T12" fmla="*/ 1 w 403"/>
                  <a:gd name="T13" fmla="*/ 1 h 280"/>
                  <a:gd name="T14" fmla="*/ 1 w 403"/>
                  <a:gd name="T15" fmla="*/ 1 h 280"/>
                  <a:gd name="T16" fmla="*/ 1 w 403"/>
                  <a:gd name="T17" fmla="*/ 1 h 280"/>
                  <a:gd name="T18" fmla="*/ 1 w 403"/>
                  <a:gd name="T19" fmla="*/ 1 h 280"/>
                  <a:gd name="T20" fmla="*/ 1 w 403"/>
                  <a:gd name="T21" fmla="*/ 1 h 280"/>
                  <a:gd name="T22" fmla="*/ 1 w 403"/>
                  <a:gd name="T23" fmla="*/ 1 h 280"/>
                  <a:gd name="T24" fmla="*/ 1 w 403"/>
                  <a:gd name="T25" fmla="*/ 1 h 280"/>
                  <a:gd name="T26" fmla="*/ 1 w 403"/>
                  <a:gd name="T27" fmla="*/ 1 h 280"/>
                  <a:gd name="T28" fmla="*/ 1 w 403"/>
                  <a:gd name="T29" fmla="*/ 1 h 280"/>
                  <a:gd name="T30" fmla="*/ 1 w 403"/>
                  <a:gd name="T31" fmla="*/ 1 h 280"/>
                  <a:gd name="T32" fmla="*/ 1 w 403"/>
                  <a:gd name="T33" fmla="*/ 1 h 280"/>
                  <a:gd name="T34" fmla="*/ 1 w 403"/>
                  <a:gd name="T35" fmla="*/ 1 h 280"/>
                  <a:gd name="T36" fmla="*/ 1 w 403"/>
                  <a:gd name="T37" fmla="*/ 1 h 280"/>
                  <a:gd name="T38" fmla="*/ 1 w 403"/>
                  <a:gd name="T39" fmla="*/ 1 h 280"/>
                  <a:gd name="T40" fmla="*/ 1 w 403"/>
                  <a:gd name="T41" fmla="*/ 1 h 280"/>
                  <a:gd name="T42" fmla="*/ 1 w 403"/>
                  <a:gd name="T43" fmla="*/ 1 h 280"/>
                  <a:gd name="T44" fmla="*/ 1 w 403"/>
                  <a:gd name="T45" fmla="*/ 1 h 280"/>
                  <a:gd name="T46" fmla="*/ 1 w 403"/>
                  <a:gd name="T47" fmla="*/ 1 h 280"/>
                  <a:gd name="T48" fmla="*/ 1 w 403"/>
                  <a:gd name="T49" fmla="*/ 1 h 280"/>
                  <a:gd name="T50" fmla="*/ 1 w 403"/>
                  <a:gd name="T51" fmla="*/ 1 h 280"/>
                  <a:gd name="T52" fmla="*/ 1 w 403"/>
                  <a:gd name="T53" fmla="*/ 1 h 280"/>
                  <a:gd name="T54" fmla="*/ 1 w 403"/>
                  <a:gd name="T55" fmla="*/ 1 h 280"/>
                  <a:gd name="T56" fmla="*/ 1 w 403"/>
                  <a:gd name="T57" fmla="*/ 1 h 280"/>
                  <a:gd name="T58" fmla="*/ 1 w 403"/>
                  <a:gd name="T59" fmla="*/ 1 h 280"/>
                  <a:gd name="T60" fmla="*/ 1 w 403"/>
                  <a:gd name="T61" fmla="*/ 1 h 280"/>
                  <a:gd name="T62" fmla="*/ 1 w 403"/>
                  <a:gd name="T63" fmla="*/ 1 h 280"/>
                  <a:gd name="T64" fmla="*/ 1 w 403"/>
                  <a:gd name="T65" fmla="*/ 1 h 280"/>
                  <a:gd name="T66" fmla="*/ 1 w 403"/>
                  <a:gd name="T67" fmla="*/ 1 h 280"/>
                  <a:gd name="T68" fmla="*/ 1 w 403"/>
                  <a:gd name="T69" fmla="*/ 1 h 280"/>
                  <a:gd name="T70" fmla="*/ 1 w 403"/>
                  <a:gd name="T71" fmla="*/ 1 h 280"/>
                  <a:gd name="T72" fmla="*/ 1 w 403"/>
                  <a:gd name="T73" fmla="*/ 1 h 280"/>
                  <a:gd name="T74" fmla="*/ 1 w 403"/>
                  <a:gd name="T75" fmla="*/ 1 h 280"/>
                  <a:gd name="T76" fmla="*/ 1 w 403"/>
                  <a:gd name="T77" fmla="*/ 1 h 280"/>
                  <a:gd name="T78" fmla="*/ 1 w 403"/>
                  <a:gd name="T79" fmla="*/ 1 h 2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3" h="280">
                    <a:moveTo>
                      <a:pt x="339" y="270"/>
                    </a:moveTo>
                    <a:lnTo>
                      <a:pt x="322" y="270"/>
                    </a:lnTo>
                    <a:lnTo>
                      <a:pt x="305" y="271"/>
                    </a:lnTo>
                    <a:lnTo>
                      <a:pt x="289" y="271"/>
                    </a:lnTo>
                    <a:lnTo>
                      <a:pt x="273" y="272"/>
                    </a:lnTo>
                    <a:lnTo>
                      <a:pt x="257" y="272"/>
                    </a:lnTo>
                    <a:lnTo>
                      <a:pt x="241" y="273"/>
                    </a:lnTo>
                    <a:lnTo>
                      <a:pt x="225" y="273"/>
                    </a:lnTo>
                    <a:lnTo>
                      <a:pt x="210" y="274"/>
                    </a:lnTo>
                    <a:lnTo>
                      <a:pt x="194" y="274"/>
                    </a:lnTo>
                    <a:lnTo>
                      <a:pt x="179" y="275"/>
                    </a:lnTo>
                    <a:lnTo>
                      <a:pt x="164" y="277"/>
                    </a:lnTo>
                    <a:lnTo>
                      <a:pt x="149" y="277"/>
                    </a:lnTo>
                    <a:lnTo>
                      <a:pt x="134" y="278"/>
                    </a:lnTo>
                    <a:lnTo>
                      <a:pt x="119" y="279"/>
                    </a:lnTo>
                    <a:lnTo>
                      <a:pt x="104" y="279"/>
                    </a:lnTo>
                    <a:lnTo>
                      <a:pt x="90" y="280"/>
                    </a:lnTo>
                    <a:lnTo>
                      <a:pt x="86" y="257"/>
                    </a:lnTo>
                    <a:lnTo>
                      <a:pt x="81" y="233"/>
                    </a:lnTo>
                    <a:lnTo>
                      <a:pt x="73" y="209"/>
                    </a:lnTo>
                    <a:lnTo>
                      <a:pt x="62" y="184"/>
                    </a:lnTo>
                    <a:lnTo>
                      <a:pt x="50" y="162"/>
                    </a:lnTo>
                    <a:lnTo>
                      <a:pt x="35" y="142"/>
                    </a:lnTo>
                    <a:lnTo>
                      <a:pt x="18" y="124"/>
                    </a:lnTo>
                    <a:lnTo>
                      <a:pt x="0" y="112"/>
                    </a:lnTo>
                    <a:lnTo>
                      <a:pt x="22" y="117"/>
                    </a:lnTo>
                    <a:lnTo>
                      <a:pt x="40" y="127"/>
                    </a:lnTo>
                    <a:lnTo>
                      <a:pt x="58" y="138"/>
                    </a:lnTo>
                    <a:lnTo>
                      <a:pt x="74" y="154"/>
                    </a:lnTo>
                    <a:lnTo>
                      <a:pt x="89" y="173"/>
                    </a:lnTo>
                    <a:lnTo>
                      <a:pt x="104" y="196"/>
                    </a:lnTo>
                    <a:lnTo>
                      <a:pt x="117" y="222"/>
                    </a:lnTo>
                    <a:lnTo>
                      <a:pt x="132" y="254"/>
                    </a:lnTo>
                    <a:lnTo>
                      <a:pt x="139" y="222"/>
                    </a:lnTo>
                    <a:lnTo>
                      <a:pt x="143" y="188"/>
                    </a:lnTo>
                    <a:lnTo>
                      <a:pt x="142" y="152"/>
                    </a:lnTo>
                    <a:lnTo>
                      <a:pt x="139" y="115"/>
                    </a:lnTo>
                    <a:lnTo>
                      <a:pt x="134" y="81"/>
                    </a:lnTo>
                    <a:lnTo>
                      <a:pt x="126" y="49"/>
                    </a:lnTo>
                    <a:lnTo>
                      <a:pt x="115" y="23"/>
                    </a:lnTo>
                    <a:lnTo>
                      <a:pt x="103" y="4"/>
                    </a:lnTo>
                    <a:lnTo>
                      <a:pt x="121" y="17"/>
                    </a:lnTo>
                    <a:lnTo>
                      <a:pt x="139" y="33"/>
                    </a:lnTo>
                    <a:lnTo>
                      <a:pt x="157" y="53"/>
                    </a:lnTo>
                    <a:lnTo>
                      <a:pt x="173" y="77"/>
                    </a:lnTo>
                    <a:lnTo>
                      <a:pt x="188" y="106"/>
                    </a:lnTo>
                    <a:lnTo>
                      <a:pt x="200" y="141"/>
                    </a:lnTo>
                    <a:lnTo>
                      <a:pt x="211" y="182"/>
                    </a:lnTo>
                    <a:lnTo>
                      <a:pt x="218" y="230"/>
                    </a:lnTo>
                    <a:lnTo>
                      <a:pt x="228" y="207"/>
                    </a:lnTo>
                    <a:lnTo>
                      <a:pt x="236" y="182"/>
                    </a:lnTo>
                    <a:lnTo>
                      <a:pt x="242" y="153"/>
                    </a:lnTo>
                    <a:lnTo>
                      <a:pt x="245" y="123"/>
                    </a:lnTo>
                    <a:lnTo>
                      <a:pt x="245" y="92"/>
                    </a:lnTo>
                    <a:lnTo>
                      <a:pt x="242" y="61"/>
                    </a:lnTo>
                    <a:lnTo>
                      <a:pt x="235" y="30"/>
                    </a:lnTo>
                    <a:lnTo>
                      <a:pt x="223" y="0"/>
                    </a:lnTo>
                    <a:lnTo>
                      <a:pt x="241" y="30"/>
                    </a:lnTo>
                    <a:lnTo>
                      <a:pt x="255" y="56"/>
                    </a:lnTo>
                    <a:lnTo>
                      <a:pt x="268" y="82"/>
                    </a:lnTo>
                    <a:lnTo>
                      <a:pt x="279" y="106"/>
                    </a:lnTo>
                    <a:lnTo>
                      <a:pt x="287" y="128"/>
                    </a:lnTo>
                    <a:lnTo>
                      <a:pt x="294" y="151"/>
                    </a:lnTo>
                    <a:lnTo>
                      <a:pt x="297" y="173"/>
                    </a:lnTo>
                    <a:lnTo>
                      <a:pt x="298" y="195"/>
                    </a:lnTo>
                    <a:lnTo>
                      <a:pt x="312" y="173"/>
                    </a:lnTo>
                    <a:lnTo>
                      <a:pt x="326" y="149"/>
                    </a:lnTo>
                    <a:lnTo>
                      <a:pt x="340" y="121"/>
                    </a:lnTo>
                    <a:lnTo>
                      <a:pt x="354" y="93"/>
                    </a:lnTo>
                    <a:lnTo>
                      <a:pt x="366" y="67"/>
                    </a:lnTo>
                    <a:lnTo>
                      <a:pt x="375" y="41"/>
                    </a:lnTo>
                    <a:lnTo>
                      <a:pt x="382" y="19"/>
                    </a:lnTo>
                    <a:lnTo>
                      <a:pt x="385" y="2"/>
                    </a:lnTo>
                    <a:lnTo>
                      <a:pt x="392" y="26"/>
                    </a:lnTo>
                    <a:lnTo>
                      <a:pt x="398" y="53"/>
                    </a:lnTo>
                    <a:lnTo>
                      <a:pt x="403" y="81"/>
                    </a:lnTo>
                    <a:lnTo>
                      <a:pt x="403" y="112"/>
                    </a:lnTo>
                    <a:lnTo>
                      <a:pt x="398" y="145"/>
                    </a:lnTo>
                    <a:lnTo>
                      <a:pt x="387" y="183"/>
                    </a:lnTo>
                    <a:lnTo>
                      <a:pt x="367"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129" name="Freeform 138"/>
              <p:cNvSpPr/>
              <p:nvPr/>
            </p:nvSpPr>
            <p:spPr bwMode="auto">
              <a:xfrm>
                <a:off x="4368" y="4177"/>
                <a:ext cx="123" cy="143"/>
              </a:xfrm>
              <a:custGeom>
                <a:avLst/>
                <a:gdLst>
                  <a:gd name="T0" fmla="*/ 1 w 246"/>
                  <a:gd name="T1" fmla="*/ 1 h 285"/>
                  <a:gd name="T2" fmla="*/ 1 w 246"/>
                  <a:gd name="T3" fmla="*/ 1 h 285"/>
                  <a:gd name="T4" fmla="*/ 1 w 246"/>
                  <a:gd name="T5" fmla="*/ 1 h 285"/>
                  <a:gd name="T6" fmla="*/ 1 w 246"/>
                  <a:gd name="T7" fmla="*/ 1 h 285"/>
                  <a:gd name="T8" fmla="*/ 1 w 246"/>
                  <a:gd name="T9" fmla="*/ 1 h 285"/>
                  <a:gd name="T10" fmla="*/ 1 w 246"/>
                  <a:gd name="T11" fmla="*/ 1 h 285"/>
                  <a:gd name="T12" fmla="*/ 1 w 246"/>
                  <a:gd name="T13" fmla="*/ 1 h 285"/>
                  <a:gd name="T14" fmla="*/ 1 w 246"/>
                  <a:gd name="T15" fmla="*/ 1 h 285"/>
                  <a:gd name="T16" fmla="*/ 0 w 246"/>
                  <a:gd name="T17" fmla="*/ 1 h 285"/>
                  <a:gd name="T18" fmla="*/ 1 w 246"/>
                  <a:gd name="T19" fmla="*/ 1 h 285"/>
                  <a:gd name="T20" fmla="*/ 1 w 246"/>
                  <a:gd name="T21" fmla="*/ 1 h 285"/>
                  <a:gd name="T22" fmla="*/ 1 w 246"/>
                  <a:gd name="T23" fmla="*/ 1 h 285"/>
                  <a:gd name="T24" fmla="*/ 1 w 246"/>
                  <a:gd name="T25" fmla="*/ 1 h 285"/>
                  <a:gd name="T26" fmla="*/ 1 w 246"/>
                  <a:gd name="T27" fmla="*/ 1 h 285"/>
                  <a:gd name="T28" fmla="*/ 1 w 246"/>
                  <a:gd name="T29" fmla="*/ 1 h 285"/>
                  <a:gd name="T30" fmla="*/ 1 w 246"/>
                  <a:gd name="T31" fmla="*/ 1 h 285"/>
                  <a:gd name="T32" fmla="*/ 1 w 246"/>
                  <a:gd name="T33" fmla="*/ 1 h 285"/>
                  <a:gd name="T34" fmla="*/ 1 w 246"/>
                  <a:gd name="T35" fmla="*/ 1 h 285"/>
                  <a:gd name="T36" fmla="*/ 1 w 246"/>
                  <a:gd name="T37" fmla="*/ 1 h 285"/>
                  <a:gd name="T38" fmla="*/ 1 w 246"/>
                  <a:gd name="T39" fmla="*/ 1 h 285"/>
                  <a:gd name="T40" fmla="*/ 1 w 246"/>
                  <a:gd name="T41" fmla="*/ 1 h 285"/>
                  <a:gd name="T42" fmla="*/ 1 w 246"/>
                  <a:gd name="T43" fmla="*/ 1 h 285"/>
                  <a:gd name="T44" fmla="*/ 1 w 246"/>
                  <a:gd name="T45" fmla="*/ 1 h 285"/>
                  <a:gd name="T46" fmla="*/ 1 w 246"/>
                  <a:gd name="T47" fmla="*/ 1 h 285"/>
                  <a:gd name="T48" fmla="*/ 1 w 246"/>
                  <a:gd name="T49" fmla="*/ 0 h 285"/>
                  <a:gd name="T50" fmla="*/ 1 w 246"/>
                  <a:gd name="T51" fmla="*/ 1 h 285"/>
                  <a:gd name="T52" fmla="*/ 1 w 246"/>
                  <a:gd name="T53" fmla="*/ 1 h 285"/>
                  <a:gd name="T54" fmla="*/ 1 w 246"/>
                  <a:gd name="T55" fmla="*/ 1 h 285"/>
                  <a:gd name="T56" fmla="*/ 1 w 246"/>
                  <a:gd name="T57" fmla="*/ 1 h 285"/>
                  <a:gd name="T58" fmla="*/ 1 w 246"/>
                  <a:gd name="T59" fmla="*/ 1 h 285"/>
                  <a:gd name="T60" fmla="*/ 1 w 246"/>
                  <a:gd name="T61" fmla="*/ 1 h 285"/>
                  <a:gd name="T62" fmla="*/ 1 w 246"/>
                  <a:gd name="T63" fmla="*/ 1 h 285"/>
                  <a:gd name="T64" fmla="*/ 1 w 246"/>
                  <a:gd name="T65" fmla="*/ 1 h 2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6" h="285">
                    <a:moveTo>
                      <a:pt x="85" y="285"/>
                    </a:moveTo>
                    <a:lnTo>
                      <a:pt x="75" y="285"/>
                    </a:lnTo>
                    <a:lnTo>
                      <a:pt x="63" y="285"/>
                    </a:lnTo>
                    <a:lnTo>
                      <a:pt x="53" y="285"/>
                    </a:lnTo>
                    <a:lnTo>
                      <a:pt x="42" y="285"/>
                    </a:lnTo>
                    <a:lnTo>
                      <a:pt x="32" y="285"/>
                    </a:lnTo>
                    <a:lnTo>
                      <a:pt x="22" y="285"/>
                    </a:lnTo>
                    <a:lnTo>
                      <a:pt x="10" y="285"/>
                    </a:lnTo>
                    <a:lnTo>
                      <a:pt x="0" y="285"/>
                    </a:lnTo>
                    <a:lnTo>
                      <a:pt x="3" y="270"/>
                    </a:lnTo>
                    <a:lnTo>
                      <a:pt x="8" y="253"/>
                    </a:lnTo>
                    <a:lnTo>
                      <a:pt x="14" y="235"/>
                    </a:lnTo>
                    <a:lnTo>
                      <a:pt x="22" y="217"/>
                    </a:lnTo>
                    <a:lnTo>
                      <a:pt x="30" y="197"/>
                    </a:lnTo>
                    <a:lnTo>
                      <a:pt x="40" y="178"/>
                    </a:lnTo>
                    <a:lnTo>
                      <a:pt x="52" y="157"/>
                    </a:lnTo>
                    <a:lnTo>
                      <a:pt x="64" y="137"/>
                    </a:lnTo>
                    <a:lnTo>
                      <a:pt x="80" y="118"/>
                    </a:lnTo>
                    <a:lnTo>
                      <a:pt x="96" y="98"/>
                    </a:lnTo>
                    <a:lnTo>
                      <a:pt x="116" y="79"/>
                    </a:lnTo>
                    <a:lnTo>
                      <a:pt x="137" y="60"/>
                    </a:lnTo>
                    <a:lnTo>
                      <a:pt x="161" y="43"/>
                    </a:lnTo>
                    <a:lnTo>
                      <a:pt x="186" y="28"/>
                    </a:lnTo>
                    <a:lnTo>
                      <a:pt x="215" y="13"/>
                    </a:lnTo>
                    <a:lnTo>
                      <a:pt x="246" y="0"/>
                    </a:lnTo>
                    <a:lnTo>
                      <a:pt x="215" y="30"/>
                    </a:lnTo>
                    <a:lnTo>
                      <a:pt x="186" y="60"/>
                    </a:lnTo>
                    <a:lnTo>
                      <a:pt x="160" y="91"/>
                    </a:lnTo>
                    <a:lnTo>
                      <a:pt x="136" y="124"/>
                    </a:lnTo>
                    <a:lnTo>
                      <a:pt x="116" y="158"/>
                    </a:lnTo>
                    <a:lnTo>
                      <a:pt x="100" y="196"/>
                    </a:lnTo>
                    <a:lnTo>
                      <a:pt x="90" y="238"/>
                    </a:lnTo>
                    <a:lnTo>
                      <a:pt x="85" y="285"/>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130" name="Freeform 139"/>
              <p:cNvSpPr/>
              <p:nvPr/>
            </p:nvSpPr>
            <p:spPr bwMode="auto">
              <a:xfrm>
                <a:off x="4389" y="4134"/>
                <a:ext cx="493" cy="199"/>
              </a:xfrm>
              <a:custGeom>
                <a:avLst/>
                <a:gdLst>
                  <a:gd name="T0" fmla="*/ 1 w 986"/>
                  <a:gd name="T1" fmla="*/ 1 h 398"/>
                  <a:gd name="T2" fmla="*/ 1 w 986"/>
                  <a:gd name="T3" fmla="*/ 1 h 398"/>
                  <a:gd name="T4" fmla="*/ 1 w 986"/>
                  <a:gd name="T5" fmla="*/ 1 h 398"/>
                  <a:gd name="T6" fmla="*/ 1 w 986"/>
                  <a:gd name="T7" fmla="*/ 1 h 398"/>
                  <a:gd name="T8" fmla="*/ 1 w 986"/>
                  <a:gd name="T9" fmla="*/ 1 h 398"/>
                  <a:gd name="T10" fmla="*/ 1 w 986"/>
                  <a:gd name="T11" fmla="*/ 1 h 398"/>
                  <a:gd name="T12" fmla="*/ 1 w 986"/>
                  <a:gd name="T13" fmla="*/ 1 h 398"/>
                  <a:gd name="T14" fmla="*/ 1 w 986"/>
                  <a:gd name="T15" fmla="*/ 1 h 398"/>
                  <a:gd name="T16" fmla="*/ 1 w 986"/>
                  <a:gd name="T17" fmla="*/ 1 h 398"/>
                  <a:gd name="T18" fmla="*/ 1 w 986"/>
                  <a:gd name="T19" fmla="*/ 1 h 398"/>
                  <a:gd name="T20" fmla="*/ 1 w 986"/>
                  <a:gd name="T21" fmla="*/ 1 h 398"/>
                  <a:gd name="T22" fmla="*/ 1 w 986"/>
                  <a:gd name="T23" fmla="*/ 1 h 398"/>
                  <a:gd name="T24" fmla="*/ 1 w 986"/>
                  <a:gd name="T25" fmla="*/ 1 h 398"/>
                  <a:gd name="T26" fmla="*/ 1 w 986"/>
                  <a:gd name="T27" fmla="*/ 1 h 398"/>
                  <a:gd name="T28" fmla="*/ 1 w 986"/>
                  <a:gd name="T29" fmla="*/ 1 h 398"/>
                  <a:gd name="T30" fmla="*/ 1 w 986"/>
                  <a:gd name="T31" fmla="*/ 1 h 398"/>
                  <a:gd name="T32" fmla="*/ 1 w 986"/>
                  <a:gd name="T33" fmla="*/ 1 h 398"/>
                  <a:gd name="T34" fmla="*/ 1 w 986"/>
                  <a:gd name="T35" fmla="*/ 1 h 398"/>
                  <a:gd name="T36" fmla="*/ 1 w 986"/>
                  <a:gd name="T37" fmla="*/ 1 h 398"/>
                  <a:gd name="T38" fmla="*/ 1 w 986"/>
                  <a:gd name="T39" fmla="*/ 1 h 398"/>
                  <a:gd name="T40" fmla="*/ 1 w 986"/>
                  <a:gd name="T41" fmla="*/ 1 h 398"/>
                  <a:gd name="T42" fmla="*/ 1 w 986"/>
                  <a:gd name="T43" fmla="*/ 1 h 398"/>
                  <a:gd name="T44" fmla="*/ 1 w 986"/>
                  <a:gd name="T45" fmla="*/ 1 h 398"/>
                  <a:gd name="T46" fmla="*/ 1 w 986"/>
                  <a:gd name="T47" fmla="*/ 1 h 398"/>
                  <a:gd name="T48" fmla="*/ 1 w 986"/>
                  <a:gd name="T49" fmla="*/ 1 h 398"/>
                  <a:gd name="T50" fmla="*/ 1 w 986"/>
                  <a:gd name="T51" fmla="*/ 1 h 398"/>
                  <a:gd name="T52" fmla="*/ 1 w 986"/>
                  <a:gd name="T53" fmla="*/ 1 h 398"/>
                  <a:gd name="T54" fmla="*/ 1 w 986"/>
                  <a:gd name="T55" fmla="*/ 1 h 398"/>
                  <a:gd name="T56" fmla="*/ 1 w 986"/>
                  <a:gd name="T57" fmla="*/ 1 h 398"/>
                  <a:gd name="T58" fmla="*/ 1 w 986"/>
                  <a:gd name="T59" fmla="*/ 1 h 398"/>
                  <a:gd name="T60" fmla="*/ 1 w 986"/>
                  <a:gd name="T61" fmla="*/ 1 h 398"/>
                  <a:gd name="T62" fmla="*/ 1 w 986"/>
                  <a:gd name="T63" fmla="*/ 1 h 398"/>
                  <a:gd name="T64" fmla="*/ 1 w 986"/>
                  <a:gd name="T65" fmla="*/ 1 h 398"/>
                  <a:gd name="T66" fmla="*/ 1 w 986"/>
                  <a:gd name="T67" fmla="*/ 1 h 398"/>
                  <a:gd name="T68" fmla="*/ 1 w 986"/>
                  <a:gd name="T69" fmla="*/ 1 h 398"/>
                  <a:gd name="T70" fmla="*/ 1 w 986"/>
                  <a:gd name="T71" fmla="*/ 1 h 398"/>
                  <a:gd name="T72" fmla="*/ 1 w 986"/>
                  <a:gd name="T73" fmla="*/ 1 h 398"/>
                  <a:gd name="T74" fmla="*/ 1 w 986"/>
                  <a:gd name="T75" fmla="*/ 1 h 398"/>
                  <a:gd name="T76" fmla="*/ 1 w 986"/>
                  <a:gd name="T77" fmla="*/ 1 h 398"/>
                  <a:gd name="T78" fmla="*/ 1 w 986"/>
                  <a:gd name="T79" fmla="*/ 1 h 398"/>
                  <a:gd name="T80" fmla="*/ 1 w 986"/>
                  <a:gd name="T81" fmla="*/ 1 h 398"/>
                  <a:gd name="T82" fmla="*/ 1 w 986"/>
                  <a:gd name="T83" fmla="*/ 1 h 398"/>
                  <a:gd name="T84" fmla="*/ 1 w 986"/>
                  <a:gd name="T85" fmla="*/ 1 h 398"/>
                  <a:gd name="T86" fmla="*/ 1 w 986"/>
                  <a:gd name="T87" fmla="*/ 1 h 398"/>
                  <a:gd name="T88" fmla="*/ 1 w 986"/>
                  <a:gd name="T89" fmla="*/ 1 h 398"/>
                  <a:gd name="T90" fmla="*/ 1 w 986"/>
                  <a:gd name="T91" fmla="*/ 1 h 398"/>
                  <a:gd name="T92" fmla="*/ 1 w 986"/>
                  <a:gd name="T93" fmla="*/ 1 h 398"/>
                  <a:gd name="T94" fmla="*/ 1 w 986"/>
                  <a:gd name="T95" fmla="*/ 1 h 398"/>
                  <a:gd name="T96" fmla="*/ 1 w 986"/>
                  <a:gd name="T97" fmla="*/ 1 h 398"/>
                  <a:gd name="T98" fmla="*/ 1 w 986"/>
                  <a:gd name="T99" fmla="*/ 1 h 398"/>
                  <a:gd name="T100" fmla="*/ 1 w 986"/>
                  <a:gd name="T101" fmla="*/ 1 h 398"/>
                  <a:gd name="T102" fmla="*/ 1 w 986"/>
                  <a:gd name="T103" fmla="*/ 1 h 398"/>
                  <a:gd name="T104" fmla="*/ 1 w 986"/>
                  <a:gd name="T105" fmla="*/ 1 h 398"/>
                  <a:gd name="T106" fmla="*/ 1 w 986"/>
                  <a:gd name="T107" fmla="*/ 1 h 39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86" h="398">
                    <a:moveTo>
                      <a:pt x="901" y="398"/>
                    </a:moveTo>
                    <a:lnTo>
                      <a:pt x="867" y="398"/>
                    </a:lnTo>
                    <a:lnTo>
                      <a:pt x="829" y="398"/>
                    </a:lnTo>
                    <a:lnTo>
                      <a:pt x="789" y="398"/>
                    </a:lnTo>
                    <a:lnTo>
                      <a:pt x="747" y="396"/>
                    </a:lnTo>
                    <a:lnTo>
                      <a:pt x="702" y="396"/>
                    </a:lnTo>
                    <a:lnTo>
                      <a:pt x="656" y="394"/>
                    </a:lnTo>
                    <a:lnTo>
                      <a:pt x="608" y="393"/>
                    </a:lnTo>
                    <a:lnTo>
                      <a:pt x="561" y="392"/>
                    </a:lnTo>
                    <a:lnTo>
                      <a:pt x="513" y="389"/>
                    </a:lnTo>
                    <a:lnTo>
                      <a:pt x="467" y="388"/>
                    </a:lnTo>
                    <a:lnTo>
                      <a:pt x="421" y="386"/>
                    </a:lnTo>
                    <a:lnTo>
                      <a:pt x="376" y="384"/>
                    </a:lnTo>
                    <a:lnTo>
                      <a:pt x="334" y="383"/>
                    </a:lnTo>
                    <a:lnTo>
                      <a:pt x="294" y="380"/>
                    </a:lnTo>
                    <a:lnTo>
                      <a:pt x="258" y="378"/>
                    </a:lnTo>
                    <a:lnTo>
                      <a:pt x="225" y="377"/>
                    </a:lnTo>
                    <a:lnTo>
                      <a:pt x="210" y="376"/>
                    </a:lnTo>
                    <a:lnTo>
                      <a:pt x="194" y="376"/>
                    </a:lnTo>
                    <a:lnTo>
                      <a:pt x="179" y="374"/>
                    </a:lnTo>
                    <a:lnTo>
                      <a:pt x="163" y="373"/>
                    </a:lnTo>
                    <a:lnTo>
                      <a:pt x="148" y="373"/>
                    </a:lnTo>
                    <a:lnTo>
                      <a:pt x="132" y="372"/>
                    </a:lnTo>
                    <a:lnTo>
                      <a:pt x="117" y="372"/>
                    </a:lnTo>
                    <a:lnTo>
                      <a:pt x="102" y="372"/>
                    </a:lnTo>
                    <a:lnTo>
                      <a:pt x="81" y="334"/>
                    </a:lnTo>
                    <a:lnTo>
                      <a:pt x="64" y="289"/>
                    </a:lnTo>
                    <a:lnTo>
                      <a:pt x="48" y="241"/>
                    </a:lnTo>
                    <a:lnTo>
                      <a:pt x="35" y="190"/>
                    </a:lnTo>
                    <a:lnTo>
                      <a:pt x="23" y="142"/>
                    </a:lnTo>
                    <a:lnTo>
                      <a:pt x="14" y="97"/>
                    </a:lnTo>
                    <a:lnTo>
                      <a:pt x="6" y="57"/>
                    </a:lnTo>
                    <a:lnTo>
                      <a:pt x="0" y="27"/>
                    </a:lnTo>
                    <a:lnTo>
                      <a:pt x="12" y="62"/>
                    </a:lnTo>
                    <a:lnTo>
                      <a:pt x="26" y="100"/>
                    </a:lnTo>
                    <a:lnTo>
                      <a:pt x="42" y="140"/>
                    </a:lnTo>
                    <a:lnTo>
                      <a:pt x="59" y="181"/>
                    </a:lnTo>
                    <a:lnTo>
                      <a:pt x="77" y="220"/>
                    </a:lnTo>
                    <a:lnTo>
                      <a:pt x="95" y="256"/>
                    </a:lnTo>
                    <a:lnTo>
                      <a:pt x="110" y="287"/>
                    </a:lnTo>
                    <a:lnTo>
                      <a:pt x="124" y="311"/>
                    </a:lnTo>
                    <a:lnTo>
                      <a:pt x="130" y="283"/>
                    </a:lnTo>
                    <a:lnTo>
                      <a:pt x="139" y="257"/>
                    </a:lnTo>
                    <a:lnTo>
                      <a:pt x="147" y="234"/>
                    </a:lnTo>
                    <a:lnTo>
                      <a:pt x="157" y="211"/>
                    </a:lnTo>
                    <a:lnTo>
                      <a:pt x="170" y="190"/>
                    </a:lnTo>
                    <a:lnTo>
                      <a:pt x="185" y="170"/>
                    </a:lnTo>
                    <a:lnTo>
                      <a:pt x="204" y="152"/>
                    </a:lnTo>
                    <a:lnTo>
                      <a:pt x="227" y="135"/>
                    </a:lnTo>
                    <a:lnTo>
                      <a:pt x="215" y="157"/>
                    </a:lnTo>
                    <a:lnTo>
                      <a:pt x="202" y="184"/>
                    </a:lnTo>
                    <a:lnTo>
                      <a:pt x="191" y="214"/>
                    </a:lnTo>
                    <a:lnTo>
                      <a:pt x="185" y="248"/>
                    </a:lnTo>
                    <a:lnTo>
                      <a:pt x="182" y="281"/>
                    </a:lnTo>
                    <a:lnTo>
                      <a:pt x="188" y="313"/>
                    </a:lnTo>
                    <a:lnTo>
                      <a:pt x="201" y="343"/>
                    </a:lnTo>
                    <a:lnTo>
                      <a:pt x="225" y="370"/>
                    </a:lnTo>
                    <a:lnTo>
                      <a:pt x="250" y="343"/>
                    </a:lnTo>
                    <a:lnTo>
                      <a:pt x="271" y="305"/>
                    </a:lnTo>
                    <a:lnTo>
                      <a:pt x="285" y="260"/>
                    </a:lnTo>
                    <a:lnTo>
                      <a:pt x="292" y="211"/>
                    </a:lnTo>
                    <a:lnTo>
                      <a:pt x="291" y="158"/>
                    </a:lnTo>
                    <a:lnTo>
                      <a:pt x="282" y="105"/>
                    </a:lnTo>
                    <a:lnTo>
                      <a:pt x="264" y="54"/>
                    </a:lnTo>
                    <a:lnTo>
                      <a:pt x="238" y="8"/>
                    </a:lnTo>
                    <a:lnTo>
                      <a:pt x="262" y="34"/>
                    </a:lnTo>
                    <a:lnTo>
                      <a:pt x="282" y="63"/>
                    </a:lnTo>
                    <a:lnTo>
                      <a:pt x="300" y="95"/>
                    </a:lnTo>
                    <a:lnTo>
                      <a:pt x="315" y="130"/>
                    </a:lnTo>
                    <a:lnTo>
                      <a:pt x="325" y="168"/>
                    </a:lnTo>
                    <a:lnTo>
                      <a:pt x="333" y="211"/>
                    </a:lnTo>
                    <a:lnTo>
                      <a:pt x="339" y="258"/>
                    </a:lnTo>
                    <a:lnTo>
                      <a:pt x="340" y="309"/>
                    </a:lnTo>
                    <a:lnTo>
                      <a:pt x="354" y="288"/>
                    </a:lnTo>
                    <a:lnTo>
                      <a:pt x="370" y="266"/>
                    </a:lnTo>
                    <a:lnTo>
                      <a:pt x="388" y="244"/>
                    </a:lnTo>
                    <a:lnTo>
                      <a:pt x="409" y="222"/>
                    </a:lnTo>
                    <a:lnTo>
                      <a:pt x="430" y="203"/>
                    </a:lnTo>
                    <a:lnTo>
                      <a:pt x="451" y="184"/>
                    </a:lnTo>
                    <a:lnTo>
                      <a:pt x="471" y="170"/>
                    </a:lnTo>
                    <a:lnTo>
                      <a:pt x="492" y="160"/>
                    </a:lnTo>
                    <a:lnTo>
                      <a:pt x="483" y="180"/>
                    </a:lnTo>
                    <a:lnTo>
                      <a:pt x="469" y="203"/>
                    </a:lnTo>
                    <a:lnTo>
                      <a:pt x="452" y="227"/>
                    </a:lnTo>
                    <a:lnTo>
                      <a:pt x="433" y="251"/>
                    </a:lnTo>
                    <a:lnTo>
                      <a:pt x="415" y="275"/>
                    </a:lnTo>
                    <a:lnTo>
                      <a:pt x="399" y="297"/>
                    </a:lnTo>
                    <a:lnTo>
                      <a:pt x="387" y="318"/>
                    </a:lnTo>
                    <a:lnTo>
                      <a:pt x="380" y="334"/>
                    </a:lnTo>
                    <a:lnTo>
                      <a:pt x="388" y="339"/>
                    </a:lnTo>
                    <a:lnTo>
                      <a:pt x="396" y="343"/>
                    </a:lnTo>
                    <a:lnTo>
                      <a:pt x="407" y="348"/>
                    </a:lnTo>
                    <a:lnTo>
                      <a:pt x="418" y="353"/>
                    </a:lnTo>
                    <a:lnTo>
                      <a:pt x="431" y="356"/>
                    </a:lnTo>
                    <a:lnTo>
                      <a:pt x="444" y="360"/>
                    </a:lnTo>
                    <a:lnTo>
                      <a:pt x="458" y="361"/>
                    </a:lnTo>
                    <a:lnTo>
                      <a:pt x="471" y="360"/>
                    </a:lnTo>
                    <a:lnTo>
                      <a:pt x="470" y="326"/>
                    </a:lnTo>
                    <a:lnTo>
                      <a:pt x="464" y="285"/>
                    </a:lnTo>
                    <a:lnTo>
                      <a:pt x="454" y="240"/>
                    </a:lnTo>
                    <a:lnTo>
                      <a:pt x="440" y="192"/>
                    </a:lnTo>
                    <a:lnTo>
                      <a:pt x="423" y="146"/>
                    </a:lnTo>
                    <a:lnTo>
                      <a:pt x="401" y="102"/>
                    </a:lnTo>
                    <a:lnTo>
                      <a:pt x="375" y="65"/>
                    </a:lnTo>
                    <a:lnTo>
                      <a:pt x="346" y="36"/>
                    </a:lnTo>
                    <a:lnTo>
                      <a:pt x="375" y="57"/>
                    </a:lnTo>
                    <a:lnTo>
                      <a:pt x="400" y="79"/>
                    </a:lnTo>
                    <a:lnTo>
                      <a:pt x="423" y="102"/>
                    </a:lnTo>
                    <a:lnTo>
                      <a:pt x="444"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4" y="10"/>
                    </a:lnTo>
                    <a:lnTo>
                      <a:pt x="490" y="39"/>
                    </a:lnTo>
                    <a:lnTo>
                      <a:pt x="506" y="70"/>
                    </a:lnTo>
                    <a:lnTo>
                      <a:pt x="520" y="106"/>
                    </a:lnTo>
                    <a:lnTo>
                      <a:pt x="531" y="145"/>
                    </a:lnTo>
                    <a:lnTo>
                      <a:pt x="539" y="188"/>
                    </a:lnTo>
                    <a:lnTo>
                      <a:pt x="542" y="236"/>
                    </a:lnTo>
                    <a:lnTo>
                      <a:pt x="538" y="290"/>
                    </a:lnTo>
                    <a:lnTo>
                      <a:pt x="527" y="349"/>
                    </a:lnTo>
                    <a:lnTo>
                      <a:pt x="553" y="321"/>
                    </a:lnTo>
                    <a:lnTo>
                      <a:pt x="576" y="288"/>
                    </a:lnTo>
                    <a:lnTo>
                      <a:pt x="595" y="251"/>
                    </a:lnTo>
                    <a:lnTo>
                      <a:pt x="606" y="211"/>
                    </a:lnTo>
                    <a:lnTo>
                      <a:pt x="608" y="168"/>
                    </a:lnTo>
                    <a:lnTo>
                      <a:pt x="603" y="125"/>
                    </a:lnTo>
                    <a:lnTo>
                      <a:pt x="584" y="83"/>
                    </a:lnTo>
                    <a:lnTo>
                      <a:pt x="552" y="42"/>
                    </a:lnTo>
                    <a:lnTo>
                      <a:pt x="567" y="50"/>
                    </a:lnTo>
                    <a:lnTo>
                      <a:pt x="582" y="59"/>
                    </a:lnTo>
                    <a:lnTo>
                      <a:pt x="597" y="69"/>
                    </a:lnTo>
                    <a:lnTo>
                      <a:pt x="611" y="80"/>
                    </a:lnTo>
                    <a:lnTo>
                      <a:pt x="622" y="95"/>
                    </a:lnTo>
                    <a:lnTo>
                      <a:pt x="633" y="113"/>
                    </a:lnTo>
                    <a:lnTo>
                      <a:pt x="642" y="134"/>
                    </a:lnTo>
                    <a:lnTo>
                      <a:pt x="648" y="158"/>
                    </a:lnTo>
                    <a:lnTo>
                      <a:pt x="651" y="120"/>
                    </a:lnTo>
                    <a:lnTo>
                      <a:pt x="651" y="75"/>
                    </a:lnTo>
                    <a:lnTo>
                      <a:pt x="649" y="32"/>
                    </a:lnTo>
                    <a:lnTo>
                      <a:pt x="645" y="0"/>
                    </a:lnTo>
                    <a:lnTo>
                      <a:pt x="656" y="38"/>
                    </a:lnTo>
                    <a:lnTo>
                      <a:pt x="661" y="82"/>
                    </a:lnTo>
                    <a:lnTo>
                      <a:pt x="663" y="129"/>
                    </a:lnTo>
                    <a:lnTo>
                      <a:pt x="660" y="178"/>
                    </a:lnTo>
                    <a:lnTo>
                      <a:pt x="652" y="228"/>
                    </a:lnTo>
                    <a:lnTo>
                      <a:pt x="642" y="276"/>
                    </a:lnTo>
                    <a:lnTo>
                      <a:pt x="627" y="320"/>
                    </a:lnTo>
                    <a:lnTo>
                      <a:pt x="610" y="360"/>
                    </a:lnTo>
                    <a:lnTo>
                      <a:pt x="636" y="330"/>
                    </a:lnTo>
                    <a:lnTo>
                      <a:pt x="659" y="295"/>
                    </a:lnTo>
                    <a:lnTo>
                      <a:pt x="680" y="255"/>
                    </a:lnTo>
                    <a:lnTo>
                      <a:pt x="697" y="212"/>
                    </a:lnTo>
                    <a:lnTo>
                      <a:pt x="711" y="167"/>
                    </a:lnTo>
                    <a:lnTo>
                      <a:pt x="722" y="122"/>
                    </a:lnTo>
                    <a:lnTo>
                      <a:pt x="729" y="77"/>
                    </a:lnTo>
                    <a:lnTo>
                      <a:pt x="733" y="33"/>
                    </a:lnTo>
                    <a:lnTo>
                      <a:pt x="741" y="87"/>
                    </a:lnTo>
                    <a:lnTo>
                      <a:pt x="745" y="147"/>
                    </a:lnTo>
                    <a:lnTo>
                      <a:pt x="743" y="210"/>
                    </a:lnTo>
                    <a:lnTo>
                      <a:pt x="730" y="268"/>
                    </a:lnTo>
                    <a:lnTo>
                      <a:pt x="743" y="252"/>
                    </a:lnTo>
                    <a:lnTo>
                      <a:pt x="757" y="232"/>
                    </a:lnTo>
                    <a:lnTo>
                      <a:pt x="771" y="206"/>
                    </a:lnTo>
                    <a:lnTo>
                      <a:pt x="785" y="180"/>
                    </a:lnTo>
                    <a:lnTo>
                      <a:pt x="797" y="153"/>
                    </a:lnTo>
                    <a:lnTo>
                      <a:pt x="809" y="129"/>
                    </a:lnTo>
                    <a:lnTo>
                      <a:pt x="817" y="108"/>
                    </a:lnTo>
                    <a:lnTo>
                      <a:pt x="821" y="93"/>
                    </a:lnTo>
                    <a:lnTo>
                      <a:pt x="819" y="117"/>
                    </a:lnTo>
                    <a:lnTo>
                      <a:pt x="813" y="144"/>
                    </a:lnTo>
                    <a:lnTo>
                      <a:pt x="805" y="174"/>
                    </a:lnTo>
                    <a:lnTo>
                      <a:pt x="795" y="204"/>
                    </a:lnTo>
                    <a:lnTo>
                      <a:pt x="781" y="235"/>
                    </a:lnTo>
                    <a:lnTo>
                      <a:pt x="765" y="265"/>
                    </a:lnTo>
                    <a:lnTo>
                      <a:pt x="747" y="295"/>
                    </a:lnTo>
                    <a:lnTo>
                      <a:pt x="726" y="324"/>
                    </a:lnTo>
                    <a:lnTo>
                      <a:pt x="752" y="306"/>
                    </a:lnTo>
                    <a:lnTo>
                      <a:pt x="778" y="286"/>
                    </a:lnTo>
                    <a:lnTo>
                      <a:pt x="803" y="263"/>
                    </a:lnTo>
                    <a:lnTo>
                      <a:pt x="827" y="236"/>
                    </a:lnTo>
                    <a:lnTo>
                      <a:pt x="849" y="207"/>
                    </a:lnTo>
                    <a:lnTo>
                      <a:pt x="870" y="177"/>
                    </a:lnTo>
                    <a:lnTo>
                      <a:pt x="887" y="146"/>
                    </a:lnTo>
                    <a:lnTo>
                      <a:pt x="902" y="114"/>
                    </a:lnTo>
                    <a:lnTo>
                      <a:pt x="896" y="139"/>
                    </a:lnTo>
                    <a:lnTo>
                      <a:pt x="891" y="166"/>
                    </a:lnTo>
                    <a:lnTo>
                      <a:pt x="882" y="193"/>
                    </a:lnTo>
                    <a:lnTo>
                      <a:pt x="873" y="220"/>
                    </a:lnTo>
                    <a:lnTo>
                      <a:pt x="862" y="247"/>
                    </a:lnTo>
                    <a:lnTo>
                      <a:pt x="849" y="271"/>
                    </a:lnTo>
                    <a:lnTo>
                      <a:pt x="835" y="295"/>
                    </a:lnTo>
                    <a:lnTo>
                      <a:pt x="819" y="317"/>
                    </a:lnTo>
                    <a:lnTo>
                      <a:pt x="849" y="297"/>
                    </a:lnTo>
                    <a:lnTo>
                      <a:pt x="877" y="271"/>
                    </a:lnTo>
                    <a:lnTo>
                      <a:pt x="902" y="237"/>
                    </a:lnTo>
                    <a:lnTo>
                      <a:pt x="925" y="200"/>
                    </a:lnTo>
                    <a:lnTo>
                      <a:pt x="945" y="161"/>
                    </a:lnTo>
                    <a:lnTo>
                      <a:pt x="962" y="122"/>
                    </a:lnTo>
                    <a:lnTo>
                      <a:pt x="976" y="83"/>
                    </a:lnTo>
                    <a:lnTo>
                      <a:pt x="986" y="46"/>
                    </a:lnTo>
                    <a:lnTo>
                      <a:pt x="980" y="86"/>
                    </a:lnTo>
                    <a:lnTo>
                      <a:pt x="979" y="128"/>
                    </a:lnTo>
                    <a:lnTo>
                      <a:pt x="980" y="169"/>
                    </a:lnTo>
                    <a:lnTo>
                      <a:pt x="984" y="210"/>
                    </a:lnTo>
                    <a:lnTo>
                      <a:pt x="986" y="247"/>
                    </a:lnTo>
                    <a:lnTo>
                      <a:pt x="986" y="282"/>
                    </a:lnTo>
                    <a:lnTo>
                      <a:pt x="983" y="312"/>
                    </a:lnTo>
                    <a:lnTo>
                      <a:pt x="975" y="339"/>
                    </a:lnTo>
                    <a:lnTo>
                      <a:pt x="901" y="398"/>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grpSp>
        <p:grpSp>
          <p:nvGrpSpPr>
            <p:cNvPr id="131" name="Group 140"/>
            <p:cNvGrpSpPr/>
            <p:nvPr/>
          </p:nvGrpSpPr>
          <p:grpSpPr bwMode="auto">
            <a:xfrm>
              <a:off x="4032" y="4105"/>
              <a:ext cx="1479" cy="215"/>
              <a:chOff x="3452" y="4125"/>
              <a:chExt cx="1479" cy="215"/>
            </a:xfrm>
          </p:grpSpPr>
          <p:sp>
            <p:nvSpPr>
              <p:cNvPr id="132" name="Freeform 141"/>
              <p:cNvSpPr/>
              <p:nvPr/>
            </p:nvSpPr>
            <p:spPr bwMode="auto">
              <a:xfrm>
                <a:off x="3592" y="4158"/>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2" y="8"/>
                    </a:lnTo>
                    <a:lnTo>
                      <a:pt x="27" y="4"/>
                    </a:lnTo>
                    <a:lnTo>
                      <a:pt x="21" y="0"/>
                    </a:lnTo>
                    <a:lnTo>
                      <a:pt x="14" y="0"/>
                    </a:lnTo>
                    <a:lnTo>
                      <a:pt x="9" y="1"/>
                    </a:lnTo>
                    <a:lnTo>
                      <a:pt x="4" y="6"/>
                    </a:lnTo>
                    <a:lnTo>
                      <a:pt x="0" y="12"/>
                    </a:lnTo>
                    <a:lnTo>
                      <a:pt x="0" y="19"/>
                    </a:lnTo>
                    <a:lnTo>
                      <a:pt x="3" y="24"/>
                    </a:lnTo>
                    <a:lnTo>
                      <a:pt x="7" y="29"/>
                    </a:lnTo>
                    <a:lnTo>
                      <a:pt x="13" y="32"/>
                    </a:lnTo>
                    <a:lnTo>
                      <a:pt x="20" y="32"/>
                    </a:lnTo>
                    <a:lnTo>
                      <a:pt x="26" y="30"/>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133" name="Freeform 142"/>
              <p:cNvSpPr/>
              <p:nvPr/>
            </p:nvSpPr>
            <p:spPr bwMode="auto">
              <a:xfrm>
                <a:off x="3668" y="4235"/>
                <a:ext cx="16" cy="16"/>
              </a:xfrm>
              <a:custGeom>
                <a:avLst/>
                <a:gdLst>
                  <a:gd name="T0" fmla="*/ 0 w 34"/>
                  <a:gd name="T1" fmla="*/ 1 h 32"/>
                  <a:gd name="T2" fmla="*/ 0 w 34"/>
                  <a:gd name="T3" fmla="*/ 1 h 32"/>
                  <a:gd name="T4" fmla="*/ 0 w 34"/>
                  <a:gd name="T5" fmla="*/ 1 h 32"/>
                  <a:gd name="T6" fmla="*/ 0 w 34"/>
                  <a:gd name="T7" fmla="*/ 1 h 32"/>
                  <a:gd name="T8" fmla="*/ 0 w 34"/>
                  <a:gd name="T9" fmla="*/ 0 h 32"/>
                  <a:gd name="T10" fmla="*/ 0 w 34"/>
                  <a:gd name="T11" fmla="*/ 0 h 32"/>
                  <a:gd name="T12" fmla="*/ 0 w 34"/>
                  <a:gd name="T13" fmla="*/ 1 h 32"/>
                  <a:gd name="T14" fmla="*/ 0 w 34"/>
                  <a:gd name="T15" fmla="*/ 1 h 32"/>
                  <a:gd name="T16" fmla="*/ 0 w 34"/>
                  <a:gd name="T17" fmla="*/ 1 h 32"/>
                  <a:gd name="T18" fmla="*/ 0 w 34"/>
                  <a:gd name="T19" fmla="*/ 1 h 32"/>
                  <a:gd name="T20" fmla="*/ 0 w 34"/>
                  <a:gd name="T21" fmla="*/ 1 h 32"/>
                  <a:gd name="T22" fmla="*/ 0 w 34"/>
                  <a:gd name="T23" fmla="*/ 1 h 32"/>
                  <a:gd name="T24" fmla="*/ 0 w 34"/>
                  <a:gd name="T25" fmla="*/ 1 h 32"/>
                  <a:gd name="T26" fmla="*/ 0 w 34"/>
                  <a:gd name="T27" fmla="*/ 1 h 32"/>
                  <a:gd name="T28" fmla="*/ 0 w 34"/>
                  <a:gd name="T29" fmla="*/ 1 h 32"/>
                  <a:gd name="T30" fmla="*/ 0 w 34"/>
                  <a:gd name="T31" fmla="*/ 1 h 32"/>
                  <a:gd name="T32" fmla="*/ 0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3"/>
                    </a:lnTo>
                    <a:lnTo>
                      <a:pt x="31" y="8"/>
                    </a:lnTo>
                    <a:lnTo>
                      <a:pt x="27" y="3"/>
                    </a:lnTo>
                    <a:lnTo>
                      <a:pt x="21" y="0"/>
                    </a:lnTo>
                    <a:lnTo>
                      <a:pt x="14" y="0"/>
                    </a:lnTo>
                    <a:lnTo>
                      <a:pt x="8" y="2"/>
                    </a:lnTo>
                    <a:lnTo>
                      <a:pt x="4" y="6"/>
                    </a:lnTo>
                    <a:lnTo>
                      <a:pt x="0" y="12"/>
                    </a:lnTo>
                    <a:lnTo>
                      <a:pt x="0" y="18"/>
                    </a:lnTo>
                    <a:lnTo>
                      <a:pt x="3" y="24"/>
                    </a:lnTo>
                    <a:lnTo>
                      <a:pt x="7" y="28"/>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134" name="Freeform 143"/>
              <p:cNvSpPr/>
              <p:nvPr/>
            </p:nvSpPr>
            <p:spPr bwMode="auto">
              <a:xfrm>
                <a:off x="3668" y="4194"/>
                <a:ext cx="16" cy="17"/>
              </a:xfrm>
              <a:custGeom>
                <a:avLst/>
                <a:gdLst>
                  <a:gd name="T0" fmla="*/ 0 w 33"/>
                  <a:gd name="T1" fmla="*/ 1 h 32"/>
                  <a:gd name="T2" fmla="*/ 0 w 33"/>
                  <a:gd name="T3" fmla="*/ 1 h 32"/>
                  <a:gd name="T4" fmla="*/ 0 w 33"/>
                  <a:gd name="T5" fmla="*/ 1 h 32"/>
                  <a:gd name="T6" fmla="*/ 0 w 33"/>
                  <a:gd name="T7" fmla="*/ 1 h 32"/>
                  <a:gd name="T8" fmla="*/ 0 w 33"/>
                  <a:gd name="T9" fmla="*/ 0 h 32"/>
                  <a:gd name="T10" fmla="*/ 0 w 33"/>
                  <a:gd name="T11" fmla="*/ 0 h 32"/>
                  <a:gd name="T12" fmla="*/ 0 w 33"/>
                  <a:gd name="T13" fmla="*/ 1 h 32"/>
                  <a:gd name="T14" fmla="*/ 0 w 33"/>
                  <a:gd name="T15" fmla="*/ 1 h 32"/>
                  <a:gd name="T16" fmla="*/ 0 w 33"/>
                  <a:gd name="T17" fmla="*/ 1 h 32"/>
                  <a:gd name="T18" fmla="*/ 0 w 33"/>
                  <a:gd name="T19" fmla="*/ 1 h 32"/>
                  <a:gd name="T20" fmla="*/ 0 w 33"/>
                  <a:gd name="T21" fmla="*/ 1 h 32"/>
                  <a:gd name="T22" fmla="*/ 0 w 33"/>
                  <a:gd name="T23" fmla="*/ 1 h 32"/>
                  <a:gd name="T24" fmla="*/ 0 w 33"/>
                  <a:gd name="T25" fmla="*/ 1 h 32"/>
                  <a:gd name="T26" fmla="*/ 0 w 33"/>
                  <a:gd name="T27" fmla="*/ 1 h 32"/>
                  <a:gd name="T28" fmla="*/ 0 w 33"/>
                  <a:gd name="T29" fmla="*/ 1 h 32"/>
                  <a:gd name="T30" fmla="*/ 0 w 33"/>
                  <a:gd name="T31" fmla="*/ 1 h 32"/>
                  <a:gd name="T32" fmla="*/ 0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19"/>
                    </a:moveTo>
                    <a:lnTo>
                      <a:pt x="33" y="13"/>
                    </a:lnTo>
                    <a:lnTo>
                      <a:pt x="30" y="7"/>
                    </a:lnTo>
                    <a:lnTo>
                      <a:pt x="26" y="2"/>
                    </a:lnTo>
                    <a:lnTo>
                      <a:pt x="20" y="0"/>
                    </a:lnTo>
                    <a:lnTo>
                      <a:pt x="13" y="0"/>
                    </a:lnTo>
                    <a:lnTo>
                      <a:pt x="7" y="1"/>
                    </a:lnTo>
                    <a:lnTo>
                      <a:pt x="3" y="6"/>
                    </a:lnTo>
                    <a:lnTo>
                      <a:pt x="0" y="11"/>
                    </a:lnTo>
                    <a:lnTo>
                      <a:pt x="0" y="18"/>
                    </a:lnTo>
                    <a:lnTo>
                      <a:pt x="1" y="24"/>
                    </a:lnTo>
                    <a:lnTo>
                      <a:pt x="6" y="29"/>
                    </a:lnTo>
                    <a:lnTo>
                      <a:pt x="12" y="32"/>
                    </a:lnTo>
                    <a:lnTo>
                      <a:pt x="19" y="32"/>
                    </a:lnTo>
                    <a:lnTo>
                      <a:pt x="25" y="30"/>
                    </a:lnTo>
                    <a:lnTo>
                      <a:pt x="29" y="25"/>
                    </a:lnTo>
                    <a:lnTo>
                      <a:pt x="33" y="1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135" name="Freeform 144"/>
              <p:cNvSpPr/>
              <p:nvPr/>
            </p:nvSpPr>
            <p:spPr bwMode="auto">
              <a:xfrm>
                <a:off x="3671" y="4153"/>
                <a:ext cx="16" cy="17"/>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6" y="3"/>
                    </a:lnTo>
                    <a:lnTo>
                      <a:pt x="20" y="0"/>
                    </a:lnTo>
                    <a:lnTo>
                      <a:pt x="14" y="0"/>
                    </a:lnTo>
                    <a:lnTo>
                      <a:pt x="8" y="1"/>
                    </a:lnTo>
                    <a:lnTo>
                      <a:pt x="4" y="6"/>
                    </a:lnTo>
                    <a:lnTo>
                      <a:pt x="0" y="11"/>
                    </a:lnTo>
                    <a:lnTo>
                      <a:pt x="0" y="18"/>
                    </a:lnTo>
                    <a:lnTo>
                      <a:pt x="1" y="24"/>
                    </a:lnTo>
                    <a:lnTo>
                      <a:pt x="6" y="29"/>
                    </a:lnTo>
                    <a:lnTo>
                      <a:pt x="12" y="32"/>
                    </a:lnTo>
                    <a:lnTo>
                      <a:pt x="19" y="32"/>
                    </a:lnTo>
                    <a:lnTo>
                      <a:pt x="24" y="30"/>
                    </a:lnTo>
                    <a:lnTo>
                      <a:pt x="29" y="25"/>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136" name="Freeform 145"/>
              <p:cNvSpPr/>
              <p:nvPr/>
            </p:nvSpPr>
            <p:spPr bwMode="auto">
              <a:xfrm>
                <a:off x="3772" y="4256"/>
                <a:ext cx="17" cy="16"/>
              </a:xfrm>
              <a:custGeom>
                <a:avLst/>
                <a:gdLst>
                  <a:gd name="T0" fmla="*/ 1 w 33"/>
                  <a:gd name="T1" fmla="*/ 1 h 32"/>
                  <a:gd name="T2" fmla="*/ 1 w 33"/>
                  <a:gd name="T3" fmla="*/ 1 h 32"/>
                  <a:gd name="T4" fmla="*/ 1 w 33"/>
                  <a:gd name="T5" fmla="*/ 1 h 32"/>
                  <a:gd name="T6" fmla="*/ 1 w 33"/>
                  <a:gd name="T7" fmla="*/ 1 h 32"/>
                  <a:gd name="T8" fmla="*/ 1 w 33"/>
                  <a:gd name="T9" fmla="*/ 0 h 32"/>
                  <a:gd name="T10" fmla="*/ 1 w 33"/>
                  <a:gd name="T11" fmla="*/ 0 h 32"/>
                  <a:gd name="T12" fmla="*/ 1 w 33"/>
                  <a:gd name="T13" fmla="*/ 1 h 32"/>
                  <a:gd name="T14" fmla="*/ 1 w 33"/>
                  <a:gd name="T15" fmla="*/ 1 h 32"/>
                  <a:gd name="T16" fmla="*/ 0 w 33"/>
                  <a:gd name="T17" fmla="*/ 1 h 32"/>
                  <a:gd name="T18" fmla="*/ 0 w 33"/>
                  <a:gd name="T19" fmla="*/ 1 h 32"/>
                  <a:gd name="T20" fmla="*/ 1 w 33"/>
                  <a:gd name="T21" fmla="*/ 1 h 32"/>
                  <a:gd name="T22" fmla="*/ 1 w 33"/>
                  <a:gd name="T23" fmla="*/ 1 h 32"/>
                  <a:gd name="T24" fmla="*/ 1 w 33"/>
                  <a:gd name="T25" fmla="*/ 1 h 32"/>
                  <a:gd name="T26" fmla="*/ 1 w 33"/>
                  <a:gd name="T27" fmla="*/ 1 h 32"/>
                  <a:gd name="T28" fmla="*/ 1 w 33"/>
                  <a:gd name="T29" fmla="*/ 1 h 32"/>
                  <a:gd name="T30" fmla="*/ 1 w 33"/>
                  <a:gd name="T31" fmla="*/ 1 h 32"/>
                  <a:gd name="T32" fmla="*/ 1 w 3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2">
                    <a:moveTo>
                      <a:pt x="33" y="20"/>
                    </a:moveTo>
                    <a:lnTo>
                      <a:pt x="33" y="14"/>
                    </a:lnTo>
                    <a:lnTo>
                      <a:pt x="31" y="8"/>
                    </a:lnTo>
                    <a:lnTo>
                      <a:pt x="26" y="4"/>
                    </a:lnTo>
                    <a:lnTo>
                      <a:pt x="20" y="0"/>
                    </a:lnTo>
                    <a:lnTo>
                      <a:pt x="14" y="0"/>
                    </a:lnTo>
                    <a:lnTo>
                      <a:pt x="8" y="1"/>
                    </a:lnTo>
                    <a:lnTo>
                      <a:pt x="3" y="6"/>
                    </a:lnTo>
                    <a:lnTo>
                      <a:pt x="0" y="12"/>
                    </a:lnTo>
                    <a:lnTo>
                      <a:pt x="0" y="19"/>
                    </a:lnTo>
                    <a:lnTo>
                      <a:pt x="2" y="24"/>
                    </a:lnTo>
                    <a:lnTo>
                      <a:pt x="7" y="29"/>
                    </a:lnTo>
                    <a:lnTo>
                      <a:pt x="12" y="32"/>
                    </a:lnTo>
                    <a:lnTo>
                      <a:pt x="19" y="32"/>
                    </a:lnTo>
                    <a:lnTo>
                      <a:pt x="25" y="30"/>
                    </a:lnTo>
                    <a:lnTo>
                      <a:pt x="30" y="26"/>
                    </a:lnTo>
                    <a:lnTo>
                      <a:pt x="33"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137" name="Freeform 146"/>
              <p:cNvSpPr/>
              <p:nvPr/>
            </p:nvSpPr>
            <p:spPr bwMode="auto">
              <a:xfrm>
                <a:off x="3768" y="4216"/>
                <a:ext cx="17" cy="16"/>
              </a:xfrm>
              <a:custGeom>
                <a:avLst/>
                <a:gdLst>
                  <a:gd name="T0" fmla="*/ 1 w 32"/>
                  <a:gd name="T1" fmla="*/ 0 h 33"/>
                  <a:gd name="T2" fmla="*/ 1 w 32"/>
                  <a:gd name="T3" fmla="*/ 0 h 33"/>
                  <a:gd name="T4" fmla="*/ 1 w 32"/>
                  <a:gd name="T5" fmla="*/ 0 h 33"/>
                  <a:gd name="T6" fmla="*/ 1 w 32"/>
                  <a:gd name="T7" fmla="*/ 0 h 33"/>
                  <a:gd name="T8" fmla="*/ 1 w 32"/>
                  <a:gd name="T9" fmla="*/ 0 h 33"/>
                  <a:gd name="T10" fmla="*/ 1 w 32"/>
                  <a:gd name="T11" fmla="*/ 0 h 33"/>
                  <a:gd name="T12" fmla="*/ 1 w 32"/>
                  <a:gd name="T13" fmla="*/ 0 h 33"/>
                  <a:gd name="T14" fmla="*/ 1 w 32"/>
                  <a:gd name="T15" fmla="*/ 0 h 33"/>
                  <a:gd name="T16" fmla="*/ 0 w 32"/>
                  <a:gd name="T17" fmla="*/ 0 h 33"/>
                  <a:gd name="T18" fmla="*/ 0 w 32"/>
                  <a:gd name="T19" fmla="*/ 0 h 33"/>
                  <a:gd name="T20" fmla="*/ 1 w 32"/>
                  <a:gd name="T21" fmla="*/ 0 h 33"/>
                  <a:gd name="T22" fmla="*/ 1 w 32"/>
                  <a:gd name="T23" fmla="*/ 0 h 33"/>
                  <a:gd name="T24" fmla="*/ 1 w 32"/>
                  <a:gd name="T25" fmla="*/ 0 h 33"/>
                  <a:gd name="T26" fmla="*/ 1 w 32"/>
                  <a:gd name="T27" fmla="*/ 0 h 33"/>
                  <a:gd name="T28" fmla="*/ 1 w 32"/>
                  <a:gd name="T29" fmla="*/ 0 h 33"/>
                  <a:gd name="T30" fmla="*/ 1 w 32"/>
                  <a:gd name="T31" fmla="*/ 0 h 33"/>
                  <a:gd name="T32" fmla="*/ 1 w 32"/>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1" y="9"/>
                    </a:lnTo>
                    <a:lnTo>
                      <a:pt x="26" y="4"/>
                    </a:lnTo>
                    <a:lnTo>
                      <a:pt x="21" y="0"/>
                    </a:lnTo>
                    <a:lnTo>
                      <a:pt x="14" y="0"/>
                    </a:lnTo>
                    <a:lnTo>
                      <a:pt x="8" y="3"/>
                    </a:lnTo>
                    <a:lnTo>
                      <a:pt x="3" y="7"/>
                    </a:lnTo>
                    <a:lnTo>
                      <a:pt x="0" y="13"/>
                    </a:lnTo>
                    <a:lnTo>
                      <a:pt x="0" y="20"/>
                    </a:lnTo>
                    <a:lnTo>
                      <a:pt x="2" y="26"/>
                    </a:lnTo>
                    <a:lnTo>
                      <a:pt x="7" y="30"/>
                    </a:lnTo>
                    <a:lnTo>
                      <a:pt x="13" y="33"/>
                    </a:lnTo>
                    <a:lnTo>
                      <a:pt x="18" y="33"/>
                    </a:lnTo>
                    <a:lnTo>
                      <a:pt x="24" y="32"/>
                    </a:lnTo>
                    <a:lnTo>
                      <a:pt x="29"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138" name="Freeform 147"/>
              <p:cNvSpPr/>
              <p:nvPr/>
            </p:nvSpPr>
            <p:spPr bwMode="auto">
              <a:xfrm>
                <a:off x="3774" y="4175"/>
                <a:ext cx="16" cy="17"/>
              </a:xfrm>
              <a:custGeom>
                <a:avLst/>
                <a:gdLst>
                  <a:gd name="T0" fmla="*/ 0 w 33"/>
                  <a:gd name="T1" fmla="*/ 1 h 33"/>
                  <a:gd name="T2" fmla="*/ 0 w 33"/>
                  <a:gd name="T3" fmla="*/ 1 h 33"/>
                  <a:gd name="T4" fmla="*/ 0 w 33"/>
                  <a:gd name="T5" fmla="*/ 1 h 33"/>
                  <a:gd name="T6" fmla="*/ 0 w 33"/>
                  <a:gd name="T7" fmla="*/ 1 h 33"/>
                  <a:gd name="T8" fmla="*/ 0 w 33"/>
                  <a:gd name="T9" fmla="*/ 0 h 33"/>
                  <a:gd name="T10" fmla="*/ 0 w 33"/>
                  <a:gd name="T11" fmla="*/ 0 h 33"/>
                  <a:gd name="T12" fmla="*/ 0 w 33"/>
                  <a:gd name="T13" fmla="*/ 1 h 33"/>
                  <a:gd name="T14" fmla="*/ 0 w 33"/>
                  <a:gd name="T15" fmla="*/ 1 h 33"/>
                  <a:gd name="T16" fmla="*/ 0 w 33"/>
                  <a:gd name="T17" fmla="*/ 1 h 33"/>
                  <a:gd name="T18" fmla="*/ 0 w 33"/>
                  <a:gd name="T19" fmla="*/ 1 h 33"/>
                  <a:gd name="T20" fmla="*/ 0 w 33"/>
                  <a:gd name="T21" fmla="*/ 1 h 33"/>
                  <a:gd name="T22" fmla="*/ 0 w 33"/>
                  <a:gd name="T23" fmla="*/ 1 h 33"/>
                  <a:gd name="T24" fmla="*/ 0 w 33"/>
                  <a:gd name="T25" fmla="*/ 1 h 33"/>
                  <a:gd name="T26" fmla="*/ 0 w 33"/>
                  <a:gd name="T27" fmla="*/ 1 h 33"/>
                  <a:gd name="T28" fmla="*/ 0 w 33"/>
                  <a:gd name="T29" fmla="*/ 1 h 33"/>
                  <a:gd name="T30" fmla="*/ 0 w 33"/>
                  <a:gd name="T31" fmla="*/ 1 h 33"/>
                  <a:gd name="T32" fmla="*/ 0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33" y="21"/>
                    </a:moveTo>
                    <a:lnTo>
                      <a:pt x="33" y="14"/>
                    </a:lnTo>
                    <a:lnTo>
                      <a:pt x="30" y="8"/>
                    </a:lnTo>
                    <a:lnTo>
                      <a:pt x="27" y="3"/>
                    </a:lnTo>
                    <a:lnTo>
                      <a:pt x="21" y="0"/>
                    </a:lnTo>
                    <a:lnTo>
                      <a:pt x="14" y="0"/>
                    </a:lnTo>
                    <a:lnTo>
                      <a:pt x="8" y="2"/>
                    </a:lnTo>
                    <a:lnTo>
                      <a:pt x="4" y="7"/>
                    </a:lnTo>
                    <a:lnTo>
                      <a:pt x="0" y="12"/>
                    </a:lnTo>
                    <a:lnTo>
                      <a:pt x="0" y="19"/>
                    </a:lnTo>
                    <a:lnTo>
                      <a:pt x="3" y="25"/>
                    </a:lnTo>
                    <a:lnTo>
                      <a:pt x="6" y="30"/>
                    </a:lnTo>
                    <a:lnTo>
                      <a:pt x="12" y="33"/>
                    </a:lnTo>
                    <a:lnTo>
                      <a:pt x="19" y="33"/>
                    </a:lnTo>
                    <a:lnTo>
                      <a:pt x="25" y="31"/>
                    </a:lnTo>
                    <a:lnTo>
                      <a:pt x="29" y="26"/>
                    </a:lnTo>
                    <a:lnTo>
                      <a:pt x="33"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139" name="Freeform 148"/>
              <p:cNvSpPr/>
              <p:nvPr/>
            </p:nvSpPr>
            <p:spPr bwMode="auto">
              <a:xfrm>
                <a:off x="3789" y="4136"/>
                <a:ext cx="16" cy="17"/>
              </a:xfrm>
              <a:custGeom>
                <a:avLst/>
                <a:gdLst>
                  <a:gd name="T0" fmla="*/ 1 w 32"/>
                  <a:gd name="T1" fmla="*/ 1 h 34"/>
                  <a:gd name="T2" fmla="*/ 1 w 32"/>
                  <a:gd name="T3" fmla="*/ 1 h 34"/>
                  <a:gd name="T4" fmla="*/ 1 w 32"/>
                  <a:gd name="T5" fmla="*/ 1 h 34"/>
                  <a:gd name="T6" fmla="*/ 1 w 32"/>
                  <a:gd name="T7" fmla="*/ 1 h 34"/>
                  <a:gd name="T8" fmla="*/ 1 w 32"/>
                  <a:gd name="T9" fmla="*/ 0 h 34"/>
                  <a:gd name="T10" fmla="*/ 1 w 32"/>
                  <a:gd name="T11" fmla="*/ 0 h 34"/>
                  <a:gd name="T12" fmla="*/ 1 w 32"/>
                  <a:gd name="T13" fmla="*/ 1 h 34"/>
                  <a:gd name="T14" fmla="*/ 1 w 32"/>
                  <a:gd name="T15" fmla="*/ 1 h 34"/>
                  <a:gd name="T16" fmla="*/ 0 w 32"/>
                  <a:gd name="T17" fmla="*/ 1 h 34"/>
                  <a:gd name="T18" fmla="*/ 0 w 32"/>
                  <a:gd name="T19" fmla="*/ 1 h 34"/>
                  <a:gd name="T20" fmla="*/ 1 w 32"/>
                  <a:gd name="T21" fmla="*/ 1 h 34"/>
                  <a:gd name="T22" fmla="*/ 1 w 32"/>
                  <a:gd name="T23" fmla="*/ 1 h 34"/>
                  <a:gd name="T24" fmla="*/ 1 w 32"/>
                  <a:gd name="T25" fmla="*/ 1 h 34"/>
                  <a:gd name="T26" fmla="*/ 1 w 32"/>
                  <a:gd name="T27" fmla="*/ 1 h 34"/>
                  <a:gd name="T28" fmla="*/ 1 w 32"/>
                  <a:gd name="T29" fmla="*/ 1 h 34"/>
                  <a:gd name="T30" fmla="*/ 1 w 32"/>
                  <a:gd name="T31" fmla="*/ 1 h 34"/>
                  <a:gd name="T32" fmla="*/ 1 w 32"/>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4">
                    <a:moveTo>
                      <a:pt x="32" y="21"/>
                    </a:moveTo>
                    <a:lnTo>
                      <a:pt x="32" y="14"/>
                    </a:lnTo>
                    <a:lnTo>
                      <a:pt x="31" y="8"/>
                    </a:lnTo>
                    <a:lnTo>
                      <a:pt x="27" y="4"/>
                    </a:lnTo>
                    <a:lnTo>
                      <a:pt x="21" y="0"/>
                    </a:lnTo>
                    <a:lnTo>
                      <a:pt x="14" y="0"/>
                    </a:lnTo>
                    <a:lnTo>
                      <a:pt x="8" y="3"/>
                    </a:lnTo>
                    <a:lnTo>
                      <a:pt x="4" y="7"/>
                    </a:lnTo>
                    <a:lnTo>
                      <a:pt x="0" y="13"/>
                    </a:lnTo>
                    <a:lnTo>
                      <a:pt x="0" y="20"/>
                    </a:lnTo>
                    <a:lnTo>
                      <a:pt x="2" y="26"/>
                    </a:lnTo>
                    <a:lnTo>
                      <a:pt x="7" y="30"/>
                    </a:lnTo>
                    <a:lnTo>
                      <a:pt x="13" y="34"/>
                    </a:lnTo>
                    <a:lnTo>
                      <a:pt x="20" y="34"/>
                    </a:lnTo>
                    <a:lnTo>
                      <a:pt x="25" y="32"/>
                    </a:lnTo>
                    <a:lnTo>
                      <a:pt x="30" y="27"/>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140" name="Freeform 149"/>
              <p:cNvSpPr/>
              <p:nvPr/>
            </p:nvSpPr>
            <p:spPr bwMode="auto">
              <a:xfrm>
                <a:off x="3842" y="4235"/>
                <a:ext cx="17" cy="16"/>
              </a:xfrm>
              <a:custGeom>
                <a:avLst/>
                <a:gdLst>
                  <a:gd name="T0" fmla="*/ 1 w 34"/>
                  <a:gd name="T1" fmla="*/ 1 h 32"/>
                  <a:gd name="T2" fmla="*/ 1 w 34"/>
                  <a:gd name="T3" fmla="*/ 1 h 32"/>
                  <a:gd name="T4" fmla="*/ 1 w 34"/>
                  <a:gd name="T5" fmla="*/ 1 h 32"/>
                  <a:gd name="T6" fmla="*/ 1 w 34"/>
                  <a:gd name="T7" fmla="*/ 1 h 32"/>
                  <a:gd name="T8" fmla="*/ 1 w 34"/>
                  <a:gd name="T9" fmla="*/ 0 h 32"/>
                  <a:gd name="T10" fmla="*/ 1 w 34"/>
                  <a:gd name="T11" fmla="*/ 0 h 32"/>
                  <a:gd name="T12" fmla="*/ 1 w 34"/>
                  <a:gd name="T13" fmla="*/ 1 h 32"/>
                  <a:gd name="T14" fmla="*/ 1 w 34"/>
                  <a:gd name="T15" fmla="*/ 1 h 32"/>
                  <a:gd name="T16" fmla="*/ 0 w 34"/>
                  <a:gd name="T17" fmla="*/ 1 h 32"/>
                  <a:gd name="T18" fmla="*/ 0 w 34"/>
                  <a:gd name="T19" fmla="*/ 1 h 32"/>
                  <a:gd name="T20" fmla="*/ 1 w 34"/>
                  <a:gd name="T21" fmla="*/ 1 h 32"/>
                  <a:gd name="T22" fmla="*/ 1 w 34"/>
                  <a:gd name="T23" fmla="*/ 1 h 32"/>
                  <a:gd name="T24" fmla="*/ 1 w 34"/>
                  <a:gd name="T25" fmla="*/ 1 h 32"/>
                  <a:gd name="T26" fmla="*/ 1 w 34"/>
                  <a:gd name="T27" fmla="*/ 1 h 32"/>
                  <a:gd name="T28" fmla="*/ 1 w 34"/>
                  <a:gd name="T29" fmla="*/ 1 h 32"/>
                  <a:gd name="T30" fmla="*/ 1 w 34"/>
                  <a:gd name="T31" fmla="*/ 1 h 32"/>
                  <a:gd name="T32" fmla="*/ 1 w 34"/>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2">
                    <a:moveTo>
                      <a:pt x="34" y="20"/>
                    </a:moveTo>
                    <a:lnTo>
                      <a:pt x="34" y="14"/>
                    </a:lnTo>
                    <a:lnTo>
                      <a:pt x="31" y="8"/>
                    </a:lnTo>
                    <a:lnTo>
                      <a:pt x="27" y="3"/>
                    </a:lnTo>
                    <a:lnTo>
                      <a:pt x="21" y="0"/>
                    </a:lnTo>
                    <a:lnTo>
                      <a:pt x="14" y="0"/>
                    </a:lnTo>
                    <a:lnTo>
                      <a:pt x="8" y="2"/>
                    </a:lnTo>
                    <a:lnTo>
                      <a:pt x="4" y="7"/>
                    </a:lnTo>
                    <a:lnTo>
                      <a:pt x="0" y="12"/>
                    </a:lnTo>
                    <a:lnTo>
                      <a:pt x="0" y="18"/>
                    </a:lnTo>
                    <a:lnTo>
                      <a:pt x="3" y="24"/>
                    </a:lnTo>
                    <a:lnTo>
                      <a:pt x="7" y="29"/>
                    </a:lnTo>
                    <a:lnTo>
                      <a:pt x="13" y="32"/>
                    </a:lnTo>
                    <a:lnTo>
                      <a:pt x="20" y="32"/>
                    </a:lnTo>
                    <a:lnTo>
                      <a:pt x="26" y="31"/>
                    </a:lnTo>
                    <a:lnTo>
                      <a:pt x="30" y="26"/>
                    </a:lnTo>
                    <a:lnTo>
                      <a:pt x="34"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141" name="Freeform 150"/>
              <p:cNvSpPr/>
              <p:nvPr/>
            </p:nvSpPr>
            <p:spPr bwMode="auto">
              <a:xfrm>
                <a:off x="3857" y="4201"/>
                <a:ext cx="16" cy="16"/>
              </a:xfrm>
              <a:custGeom>
                <a:avLst/>
                <a:gdLst>
                  <a:gd name="T0" fmla="*/ 1 w 32"/>
                  <a:gd name="T1" fmla="*/ 1 h 32"/>
                  <a:gd name="T2" fmla="*/ 1 w 32"/>
                  <a:gd name="T3" fmla="*/ 1 h 32"/>
                  <a:gd name="T4" fmla="*/ 1 w 32"/>
                  <a:gd name="T5" fmla="*/ 1 h 32"/>
                  <a:gd name="T6" fmla="*/ 1 w 32"/>
                  <a:gd name="T7" fmla="*/ 1 h 32"/>
                  <a:gd name="T8" fmla="*/ 1 w 32"/>
                  <a:gd name="T9" fmla="*/ 0 h 32"/>
                  <a:gd name="T10" fmla="*/ 1 w 32"/>
                  <a:gd name="T11" fmla="*/ 0 h 32"/>
                  <a:gd name="T12" fmla="*/ 1 w 32"/>
                  <a:gd name="T13" fmla="*/ 1 h 32"/>
                  <a:gd name="T14" fmla="*/ 1 w 32"/>
                  <a:gd name="T15" fmla="*/ 1 h 32"/>
                  <a:gd name="T16" fmla="*/ 0 w 32"/>
                  <a:gd name="T17" fmla="*/ 1 h 32"/>
                  <a:gd name="T18" fmla="*/ 0 w 32"/>
                  <a:gd name="T19" fmla="*/ 1 h 32"/>
                  <a:gd name="T20" fmla="*/ 1 w 32"/>
                  <a:gd name="T21" fmla="*/ 1 h 32"/>
                  <a:gd name="T22" fmla="*/ 1 w 32"/>
                  <a:gd name="T23" fmla="*/ 1 h 32"/>
                  <a:gd name="T24" fmla="*/ 1 w 32"/>
                  <a:gd name="T25" fmla="*/ 1 h 32"/>
                  <a:gd name="T26" fmla="*/ 1 w 32"/>
                  <a:gd name="T27" fmla="*/ 1 h 32"/>
                  <a:gd name="T28" fmla="*/ 1 w 32"/>
                  <a:gd name="T29" fmla="*/ 1 h 32"/>
                  <a:gd name="T30" fmla="*/ 1 w 32"/>
                  <a:gd name="T31" fmla="*/ 1 h 32"/>
                  <a:gd name="T32" fmla="*/ 1 w 32"/>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2">
                    <a:moveTo>
                      <a:pt x="32" y="20"/>
                    </a:moveTo>
                    <a:lnTo>
                      <a:pt x="32" y="14"/>
                    </a:lnTo>
                    <a:lnTo>
                      <a:pt x="30" y="8"/>
                    </a:lnTo>
                    <a:lnTo>
                      <a:pt x="27" y="3"/>
                    </a:lnTo>
                    <a:lnTo>
                      <a:pt x="21" y="0"/>
                    </a:lnTo>
                    <a:lnTo>
                      <a:pt x="14" y="0"/>
                    </a:lnTo>
                    <a:lnTo>
                      <a:pt x="8" y="2"/>
                    </a:lnTo>
                    <a:lnTo>
                      <a:pt x="4" y="7"/>
                    </a:lnTo>
                    <a:lnTo>
                      <a:pt x="0" y="12"/>
                    </a:lnTo>
                    <a:lnTo>
                      <a:pt x="0" y="18"/>
                    </a:lnTo>
                    <a:lnTo>
                      <a:pt x="2" y="24"/>
                    </a:lnTo>
                    <a:lnTo>
                      <a:pt x="6" y="28"/>
                    </a:lnTo>
                    <a:lnTo>
                      <a:pt x="12" y="32"/>
                    </a:lnTo>
                    <a:lnTo>
                      <a:pt x="18" y="32"/>
                    </a:lnTo>
                    <a:lnTo>
                      <a:pt x="24" y="31"/>
                    </a:lnTo>
                    <a:lnTo>
                      <a:pt x="29" y="26"/>
                    </a:lnTo>
                    <a:lnTo>
                      <a:pt x="32"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142" name="Freeform 151"/>
              <p:cNvSpPr/>
              <p:nvPr/>
            </p:nvSpPr>
            <p:spPr bwMode="auto">
              <a:xfrm>
                <a:off x="3861" y="4164"/>
                <a:ext cx="16" cy="17"/>
              </a:xfrm>
              <a:custGeom>
                <a:avLst/>
                <a:gdLst>
                  <a:gd name="T0" fmla="*/ 1 w 32"/>
                  <a:gd name="T1" fmla="*/ 1 h 33"/>
                  <a:gd name="T2" fmla="*/ 1 w 32"/>
                  <a:gd name="T3" fmla="*/ 1 h 33"/>
                  <a:gd name="T4" fmla="*/ 1 w 32"/>
                  <a:gd name="T5" fmla="*/ 1 h 33"/>
                  <a:gd name="T6" fmla="*/ 1 w 32"/>
                  <a:gd name="T7" fmla="*/ 1 h 33"/>
                  <a:gd name="T8" fmla="*/ 1 w 32"/>
                  <a:gd name="T9" fmla="*/ 0 h 33"/>
                  <a:gd name="T10" fmla="*/ 1 w 32"/>
                  <a:gd name="T11" fmla="*/ 0 h 33"/>
                  <a:gd name="T12" fmla="*/ 1 w 32"/>
                  <a:gd name="T13" fmla="*/ 1 h 33"/>
                  <a:gd name="T14" fmla="*/ 1 w 32"/>
                  <a:gd name="T15" fmla="*/ 1 h 33"/>
                  <a:gd name="T16" fmla="*/ 0 w 32"/>
                  <a:gd name="T17" fmla="*/ 1 h 33"/>
                  <a:gd name="T18" fmla="*/ 0 w 32"/>
                  <a:gd name="T19" fmla="*/ 1 h 33"/>
                  <a:gd name="T20" fmla="*/ 1 w 32"/>
                  <a:gd name="T21" fmla="*/ 1 h 33"/>
                  <a:gd name="T22" fmla="*/ 1 w 32"/>
                  <a:gd name="T23" fmla="*/ 1 h 33"/>
                  <a:gd name="T24" fmla="*/ 1 w 32"/>
                  <a:gd name="T25" fmla="*/ 1 h 33"/>
                  <a:gd name="T26" fmla="*/ 1 w 32"/>
                  <a:gd name="T27" fmla="*/ 1 h 33"/>
                  <a:gd name="T28" fmla="*/ 1 w 32"/>
                  <a:gd name="T29" fmla="*/ 1 h 33"/>
                  <a:gd name="T30" fmla="*/ 1 w 32"/>
                  <a:gd name="T31" fmla="*/ 1 h 33"/>
                  <a:gd name="T32" fmla="*/ 1 w 32"/>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33">
                    <a:moveTo>
                      <a:pt x="32" y="21"/>
                    </a:moveTo>
                    <a:lnTo>
                      <a:pt x="32" y="14"/>
                    </a:lnTo>
                    <a:lnTo>
                      <a:pt x="30" y="8"/>
                    </a:lnTo>
                    <a:lnTo>
                      <a:pt x="27" y="3"/>
                    </a:lnTo>
                    <a:lnTo>
                      <a:pt x="21" y="0"/>
                    </a:lnTo>
                    <a:lnTo>
                      <a:pt x="14" y="0"/>
                    </a:lnTo>
                    <a:lnTo>
                      <a:pt x="8" y="2"/>
                    </a:lnTo>
                    <a:lnTo>
                      <a:pt x="4" y="7"/>
                    </a:lnTo>
                    <a:lnTo>
                      <a:pt x="0" y="13"/>
                    </a:lnTo>
                    <a:lnTo>
                      <a:pt x="0" y="19"/>
                    </a:lnTo>
                    <a:lnTo>
                      <a:pt x="2" y="25"/>
                    </a:lnTo>
                    <a:lnTo>
                      <a:pt x="6" y="30"/>
                    </a:lnTo>
                    <a:lnTo>
                      <a:pt x="12" y="33"/>
                    </a:lnTo>
                    <a:lnTo>
                      <a:pt x="19" y="33"/>
                    </a:lnTo>
                    <a:lnTo>
                      <a:pt x="24" y="31"/>
                    </a:lnTo>
                    <a:lnTo>
                      <a:pt x="29" y="26"/>
                    </a:lnTo>
                    <a:lnTo>
                      <a:pt x="32" y="2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143" name="Freeform 152"/>
              <p:cNvSpPr/>
              <p:nvPr/>
            </p:nvSpPr>
            <p:spPr bwMode="auto">
              <a:xfrm>
                <a:off x="4066" y="4265"/>
                <a:ext cx="40" cy="40"/>
              </a:xfrm>
              <a:custGeom>
                <a:avLst/>
                <a:gdLst>
                  <a:gd name="T0" fmla="*/ 1 w 80"/>
                  <a:gd name="T1" fmla="*/ 0 h 80"/>
                  <a:gd name="T2" fmla="*/ 1 w 80"/>
                  <a:gd name="T3" fmla="*/ 0 h 80"/>
                  <a:gd name="T4" fmla="*/ 1 w 80"/>
                  <a:gd name="T5" fmla="*/ 1 h 80"/>
                  <a:gd name="T6" fmla="*/ 1 w 80"/>
                  <a:gd name="T7" fmla="*/ 1 h 80"/>
                  <a:gd name="T8" fmla="*/ 1 w 80"/>
                  <a:gd name="T9" fmla="*/ 1 h 80"/>
                  <a:gd name="T10" fmla="*/ 1 w 80"/>
                  <a:gd name="T11" fmla="*/ 1 h 80"/>
                  <a:gd name="T12" fmla="*/ 1 w 80"/>
                  <a:gd name="T13" fmla="*/ 1 h 80"/>
                  <a:gd name="T14" fmla="*/ 1 w 80"/>
                  <a:gd name="T15" fmla="*/ 1 h 80"/>
                  <a:gd name="T16" fmla="*/ 0 w 80"/>
                  <a:gd name="T17" fmla="*/ 1 h 80"/>
                  <a:gd name="T18" fmla="*/ 0 w 80"/>
                  <a:gd name="T19" fmla="*/ 1 h 80"/>
                  <a:gd name="T20" fmla="*/ 0 w 80"/>
                  <a:gd name="T21" fmla="*/ 1 h 80"/>
                  <a:gd name="T22" fmla="*/ 1 w 80"/>
                  <a:gd name="T23" fmla="*/ 1 h 80"/>
                  <a:gd name="T24" fmla="*/ 1 w 80"/>
                  <a:gd name="T25" fmla="*/ 1 h 80"/>
                  <a:gd name="T26" fmla="*/ 1 w 80"/>
                  <a:gd name="T27" fmla="*/ 1 h 80"/>
                  <a:gd name="T28" fmla="*/ 1 w 80"/>
                  <a:gd name="T29" fmla="*/ 1 h 80"/>
                  <a:gd name="T30" fmla="*/ 1 w 80"/>
                  <a:gd name="T31" fmla="*/ 1 h 80"/>
                  <a:gd name="T32" fmla="*/ 1 w 80"/>
                  <a:gd name="T33" fmla="*/ 1 h 80"/>
                  <a:gd name="T34" fmla="*/ 1 w 80"/>
                  <a:gd name="T35" fmla="*/ 1 h 80"/>
                  <a:gd name="T36" fmla="*/ 1 w 80"/>
                  <a:gd name="T37" fmla="*/ 1 h 80"/>
                  <a:gd name="T38" fmla="*/ 1 w 80"/>
                  <a:gd name="T39" fmla="*/ 1 h 80"/>
                  <a:gd name="T40" fmla="*/ 1 w 80"/>
                  <a:gd name="T41" fmla="*/ 1 h 80"/>
                  <a:gd name="T42" fmla="*/ 1 w 80"/>
                  <a:gd name="T43" fmla="*/ 1 h 80"/>
                  <a:gd name="T44" fmla="*/ 1 w 80"/>
                  <a:gd name="T45" fmla="*/ 1 h 80"/>
                  <a:gd name="T46" fmla="*/ 1 w 80"/>
                  <a:gd name="T47" fmla="*/ 1 h 80"/>
                  <a:gd name="T48" fmla="*/ 1 w 80"/>
                  <a:gd name="T49" fmla="*/ 1 h 80"/>
                  <a:gd name="T50" fmla="*/ 1 w 80"/>
                  <a:gd name="T51" fmla="*/ 1 h 80"/>
                  <a:gd name="T52" fmla="*/ 1 w 80"/>
                  <a:gd name="T53" fmla="*/ 1 h 80"/>
                  <a:gd name="T54" fmla="*/ 1 w 80"/>
                  <a:gd name="T55" fmla="*/ 1 h 80"/>
                  <a:gd name="T56" fmla="*/ 1 w 80"/>
                  <a:gd name="T57" fmla="*/ 1 h 80"/>
                  <a:gd name="T58" fmla="*/ 1 w 80"/>
                  <a:gd name="T59" fmla="*/ 1 h 80"/>
                  <a:gd name="T60" fmla="*/ 1 w 80"/>
                  <a:gd name="T61" fmla="*/ 1 h 80"/>
                  <a:gd name="T62" fmla="*/ 1 w 80"/>
                  <a:gd name="T63" fmla="*/ 1 h 80"/>
                  <a:gd name="T64" fmla="*/ 1 w 80"/>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80">
                    <a:moveTo>
                      <a:pt x="46" y="0"/>
                    </a:moveTo>
                    <a:lnTo>
                      <a:pt x="38" y="0"/>
                    </a:lnTo>
                    <a:lnTo>
                      <a:pt x="30" y="2"/>
                    </a:lnTo>
                    <a:lnTo>
                      <a:pt x="23" y="4"/>
                    </a:lnTo>
                    <a:lnTo>
                      <a:pt x="16" y="7"/>
                    </a:lnTo>
                    <a:lnTo>
                      <a:pt x="11" y="12"/>
                    </a:lnTo>
                    <a:lnTo>
                      <a:pt x="6" y="19"/>
                    </a:lnTo>
                    <a:lnTo>
                      <a:pt x="3" y="26"/>
                    </a:lnTo>
                    <a:lnTo>
                      <a:pt x="0" y="33"/>
                    </a:lnTo>
                    <a:lnTo>
                      <a:pt x="0" y="41"/>
                    </a:lnTo>
                    <a:lnTo>
                      <a:pt x="0" y="49"/>
                    </a:lnTo>
                    <a:lnTo>
                      <a:pt x="4" y="56"/>
                    </a:lnTo>
                    <a:lnTo>
                      <a:pt x="7" y="63"/>
                    </a:lnTo>
                    <a:lnTo>
                      <a:pt x="12" y="69"/>
                    </a:lnTo>
                    <a:lnTo>
                      <a:pt x="18" y="74"/>
                    </a:lnTo>
                    <a:lnTo>
                      <a:pt x="24" y="78"/>
                    </a:lnTo>
                    <a:lnTo>
                      <a:pt x="32" y="80"/>
                    </a:lnTo>
                    <a:lnTo>
                      <a:pt x="41" y="80"/>
                    </a:lnTo>
                    <a:lnTo>
                      <a:pt x="49" y="79"/>
                    </a:lnTo>
                    <a:lnTo>
                      <a:pt x="56" y="77"/>
                    </a:lnTo>
                    <a:lnTo>
                      <a:pt x="62" y="73"/>
                    </a:lnTo>
                    <a:lnTo>
                      <a:pt x="68" y="67"/>
                    </a:lnTo>
                    <a:lnTo>
                      <a:pt x="73" y="62"/>
                    </a:lnTo>
                    <a:lnTo>
                      <a:pt x="76" y="55"/>
                    </a:lnTo>
                    <a:lnTo>
                      <a:pt x="79" y="47"/>
                    </a:lnTo>
                    <a:lnTo>
                      <a:pt x="80" y="39"/>
                    </a:lnTo>
                    <a:lnTo>
                      <a:pt x="79" y="30"/>
                    </a:lnTo>
                    <a:lnTo>
                      <a:pt x="76" y="24"/>
                    </a:lnTo>
                    <a:lnTo>
                      <a:pt x="73" y="17"/>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144" name="Freeform 153"/>
              <p:cNvSpPr/>
              <p:nvPr/>
            </p:nvSpPr>
            <p:spPr bwMode="auto">
              <a:xfrm>
                <a:off x="4136" y="4223"/>
                <a:ext cx="40" cy="39"/>
              </a:xfrm>
              <a:custGeom>
                <a:avLst/>
                <a:gdLst>
                  <a:gd name="T0" fmla="*/ 1 w 79"/>
                  <a:gd name="T1" fmla="*/ 0 h 80"/>
                  <a:gd name="T2" fmla="*/ 1 w 79"/>
                  <a:gd name="T3" fmla="*/ 0 h 80"/>
                  <a:gd name="T4" fmla="*/ 1 w 79"/>
                  <a:gd name="T5" fmla="*/ 0 h 80"/>
                  <a:gd name="T6" fmla="*/ 1 w 79"/>
                  <a:gd name="T7" fmla="*/ 0 h 80"/>
                  <a:gd name="T8" fmla="*/ 1 w 79"/>
                  <a:gd name="T9" fmla="*/ 0 h 80"/>
                  <a:gd name="T10" fmla="*/ 1 w 79"/>
                  <a:gd name="T11" fmla="*/ 0 h 80"/>
                  <a:gd name="T12" fmla="*/ 1 w 79"/>
                  <a:gd name="T13" fmla="*/ 0 h 80"/>
                  <a:gd name="T14" fmla="*/ 1 w 79"/>
                  <a:gd name="T15" fmla="*/ 0 h 80"/>
                  <a:gd name="T16" fmla="*/ 0 w 79"/>
                  <a:gd name="T17" fmla="*/ 0 h 80"/>
                  <a:gd name="T18" fmla="*/ 0 w 79"/>
                  <a:gd name="T19" fmla="*/ 0 h 80"/>
                  <a:gd name="T20" fmla="*/ 1 w 79"/>
                  <a:gd name="T21" fmla="*/ 0 h 80"/>
                  <a:gd name="T22" fmla="*/ 1 w 79"/>
                  <a:gd name="T23" fmla="*/ 0 h 80"/>
                  <a:gd name="T24" fmla="*/ 1 w 79"/>
                  <a:gd name="T25" fmla="*/ 0 h 80"/>
                  <a:gd name="T26" fmla="*/ 1 w 79"/>
                  <a:gd name="T27" fmla="*/ 0 h 80"/>
                  <a:gd name="T28" fmla="*/ 1 w 79"/>
                  <a:gd name="T29" fmla="*/ 0 h 80"/>
                  <a:gd name="T30" fmla="*/ 1 w 79"/>
                  <a:gd name="T31" fmla="*/ 0 h 80"/>
                  <a:gd name="T32" fmla="*/ 1 w 79"/>
                  <a:gd name="T33" fmla="*/ 0 h 80"/>
                  <a:gd name="T34" fmla="*/ 1 w 79"/>
                  <a:gd name="T35" fmla="*/ 0 h 80"/>
                  <a:gd name="T36" fmla="*/ 1 w 79"/>
                  <a:gd name="T37" fmla="*/ 0 h 80"/>
                  <a:gd name="T38" fmla="*/ 1 w 79"/>
                  <a:gd name="T39" fmla="*/ 0 h 80"/>
                  <a:gd name="T40" fmla="*/ 1 w 79"/>
                  <a:gd name="T41" fmla="*/ 0 h 80"/>
                  <a:gd name="T42" fmla="*/ 1 w 79"/>
                  <a:gd name="T43" fmla="*/ 0 h 80"/>
                  <a:gd name="T44" fmla="*/ 1 w 79"/>
                  <a:gd name="T45" fmla="*/ 0 h 80"/>
                  <a:gd name="T46" fmla="*/ 1 w 79"/>
                  <a:gd name="T47" fmla="*/ 0 h 80"/>
                  <a:gd name="T48" fmla="*/ 1 w 79"/>
                  <a:gd name="T49" fmla="*/ 0 h 80"/>
                  <a:gd name="T50" fmla="*/ 1 w 79"/>
                  <a:gd name="T51" fmla="*/ 0 h 80"/>
                  <a:gd name="T52" fmla="*/ 1 w 79"/>
                  <a:gd name="T53" fmla="*/ 0 h 80"/>
                  <a:gd name="T54" fmla="*/ 1 w 79"/>
                  <a:gd name="T55" fmla="*/ 0 h 80"/>
                  <a:gd name="T56" fmla="*/ 1 w 79"/>
                  <a:gd name="T57" fmla="*/ 0 h 80"/>
                  <a:gd name="T58" fmla="*/ 1 w 79"/>
                  <a:gd name="T59" fmla="*/ 0 h 80"/>
                  <a:gd name="T60" fmla="*/ 1 w 79"/>
                  <a:gd name="T61" fmla="*/ 0 h 80"/>
                  <a:gd name="T62" fmla="*/ 1 w 79"/>
                  <a:gd name="T63" fmla="*/ 0 h 80"/>
                  <a:gd name="T64" fmla="*/ 1 w 79"/>
                  <a:gd name="T65" fmla="*/ 0 h 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 h="80">
                    <a:moveTo>
                      <a:pt x="47" y="0"/>
                    </a:moveTo>
                    <a:lnTo>
                      <a:pt x="39" y="0"/>
                    </a:lnTo>
                    <a:lnTo>
                      <a:pt x="31" y="1"/>
                    </a:lnTo>
                    <a:lnTo>
                      <a:pt x="24" y="4"/>
                    </a:lnTo>
                    <a:lnTo>
                      <a:pt x="17" y="7"/>
                    </a:lnTo>
                    <a:lnTo>
                      <a:pt x="11" y="13"/>
                    </a:lnTo>
                    <a:lnTo>
                      <a:pt x="5" y="19"/>
                    </a:lnTo>
                    <a:lnTo>
                      <a:pt x="2" y="26"/>
                    </a:lnTo>
                    <a:lnTo>
                      <a:pt x="0" y="34"/>
                    </a:lnTo>
                    <a:lnTo>
                      <a:pt x="0" y="42"/>
                    </a:lnTo>
                    <a:lnTo>
                      <a:pt x="1" y="49"/>
                    </a:lnTo>
                    <a:lnTo>
                      <a:pt x="3" y="57"/>
                    </a:lnTo>
                    <a:lnTo>
                      <a:pt x="7" y="63"/>
                    </a:lnTo>
                    <a:lnTo>
                      <a:pt x="12" y="68"/>
                    </a:lnTo>
                    <a:lnTo>
                      <a:pt x="18" y="74"/>
                    </a:lnTo>
                    <a:lnTo>
                      <a:pt x="25" y="78"/>
                    </a:lnTo>
                    <a:lnTo>
                      <a:pt x="33" y="80"/>
                    </a:lnTo>
                    <a:lnTo>
                      <a:pt x="41" y="80"/>
                    </a:lnTo>
                    <a:lnTo>
                      <a:pt x="49" y="79"/>
                    </a:lnTo>
                    <a:lnTo>
                      <a:pt x="56" y="76"/>
                    </a:lnTo>
                    <a:lnTo>
                      <a:pt x="63" y="73"/>
                    </a:lnTo>
                    <a:lnTo>
                      <a:pt x="69" y="67"/>
                    </a:lnTo>
                    <a:lnTo>
                      <a:pt x="73" y="61"/>
                    </a:lnTo>
                    <a:lnTo>
                      <a:pt x="77" y="55"/>
                    </a:lnTo>
                    <a:lnTo>
                      <a:pt x="79" y="46"/>
                    </a:lnTo>
                    <a:lnTo>
                      <a:pt x="79" y="38"/>
                    </a:lnTo>
                    <a:lnTo>
                      <a:pt x="78" y="31"/>
                    </a:lnTo>
                    <a:lnTo>
                      <a:pt x="76" y="23"/>
                    </a:lnTo>
                    <a:lnTo>
                      <a:pt x="72" y="18"/>
                    </a:lnTo>
                    <a:lnTo>
                      <a:pt x="68" y="12"/>
                    </a:lnTo>
                    <a:lnTo>
                      <a:pt x="61" y="6"/>
                    </a:lnTo>
                    <a:lnTo>
                      <a:pt x="54" y="3"/>
                    </a:lnTo>
                    <a:lnTo>
                      <a:pt x="47"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145" name="Freeform 154"/>
              <p:cNvSpPr/>
              <p:nvPr/>
            </p:nvSpPr>
            <p:spPr bwMode="auto">
              <a:xfrm>
                <a:off x="4059" y="4190"/>
                <a:ext cx="40" cy="40"/>
              </a:xfrm>
              <a:custGeom>
                <a:avLst/>
                <a:gdLst>
                  <a:gd name="T0" fmla="*/ 1 w 80"/>
                  <a:gd name="T1" fmla="*/ 0 h 78"/>
                  <a:gd name="T2" fmla="*/ 1 w 80"/>
                  <a:gd name="T3" fmla="*/ 0 h 78"/>
                  <a:gd name="T4" fmla="*/ 1 w 80"/>
                  <a:gd name="T5" fmla="*/ 0 h 78"/>
                  <a:gd name="T6" fmla="*/ 1 w 80"/>
                  <a:gd name="T7" fmla="*/ 1 h 78"/>
                  <a:gd name="T8" fmla="*/ 1 w 80"/>
                  <a:gd name="T9" fmla="*/ 1 h 78"/>
                  <a:gd name="T10" fmla="*/ 1 w 80"/>
                  <a:gd name="T11" fmla="*/ 1 h 78"/>
                  <a:gd name="T12" fmla="*/ 1 w 80"/>
                  <a:gd name="T13" fmla="*/ 1 h 78"/>
                  <a:gd name="T14" fmla="*/ 1 w 80"/>
                  <a:gd name="T15" fmla="*/ 1 h 78"/>
                  <a:gd name="T16" fmla="*/ 1 w 80"/>
                  <a:gd name="T17" fmla="*/ 1 h 78"/>
                  <a:gd name="T18" fmla="*/ 0 w 80"/>
                  <a:gd name="T19" fmla="*/ 1 h 78"/>
                  <a:gd name="T20" fmla="*/ 1 w 80"/>
                  <a:gd name="T21" fmla="*/ 1 h 78"/>
                  <a:gd name="T22" fmla="*/ 1 w 80"/>
                  <a:gd name="T23" fmla="*/ 1 h 78"/>
                  <a:gd name="T24" fmla="*/ 1 w 80"/>
                  <a:gd name="T25" fmla="*/ 1 h 78"/>
                  <a:gd name="T26" fmla="*/ 1 w 80"/>
                  <a:gd name="T27" fmla="*/ 1 h 78"/>
                  <a:gd name="T28" fmla="*/ 1 w 80"/>
                  <a:gd name="T29" fmla="*/ 1 h 78"/>
                  <a:gd name="T30" fmla="*/ 1 w 80"/>
                  <a:gd name="T31" fmla="*/ 1 h 78"/>
                  <a:gd name="T32" fmla="*/ 1 w 80"/>
                  <a:gd name="T33" fmla="*/ 1 h 78"/>
                  <a:gd name="T34" fmla="*/ 1 w 80"/>
                  <a:gd name="T35" fmla="*/ 1 h 78"/>
                  <a:gd name="T36" fmla="*/ 1 w 80"/>
                  <a:gd name="T37" fmla="*/ 1 h 78"/>
                  <a:gd name="T38" fmla="*/ 1 w 80"/>
                  <a:gd name="T39" fmla="*/ 1 h 78"/>
                  <a:gd name="T40" fmla="*/ 1 w 80"/>
                  <a:gd name="T41" fmla="*/ 1 h 78"/>
                  <a:gd name="T42" fmla="*/ 1 w 80"/>
                  <a:gd name="T43" fmla="*/ 1 h 78"/>
                  <a:gd name="T44" fmla="*/ 1 w 80"/>
                  <a:gd name="T45" fmla="*/ 1 h 78"/>
                  <a:gd name="T46" fmla="*/ 1 w 80"/>
                  <a:gd name="T47" fmla="*/ 1 h 78"/>
                  <a:gd name="T48" fmla="*/ 1 w 80"/>
                  <a:gd name="T49" fmla="*/ 1 h 78"/>
                  <a:gd name="T50" fmla="*/ 1 w 80"/>
                  <a:gd name="T51" fmla="*/ 1 h 78"/>
                  <a:gd name="T52" fmla="*/ 1 w 80"/>
                  <a:gd name="T53" fmla="*/ 1 h 78"/>
                  <a:gd name="T54" fmla="*/ 1 w 80"/>
                  <a:gd name="T55" fmla="*/ 1 h 78"/>
                  <a:gd name="T56" fmla="*/ 1 w 80"/>
                  <a:gd name="T57" fmla="*/ 1 h 78"/>
                  <a:gd name="T58" fmla="*/ 1 w 80"/>
                  <a:gd name="T59" fmla="*/ 1 h 78"/>
                  <a:gd name="T60" fmla="*/ 1 w 80"/>
                  <a:gd name="T61" fmla="*/ 1 h 78"/>
                  <a:gd name="T62" fmla="*/ 1 w 80"/>
                  <a:gd name="T63" fmla="*/ 1 h 78"/>
                  <a:gd name="T64" fmla="*/ 1 w 80"/>
                  <a:gd name="T65" fmla="*/ 0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8" y="0"/>
                    </a:moveTo>
                    <a:lnTo>
                      <a:pt x="40" y="0"/>
                    </a:lnTo>
                    <a:lnTo>
                      <a:pt x="32" y="0"/>
                    </a:lnTo>
                    <a:lnTo>
                      <a:pt x="25" y="3"/>
                    </a:lnTo>
                    <a:lnTo>
                      <a:pt x="18" y="7"/>
                    </a:lnTo>
                    <a:lnTo>
                      <a:pt x="12" y="11"/>
                    </a:lnTo>
                    <a:lnTo>
                      <a:pt x="7" y="17"/>
                    </a:lnTo>
                    <a:lnTo>
                      <a:pt x="4" y="24"/>
                    </a:lnTo>
                    <a:lnTo>
                      <a:pt x="2" y="32"/>
                    </a:lnTo>
                    <a:lnTo>
                      <a:pt x="0" y="40"/>
                    </a:lnTo>
                    <a:lnTo>
                      <a:pt x="2" y="47"/>
                    </a:lnTo>
                    <a:lnTo>
                      <a:pt x="4" y="55"/>
                    </a:lnTo>
                    <a:lnTo>
                      <a:pt x="7" y="61"/>
                    </a:lnTo>
                    <a:lnTo>
                      <a:pt x="13" y="67"/>
                    </a:lnTo>
                    <a:lnTo>
                      <a:pt x="19" y="72"/>
                    </a:lnTo>
                    <a:lnTo>
                      <a:pt x="26" y="76"/>
                    </a:lnTo>
                    <a:lnTo>
                      <a:pt x="34" y="78"/>
                    </a:lnTo>
                    <a:lnTo>
                      <a:pt x="42" y="78"/>
                    </a:lnTo>
                    <a:lnTo>
                      <a:pt x="50" y="77"/>
                    </a:lnTo>
                    <a:lnTo>
                      <a:pt x="57" y="75"/>
                    </a:lnTo>
                    <a:lnTo>
                      <a:pt x="64" y="71"/>
                    </a:lnTo>
                    <a:lnTo>
                      <a:pt x="70" y="65"/>
                    </a:lnTo>
                    <a:lnTo>
                      <a:pt x="74" y="60"/>
                    </a:lnTo>
                    <a:lnTo>
                      <a:pt x="78" y="53"/>
                    </a:lnTo>
                    <a:lnTo>
                      <a:pt x="80" y="45"/>
                    </a:lnTo>
                    <a:lnTo>
                      <a:pt x="80" y="37"/>
                    </a:lnTo>
                    <a:lnTo>
                      <a:pt x="80" y="30"/>
                    </a:lnTo>
                    <a:lnTo>
                      <a:pt x="76" y="23"/>
                    </a:lnTo>
                    <a:lnTo>
                      <a:pt x="73" y="16"/>
                    </a:lnTo>
                    <a:lnTo>
                      <a:pt x="68" y="10"/>
                    </a:lnTo>
                    <a:lnTo>
                      <a:pt x="63" y="6"/>
                    </a:lnTo>
                    <a:lnTo>
                      <a:pt x="56" y="2"/>
                    </a:lnTo>
                    <a:lnTo>
                      <a:pt x="48"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146" name="Freeform 155"/>
              <p:cNvSpPr/>
              <p:nvPr/>
            </p:nvSpPr>
            <p:spPr bwMode="auto">
              <a:xfrm>
                <a:off x="3990" y="4195"/>
                <a:ext cx="39" cy="39"/>
              </a:xfrm>
              <a:custGeom>
                <a:avLst/>
                <a:gdLst>
                  <a:gd name="T0" fmla="*/ 0 w 80"/>
                  <a:gd name="T1" fmla="*/ 1 h 78"/>
                  <a:gd name="T2" fmla="*/ 0 w 80"/>
                  <a:gd name="T3" fmla="*/ 0 h 78"/>
                  <a:gd name="T4" fmla="*/ 0 w 80"/>
                  <a:gd name="T5" fmla="*/ 1 h 78"/>
                  <a:gd name="T6" fmla="*/ 0 w 80"/>
                  <a:gd name="T7" fmla="*/ 1 h 78"/>
                  <a:gd name="T8" fmla="*/ 0 w 80"/>
                  <a:gd name="T9" fmla="*/ 1 h 78"/>
                  <a:gd name="T10" fmla="*/ 0 w 80"/>
                  <a:gd name="T11" fmla="*/ 1 h 78"/>
                  <a:gd name="T12" fmla="*/ 0 w 80"/>
                  <a:gd name="T13" fmla="*/ 1 h 78"/>
                  <a:gd name="T14" fmla="*/ 0 w 80"/>
                  <a:gd name="T15" fmla="*/ 1 h 78"/>
                  <a:gd name="T16" fmla="*/ 0 w 80"/>
                  <a:gd name="T17" fmla="*/ 1 h 78"/>
                  <a:gd name="T18" fmla="*/ 0 w 80"/>
                  <a:gd name="T19" fmla="*/ 1 h 78"/>
                  <a:gd name="T20" fmla="*/ 0 w 80"/>
                  <a:gd name="T21" fmla="*/ 1 h 78"/>
                  <a:gd name="T22" fmla="*/ 0 w 80"/>
                  <a:gd name="T23" fmla="*/ 1 h 78"/>
                  <a:gd name="T24" fmla="*/ 0 w 80"/>
                  <a:gd name="T25" fmla="*/ 1 h 78"/>
                  <a:gd name="T26" fmla="*/ 0 w 80"/>
                  <a:gd name="T27" fmla="*/ 1 h 78"/>
                  <a:gd name="T28" fmla="*/ 0 w 80"/>
                  <a:gd name="T29" fmla="*/ 1 h 78"/>
                  <a:gd name="T30" fmla="*/ 0 w 80"/>
                  <a:gd name="T31" fmla="*/ 1 h 78"/>
                  <a:gd name="T32" fmla="*/ 0 w 80"/>
                  <a:gd name="T33" fmla="*/ 1 h 78"/>
                  <a:gd name="T34" fmla="*/ 0 w 80"/>
                  <a:gd name="T35" fmla="*/ 1 h 78"/>
                  <a:gd name="T36" fmla="*/ 0 w 80"/>
                  <a:gd name="T37" fmla="*/ 1 h 78"/>
                  <a:gd name="T38" fmla="*/ 0 w 80"/>
                  <a:gd name="T39" fmla="*/ 1 h 78"/>
                  <a:gd name="T40" fmla="*/ 0 w 80"/>
                  <a:gd name="T41" fmla="*/ 1 h 78"/>
                  <a:gd name="T42" fmla="*/ 0 w 80"/>
                  <a:gd name="T43" fmla="*/ 1 h 78"/>
                  <a:gd name="T44" fmla="*/ 0 w 80"/>
                  <a:gd name="T45" fmla="*/ 1 h 78"/>
                  <a:gd name="T46" fmla="*/ 0 w 80"/>
                  <a:gd name="T47" fmla="*/ 1 h 78"/>
                  <a:gd name="T48" fmla="*/ 0 w 80"/>
                  <a:gd name="T49" fmla="*/ 1 h 78"/>
                  <a:gd name="T50" fmla="*/ 0 w 80"/>
                  <a:gd name="T51" fmla="*/ 1 h 78"/>
                  <a:gd name="T52" fmla="*/ 0 w 80"/>
                  <a:gd name="T53" fmla="*/ 1 h 78"/>
                  <a:gd name="T54" fmla="*/ 0 w 80"/>
                  <a:gd name="T55" fmla="*/ 1 h 78"/>
                  <a:gd name="T56" fmla="*/ 0 w 80"/>
                  <a:gd name="T57" fmla="*/ 1 h 78"/>
                  <a:gd name="T58" fmla="*/ 0 w 80"/>
                  <a:gd name="T59" fmla="*/ 1 h 78"/>
                  <a:gd name="T60" fmla="*/ 0 w 80"/>
                  <a:gd name="T61" fmla="*/ 1 h 78"/>
                  <a:gd name="T62" fmla="*/ 0 w 80"/>
                  <a:gd name="T63" fmla="*/ 1 h 78"/>
                  <a:gd name="T64" fmla="*/ 0 w 80"/>
                  <a:gd name="T65" fmla="*/ 1 h 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8">
                    <a:moveTo>
                      <a:pt x="47" y="1"/>
                    </a:moveTo>
                    <a:lnTo>
                      <a:pt x="39" y="0"/>
                    </a:lnTo>
                    <a:lnTo>
                      <a:pt x="31" y="1"/>
                    </a:lnTo>
                    <a:lnTo>
                      <a:pt x="24" y="3"/>
                    </a:lnTo>
                    <a:lnTo>
                      <a:pt x="17" y="7"/>
                    </a:lnTo>
                    <a:lnTo>
                      <a:pt x="12" y="12"/>
                    </a:lnTo>
                    <a:lnTo>
                      <a:pt x="7" y="17"/>
                    </a:lnTo>
                    <a:lnTo>
                      <a:pt x="4" y="24"/>
                    </a:lnTo>
                    <a:lnTo>
                      <a:pt x="1" y="32"/>
                    </a:lnTo>
                    <a:lnTo>
                      <a:pt x="0" y="40"/>
                    </a:lnTo>
                    <a:lnTo>
                      <a:pt x="1" y="48"/>
                    </a:lnTo>
                    <a:lnTo>
                      <a:pt x="4" y="55"/>
                    </a:lnTo>
                    <a:lnTo>
                      <a:pt x="7" y="62"/>
                    </a:lnTo>
                    <a:lnTo>
                      <a:pt x="13" y="68"/>
                    </a:lnTo>
                    <a:lnTo>
                      <a:pt x="19" y="73"/>
                    </a:lnTo>
                    <a:lnTo>
                      <a:pt x="25" y="76"/>
                    </a:lnTo>
                    <a:lnTo>
                      <a:pt x="33" y="78"/>
                    </a:lnTo>
                    <a:lnTo>
                      <a:pt x="42" y="78"/>
                    </a:lnTo>
                    <a:lnTo>
                      <a:pt x="50" y="78"/>
                    </a:lnTo>
                    <a:lnTo>
                      <a:pt x="57" y="75"/>
                    </a:lnTo>
                    <a:lnTo>
                      <a:pt x="63" y="71"/>
                    </a:lnTo>
                    <a:lnTo>
                      <a:pt x="69" y="67"/>
                    </a:lnTo>
                    <a:lnTo>
                      <a:pt x="74" y="61"/>
                    </a:lnTo>
                    <a:lnTo>
                      <a:pt x="77" y="54"/>
                    </a:lnTo>
                    <a:lnTo>
                      <a:pt x="80" y="46"/>
                    </a:lnTo>
                    <a:lnTo>
                      <a:pt x="80" y="38"/>
                    </a:lnTo>
                    <a:lnTo>
                      <a:pt x="80" y="30"/>
                    </a:lnTo>
                    <a:lnTo>
                      <a:pt x="76" y="23"/>
                    </a:lnTo>
                    <a:lnTo>
                      <a:pt x="73" y="16"/>
                    </a:lnTo>
                    <a:lnTo>
                      <a:pt x="68" y="10"/>
                    </a:lnTo>
                    <a:lnTo>
                      <a:pt x="62" y="6"/>
                    </a:lnTo>
                    <a:lnTo>
                      <a:pt x="55" y="2"/>
                    </a:lnTo>
                    <a:lnTo>
                      <a:pt x="47" y="1"/>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147" name="Freeform 156"/>
              <p:cNvSpPr/>
              <p:nvPr/>
            </p:nvSpPr>
            <p:spPr bwMode="auto">
              <a:xfrm>
                <a:off x="4127" y="4147"/>
                <a:ext cx="39" cy="39"/>
              </a:xfrm>
              <a:custGeom>
                <a:avLst/>
                <a:gdLst>
                  <a:gd name="T0" fmla="*/ 0 w 80"/>
                  <a:gd name="T1" fmla="*/ 0 h 79"/>
                  <a:gd name="T2" fmla="*/ 0 w 80"/>
                  <a:gd name="T3" fmla="*/ 0 h 79"/>
                  <a:gd name="T4" fmla="*/ 0 w 80"/>
                  <a:gd name="T5" fmla="*/ 0 h 79"/>
                  <a:gd name="T6" fmla="*/ 0 w 80"/>
                  <a:gd name="T7" fmla="*/ 0 h 79"/>
                  <a:gd name="T8" fmla="*/ 0 w 80"/>
                  <a:gd name="T9" fmla="*/ 0 h 79"/>
                  <a:gd name="T10" fmla="*/ 0 w 80"/>
                  <a:gd name="T11" fmla="*/ 0 h 79"/>
                  <a:gd name="T12" fmla="*/ 0 w 80"/>
                  <a:gd name="T13" fmla="*/ 0 h 79"/>
                  <a:gd name="T14" fmla="*/ 0 w 80"/>
                  <a:gd name="T15" fmla="*/ 0 h 79"/>
                  <a:gd name="T16" fmla="*/ 0 w 80"/>
                  <a:gd name="T17" fmla="*/ 0 h 79"/>
                  <a:gd name="T18" fmla="*/ 0 w 80"/>
                  <a:gd name="T19" fmla="*/ 0 h 79"/>
                  <a:gd name="T20" fmla="*/ 0 w 80"/>
                  <a:gd name="T21" fmla="*/ 0 h 79"/>
                  <a:gd name="T22" fmla="*/ 0 w 80"/>
                  <a:gd name="T23" fmla="*/ 0 h 79"/>
                  <a:gd name="T24" fmla="*/ 0 w 80"/>
                  <a:gd name="T25" fmla="*/ 0 h 79"/>
                  <a:gd name="T26" fmla="*/ 0 w 80"/>
                  <a:gd name="T27" fmla="*/ 0 h 79"/>
                  <a:gd name="T28" fmla="*/ 0 w 80"/>
                  <a:gd name="T29" fmla="*/ 0 h 79"/>
                  <a:gd name="T30" fmla="*/ 0 w 80"/>
                  <a:gd name="T31" fmla="*/ 0 h 79"/>
                  <a:gd name="T32" fmla="*/ 0 w 80"/>
                  <a:gd name="T33" fmla="*/ 0 h 79"/>
                  <a:gd name="T34" fmla="*/ 0 w 80"/>
                  <a:gd name="T35" fmla="*/ 0 h 79"/>
                  <a:gd name="T36" fmla="*/ 0 w 80"/>
                  <a:gd name="T37" fmla="*/ 0 h 79"/>
                  <a:gd name="T38" fmla="*/ 0 w 80"/>
                  <a:gd name="T39" fmla="*/ 0 h 79"/>
                  <a:gd name="T40" fmla="*/ 0 w 80"/>
                  <a:gd name="T41" fmla="*/ 0 h 79"/>
                  <a:gd name="T42" fmla="*/ 0 w 80"/>
                  <a:gd name="T43" fmla="*/ 0 h 79"/>
                  <a:gd name="T44" fmla="*/ 0 w 80"/>
                  <a:gd name="T45" fmla="*/ 0 h 79"/>
                  <a:gd name="T46" fmla="*/ 0 w 80"/>
                  <a:gd name="T47" fmla="*/ 0 h 79"/>
                  <a:gd name="T48" fmla="*/ 0 w 80"/>
                  <a:gd name="T49" fmla="*/ 0 h 79"/>
                  <a:gd name="T50" fmla="*/ 0 w 80"/>
                  <a:gd name="T51" fmla="*/ 0 h 79"/>
                  <a:gd name="T52" fmla="*/ 0 w 80"/>
                  <a:gd name="T53" fmla="*/ 0 h 79"/>
                  <a:gd name="T54" fmla="*/ 0 w 80"/>
                  <a:gd name="T55" fmla="*/ 0 h 79"/>
                  <a:gd name="T56" fmla="*/ 0 w 80"/>
                  <a:gd name="T57" fmla="*/ 0 h 79"/>
                  <a:gd name="T58" fmla="*/ 0 w 80"/>
                  <a:gd name="T59" fmla="*/ 0 h 79"/>
                  <a:gd name="T60" fmla="*/ 0 w 80"/>
                  <a:gd name="T61" fmla="*/ 0 h 79"/>
                  <a:gd name="T62" fmla="*/ 0 w 80"/>
                  <a:gd name="T63" fmla="*/ 0 h 79"/>
                  <a:gd name="T64" fmla="*/ 0 w 80"/>
                  <a:gd name="T65" fmla="*/ 0 h 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79">
                    <a:moveTo>
                      <a:pt x="46" y="0"/>
                    </a:moveTo>
                    <a:lnTo>
                      <a:pt x="38" y="0"/>
                    </a:lnTo>
                    <a:lnTo>
                      <a:pt x="30" y="0"/>
                    </a:lnTo>
                    <a:lnTo>
                      <a:pt x="23" y="4"/>
                    </a:lnTo>
                    <a:lnTo>
                      <a:pt x="16" y="7"/>
                    </a:lnTo>
                    <a:lnTo>
                      <a:pt x="11" y="12"/>
                    </a:lnTo>
                    <a:lnTo>
                      <a:pt x="6" y="18"/>
                    </a:lnTo>
                    <a:lnTo>
                      <a:pt x="2" y="24"/>
                    </a:lnTo>
                    <a:lnTo>
                      <a:pt x="0" y="33"/>
                    </a:lnTo>
                    <a:lnTo>
                      <a:pt x="0" y="41"/>
                    </a:lnTo>
                    <a:lnTo>
                      <a:pt x="0" y="49"/>
                    </a:lnTo>
                    <a:lnTo>
                      <a:pt x="4" y="56"/>
                    </a:lnTo>
                    <a:lnTo>
                      <a:pt x="7" y="63"/>
                    </a:lnTo>
                    <a:lnTo>
                      <a:pt x="12" y="68"/>
                    </a:lnTo>
                    <a:lnTo>
                      <a:pt x="17" y="73"/>
                    </a:lnTo>
                    <a:lnTo>
                      <a:pt x="24" y="76"/>
                    </a:lnTo>
                    <a:lnTo>
                      <a:pt x="32" y="79"/>
                    </a:lnTo>
                    <a:lnTo>
                      <a:pt x="40" y="79"/>
                    </a:lnTo>
                    <a:lnTo>
                      <a:pt x="49" y="79"/>
                    </a:lnTo>
                    <a:lnTo>
                      <a:pt x="55" y="75"/>
                    </a:lnTo>
                    <a:lnTo>
                      <a:pt x="62" y="72"/>
                    </a:lnTo>
                    <a:lnTo>
                      <a:pt x="68" y="67"/>
                    </a:lnTo>
                    <a:lnTo>
                      <a:pt x="73" y="61"/>
                    </a:lnTo>
                    <a:lnTo>
                      <a:pt x="76" y="54"/>
                    </a:lnTo>
                    <a:lnTo>
                      <a:pt x="78" y="46"/>
                    </a:lnTo>
                    <a:lnTo>
                      <a:pt x="80" y="38"/>
                    </a:lnTo>
                    <a:lnTo>
                      <a:pt x="78" y="30"/>
                    </a:lnTo>
                    <a:lnTo>
                      <a:pt x="76" y="23"/>
                    </a:lnTo>
                    <a:lnTo>
                      <a:pt x="73" y="16"/>
                    </a:lnTo>
                    <a:lnTo>
                      <a:pt x="67" y="11"/>
                    </a:lnTo>
                    <a:lnTo>
                      <a:pt x="61" y="6"/>
                    </a:lnTo>
                    <a:lnTo>
                      <a:pt x="54" y="3"/>
                    </a:lnTo>
                    <a:lnTo>
                      <a:pt x="46" y="0"/>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148" name="Freeform 157"/>
              <p:cNvSpPr/>
              <p:nvPr/>
            </p:nvSpPr>
            <p:spPr bwMode="auto">
              <a:xfrm>
                <a:off x="4216" y="4162"/>
                <a:ext cx="37" cy="39"/>
              </a:xfrm>
              <a:custGeom>
                <a:avLst/>
                <a:gdLst>
                  <a:gd name="T0" fmla="*/ 1 w 73"/>
                  <a:gd name="T1" fmla="*/ 0 h 79"/>
                  <a:gd name="T2" fmla="*/ 1 w 73"/>
                  <a:gd name="T3" fmla="*/ 0 h 79"/>
                  <a:gd name="T4" fmla="*/ 1 w 73"/>
                  <a:gd name="T5" fmla="*/ 0 h 79"/>
                  <a:gd name="T6" fmla="*/ 1 w 73"/>
                  <a:gd name="T7" fmla="*/ 0 h 79"/>
                  <a:gd name="T8" fmla="*/ 1 w 73"/>
                  <a:gd name="T9" fmla="*/ 0 h 79"/>
                  <a:gd name="T10" fmla="*/ 1 w 73"/>
                  <a:gd name="T11" fmla="*/ 0 h 79"/>
                  <a:gd name="T12" fmla="*/ 1 w 73"/>
                  <a:gd name="T13" fmla="*/ 0 h 79"/>
                  <a:gd name="T14" fmla="*/ 1 w 73"/>
                  <a:gd name="T15" fmla="*/ 0 h 79"/>
                  <a:gd name="T16" fmla="*/ 1 w 73"/>
                  <a:gd name="T17" fmla="*/ 0 h 79"/>
                  <a:gd name="T18" fmla="*/ 1 w 73"/>
                  <a:gd name="T19" fmla="*/ 0 h 79"/>
                  <a:gd name="T20" fmla="*/ 1 w 73"/>
                  <a:gd name="T21" fmla="*/ 0 h 79"/>
                  <a:gd name="T22" fmla="*/ 1 w 73"/>
                  <a:gd name="T23" fmla="*/ 0 h 79"/>
                  <a:gd name="T24" fmla="*/ 0 w 73"/>
                  <a:gd name="T25" fmla="*/ 0 h 79"/>
                  <a:gd name="T26" fmla="*/ 0 w 73"/>
                  <a:gd name="T27" fmla="*/ 0 h 79"/>
                  <a:gd name="T28" fmla="*/ 0 w 73"/>
                  <a:gd name="T29" fmla="*/ 0 h 79"/>
                  <a:gd name="T30" fmla="*/ 1 w 73"/>
                  <a:gd name="T31" fmla="*/ 0 h 79"/>
                  <a:gd name="T32" fmla="*/ 1 w 73"/>
                  <a:gd name="T33" fmla="*/ 0 h 79"/>
                  <a:gd name="T34" fmla="*/ 1 w 73"/>
                  <a:gd name="T35" fmla="*/ 0 h 79"/>
                  <a:gd name="T36" fmla="*/ 1 w 73"/>
                  <a:gd name="T37" fmla="*/ 0 h 79"/>
                  <a:gd name="T38" fmla="*/ 1 w 73"/>
                  <a:gd name="T39" fmla="*/ 0 h 79"/>
                  <a:gd name="T40" fmla="*/ 1 w 73"/>
                  <a:gd name="T41" fmla="*/ 0 h 79"/>
                  <a:gd name="T42" fmla="*/ 1 w 73"/>
                  <a:gd name="T43" fmla="*/ 0 h 79"/>
                  <a:gd name="T44" fmla="*/ 1 w 73"/>
                  <a:gd name="T45" fmla="*/ 0 h 79"/>
                  <a:gd name="T46" fmla="*/ 1 w 73"/>
                  <a:gd name="T47" fmla="*/ 0 h 79"/>
                  <a:gd name="T48" fmla="*/ 1 w 73"/>
                  <a:gd name="T49" fmla="*/ 0 h 79"/>
                  <a:gd name="T50" fmla="*/ 1 w 73"/>
                  <a:gd name="T51" fmla="*/ 0 h 79"/>
                  <a:gd name="T52" fmla="*/ 1 w 73"/>
                  <a:gd name="T53" fmla="*/ 0 h 79"/>
                  <a:gd name="T54" fmla="*/ 1 w 73"/>
                  <a:gd name="T55" fmla="*/ 0 h 79"/>
                  <a:gd name="T56" fmla="*/ 1 w 73"/>
                  <a:gd name="T57" fmla="*/ 0 h 7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3" h="79">
                    <a:moveTo>
                      <a:pt x="73" y="19"/>
                    </a:moveTo>
                    <a:lnTo>
                      <a:pt x="69" y="12"/>
                    </a:lnTo>
                    <a:lnTo>
                      <a:pt x="62" y="7"/>
                    </a:lnTo>
                    <a:lnTo>
                      <a:pt x="54" y="2"/>
                    </a:lnTo>
                    <a:lnTo>
                      <a:pt x="46" y="0"/>
                    </a:lnTo>
                    <a:lnTo>
                      <a:pt x="38" y="0"/>
                    </a:lnTo>
                    <a:lnTo>
                      <a:pt x="30" y="1"/>
                    </a:lnTo>
                    <a:lnTo>
                      <a:pt x="23" y="4"/>
                    </a:lnTo>
                    <a:lnTo>
                      <a:pt x="16" y="7"/>
                    </a:lnTo>
                    <a:lnTo>
                      <a:pt x="10" y="12"/>
                    </a:lnTo>
                    <a:lnTo>
                      <a:pt x="5" y="19"/>
                    </a:lnTo>
                    <a:lnTo>
                      <a:pt x="2" y="25"/>
                    </a:lnTo>
                    <a:lnTo>
                      <a:pt x="0" y="32"/>
                    </a:lnTo>
                    <a:lnTo>
                      <a:pt x="0" y="40"/>
                    </a:lnTo>
                    <a:lnTo>
                      <a:pt x="0" y="49"/>
                    </a:lnTo>
                    <a:lnTo>
                      <a:pt x="3" y="55"/>
                    </a:lnTo>
                    <a:lnTo>
                      <a:pt x="7" y="62"/>
                    </a:lnTo>
                    <a:lnTo>
                      <a:pt x="11" y="68"/>
                    </a:lnTo>
                    <a:lnTo>
                      <a:pt x="17" y="73"/>
                    </a:lnTo>
                    <a:lnTo>
                      <a:pt x="24" y="76"/>
                    </a:lnTo>
                    <a:lnTo>
                      <a:pt x="32" y="79"/>
                    </a:lnTo>
                    <a:lnTo>
                      <a:pt x="35" y="79"/>
                    </a:lnTo>
                    <a:lnTo>
                      <a:pt x="38" y="79"/>
                    </a:lnTo>
                    <a:lnTo>
                      <a:pt x="41" y="79"/>
                    </a:lnTo>
                    <a:lnTo>
                      <a:pt x="43" y="79"/>
                    </a:lnTo>
                    <a:lnTo>
                      <a:pt x="48" y="70"/>
                    </a:lnTo>
                    <a:lnTo>
                      <a:pt x="58" y="52"/>
                    </a:lnTo>
                    <a:lnTo>
                      <a:pt x="69" y="31"/>
                    </a:lnTo>
                    <a:lnTo>
                      <a:pt x="73" y="19"/>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149" name="Freeform 158"/>
              <p:cNvSpPr/>
              <p:nvPr/>
            </p:nvSpPr>
            <p:spPr bwMode="auto">
              <a:xfrm>
                <a:off x="3983" y="4266"/>
                <a:ext cx="31" cy="33"/>
              </a:xfrm>
              <a:custGeom>
                <a:avLst/>
                <a:gdLst>
                  <a:gd name="T0" fmla="*/ 1 w 61"/>
                  <a:gd name="T1" fmla="*/ 1 h 66"/>
                  <a:gd name="T2" fmla="*/ 1 w 61"/>
                  <a:gd name="T3" fmla="*/ 1 h 66"/>
                  <a:gd name="T4" fmla="*/ 1 w 61"/>
                  <a:gd name="T5" fmla="*/ 1 h 66"/>
                  <a:gd name="T6" fmla="*/ 1 w 61"/>
                  <a:gd name="T7" fmla="*/ 1 h 66"/>
                  <a:gd name="T8" fmla="*/ 1 w 61"/>
                  <a:gd name="T9" fmla="*/ 1 h 66"/>
                  <a:gd name="T10" fmla="*/ 1 w 61"/>
                  <a:gd name="T11" fmla="*/ 1 h 66"/>
                  <a:gd name="T12" fmla="*/ 1 w 61"/>
                  <a:gd name="T13" fmla="*/ 1 h 66"/>
                  <a:gd name="T14" fmla="*/ 1 w 61"/>
                  <a:gd name="T15" fmla="*/ 1 h 66"/>
                  <a:gd name="T16" fmla="*/ 1 w 61"/>
                  <a:gd name="T17" fmla="*/ 1 h 66"/>
                  <a:gd name="T18" fmla="*/ 1 w 61"/>
                  <a:gd name="T19" fmla="*/ 1 h 66"/>
                  <a:gd name="T20" fmla="*/ 1 w 61"/>
                  <a:gd name="T21" fmla="*/ 1 h 66"/>
                  <a:gd name="T22" fmla="*/ 1 w 61"/>
                  <a:gd name="T23" fmla="*/ 1 h 66"/>
                  <a:gd name="T24" fmla="*/ 1 w 61"/>
                  <a:gd name="T25" fmla="*/ 1 h 66"/>
                  <a:gd name="T26" fmla="*/ 1 w 61"/>
                  <a:gd name="T27" fmla="*/ 0 h 66"/>
                  <a:gd name="T28" fmla="*/ 1 w 61"/>
                  <a:gd name="T29" fmla="*/ 1 h 66"/>
                  <a:gd name="T30" fmla="*/ 1 w 61"/>
                  <a:gd name="T31" fmla="*/ 1 h 66"/>
                  <a:gd name="T32" fmla="*/ 0 w 61"/>
                  <a:gd name="T33" fmla="*/ 1 h 66"/>
                  <a:gd name="T34" fmla="*/ 1 w 61"/>
                  <a:gd name="T35" fmla="*/ 1 h 66"/>
                  <a:gd name="T36" fmla="*/ 1 w 61"/>
                  <a:gd name="T37" fmla="*/ 1 h 66"/>
                  <a:gd name="T38" fmla="*/ 1 w 61"/>
                  <a:gd name="T39" fmla="*/ 1 h 66"/>
                  <a:gd name="T40" fmla="*/ 1 w 61"/>
                  <a:gd name="T41" fmla="*/ 1 h 66"/>
                  <a:gd name="T42" fmla="*/ 1 w 61"/>
                  <a:gd name="T43" fmla="*/ 1 h 66"/>
                  <a:gd name="T44" fmla="*/ 1 w 61"/>
                  <a:gd name="T45" fmla="*/ 1 h 66"/>
                  <a:gd name="T46" fmla="*/ 1 w 61"/>
                  <a:gd name="T47" fmla="*/ 1 h 66"/>
                  <a:gd name="T48" fmla="*/ 1 w 61"/>
                  <a:gd name="T49" fmla="*/ 1 h 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1" h="66">
                    <a:moveTo>
                      <a:pt x="53" y="66"/>
                    </a:moveTo>
                    <a:lnTo>
                      <a:pt x="57" y="61"/>
                    </a:lnTo>
                    <a:lnTo>
                      <a:pt x="59" y="56"/>
                    </a:lnTo>
                    <a:lnTo>
                      <a:pt x="60" y="52"/>
                    </a:lnTo>
                    <a:lnTo>
                      <a:pt x="61" y="47"/>
                    </a:lnTo>
                    <a:lnTo>
                      <a:pt x="61" y="39"/>
                    </a:lnTo>
                    <a:lnTo>
                      <a:pt x="60" y="31"/>
                    </a:lnTo>
                    <a:lnTo>
                      <a:pt x="58" y="24"/>
                    </a:lnTo>
                    <a:lnTo>
                      <a:pt x="55" y="17"/>
                    </a:lnTo>
                    <a:lnTo>
                      <a:pt x="50" y="11"/>
                    </a:lnTo>
                    <a:lnTo>
                      <a:pt x="43" y="7"/>
                    </a:lnTo>
                    <a:lnTo>
                      <a:pt x="36" y="3"/>
                    </a:lnTo>
                    <a:lnTo>
                      <a:pt x="29" y="1"/>
                    </a:lnTo>
                    <a:lnTo>
                      <a:pt x="21" y="0"/>
                    </a:lnTo>
                    <a:lnTo>
                      <a:pt x="13" y="1"/>
                    </a:lnTo>
                    <a:lnTo>
                      <a:pt x="6" y="3"/>
                    </a:lnTo>
                    <a:lnTo>
                      <a:pt x="0" y="7"/>
                    </a:lnTo>
                    <a:lnTo>
                      <a:pt x="2" y="9"/>
                    </a:lnTo>
                    <a:lnTo>
                      <a:pt x="5" y="14"/>
                    </a:lnTo>
                    <a:lnTo>
                      <a:pt x="11" y="22"/>
                    </a:lnTo>
                    <a:lnTo>
                      <a:pt x="19" y="31"/>
                    </a:lnTo>
                    <a:lnTo>
                      <a:pt x="27" y="41"/>
                    </a:lnTo>
                    <a:lnTo>
                      <a:pt x="35" y="51"/>
                    </a:lnTo>
                    <a:lnTo>
                      <a:pt x="44" y="59"/>
                    </a:lnTo>
                    <a:lnTo>
                      <a:pt x="53" y="66"/>
                    </a:lnTo>
                    <a:close/>
                  </a:path>
                </a:pathLst>
              </a:custGeom>
              <a:solidFill>
                <a:srgbClr val="EF66FF"/>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150" name="Freeform 159"/>
              <p:cNvSpPr/>
              <p:nvPr/>
            </p:nvSpPr>
            <p:spPr bwMode="auto">
              <a:xfrm>
                <a:off x="4852" y="4125"/>
                <a:ext cx="17" cy="17"/>
              </a:xfrm>
              <a:custGeom>
                <a:avLst/>
                <a:gdLst>
                  <a:gd name="T0" fmla="*/ 1 w 34"/>
                  <a:gd name="T1" fmla="*/ 1 h 34"/>
                  <a:gd name="T2" fmla="*/ 1 w 34"/>
                  <a:gd name="T3" fmla="*/ 1 h 34"/>
                  <a:gd name="T4" fmla="*/ 1 w 34"/>
                  <a:gd name="T5" fmla="*/ 1 h 34"/>
                  <a:gd name="T6" fmla="*/ 1 w 34"/>
                  <a:gd name="T7" fmla="*/ 1 h 34"/>
                  <a:gd name="T8" fmla="*/ 1 w 34"/>
                  <a:gd name="T9" fmla="*/ 1 h 34"/>
                  <a:gd name="T10" fmla="*/ 1 w 34"/>
                  <a:gd name="T11" fmla="*/ 1 h 34"/>
                  <a:gd name="T12" fmla="*/ 1 w 34"/>
                  <a:gd name="T13" fmla="*/ 1 h 34"/>
                  <a:gd name="T14" fmla="*/ 1 w 34"/>
                  <a:gd name="T15" fmla="*/ 1 h 34"/>
                  <a:gd name="T16" fmla="*/ 1 w 34"/>
                  <a:gd name="T17" fmla="*/ 1 h 34"/>
                  <a:gd name="T18" fmla="*/ 1 w 34"/>
                  <a:gd name="T19" fmla="*/ 0 h 34"/>
                  <a:gd name="T20" fmla="*/ 1 w 34"/>
                  <a:gd name="T21" fmla="*/ 1 h 34"/>
                  <a:gd name="T22" fmla="*/ 1 w 34"/>
                  <a:gd name="T23" fmla="*/ 1 h 34"/>
                  <a:gd name="T24" fmla="*/ 0 w 34"/>
                  <a:gd name="T25" fmla="*/ 1 h 34"/>
                  <a:gd name="T26" fmla="*/ 0 w 34"/>
                  <a:gd name="T27" fmla="*/ 1 h 34"/>
                  <a:gd name="T28" fmla="*/ 1 w 34"/>
                  <a:gd name="T29" fmla="*/ 1 h 34"/>
                  <a:gd name="T30" fmla="*/ 1 w 34"/>
                  <a:gd name="T31" fmla="*/ 1 h 34"/>
                  <a:gd name="T32" fmla="*/ 1 w 34"/>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4">
                    <a:moveTo>
                      <a:pt x="12" y="34"/>
                    </a:moveTo>
                    <a:lnTo>
                      <a:pt x="19" y="34"/>
                    </a:lnTo>
                    <a:lnTo>
                      <a:pt x="24" y="33"/>
                    </a:lnTo>
                    <a:lnTo>
                      <a:pt x="29" y="28"/>
                    </a:lnTo>
                    <a:lnTo>
                      <a:pt x="32" y="22"/>
                    </a:lnTo>
                    <a:lnTo>
                      <a:pt x="34" y="15"/>
                    </a:lnTo>
                    <a:lnTo>
                      <a:pt x="32" y="10"/>
                    </a:lnTo>
                    <a:lnTo>
                      <a:pt x="28" y="5"/>
                    </a:lnTo>
                    <a:lnTo>
                      <a:pt x="22" y="2"/>
                    </a:lnTo>
                    <a:lnTo>
                      <a:pt x="15" y="0"/>
                    </a:lnTo>
                    <a:lnTo>
                      <a:pt x="9" y="3"/>
                    </a:lnTo>
                    <a:lnTo>
                      <a:pt x="4" y="6"/>
                    </a:lnTo>
                    <a:lnTo>
                      <a:pt x="0" y="12"/>
                    </a:lnTo>
                    <a:lnTo>
                      <a:pt x="0" y="19"/>
                    </a:lnTo>
                    <a:lnTo>
                      <a:pt x="1" y="25"/>
                    </a:lnTo>
                    <a:lnTo>
                      <a:pt x="6" y="30"/>
                    </a:ln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151" name="Freeform 160"/>
              <p:cNvSpPr/>
              <p:nvPr/>
            </p:nvSpPr>
            <p:spPr bwMode="auto">
              <a:xfrm>
                <a:off x="4885" y="4152"/>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0 h 33"/>
                  <a:gd name="T18" fmla="*/ 1 w 33"/>
                  <a:gd name="T19" fmla="*/ 0 h 33"/>
                  <a:gd name="T20" fmla="*/ 1 w 33"/>
                  <a:gd name="T21" fmla="*/ 1 h 33"/>
                  <a:gd name="T22" fmla="*/ 1 w 33"/>
                  <a:gd name="T23" fmla="*/ 1 h 33"/>
                  <a:gd name="T24" fmla="*/ 1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1"/>
                    </a:lnTo>
                    <a:lnTo>
                      <a:pt x="29" y="27"/>
                    </a:lnTo>
                    <a:lnTo>
                      <a:pt x="32" y="22"/>
                    </a:lnTo>
                    <a:lnTo>
                      <a:pt x="33" y="15"/>
                    </a:lnTo>
                    <a:lnTo>
                      <a:pt x="32" y="9"/>
                    </a:lnTo>
                    <a:lnTo>
                      <a:pt x="28" y="3"/>
                    </a:lnTo>
                    <a:lnTo>
                      <a:pt x="22" y="0"/>
                    </a:lnTo>
                    <a:lnTo>
                      <a:pt x="15" y="0"/>
                    </a:lnTo>
                    <a:lnTo>
                      <a:pt x="9" y="1"/>
                    </a:lnTo>
                    <a:lnTo>
                      <a:pt x="4" y="5"/>
                    </a:lnTo>
                    <a:lnTo>
                      <a:pt x="1" y="11"/>
                    </a:lnTo>
                    <a:lnTo>
                      <a:pt x="0" y="18"/>
                    </a:lnTo>
                    <a:lnTo>
                      <a:pt x="1" y="24"/>
                    </a:lnTo>
                    <a:lnTo>
                      <a:pt x="6" y="28"/>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152" name="Freeform 161"/>
              <p:cNvSpPr/>
              <p:nvPr/>
            </p:nvSpPr>
            <p:spPr bwMode="auto">
              <a:xfrm>
                <a:off x="4701" y="4202"/>
                <a:ext cx="17" cy="17"/>
              </a:xfrm>
              <a:custGeom>
                <a:avLst/>
                <a:gdLst>
                  <a:gd name="T0" fmla="*/ 1 w 34"/>
                  <a:gd name="T1" fmla="*/ 1 h 33"/>
                  <a:gd name="T2" fmla="*/ 1 w 34"/>
                  <a:gd name="T3" fmla="*/ 1 h 33"/>
                  <a:gd name="T4" fmla="*/ 1 w 34"/>
                  <a:gd name="T5" fmla="*/ 1 h 33"/>
                  <a:gd name="T6" fmla="*/ 1 w 34"/>
                  <a:gd name="T7" fmla="*/ 1 h 33"/>
                  <a:gd name="T8" fmla="*/ 1 w 34"/>
                  <a:gd name="T9" fmla="*/ 1 h 33"/>
                  <a:gd name="T10" fmla="*/ 1 w 34"/>
                  <a:gd name="T11" fmla="*/ 1 h 33"/>
                  <a:gd name="T12" fmla="*/ 1 w 34"/>
                  <a:gd name="T13" fmla="*/ 1 h 33"/>
                  <a:gd name="T14" fmla="*/ 1 w 34"/>
                  <a:gd name="T15" fmla="*/ 1 h 33"/>
                  <a:gd name="T16" fmla="*/ 1 w 34"/>
                  <a:gd name="T17" fmla="*/ 1 h 33"/>
                  <a:gd name="T18" fmla="*/ 1 w 34"/>
                  <a:gd name="T19" fmla="*/ 0 h 33"/>
                  <a:gd name="T20" fmla="*/ 1 w 34"/>
                  <a:gd name="T21" fmla="*/ 1 h 33"/>
                  <a:gd name="T22" fmla="*/ 1 w 34"/>
                  <a:gd name="T23" fmla="*/ 1 h 33"/>
                  <a:gd name="T24" fmla="*/ 1 w 34"/>
                  <a:gd name="T25" fmla="*/ 1 h 33"/>
                  <a:gd name="T26" fmla="*/ 0 w 34"/>
                  <a:gd name="T27" fmla="*/ 1 h 33"/>
                  <a:gd name="T28" fmla="*/ 1 w 34"/>
                  <a:gd name="T29" fmla="*/ 1 h 33"/>
                  <a:gd name="T30" fmla="*/ 1 w 34"/>
                  <a:gd name="T31" fmla="*/ 1 h 33"/>
                  <a:gd name="T32" fmla="*/ 1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3"/>
                    </a:moveTo>
                    <a:lnTo>
                      <a:pt x="19" y="33"/>
                    </a:lnTo>
                    <a:lnTo>
                      <a:pt x="25" y="32"/>
                    </a:lnTo>
                    <a:lnTo>
                      <a:pt x="29" y="28"/>
                    </a:lnTo>
                    <a:lnTo>
                      <a:pt x="33" y="22"/>
                    </a:lnTo>
                    <a:lnTo>
                      <a:pt x="34" y="16"/>
                    </a:lnTo>
                    <a:lnTo>
                      <a:pt x="33" y="9"/>
                    </a:lnTo>
                    <a:lnTo>
                      <a:pt x="28" y="5"/>
                    </a:lnTo>
                    <a:lnTo>
                      <a:pt x="22" y="1"/>
                    </a:lnTo>
                    <a:lnTo>
                      <a:pt x="15" y="0"/>
                    </a:lnTo>
                    <a:lnTo>
                      <a:pt x="10" y="2"/>
                    </a:lnTo>
                    <a:lnTo>
                      <a:pt x="5" y="6"/>
                    </a:lnTo>
                    <a:lnTo>
                      <a:pt x="2" y="12"/>
                    </a:lnTo>
                    <a:lnTo>
                      <a:pt x="0" y="18"/>
                    </a:lnTo>
                    <a:lnTo>
                      <a:pt x="2" y="24"/>
                    </a:lnTo>
                    <a:lnTo>
                      <a:pt x="6" y="30"/>
                    </a:lnTo>
                    <a:lnTo>
                      <a:pt x="12" y="3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153" name="Freeform 162"/>
              <p:cNvSpPr/>
              <p:nvPr/>
            </p:nvSpPr>
            <p:spPr bwMode="auto">
              <a:xfrm>
                <a:off x="4742" y="4201"/>
                <a:ext cx="16" cy="17"/>
              </a:xfrm>
              <a:custGeom>
                <a:avLst/>
                <a:gdLst>
                  <a:gd name="T0" fmla="*/ 0 w 34"/>
                  <a:gd name="T1" fmla="*/ 1 h 33"/>
                  <a:gd name="T2" fmla="*/ 0 w 34"/>
                  <a:gd name="T3" fmla="*/ 1 h 33"/>
                  <a:gd name="T4" fmla="*/ 0 w 34"/>
                  <a:gd name="T5" fmla="*/ 1 h 33"/>
                  <a:gd name="T6" fmla="*/ 0 w 34"/>
                  <a:gd name="T7" fmla="*/ 1 h 33"/>
                  <a:gd name="T8" fmla="*/ 0 w 34"/>
                  <a:gd name="T9" fmla="*/ 1 h 33"/>
                  <a:gd name="T10" fmla="*/ 0 w 34"/>
                  <a:gd name="T11" fmla="*/ 1 h 33"/>
                  <a:gd name="T12" fmla="*/ 0 w 34"/>
                  <a:gd name="T13" fmla="*/ 1 h 33"/>
                  <a:gd name="T14" fmla="*/ 0 w 34"/>
                  <a:gd name="T15" fmla="*/ 1 h 33"/>
                  <a:gd name="T16" fmla="*/ 0 w 34"/>
                  <a:gd name="T17" fmla="*/ 1 h 33"/>
                  <a:gd name="T18" fmla="*/ 0 w 34"/>
                  <a:gd name="T19" fmla="*/ 0 h 33"/>
                  <a:gd name="T20" fmla="*/ 0 w 34"/>
                  <a:gd name="T21" fmla="*/ 1 h 33"/>
                  <a:gd name="T22" fmla="*/ 0 w 34"/>
                  <a:gd name="T23" fmla="*/ 1 h 33"/>
                  <a:gd name="T24" fmla="*/ 0 w 34"/>
                  <a:gd name="T25" fmla="*/ 1 h 33"/>
                  <a:gd name="T26" fmla="*/ 0 w 34"/>
                  <a:gd name="T27" fmla="*/ 1 h 33"/>
                  <a:gd name="T28" fmla="*/ 0 w 34"/>
                  <a:gd name="T29" fmla="*/ 1 h 33"/>
                  <a:gd name="T30" fmla="*/ 0 w 34"/>
                  <a:gd name="T31" fmla="*/ 1 h 33"/>
                  <a:gd name="T32" fmla="*/ 0 w 34"/>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33">
                    <a:moveTo>
                      <a:pt x="12" y="32"/>
                    </a:moveTo>
                    <a:lnTo>
                      <a:pt x="19" y="33"/>
                    </a:lnTo>
                    <a:lnTo>
                      <a:pt x="24" y="32"/>
                    </a:lnTo>
                    <a:lnTo>
                      <a:pt x="29" y="27"/>
                    </a:lnTo>
                    <a:lnTo>
                      <a:pt x="32" y="22"/>
                    </a:lnTo>
                    <a:lnTo>
                      <a:pt x="34" y="15"/>
                    </a:lnTo>
                    <a:lnTo>
                      <a:pt x="31" y="9"/>
                    </a:lnTo>
                    <a:lnTo>
                      <a:pt x="28" y="4"/>
                    </a:lnTo>
                    <a:lnTo>
                      <a:pt x="22" y="1"/>
                    </a:lnTo>
                    <a:lnTo>
                      <a:pt x="15" y="0"/>
                    </a:lnTo>
                    <a:lnTo>
                      <a:pt x="9" y="1"/>
                    </a:lnTo>
                    <a:lnTo>
                      <a:pt x="4" y="5"/>
                    </a:lnTo>
                    <a:lnTo>
                      <a:pt x="0" y="11"/>
                    </a:lnTo>
                    <a:lnTo>
                      <a:pt x="0" y="18"/>
                    </a:lnTo>
                    <a:lnTo>
                      <a:pt x="1"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154" name="Freeform 163"/>
              <p:cNvSpPr/>
              <p:nvPr/>
            </p:nvSpPr>
            <p:spPr bwMode="auto">
              <a:xfrm>
                <a:off x="4782" y="4209"/>
                <a:ext cx="17" cy="17"/>
              </a:xfrm>
              <a:custGeom>
                <a:avLst/>
                <a:gdLst>
                  <a:gd name="T0" fmla="*/ 1 w 33"/>
                  <a:gd name="T1" fmla="*/ 1 h 33"/>
                  <a:gd name="T2" fmla="*/ 1 w 33"/>
                  <a:gd name="T3" fmla="*/ 1 h 33"/>
                  <a:gd name="T4" fmla="*/ 1 w 33"/>
                  <a:gd name="T5" fmla="*/ 1 h 33"/>
                  <a:gd name="T6" fmla="*/ 1 w 33"/>
                  <a:gd name="T7" fmla="*/ 1 h 33"/>
                  <a:gd name="T8" fmla="*/ 1 w 33"/>
                  <a:gd name="T9" fmla="*/ 1 h 33"/>
                  <a:gd name="T10" fmla="*/ 1 w 33"/>
                  <a:gd name="T11" fmla="*/ 1 h 33"/>
                  <a:gd name="T12" fmla="*/ 1 w 33"/>
                  <a:gd name="T13" fmla="*/ 1 h 33"/>
                  <a:gd name="T14" fmla="*/ 1 w 33"/>
                  <a:gd name="T15" fmla="*/ 1 h 33"/>
                  <a:gd name="T16" fmla="*/ 1 w 33"/>
                  <a:gd name="T17" fmla="*/ 1 h 33"/>
                  <a:gd name="T18" fmla="*/ 1 w 33"/>
                  <a:gd name="T19" fmla="*/ 0 h 33"/>
                  <a:gd name="T20" fmla="*/ 1 w 33"/>
                  <a:gd name="T21" fmla="*/ 1 h 33"/>
                  <a:gd name="T22" fmla="*/ 1 w 33"/>
                  <a:gd name="T23" fmla="*/ 1 h 33"/>
                  <a:gd name="T24" fmla="*/ 0 w 33"/>
                  <a:gd name="T25" fmla="*/ 1 h 33"/>
                  <a:gd name="T26" fmla="*/ 0 w 33"/>
                  <a:gd name="T27" fmla="*/ 1 h 33"/>
                  <a:gd name="T28" fmla="*/ 1 w 33"/>
                  <a:gd name="T29" fmla="*/ 1 h 33"/>
                  <a:gd name="T30" fmla="*/ 1 w 33"/>
                  <a:gd name="T31" fmla="*/ 1 h 33"/>
                  <a:gd name="T32" fmla="*/ 1 w 33"/>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1" y="32"/>
                    </a:moveTo>
                    <a:lnTo>
                      <a:pt x="18" y="33"/>
                    </a:lnTo>
                    <a:lnTo>
                      <a:pt x="24" y="32"/>
                    </a:lnTo>
                    <a:lnTo>
                      <a:pt x="29" y="27"/>
                    </a:lnTo>
                    <a:lnTo>
                      <a:pt x="32" y="22"/>
                    </a:lnTo>
                    <a:lnTo>
                      <a:pt x="33" y="15"/>
                    </a:lnTo>
                    <a:lnTo>
                      <a:pt x="31" y="9"/>
                    </a:lnTo>
                    <a:lnTo>
                      <a:pt x="27" y="4"/>
                    </a:lnTo>
                    <a:lnTo>
                      <a:pt x="22" y="1"/>
                    </a:lnTo>
                    <a:lnTo>
                      <a:pt x="15" y="0"/>
                    </a:lnTo>
                    <a:lnTo>
                      <a:pt x="9" y="1"/>
                    </a:lnTo>
                    <a:lnTo>
                      <a:pt x="3" y="6"/>
                    </a:lnTo>
                    <a:lnTo>
                      <a:pt x="0" y="11"/>
                    </a:lnTo>
                    <a:lnTo>
                      <a:pt x="0" y="18"/>
                    </a:lnTo>
                    <a:lnTo>
                      <a:pt x="1" y="24"/>
                    </a:lnTo>
                    <a:lnTo>
                      <a:pt x="5" y="29"/>
                    </a:lnTo>
                    <a:lnTo>
                      <a:pt x="11"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155" name="Freeform 164"/>
              <p:cNvSpPr/>
              <p:nvPr/>
            </p:nvSpPr>
            <p:spPr bwMode="auto">
              <a:xfrm>
                <a:off x="4820" y="4226"/>
                <a:ext cx="17" cy="17"/>
              </a:xfrm>
              <a:custGeom>
                <a:avLst/>
                <a:gdLst>
                  <a:gd name="T0" fmla="*/ 1 w 33"/>
                  <a:gd name="T1" fmla="*/ 1 h 34"/>
                  <a:gd name="T2" fmla="*/ 1 w 33"/>
                  <a:gd name="T3" fmla="*/ 1 h 34"/>
                  <a:gd name="T4" fmla="*/ 1 w 33"/>
                  <a:gd name="T5" fmla="*/ 1 h 34"/>
                  <a:gd name="T6" fmla="*/ 1 w 33"/>
                  <a:gd name="T7" fmla="*/ 1 h 34"/>
                  <a:gd name="T8" fmla="*/ 1 w 33"/>
                  <a:gd name="T9" fmla="*/ 1 h 34"/>
                  <a:gd name="T10" fmla="*/ 1 w 33"/>
                  <a:gd name="T11" fmla="*/ 1 h 34"/>
                  <a:gd name="T12" fmla="*/ 1 w 33"/>
                  <a:gd name="T13" fmla="*/ 1 h 34"/>
                  <a:gd name="T14" fmla="*/ 1 w 33"/>
                  <a:gd name="T15" fmla="*/ 1 h 34"/>
                  <a:gd name="T16" fmla="*/ 1 w 33"/>
                  <a:gd name="T17" fmla="*/ 1 h 34"/>
                  <a:gd name="T18" fmla="*/ 1 w 33"/>
                  <a:gd name="T19" fmla="*/ 0 h 34"/>
                  <a:gd name="T20" fmla="*/ 1 w 33"/>
                  <a:gd name="T21" fmla="*/ 1 h 34"/>
                  <a:gd name="T22" fmla="*/ 1 w 33"/>
                  <a:gd name="T23" fmla="*/ 1 h 34"/>
                  <a:gd name="T24" fmla="*/ 1 w 33"/>
                  <a:gd name="T25" fmla="*/ 1 h 34"/>
                  <a:gd name="T26" fmla="*/ 0 w 33"/>
                  <a:gd name="T27" fmla="*/ 1 h 34"/>
                  <a:gd name="T28" fmla="*/ 1 w 33"/>
                  <a:gd name="T29" fmla="*/ 1 h 34"/>
                  <a:gd name="T30" fmla="*/ 1 w 33"/>
                  <a:gd name="T31" fmla="*/ 1 h 34"/>
                  <a:gd name="T32" fmla="*/ 1 w 33"/>
                  <a:gd name="T33" fmla="*/ 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4">
                    <a:moveTo>
                      <a:pt x="11" y="34"/>
                    </a:moveTo>
                    <a:lnTo>
                      <a:pt x="18" y="34"/>
                    </a:lnTo>
                    <a:lnTo>
                      <a:pt x="24" y="33"/>
                    </a:lnTo>
                    <a:lnTo>
                      <a:pt x="30" y="28"/>
                    </a:lnTo>
                    <a:lnTo>
                      <a:pt x="33" y="22"/>
                    </a:lnTo>
                    <a:lnTo>
                      <a:pt x="33" y="15"/>
                    </a:lnTo>
                    <a:lnTo>
                      <a:pt x="32" y="9"/>
                    </a:lnTo>
                    <a:lnTo>
                      <a:pt x="27" y="5"/>
                    </a:lnTo>
                    <a:lnTo>
                      <a:pt x="22" y="1"/>
                    </a:lnTo>
                    <a:lnTo>
                      <a:pt x="16" y="0"/>
                    </a:lnTo>
                    <a:lnTo>
                      <a:pt x="9" y="3"/>
                    </a:lnTo>
                    <a:lnTo>
                      <a:pt x="4" y="6"/>
                    </a:lnTo>
                    <a:lnTo>
                      <a:pt x="1" y="12"/>
                    </a:lnTo>
                    <a:lnTo>
                      <a:pt x="0" y="19"/>
                    </a:lnTo>
                    <a:lnTo>
                      <a:pt x="2" y="24"/>
                    </a:lnTo>
                    <a:lnTo>
                      <a:pt x="5" y="30"/>
                    </a:lnTo>
                    <a:lnTo>
                      <a:pt x="11"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156" name="Freeform 165"/>
              <p:cNvSpPr/>
              <p:nvPr/>
            </p:nvSpPr>
            <p:spPr bwMode="auto">
              <a:xfrm>
                <a:off x="4853" y="4250"/>
                <a:ext cx="16" cy="16"/>
              </a:xfrm>
              <a:custGeom>
                <a:avLst/>
                <a:gdLst>
                  <a:gd name="T0" fmla="*/ 0 w 33"/>
                  <a:gd name="T1" fmla="*/ 0 h 33"/>
                  <a:gd name="T2" fmla="*/ 0 w 33"/>
                  <a:gd name="T3" fmla="*/ 0 h 33"/>
                  <a:gd name="T4" fmla="*/ 0 w 33"/>
                  <a:gd name="T5" fmla="*/ 0 h 33"/>
                  <a:gd name="T6" fmla="*/ 0 w 33"/>
                  <a:gd name="T7" fmla="*/ 0 h 33"/>
                  <a:gd name="T8" fmla="*/ 0 w 33"/>
                  <a:gd name="T9" fmla="*/ 0 h 33"/>
                  <a:gd name="T10" fmla="*/ 0 w 33"/>
                  <a:gd name="T11" fmla="*/ 0 h 33"/>
                  <a:gd name="T12" fmla="*/ 0 w 33"/>
                  <a:gd name="T13" fmla="*/ 0 h 33"/>
                  <a:gd name="T14" fmla="*/ 0 w 33"/>
                  <a:gd name="T15" fmla="*/ 0 h 33"/>
                  <a:gd name="T16" fmla="*/ 0 w 33"/>
                  <a:gd name="T17" fmla="*/ 0 h 33"/>
                  <a:gd name="T18" fmla="*/ 0 w 33"/>
                  <a:gd name="T19" fmla="*/ 0 h 33"/>
                  <a:gd name="T20" fmla="*/ 0 w 33"/>
                  <a:gd name="T21" fmla="*/ 0 h 33"/>
                  <a:gd name="T22" fmla="*/ 0 w 33"/>
                  <a:gd name="T23" fmla="*/ 0 h 33"/>
                  <a:gd name="T24" fmla="*/ 0 w 33"/>
                  <a:gd name="T25" fmla="*/ 0 h 33"/>
                  <a:gd name="T26" fmla="*/ 0 w 33"/>
                  <a:gd name="T27" fmla="*/ 0 h 33"/>
                  <a:gd name="T28" fmla="*/ 0 w 33"/>
                  <a:gd name="T29" fmla="*/ 0 h 33"/>
                  <a:gd name="T30" fmla="*/ 0 w 33"/>
                  <a:gd name="T31" fmla="*/ 0 h 33"/>
                  <a:gd name="T32" fmla="*/ 0 w 33"/>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33">
                    <a:moveTo>
                      <a:pt x="12" y="32"/>
                    </a:moveTo>
                    <a:lnTo>
                      <a:pt x="18" y="33"/>
                    </a:lnTo>
                    <a:lnTo>
                      <a:pt x="25" y="32"/>
                    </a:lnTo>
                    <a:lnTo>
                      <a:pt x="29" y="27"/>
                    </a:lnTo>
                    <a:lnTo>
                      <a:pt x="33" y="21"/>
                    </a:lnTo>
                    <a:lnTo>
                      <a:pt x="33" y="15"/>
                    </a:lnTo>
                    <a:lnTo>
                      <a:pt x="31" y="9"/>
                    </a:lnTo>
                    <a:lnTo>
                      <a:pt x="27" y="4"/>
                    </a:lnTo>
                    <a:lnTo>
                      <a:pt x="21" y="1"/>
                    </a:lnTo>
                    <a:lnTo>
                      <a:pt x="15" y="0"/>
                    </a:lnTo>
                    <a:lnTo>
                      <a:pt x="8" y="1"/>
                    </a:lnTo>
                    <a:lnTo>
                      <a:pt x="4" y="5"/>
                    </a:lnTo>
                    <a:lnTo>
                      <a:pt x="0" y="11"/>
                    </a:lnTo>
                    <a:lnTo>
                      <a:pt x="0" y="18"/>
                    </a:lnTo>
                    <a:lnTo>
                      <a:pt x="2" y="24"/>
                    </a:lnTo>
                    <a:lnTo>
                      <a:pt x="6" y="28"/>
                    </a:lnTo>
                    <a:lnTo>
                      <a:pt x="12" y="3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157" name="Freeform 166"/>
              <p:cNvSpPr/>
              <p:nvPr/>
            </p:nvSpPr>
            <p:spPr bwMode="auto">
              <a:xfrm>
                <a:off x="4680" y="4230"/>
                <a:ext cx="188" cy="72"/>
              </a:xfrm>
              <a:custGeom>
                <a:avLst/>
                <a:gdLst>
                  <a:gd name="T0" fmla="*/ 1 w 376"/>
                  <a:gd name="T1" fmla="*/ 1 h 144"/>
                  <a:gd name="T2" fmla="*/ 1 w 376"/>
                  <a:gd name="T3" fmla="*/ 1 h 144"/>
                  <a:gd name="T4" fmla="*/ 1 w 376"/>
                  <a:gd name="T5" fmla="*/ 1 h 144"/>
                  <a:gd name="T6" fmla="*/ 1 w 376"/>
                  <a:gd name="T7" fmla="*/ 1 h 144"/>
                  <a:gd name="T8" fmla="*/ 1 w 376"/>
                  <a:gd name="T9" fmla="*/ 1 h 144"/>
                  <a:gd name="T10" fmla="*/ 1 w 376"/>
                  <a:gd name="T11" fmla="*/ 1 h 144"/>
                  <a:gd name="T12" fmla="*/ 1 w 376"/>
                  <a:gd name="T13" fmla="*/ 1 h 144"/>
                  <a:gd name="T14" fmla="*/ 1 w 376"/>
                  <a:gd name="T15" fmla="*/ 1 h 144"/>
                  <a:gd name="T16" fmla="*/ 1 w 376"/>
                  <a:gd name="T17" fmla="*/ 1 h 144"/>
                  <a:gd name="T18" fmla="*/ 1 w 376"/>
                  <a:gd name="T19" fmla="*/ 1 h 144"/>
                  <a:gd name="T20" fmla="*/ 1 w 376"/>
                  <a:gd name="T21" fmla="*/ 1 h 144"/>
                  <a:gd name="T22" fmla="*/ 1 w 376"/>
                  <a:gd name="T23" fmla="*/ 1 h 144"/>
                  <a:gd name="T24" fmla="*/ 1 w 376"/>
                  <a:gd name="T25" fmla="*/ 1 h 144"/>
                  <a:gd name="T26" fmla="*/ 1 w 376"/>
                  <a:gd name="T27" fmla="*/ 1 h 144"/>
                  <a:gd name="T28" fmla="*/ 1 w 376"/>
                  <a:gd name="T29" fmla="*/ 1 h 144"/>
                  <a:gd name="T30" fmla="*/ 1 w 376"/>
                  <a:gd name="T31" fmla="*/ 1 h 144"/>
                  <a:gd name="T32" fmla="*/ 1 w 376"/>
                  <a:gd name="T33" fmla="*/ 1 h 144"/>
                  <a:gd name="T34" fmla="*/ 1 w 376"/>
                  <a:gd name="T35" fmla="*/ 1 h 144"/>
                  <a:gd name="T36" fmla="*/ 1 w 376"/>
                  <a:gd name="T37" fmla="*/ 1 h 144"/>
                  <a:gd name="T38" fmla="*/ 1 w 376"/>
                  <a:gd name="T39" fmla="*/ 0 h 144"/>
                  <a:gd name="T40" fmla="*/ 1 w 376"/>
                  <a:gd name="T41" fmla="*/ 1 h 144"/>
                  <a:gd name="T42" fmla="*/ 1 w 376"/>
                  <a:gd name="T43" fmla="*/ 1 h 144"/>
                  <a:gd name="T44" fmla="*/ 1 w 376"/>
                  <a:gd name="T45" fmla="*/ 1 h 144"/>
                  <a:gd name="T46" fmla="*/ 1 w 376"/>
                  <a:gd name="T47" fmla="*/ 1 h 144"/>
                  <a:gd name="T48" fmla="*/ 0 w 376"/>
                  <a:gd name="T49" fmla="*/ 1 h 144"/>
                  <a:gd name="T50" fmla="*/ 1 w 376"/>
                  <a:gd name="T51" fmla="*/ 1 h 144"/>
                  <a:gd name="T52" fmla="*/ 1 w 376"/>
                  <a:gd name="T53" fmla="*/ 1 h 144"/>
                  <a:gd name="T54" fmla="*/ 1 w 376"/>
                  <a:gd name="T55" fmla="*/ 1 h 144"/>
                  <a:gd name="T56" fmla="*/ 1 w 376"/>
                  <a:gd name="T57" fmla="*/ 1 h 144"/>
                  <a:gd name="T58" fmla="*/ 1 w 376"/>
                  <a:gd name="T59" fmla="*/ 1 h 144"/>
                  <a:gd name="T60" fmla="*/ 1 w 376"/>
                  <a:gd name="T61" fmla="*/ 1 h 144"/>
                  <a:gd name="T62" fmla="*/ 1 w 376"/>
                  <a:gd name="T63" fmla="*/ 1 h 144"/>
                  <a:gd name="T64" fmla="*/ 1 w 376"/>
                  <a:gd name="T65" fmla="*/ 1 h 144"/>
                  <a:gd name="T66" fmla="*/ 1 w 376"/>
                  <a:gd name="T67" fmla="*/ 1 h 144"/>
                  <a:gd name="T68" fmla="*/ 1 w 376"/>
                  <a:gd name="T69" fmla="*/ 1 h 144"/>
                  <a:gd name="T70" fmla="*/ 1 w 376"/>
                  <a:gd name="T71" fmla="*/ 1 h 144"/>
                  <a:gd name="T72" fmla="*/ 1 w 376"/>
                  <a:gd name="T73" fmla="*/ 1 h 144"/>
                  <a:gd name="T74" fmla="*/ 1 w 376"/>
                  <a:gd name="T75" fmla="*/ 1 h 144"/>
                  <a:gd name="T76" fmla="*/ 1 w 376"/>
                  <a:gd name="T77" fmla="*/ 1 h 144"/>
                  <a:gd name="T78" fmla="*/ 1 w 376"/>
                  <a:gd name="T79" fmla="*/ 1 h 144"/>
                  <a:gd name="T80" fmla="*/ 1 w 376"/>
                  <a:gd name="T81" fmla="*/ 1 h 144"/>
                  <a:gd name="T82" fmla="*/ 1 w 376"/>
                  <a:gd name="T83" fmla="*/ 1 h 144"/>
                  <a:gd name="T84" fmla="*/ 1 w 376"/>
                  <a:gd name="T85" fmla="*/ 1 h 144"/>
                  <a:gd name="T86" fmla="*/ 1 w 376"/>
                  <a:gd name="T87" fmla="*/ 1 h 144"/>
                  <a:gd name="T88" fmla="*/ 1 w 376"/>
                  <a:gd name="T89" fmla="*/ 1 h 1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76" h="144">
                    <a:moveTo>
                      <a:pt x="340" y="144"/>
                    </a:moveTo>
                    <a:lnTo>
                      <a:pt x="344" y="141"/>
                    </a:lnTo>
                    <a:lnTo>
                      <a:pt x="349" y="137"/>
                    </a:lnTo>
                    <a:lnTo>
                      <a:pt x="353" y="134"/>
                    </a:lnTo>
                    <a:lnTo>
                      <a:pt x="358" y="130"/>
                    </a:lnTo>
                    <a:lnTo>
                      <a:pt x="363" y="127"/>
                    </a:lnTo>
                    <a:lnTo>
                      <a:pt x="367" y="122"/>
                    </a:lnTo>
                    <a:lnTo>
                      <a:pt x="372" y="119"/>
                    </a:lnTo>
                    <a:lnTo>
                      <a:pt x="376" y="114"/>
                    </a:lnTo>
                    <a:lnTo>
                      <a:pt x="358" y="95"/>
                    </a:lnTo>
                    <a:lnTo>
                      <a:pt x="337" y="76"/>
                    </a:lnTo>
                    <a:lnTo>
                      <a:pt x="314" y="60"/>
                    </a:lnTo>
                    <a:lnTo>
                      <a:pt x="291" y="46"/>
                    </a:lnTo>
                    <a:lnTo>
                      <a:pt x="266" y="34"/>
                    </a:lnTo>
                    <a:lnTo>
                      <a:pt x="239" y="23"/>
                    </a:lnTo>
                    <a:lnTo>
                      <a:pt x="213" y="15"/>
                    </a:lnTo>
                    <a:lnTo>
                      <a:pt x="186" y="9"/>
                    </a:lnTo>
                    <a:lnTo>
                      <a:pt x="160" y="5"/>
                    </a:lnTo>
                    <a:lnTo>
                      <a:pt x="133" y="1"/>
                    </a:lnTo>
                    <a:lnTo>
                      <a:pt x="108" y="0"/>
                    </a:lnTo>
                    <a:lnTo>
                      <a:pt x="83" y="1"/>
                    </a:lnTo>
                    <a:lnTo>
                      <a:pt x="60" y="4"/>
                    </a:lnTo>
                    <a:lnTo>
                      <a:pt x="38" y="7"/>
                    </a:lnTo>
                    <a:lnTo>
                      <a:pt x="17" y="13"/>
                    </a:lnTo>
                    <a:lnTo>
                      <a:pt x="0" y="20"/>
                    </a:lnTo>
                    <a:lnTo>
                      <a:pt x="4" y="32"/>
                    </a:lnTo>
                    <a:lnTo>
                      <a:pt x="9" y="45"/>
                    </a:lnTo>
                    <a:lnTo>
                      <a:pt x="15" y="58"/>
                    </a:lnTo>
                    <a:lnTo>
                      <a:pt x="21" y="69"/>
                    </a:lnTo>
                    <a:lnTo>
                      <a:pt x="40" y="60"/>
                    </a:lnTo>
                    <a:lnTo>
                      <a:pt x="61" y="54"/>
                    </a:lnTo>
                    <a:lnTo>
                      <a:pt x="83" y="50"/>
                    </a:lnTo>
                    <a:lnTo>
                      <a:pt x="106" y="47"/>
                    </a:lnTo>
                    <a:lnTo>
                      <a:pt x="128" y="47"/>
                    </a:lnTo>
                    <a:lnTo>
                      <a:pt x="151" y="49"/>
                    </a:lnTo>
                    <a:lnTo>
                      <a:pt x="174" y="52"/>
                    </a:lnTo>
                    <a:lnTo>
                      <a:pt x="197" y="58"/>
                    </a:lnTo>
                    <a:lnTo>
                      <a:pt x="219" y="65"/>
                    </a:lnTo>
                    <a:lnTo>
                      <a:pt x="241" y="73"/>
                    </a:lnTo>
                    <a:lnTo>
                      <a:pt x="261" y="82"/>
                    </a:lnTo>
                    <a:lnTo>
                      <a:pt x="280" y="92"/>
                    </a:lnTo>
                    <a:lnTo>
                      <a:pt x="298" y="104"/>
                    </a:lnTo>
                    <a:lnTo>
                      <a:pt x="314" y="117"/>
                    </a:lnTo>
                    <a:lnTo>
                      <a:pt x="328" y="130"/>
                    </a:lnTo>
                    <a:lnTo>
                      <a:pt x="340" y="144"/>
                    </a:lnTo>
                    <a:close/>
                  </a:path>
                </a:pathLst>
              </a:custGeom>
              <a:solidFill>
                <a:srgbClr val="D100A3"/>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158" name="Freeform 167"/>
              <p:cNvSpPr/>
              <p:nvPr/>
            </p:nvSpPr>
            <p:spPr bwMode="auto">
              <a:xfrm>
                <a:off x="3482" y="4271"/>
                <a:ext cx="1433" cy="69"/>
              </a:xfrm>
              <a:custGeom>
                <a:avLst/>
                <a:gdLst>
                  <a:gd name="T0" fmla="*/ 0 w 2868"/>
                  <a:gd name="T1" fmla="*/ 1 h 137"/>
                  <a:gd name="T2" fmla="*/ 0 w 2868"/>
                  <a:gd name="T3" fmla="*/ 0 h 137"/>
                  <a:gd name="T4" fmla="*/ 0 w 2868"/>
                  <a:gd name="T5" fmla="*/ 0 h 137"/>
                  <a:gd name="T6" fmla="*/ 0 w 2868"/>
                  <a:gd name="T7" fmla="*/ 1 h 137"/>
                  <a:gd name="T8" fmla="*/ 0 w 2868"/>
                  <a:gd name="T9" fmla="*/ 1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68" h="137">
                    <a:moveTo>
                      <a:pt x="2868" y="134"/>
                    </a:moveTo>
                    <a:lnTo>
                      <a:pt x="2868" y="0"/>
                    </a:lnTo>
                    <a:lnTo>
                      <a:pt x="0" y="0"/>
                    </a:lnTo>
                    <a:lnTo>
                      <a:pt x="7" y="137"/>
                    </a:lnTo>
                    <a:lnTo>
                      <a:pt x="2868" y="134"/>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159" name="Freeform 168"/>
              <p:cNvSpPr/>
              <p:nvPr/>
            </p:nvSpPr>
            <p:spPr bwMode="auto">
              <a:xfrm>
                <a:off x="3452" y="4178"/>
                <a:ext cx="202" cy="140"/>
              </a:xfrm>
              <a:custGeom>
                <a:avLst/>
                <a:gdLst>
                  <a:gd name="T0" fmla="*/ 1 w 404"/>
                  <a:gd name="T1" fmla="*/ 0 h 281"/>
                  <a:gd name="T2" fmla="*/ 1 w 404"/>
                  <a:gd name="T3" fmla="*/ 0 h 281"/>
                  <a:gd name="T4" fmla="*/ 1 w 404"/>
                  <a:gd name="T5" fmla="*/ 0 h 281"/>
                  <a:gd name="T6" fmla="*/ 1 w 404"/>
                  <a:gd name="T7" fmla="*/ 0 h 281"/>
                  <a:gd name="T8" fmla="*/ 1 w 404"/>
                  <a:gd name="T9" fmla="*/ 0 h 281"/>
                  <a:gd name="T10" fmla="*/ 1 w 404"/>
                  <a:gd name="T11" fmla="*/ 0 h 281"/>
                  <a:gd name="T12" fmla="*/ 1 w 404"/>
                  <a:gd name="T13" fmla="*/ 0 h 281"/>
                  <a:gd name="T14" fmla="*/ 1 w 404"/>
                  <a:gd name="T15" fmla="*/ 0 h 281"/>
                  <a:gd name="T16" fmla="*/ 1 w 404"/>
                  <a:gd name="T17" fmla="*/ 0 h 281"/>
                  <a:gd name="T18" fmla="*/ 1 w 404"/>
                  <a:gd name="T19" fmla="*/ 0 h 281"/>
                  <a:gd name="T20" fmla="*/ 1 w 404"/>
                  <a:gd name="T21" fmla="*/ 0 h 281"/>
                  <a:gd name="T22" fmla="*/ 1 w 404"/>
                  <a:gd name="T23" fmla="*/ 0 h 281"/>
                  <a:gd name="T24" fmla="*/ 1 w 404"/>
                  <a:gd name="T25" fmla="*/ 0 h 281"/>
                  <a:gd name="T26" fmla="*/ 1 w 404"/>
                  <a:gd name="T27" fmla="*/ 0 h 281"/>
                  <a:gd name="T28" fmla="*/ 1 w 404"/>
                  <a:gd name="T29" fmla="*/ 0 h 281"/>
                  <a:gd name="T30" fmla="*/ 1 w 404"/>
                  <a:gd name="T31" fmla="*/ 0 h 281"/>
                  <a:gd name="T32" fmla="*/ 1 w 404"/>
                  <a:gd name="T33" fmla="*/ 0 h 281"/>
                  <a:gd name="T34" fmla="*/ 1 w 404"/>
                  <a:gd name="T35" fmla="*/ 0 h 281"/>
                  <a:gd name="T36" fmla="*/ 1 w 404"/>
                  <a:gd name="T37" fmla="*/ 0 h 281"/>
                  <a:gd name="T38" fmla="*/ 1 w 404"/>
                  <a:gd name="T39" fmla="*/ 0 h 281"/>
                  <a:gd name="T40" fmla="*/ 1 w 404"/>
                  <a:gd name="T41" fmla="*/ 0 h 281"/>
                  <a:gd name="T42" fmla="*/ 1 w 404"/>
                  <a:gd name="T43" fmla="*/ 0 h 281"/>
                  <a:gd name="T44" fmla="*/ 1 w 404"/>
                  <a:gd name="T45" fmla="*/ 0 h 281"/>
                  <a:gd name="T46" fmla="*/ 1 w 404"/>
                  <a:gd name="T47" fmla="*/ 0 h 281"/>
                  <a:gd name="T48" fmla="*/ 1 w 404"/>
                  <a:gd name="T49" fmla="*/ 0 h 281"/>
                  <a:gd name="T50" fmla="*/ 1 w 404"/>
                  <a:gd name="T51" fmla="*/ 0 h 281"/>
                  <a:gd name="T52" fmla="*/ 1 w 404"/>
                  <a:gd name="T53" fmla="*/ 0 h 281"/>
                  <a:gd name="T54" fmla="*/ 1 w 404"/>
                  <a:gd name="T55" fmla="*/ 0 h 281"/>
                  <a:gd name="T56" fmla="*/ 1 w 404"/>
                  <a:gd name="T57" fmla="*/ 0 h 281"/>
                  <a:gd name="T58" fmla="*/ 1 w 404"/>
                  <a:gd name="T59" fmla="*/ 0 h 281"/>
                  <a:gd name="T60" fmla="*/ 1 w 404"/>
                  <a:gd name="T61" fmla="*/ 0 h 281"/>
                  <a:gd name="T62" fmla="*/ 1 w 404"/>
                  <a:gd name="T63" fmla="*/ 0 h 281"/>
                  <a:gd name="T64" fmla="*/ 1 w 404"/>
                  <a:gd name="T65" fmla="*/ 0 h 281"/>
                  <a:gd name="T66" fmla="*/ 1 w 404"/>
                  <a:gd name="T67" fmla="*/ 0 h 281"/>
                  <a:gd name="T68" fmla="*/ 1 w 404"/>
                  <a:gd name="T69" fmla="*/ 0 h 281"/>
                  <a:gd name="T70" fmla="*/ 1 w 404"/>
                  <a:gd name="T71" fmla="*/ 0 h 281"/>
                  <a:gd name="T72" fmla="*/ 1 w 404"/>
                  <a:gd name="T73" fmla="*/ 0 h 281"/>
                  <a:gd name="T74" fmla="*/ 1 w 404"/>
                  <a:gd name="T75" fmla="*/ 0 h 281"/>
                  <a:gd name="T76" fmla="*/ 1 w 404"/>
                  <a:gd name="T77" fmla="*/ 0 h 281"/>
                  <a:gd name="T78" fmla="*/ 1 w 404"/>
                  <a:gd name="T79" fmla="*/ 0 h 28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4" h="281">
                    <a:moveTo>
                      <a:pt x="339" y="270"/>
                    </a:moveTo>
                    <a:lnTo>
                      <a:pt x="323" y="270"/>
                    </a:lnTo>
                    <a:lnTo>
                      <a:pt x="306" y="271"/>
                    </a:lnTo>
                    <a:lnTo>
                      <a:pt x="290" y="271"/>
                    </a:lnTo>
                    <a:lnTo>
                      <a:pt x="274" y="271"/>
                    </a:lnTo>
                    <a:lnTo>
                      <a:pt x="258" y="273"/>
                    </a:lnTo>
                    <a:lnTo>
                      <a:pt x="241" y="273"/>
                    </a:lnTo>
                    <a:lnTo>
                      <a:pt x="225" y="274"/>
                    </a:lnTo>
                    <a:lnTo>
                      <a:pt x="209" y="274"/>
                    </a:lnTo>
                    <a:lnTo>
                      <a:pt x="194" y="275"/>
                    </a:lnTo>
                    <a:lnTo>
                      <a:pt x="178" y="276"/>
                    </a:lnTo>
                    <a:lnTo>
                      <a:pt x="163" y="276"/>
                    </a:lnTo>
                    <a:lnTo>
                      <a:pt x="148" y="277"/>
                    </a:lnTo>
                    <a:lnTo>
                      <a:pt x="133" y="278"/>
                    </a:lnTo>
                    <a:lnTo>
                      <a:pt x="118" y="279"/>
                    </a:lnTo>
                    <a:lnTo>
                      <a:pt x="103" y="279"/>
                    </a:lnTo>
                    <a:lnTo>
                      <a:pt x="89" y="281"/>
                    </a:lnTo>
                    <a:lnTo>
                      <a:pt x="86" y="258"/>
                    </a:lnTo>
                    <a:lnTo>
                      <a:pt x="80" y="233"/>
                    </a:lnTo>
                    <a:lnTo>
                      <a:pt x="72" y="209"/>
                    </a:lnTo>
                    <a:lnTo>
                      <a:pt x="62" y="185"/>
                    </a:lnTo>
                    <a:lnTo>
                      <a:pt x="49" y="163"/>
                    </a:lnTo>
                    <a:lnTo>
                      <a:pt x="34" y="142"/>
                    </a:lnTo>
                    <a:lnTo>
                      <a:pt x="18" y="125"/>
                    </a:lnTo>
                    <a:lnTo>
                      <a:pt x="0" y="112"/>
                    </a:lnTo>
                    <a:lnTo>
                      <a:pt x="20" y="118"/>
                    </a:lnTo>
                    <a:lnTo>
                      <a:pt x="40" y="127"/>
                    </a:lnTo>
                    <a:lnTo>
                      <a:pt x="57" y="139"/>
                    </a:lnTo>
                    <a:lnTo>
                      <a:pt x="73" y="155"/>
                    </a:lnTo>
                    <a:lnTo>
                      <a:pt x="89" y="173"/>
                    </a:lnTo>
                    <a:lnTo>
                      <a:pt x="103" y="196"/>
                    </a:lnTo>
                    <a:lnTo>
                      <a:pt x="118" y="223"/>
                    </a:lnTo>
                    <a:lnTo>
                      <a:pt x="133" y="254"/>
                    </a:lnTo>
                    <a:lnTo>
                      <a:pt x="140" y="223"/>
                    </a:lnTo>
                    <a:lnTo>
                      <a:pt x="142" y="188"/>
                    </a:lnTo>
                    <a:lnTo>
                      <a:pt x="142" y="153"/>
                    </a:lnTo>
                    <a:lnTo>
                      <a:pt x="139" y="116"/>
                    </a:lnTo>
                    <a:lnTo>
                      <a:pt x="133" y="81"/>
                    </a:lnTo>
                    <a:lnTo>
                      <a:pt x="125" y="50"/>
                    </a:lnTo>
                    <a:lnTo>
                      <a:pt x="115" y="23"/>
                    </a:lnTo>
                    <a:lnTo>
                      <a:pt x="102" y="5"/>
                    </a:lnTo>
                    <a:lnTo>
                      <a:pt x="121" y="18"/>
                    </a:lnTo>
                    <a:lnTo>
                      <a:pt x="140" y="34"/>
                    </a:lnTo>
                    <a:lnTo>
                      <a:pt x="157" y="53"/>
                    </a:lnTo>
                    <a:lnTo>
                      <a:pt x="174" y="78"/>
                    </a:lnTo>
                    <a:lnTo>
                      <a:pt x="188" y="106"/>
                    </a:lnTo>
                    <a:lnTo>
                      <a:pt x="201" y="141"/>
                    </a:lnTo>
                    <a:lnTo>
                      <a:pt x="212" y="183"/>
                    </a:lnTo>
                    <a:lnTo>
                      <a:pt x="218" y="231"/>
                    </a:lnTo>
                    <a:lnTo>
                      <a:pt x="229" y="208"/>
                    </a:lnTo>
                    <a:lnTo>
                      <a:pt x="237" y="183"/>
                    </a:lnTo>
                    <a:lnTo>
                      <a:pt x="243" y="154"/>
                    </a:lnTo>
                    <a:lnTo>
                      <a:pt x="245" y="124"/>
                    </a:lnTo>
                    <a:lnTo>
                      <a:pt x="245" y="93"/>
                    </a:lnTo>
                    <a:lnTo>
                      <a:pt x="241" y="62"/>
                    </a:lnTo>
                    <a:lnTo>
                      <a:pt x="235" y="30"/>
                    </a:lnTo>
                    <a:lnTo>
                      <a:pt x="223" y="0"/>
                    </a:lnTo>
                    <a:lnTo>
                      <a:pt x="240" y="30"/>
                    </a:lnTo>
                    <a:lnTo>
                      <a:pt x="255" y="57"/>
                    </a:lnTo>
                    <a:lnTo>
                      <a:pt x="268" y="82"/>
                    </a:lnTo>
                    <a:lnTo>
                      <a:pt x="279" y="106"/>
                    </a:lnTo>
                    <a:lnTo>
                      <a:pt x="288" y="128"/>
                    </a:lnTo>
                    <a:lnTo>
                      <a:pt x="294" y="151"/>
                    </a:lnTo>
                    <a:lnTo>
                      <a:pt x="298" y="173"/>
                    </a:lnTo>
                    <a:lnTo>
                      <a:pt x="299" y="195"/>
                    </a:lnTo>
                    <a:lnTo>
                      <a:pt x="312" y="173"/>
                    </a:lnTo>
                    <a:lnTo>
                      <a:pt x="326" y="148"/>
                    </a:lnTo>
                    <a:lnTo>
                      <a:pt x="340" y="121"/>
                    </a:lnTo>
                    <a:lnTo>
                      <a:pt x="354" y="94"/>
                    </a:lnTo>
                    <a:lnTo>
                      <a:pt x="366" y="67"/>
                    </a:lnTo>
                    <a:lnTo>
                      <a:pt x="375" y="42"/>
                    </a:lnTo>
                    <a:lnTo>
                      <a:pt x="382" y="20"/>
                    </a:lnTo>
                    <a:lnTo>
                      <a:pt x="384" y="3"/>
                    </a:lnTo>
                    <a:lnTo>
                      <a:pt x="392" y="27"/>
                    </a:lnTo>
                    <a:lnTo>
                      <a:pt x="398" y="53"/>
                    </a:lnTo>
                    <a:lnTo>
                      <a:pt x="403" y="81"/>
                    </a:lnTo>
                    <a:lnTo>
                      <a:pt x="404" y="112"/>
                    </a:lnTo>
                    <a:lnTo>
                      <a:pt x="398" y="146"/>
                    </a:lnTo>
                    <a:lnTo>
                      <a:pt x="388" y="184"/>
                    </a:lnTo>
                    <a:lnTo>
                      <a:pt x="368"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160" name="Freeform 169"/>
              <p:cNvSpPr/>
              <p:nvPr/>
            </p:nvSpPr>
            <p:spPr bwMode="auto">
              <a:xfrm>
                <a:off x="4880" y="4200"/>
                <a:ext cx="51" cy="71"/>
              </a:xfrm>
              <a:custGeom>
                <a:avLst/>
                <a:gdLst>
                  <a:gd name="T0" fmla="*/ 1 w 102"/>
                  <a:gd name="T1" fmla="*/ 1 h 142"/>
                  <a:gd name="T2" fmla="*/ 0 w 102"/>
                  <a:gd name="T3" fmla="*/ 1 h 142"/>
                  <a:gd name="T4" fmla="*/ 1 w 102"/>
                  <a:gd name="T5" fmla="*/ 1 h 142"/>
                  <a:gd name="T6" fmla="*/ 1 w 102"/>
                  <a:gd name="T7" fmla="*/ 1 h 142"/>
                  <a:gd name="T8" fmla="*/ 1 w 102"/>
                  <a:gd name="T9" fmla="*/ 1 h 142"/>
                  <a:gd name="T10" fmla="*/ 1 w 102"/>
                  <a:gd name="T11" fmla="*/ 1 h 142"/>
                  <a:gd name="T12" fmla="*/ 1 w 102"/>
                  <a:gd name="T13" fmla="*/ 1 h 142"/>
                  <a:gd name="T14" fmla="*/ 1 w 102"/>
                  <a:gd name="T15" fmla="*/ 1 h 142"/>
                  <a:gd name="T16" fmla="*/ 1 w 102"/>
                  <a:gd name="T17" fmla="*/ 1 h 142"/>
                  <a:gd name="T18" fmla="*/ 1 w 102"/>
                  <a:gd name="T19" fmla="*/ 0 h 142"/>
                  <a:gd name="T20" fmla="*/ 1 w 102"/>
                  <a:gd name="T21" fmla="*/ 1 h 142"/>
                  <a:gd name="T22" fmla="*/ 1 w 102"/>
                  <a:gd name="T23" fmla="*/ 1 h 142"/>
                  <a:gd name="T24" fmla="*/ 1 w 102"/>
                  <a:gd name="T25" fmla="*/ 1 h 142"/>
                  <a:gd name="T26" fmla="*/ 1 w 102"/>
                  <a:gd name="T27" fmla="*/ 1 h 1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2" h="142">
                    <a:moveTo>
                      <a:pt x="71" y="142"/>
                    </a:moveTo>
                    <a:lnTo>
                      <a:pt x="0" y="142"/>
                    </a:lnTo>
                    <a:lnTo>
                      <a:pt x="6" y="123"/>
                    </a:lnTo>
                    <a:lnTo>
                      <a:pt x="16" y="102"/>
                    </a:lnTo>
                    <a:lnTo>
                      <a:pt x="27" y="82"/>
                    </a:lnTo>
                    <a:lnTo>
                      <a:pt x="41" y="61"/>
                    </a:lnTo>
                    <a:lnTo>
                      <a:pt x="56" y="43"/>
                    </a:lnTo>
                    <a:lnTo>
                      <a:pt x="71" y="26"/>
                    </a:lnTo>
                    <a:lnTo>
                      <a:pt x="87" y="12"/>
                    </a:lnTo>
                    <a:lnTo>
                      <a:pt x="102" y="0"/>
                    </a:lnTo>
                    <a:lnTo>
                      <a:pt x="84" y="41"/>
                    </a:lnTo>
                    <a:lnTo>
                      <a:pt x="74" y="78"/>
                    </a:lnTo>
                    <a:lnTo>
                      <a:pt x="71" y="112"/>
                    </a:lnTo>
                    <a:lnTo>
                      <a:pt x="71" y="14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161" name="Freeform 170"/>
              <p:cNvSpPr/>
              <p:nvPr/>
            </p:nvSpPr>
            <p:spPr bwMode="auto">
              <a:xfrm>
                <a:off x="3666" y="4127"/>
                <a:ext cx="558" cy="206"/>
              </a:xfrm>
              <a:custGeom>
                <a:avLst/>
                <a:gdLst>
                  <a:gd name="T0" fmla="*/ 0 w 1117"/>
                  <a:gd name="T1" fmla="*/ 1 h 412"/>
                  <a:gd name="T2" fmla="*/ 0 w 1117"/>
                  <a:gd name="T3" fmla="*/ 1 h 412"/>
                  <a:gd name="T4" fmla="*/ 0 w 1117"/>
                  <a:gd name="T5" fmla="*/ 1 h 412"/>
                  <a:gd name="T6" fmla="*/ 0 w 1117"/>
                  <a:gd name="T7" fmla="*/ 1 h 412"/>
                  <a:gd name="T8" fmla="*/ 0 w 1117"/>
                  <a:gd name="T9" fmla="*/ 1 h 412"/>
                  <a:gd name="T10" fmla="*/ 0 w 1117"/>
                  <a:gd name="T11" fmla="*/ 1 h 412"/>
                  <a:gd name="T12" fmla="*/ 0 w 1117"/>
                  <a:gd name="T13" fmla="*/ 1 h 412"/>
                  <a:gd name="T14" fmla="*/ 0 w 1117"/>
                  <a:gd name="T15" fmla="*/ 1 h 412"/>
                  <a:gd name="T16" fmla="*/ 0 w 1117"/>
                  <a:gd name="T17" fmla="*/ 1 h 412"/>
                  <a:gd name="T18" fmla="*/ 0 w 1117"/>
                  <a:gd name="T19" fmla="*/ 1 h 412"/>
                  <a:gd name="T20" fmla="*/ 0 w 1117"/>
                  <a:gd name="T21" fmla="*/ 1 h 412"/>
                  <a:gd name="T22" fmla="*/ 0 w 1117"/>
                  <a:gd name="T23" fmla="*/ 1 h 412"/>
                  <a:gd name="T24" fmla="*/ 0 w 1117"/>
                  <a:gd name="T25" fmla="*/ 1 h 412"/>
                  <a:gd name="T26" fmla="*/ 0 w 1117"/>
                  <a:gd name="T27" fmla="*/ 1 h 412"/>
                  <a:gd name="T28" fmla="*/ 0 w 1117"/>
                  <a:gd name="T29" fmla="*/ 1 h 412"/>
                  <a:gd name="T30" fmla="*/ 0 w 1117"/>
                  <a:gd name="T31" fmla="*/ 1 h 412"/>
                  <a:gd name="T32" fmla="*/ 0 w 1117"/>
                  <a:gd name="T33" fmla="*/ 1 h 412"/>
                  <a:gd name="T34" fmla="*/ 0 w 1117"/>
                  <a:gd name="T35" fmla="*/ 1 h 412"/>
                  <a:gd name="T36" fmla="*/ 0 w 1117"/>
                  <a:gd name="T37" fmla="*/ 1 h 412"/>
                  <a:gd name="T38" fmla="*/ 0 w 1117"/>
                  <a:gd name="T39" fmla="*/ 1 h 412"/>
                  <a:gd name="T40" fmla="*/ 0 w 1117"/>
                  <a:gd name="T41" fmla="*/ 1 h 412"/>
                  <a:gd name="T42" fmla="*/ 0 w 1117"/>
                  <a:gd name="T43" fmla="*/ 1 h 412"/>
                  <a:gd name="T44" fmla="*/ 0 w 1117"/>
                  <a:gd name="T45" fmla="*/ 1 h 412"/>
                  <a:gd name="T46" fmla="*/ 0 w 1117"/>
                  <a:gd name="T47" fmla="*/ 1 h 412"/>
                  <a:gd name="T48" fmla="*/ 0 w 1117"/>
                  <a:gd name="T49" fmla="*/ 1 h 412"/>
                  <a:gd name="T50" fmla="*/ 0 w 1117"/>
                  <a:gd name="T51" fmla="*/ 1 h 412"/>
                  <a:gd name="T52" fmla="*/ 0 w 1117"/>
                  <a:gd name="T53" fmla="*/ 1 h 412"/>
                  <a:gd name="T54" fmla="*/ 0 w 1117"/>
                  <a:gd name="T55" fmla="*/ 1 h 412"/>
                  <a:gd name="T56" fmla="*/ 0 w 1117"/>
                  <a:gd name="T57" fmla="*/ 1 h 412"/>
                  <a:gd name="T58" fmla="*/ 0 w 1117"/>
                  <a:gd name="T59" fmla="*/ 1 h 412"/>
                  <a:gd name="T60" fmla="*/ 0 w 1117"/>
                  <a:gd name="T61" fmla="*/ 1 h 412"/>
                  <a:gd name="T62" fmla="*/ 0 w 1117"/>
                  <a:gd name="T63" fmla="*/ 1 h 412"/>
                  <a:gd name="T64" fmla="*/ 0 w 1117"/>
                  <a:gd name="T65" fmla="*/ 0 h 412"/>
                  <a:gd name="T66" fmla="*/ 0 w 1117"/>
                  <a:gd name="T67" fmla="*/ 1 h 412"/>
                  <a:gd name="T68" fmla="*/ 0 w 1117"/>
                  <a:gd name="T69" fmla="*/ 1 h 412"/>
                  <a:gd name="T70" fmla="*/ 0 w 1117"/>
                  <a:gd name="T71" fmla="*/ 1 h 412"/>
                  <a:gd name="T72" fmla="*/ 0 w 1117"/>
                  <a:gd name="T73" fmla="*/ 1 h 412"/>
                  <a:gd name="T74" fmla="*/ 0 w 1117"/>
                  <a:gd name="T75" fmla="*/ 1 h 412"/>
                  <a:gd name="T76" fmla="*/ 0 w 1117"/>
                  <a:gd name="T77" fmla="*/ 1 h 412"/>
                  <a:gd name="T78" fmla="*/ 0 w 1117"/>
                  <a:gd name="T79" fmla="*/ 1 h 412"/>
                  <a:gd name="T80" fmla="*/ 0 w 1117"/>
                  <a:gd name="T81" fmla="*/ 1 h 412"/>
                  <a:gd name="T82" fmla="*/ 0 w 1117"/>
                  <a:gd name="T83" fmla="*/ 1 h 412"/>
                  <a:gd name="T84" fmla="*/ 0 w 1117"/>
                  <a:gd name="T85" fmla="*/ 1 h 412"/>
                  <a:gd name="T86" fmla="*/ 0 w 1117"/>
                  <a:gd name="T87" fmla="*/ 1 h 412"/>
                  <a:gd name="T88" fmla="*/ 0 w 1117"/>
                  <a:gd name="T89" fmla="*/ 1 h 412"/>
                  <a:gd name="T90" fmla="*/ 0 w 1117"/>
                  <a:gd name="T91" fmla="*/ 1 h 412"/>
                  <a:gd name="T92" fmla="*/ 0 w 1117"/>
                  <a:gd name="T93" fmla="*/ 1 h 412"/>
                  <a:gd name="T94" fmla="*/ 0 w 1117"/>
                  <a:gd name="T95" fmla="*/ 1 h 412"/>
                  <a:gd name="T96" fmla="*/ 0 w 1117"/>
                  <a:gd name="T97" fmla="*/ 1 h 412"/>
                  <a:gd name="T98" fmla="*/ 0 w 1117"/>
                  <a:gd name="T99" fmla="*/ 1 h 412"/>
                  <a:gd name="T100" fmla="*/ 0 w 1117"/>
                  <a:gd name="T101" fmla="*/ 1 h 412"/>
                  <a:gd name="T102" fmla="*/ 0 w 1117"/>
                  <a:gd name="T103" fmla="*/ 1 h 41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117" h="412">
                    <a:moveTo>
                      <a:pt x="1093" y="212"/>
                    </a:moveTo>
                    <a:lnTo>
                      <a:pt x="1073" y="229"/>
                    </a:lnTo>
                    <a:lnTo>
                      <a:pt x="1052" y="248"/>
                    </a:lnTo>
                    <a:lnTo>
                      <a:pt x="1032" y="265"/>
                    </a:lnTo>
                    <a:lnTo>
                      <a:pt x="1011" y="284"/>
                    </a:lnTo>
                    <a:lnTo>
                      <a:pt x="990" y="301"/>
                    </a:lnTo>
                    <a:lnTo>
                      <a:pt x="971" y="317"/>
                    </a:lnTo>
                    <a:lnTo>
                      <a:pt x="951" y="334"/>
                    </a:lnTo>
                    <a:lnTo>
                      <a:pt x="934" y="349"/>
                    </a:lnTo>
                    <a:lnTo>
                      <a:pt x="917" y="363"/>
                    </a:lnTo>
                    <a:lnTo>
                      <a:pt x="900" y="376"/>
                    </a:lnTo>
                    <a:lnTo>
                      <a:pt x="888" y="387"/>
                    </a:lnTo>
                    <a:lnTo>
                      <a:pt x="876" y="397"/>
                    </a:lnTo>
                    <a:lnTo>
                      <a:pt x="867" y="403"/>
                    </a:lnTo>
                    <a:lnTo>
                      <a:pt x="860" y="409"/>
                    </a:lnTo>
                    <a:lnTo>
                      <a:pt x="857" y="412"/>
                    </a:lnTo>
                    <a:lnTo>
                      <a:pt x="826" y="410"/>
                    </a:lnTo>
                    <a:lnTo>
                      <a:pt x="791" y="409"/>
                    </a:lnTo>
                    <a:lnTo>
                      <a:pt x="753" y="408"/>
                    </a:lnTo>
                    <a:lnTo>
                      <a:pt x="714" y="406"/>
                    </a:lnTo>
                    <a:lnTo>
                      <a:pt x="672" y="403"/>
                    </a:lnTo>
                    <a:lnTo>
                      <a:pt x="630" y="401"/>
                    </a:lnTo>
                    <a:lnTo>
                      <a:pt x="587" y="399"/>
                    </a:lnTo>
                    <a:lnTo>
                      <a:pt x="542" y="395"/>
                    </a:lnTo>
                    <a:lnTo>
                      <a:pt x="499" y="393"/>
                    </a:lnTo>
                    <a:lnTo>
                      <a:pt x="455" y="391"/>
                    </a:lnTo>
                    <a:lnTo>
                      <a:pt x="412" y="387"/>
                    </a:lnTo>
                    <a:lnTo>
                      <a:pt x="371" y="385"/>
                    </a:lnTo>
                    <a:lnTo>
                      <a:pt x="330" y="383"/>
                    </a:lnTo>
                    <a:lnTo>
                      <a:pt x="292" y="380"/>
                    </a:lnTo>
                    <a:lnTo>
                      <a:pt x="257" y="378"/>
                    </a:lnTo>
                    <a:lnTo>
                      <a:pt x="224" y="377"/>
                    </a:lnTo>
                    <a:lnTo>
                      <a:pt x="209" y="376"/>
                    </a:lnTo>
                    <a:lnTo>
                      <a:pt x="193" y="376"/>
                    </a:lnTo>
                    <a:lnTo>
                      <a:pt x="178" y="375"/>
                    </a:lnTo>
                    <a:lnTo>
                      <a:pt x="162" y="375"/>
                    </a:lnTo>
                    <a:lnTo>
                      <a:pt x="147" y="374"/>
                    </a:lnTo>
                    <a:lnTo>
                      <a:pt x="131" y="374"/>
                    </a:lnTo>
                    <a:lnTo>
                      <a:pt x="116" y="372"/>
                    </a:lnTo>
                    <a:lnTo>
                      <a:pt x="101" y="372"/>
                    </a:lnTo>
                    <a:lnTo>
                      <a:pt x="80" y="334"/>
                    </a:lnTo>
                    <a:lnTo>
                      <a:pt x="63" y="289"/>
                    </a:lnTo>
                    <a:lnTo>
                      <a:pt x="48" y="241"/>
                    </a:lnTo>
                    <a:lnTo>
                      <a:pt x="36" y="190"/>
                    </a:lnTo>
                    <a:lnTo>
                      <a:pt x="24" y="142"/>
                    </a:lnTo>
                    <a:lnTo>
                      <a:pt x="15" y="97"/>
                    </a:lnTo>
                    <a:lnTo>
                      <a:pt x="7" y="58"/>
                    </a:lnTo>
                    <a:lnTo>
                      <a:pt x="0" y="28"/>
                    </a:lnTo>
                    <a:lnTo>
                      <a:pt x="11" y="62"/>
                    </a:lnTo>
                    <a:lnTo>
                      <a:pt x="25" y="100"/>
                    </a:lnTo>
                    <a:lnTo>
                      <a:pt x="41" y="141"/>
                    </a:lnTo>
                    <a:lnTo>
                      <a:pt x="59" y="181"/>
                    </a:lnTo>
                    <a:lnTo>
                      <a:pt x="77" y="220"/>
                    </a:lnTo>
                    <a:lnTo>
                      <a:pt x="94" y="256"/>
                    </a:lnTo>
                    <a:lnTo>
                      <a:pt x="110" y="287"/>
                    </a:lnTo>
                    <a:lnTo>
                      <a:pt x="124" y="311"/>
                    </a:lnTo>
                    <a:lnTo>
                      <a:pt x="131" y="284"/>
                    </a:lnTo>
                    <a:lnTo>
                      <a:pt x="138" y="257"/>
                    </a:lnTo>
                    <a:lnTo>
                      <a:pt x="146" y="234"/>
                    </a:lnTo>
                    <a:lnTo>
                      <a:pt x="156" y="211"/>
                    </a:lnTo>
                    <a:lnTo>
                      <a:pt x="169" y="191"/>
                    </a:lnTo>
                    <a:lnTo>
                      <a:pt x="184" y="172"/>
                    </a:lnTo>
                    <a:lnTo>
                      <a:pt x="204" y="153"/>
                    </a:lnTo>
                    <a:lnTo>
                      <a:pt x="227" y="136"/>
                    </a:lnTo>
                    <a:lnTo>
                      <a:pt x="214" y="158"/>
                    </a:lnTo>
                    <a:lnTo>
                      <a:pt x="201" y="184"/>
                    </a:lnTo>
                    <a:lnTo>
                      <a:pt x="191" y="216"/>
                    </a:lnTo>
                    <a:lnTo>
                      <a:pt x="184" y="248"/>
                    </a:lnTo>
                    <a:lnTo>
                      <a:pt x="182" y="281"/>
                    </a:lnTo>
                    <a:lnTo>
                      <a:pt x="188" y="314"/>
                    </a:lnTo>
                    <a:lnTo>
                      <a:pt x="200" y="344"/>
                    </a:lnTo>
                    <a:lnTo>
                      <a:pt x="224" y="370"/>
                    </a:lnTo>
                    <a:lnTo>
                      <a:pt x="250" y="344"/>
                    </a:lnTo>
                    <a:lnTo>
                      <a:pt x="270" y="305"/>
                    </a:lnTo>
                    <a:lnTo>
                      <a:pt x="284" y="261"/>
                    </a:lnTo>
                    <a:lnTo>
                      <a:pt x="291" y="211"/>
                    </a:lnTo>
                    <a:lnTo>
                      <a:pt x="290" y="158"/>
                    </a:lnTo>
                    <a:lnTo>
                      <a:pt x="282" y="105"/>
                    </a:lnTo>
                    <a:lnTo>
                      <a:pt x="264" y="54"/>
                    </a:lnTo>
                    <a:lnTo>
                      <a:pt x="237" y="8"/>
                    </a:lnTo>
                    <a:lnTo>
                      <a:pt x="261" y="35"/>
                    </a:lnTo>
                    <a:lnTo>
                      <a:pt x="282" y="63"/>
                    </a:lnTo>
                    <a:lnTo>
                      <a:pt x="299" y="96"/>
                    </a:lnTo>
                    <a:lnTo>
                      <a:pt x="314" y="130"/>
                    </a:lnTo>
                    <a:lnTo>
                      <a:pt x="326" y="168"/>
                    </a:lnTo>
                    <a:lnTo>
                      <a:pt x="334" y="211"/>
                    </a:lnTo>
                    <a:lnTo>
                      <a:pt x="340" y="258"/>
                    </a:lnTo>
                    <a:lnTo>
                      <a:pt x="341" y="309"/>
                    </a:lnTo>
                    <a:lnTo>
                      <a:pt x="355" y="288"/>
                    </a:lnTo>
                    <a:lnTo>
                      <a:pt x="371" y="266"/>
                    </a:lnTo>
                    <a:lnTo>
                      <a:pt x="389" y="244"/>
                    </a:lnTo>
                    <a:lnTo>
                      <a:pt x="409" y="222"/>
                    </a:lnTo>
                    <a:lnTo>
                      <a:pt x="429" y="203"/>
                    </a:lnTo>
                    <a:lnTo>
                      <a:pt x="450" y="184"/>
                    </a:lnTo>
                    <a:lnTo>
                      <a:pt x="471" y="171"/>
                    </a:lnTo>
                    <a:lnTo>
                      <a:pt x="492" y="160"/>
                    </a:lnTo>
                    <a:lnTo>
                      <a:pt x="482" y="180"/>
                    </a:lnTo>
                    <a:lnTo>
                      <a:pt x="469" y="203"/>
                    </a:lnTo>
                    <a:lnTo>
                      <a:pt x="451" y="227"/>
                    </a:lnTo>
                    <a:lnTo>
                      <a:pt x="433" y="251"/>
                    </a:lnTo>
                    <a:lnTo>
                      <a:pt x="416" y="275"/>
                    </a:lnTo>
                    <a:lnTo>
                      <a:pt x="399" y="297"/>
                    </a:lnTo>
                    <a:lnTo>
                      <a:pt x="387" y="318"/>
                    </a:lnTo>
                    <a:lnTo>
                      <a:pt x="381" y="334"/>
                    </a:lnTo>
                    <a:lnTo>
                      <a:pt x="388" y="339"/>
                    </a:lnTo>
                    <a:lnTo>
                      <a:pt x="397" y="344"/>
                    </a:lnTo>
                    <a:lnTo>
                      <a:pt x="408" y="348"/>
                    </a:lnTo>
                    <a:lnTo>
                      <a:pt x="418" y="353"/>
                    </a:lnTo>
                    <a:lnTo>
                      <a:pt x="431" y="356"/>
                    </a:lnTo>
                    <a:lnTo>
                      <a:pt x="443" y="360"/>
                    </a:lnTo>
                    <a:lnTo>
                      <a:pt x="457" y="361"/>
                    </a:lnTo>
                    <a:lnTo>
                      <a:pt x="471" y="360"/>
                    </a:lnTo>
                    <a:lnTo>
                      <a:pt x="470" y="326"/>
                    </a:lnTo>
                    <a:lnTo>
                      <a:pt x="464" y="285"/>
                    </a:lnTo>
                    <a:lnTo>
                      <a:pt x="454" y="240"/>
                    </a:lnTo>
                    <a:lnTo>
                      <a:pt x="440" y="192"/>
                    </a:lnTo>
                    <a:lnTo>
                      <a:pt x="423" y="146"/>
                    </a:lnTo>
                    <a:lnTo>
                      <a:pt x="401" y="103"/>
                    </a:lnTo>
                    <a:lnTo>
                      <a:pt x="374" y="66"/>
                    </a:lnTo>
                    <a:lnTo>
                      <a:pt x="345" y="36"/>
                    </a:lnTo>
                    <a:lnTo>
                      <a:pt x="374" y="58"/>
                    </a:lnTo>
                    <a:lnTo>
                      <a:pt x="399" y="79"/>
                    </a:lnTo>
                    <a:lnTo>
                      <a:pt x="423" y="103"/>
                    </a:lnTo>
                    <a:lnTo>
                      <a:pt x="443"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3" y="10"/>
                    </a:lnTo>
                    <a:lnTo>
                      <a:pt x="489" y="39"/>
                    </a:lnTo>
                    <a:lnTo>
                      <a:pt x="505" y="71"/>
                    </a:lnTo>
                    <a:lnTo>
                      <a:pt x="519" y="106"/>
                    </a:lnTo>
                    <a:lnTo>
                      <a:pt x="531" y="145"/>
                    </a:lnTo>
                    <a:lnTo>
                      <a:pt x="539" y="189"/>
                    </a:lnTo>
                    <a:lnTo>
                      <a:pt x="541" y="236"/>
                    </a:lnTo>
                    <a:lnTo>
                      <a:pt x="538" y="290"/>
                    </a:lnTo>
                    <a:lnTo>
                      <a:pt x="526" y="349"/>
                    </a:lnTo>
                    <a:lnTo>
                      <a:pt x="553" y="322"/>
                    </a:lnTo>
                    <a:lnTo>
                      <a:pt x="576" y="288"/>
                    </a:lnTo>
                    <a:lnTo>
                      <a:pt x="594" y="251"/>
                    </a:lnTo>
                    <a:lnTo>
                      <a:pt x="606" y="211"/>
                    </a:lnTo>
                    <a:lnTo>
                      <a:pt x="608" y="168"/>
                    </a:lnTo>
                    <a:lnTo>
                      <a:pt x="602" y="126"/>
                    </a:lnTo>
                    <a:lnTo>
                      <a:pt x="584" y="84"/>
                    </a:lnTo>
                    <a:lnTo>
                      <a:pt x="551" y="44"/>
                    </a:lnTo>
                    <a:lnTo>
                      <a:pt x="566" y="52"/>
                    </a:lnTo>
                    <a:lnTo>
                      <a:pt x="581" y="60"/>
                    </a:lnTo>
                    <a:lnTo>
                      <a:pt x="596" y="69"/>
                    </a:lnTo>
                    <a:lnTo>
                      <a:pt x="610" y="82"/>
                    </a:lnTo>
                    <a:lnTo>
                      <a:pt x="622" y="96"/>
                    </a:lnTo>
                    <a:lnTo>
                      <a:pt x="632" y="113"/>
                    </a:lnTo>
                    <a:lnTo>
                      <a:pt x="641" y="134"/>
                    </a:lnTo>
                    <a:lnTo>
                      <a:pt x="647" y="158"/>
                    </a:lnTo>
                    <a:lnTo>
                      <a:pt x="651" y="120"/>
                    </a:lnTo>
                    <a:lnTo>
                      <a:pt x="651" y="75"/>
                    </a:lnTo>
                    <a:lnTo>
                      <a:pt x="648" y="32"/>
                    </a:lnTo>
                    <a:lnTo>
                      <a:pt x="645" y="0"/>
                    </a:lnTo>
                    <a:lnTo>
                      <a:pt x="655" y="38"/>
                    </a:lnTo>
                    <a:lnTo>
                      <a:pt x="661" y="82"/>
                    </a:lnTo>
                    <a:lnTo>
                      <a:pt x="662" y="129"/>
                    </a:lnTo>
                    <a:lnTo>
                      <a:pt x="660" y="179"/>
                    </a:lnTo>
                    <a:lnTo>
                      <a:pt x="652" y="228"/>
                    </a:lnTo>
                    <a:lnTo>
                      <a:pt x="641" y="277"/>
                    </a:lnTo>
                    <a:lnTo>
                      <a:pt x="626" y="320"/>
                    </a:lnTo>
                    <a:lnTo>
                      <a:pt x="609" y="360"/>
                    </a:lnTo>
                    <a:lnTo>
                      <a:pt x="636" y="330"/>
                    </a:lnTo>
                    <a:lnTo>
                      <a:pt x="659" y="295"/>
                    </a:lnTo>
                    <a:lnTo>
                      <a:pt x="679" y="255"/>
                    </a:lnTo>
                    <a:lnTo>
                      <a:pt x="697" y="212"/>
                    </a:lnTo>
                    <a:lnTo>
                      <a:pt x="712" y="167"/>
                    </a:lnTo>
                    <a:lnTo>
                      <a:pt x="722" y="122"/>
                    </a:lnTo>
                    <a:lnTo>
                      <a:pt x="730" y="77"/>
                    </a:lnTo>
                    <a:lnTo>
                      <a:pt x="733" y="33"/>
                    </a:lnTo>
                    <a:lnTo>
                      <a:pt x="742" y="88"/>
                    </a:lnTo>
                    <a:lnTo>
                      <a:pt x="746" y="148"/>
                    </a:lnTo>
                    <a:lnTo>
                      <a:pt x="743" y="210"/>
                    </a:lnTo>
                    <a:lnTo>
                      <a:pt x="730" y="269"/>
                    </a:lnTo>
                    <a:lnTo>
                      <a:pt x="743" y="252"/>
                    </a:lnTo>
                    <a:lnTo>
                      <a:pt x="756" y="232"/>
                    </a:lnTo>
                    <a:lnTo>
                      <a:pt x="770" y="206"/>
                    </a:lnTo>
                    <a:lnTo>
                      <a:pt x="784" y="181"/>
                    </a:lnTo>
                    <a:lnTo>
                      <a:pt x="797" y="154"/>
                    </a:lnTo>
                    <a:lnTo>
                      <a:pt x="808" y="130"/>
                    </a:lnTo>
                    <a:lnTo>
                      <a:pt x="816" y="109"/>
                    </a:lnTo>
                    <a:lnTo>
                      <a:pt x="821" y="93"/>
                    </a:lnTo>
                    <a:lnTo>
                      <a:pt x="819" y="118"/>
                    </a:lnTo>
                    <a:lnTo>
                      <a:pt x="813" y="144"/>
                    </a:lnTo>
                    <a:lnTo>
                      <a:pt x="805" y="174"/>
                    </a:lnTo>
                    <a:lnTo>
                      <a:pt x="794" y="204"/>
                    </a:lnTo>
                    <a:lnTo>
                      <a:pt x="781" y="235"/>
                    </a:lnTo>
                    <a:lnTo>
                      <a:pt x="765" y="265"/>
                    </a:lnTo>
                    <a:lnTo>
                      <a:pt x="746" y="295"/>
                    </a:lnTo>
                    <a:lnTo>
                      <a:pt x="725" y="324"/>
                    </a:lnTo>
                    <a:lnTo>
                      <a:pt x="752" y="307"/>
                    </a:lnTo>
                    <a:lnTo>
                      <a:pt x="777" y="286"/>
                    </a:lnTo>
                    <a:lnTo>
                      <a:pt x="803" y="263"/>
                    </a:lnTo>
                    <a:lnTo>
                      <a:pt x="827" y="236"/>
                    </a:lnTo>
                    <a:lnTo>
                      <a:pt x="849" y="207"/>
                    </a:lnTo>
                    <a:lnTo>
                      <a:pt x="869" y="177"/>
                    </a:lnTo>
                    <a:lnTo>
                      <a:pt x="887" y="146"/>
                    </a:lnTo>
                    <a:lnTo>
                      <a:pt x="902" y="114"/>
                    </a:lnTo>
                    <a:lnTo>
                      <a:pt x="896" y="139"/>
                    </a:lnTo>
                    <a:lnTo>
                      <a:pt x="890" y="166"/>
                    </a:lnTo>
                    <a:lnTo>
                      <a:pt x="882" y="194"/>
                    </a:lnTo>
                    <a:lnTo>
                      <a:pt x="873" y="220"/>
                    </a:lnTo>
                    <a:lnTo>
                      <a:pt x="861" y="247"/>
                    </a:lnTo>
                    <a:lnTo>
                      <a:pt x="849" y="271"/>
                    </a:lnTo>
                    <a:lnTo>
                      <a:pt x="835" y="295"/>
                    </a:lnTo>
                    <a:lnTo>
                      <a:pt x="819" y="317"/>
                    </a:lnTo>
                    <a:lnTo>
                      <a:pt x="835" y="308"/>
                    </a:lnTo>
                    <a:lnTo>
                      <a:pt x="850" y="297"/>
                    </a:lnTo>
                    <a:lnTo>
                      <a:pt x="866" y="284"/>
                    </a:lnTo>
                    <a:lnTo>
                      <a:pt x="882" y="269"/>
                    </a:lnTo>
                    <a:lnTo>
                      <a:pt x="897" y="252"/>
                    </a:lnTo>
                    <a:lnTo>
                      <a:pt x="912" y="234"/>
                    </a:lnTo>
                    <a:lnTo>
                      <a:pt x="927" y="216"/>
                    </a:lnTo>
                    <a:lnTo>
                      <a:pt x="941" y="195"/>
                    </a:lnTo>
                    <a:lnTo>
                      <a:pt x="955" y="174"/>
                    </a:lnTo>
                    <a:lnTo>
                      <a:pt x="967" y="153"/>
                    </a:lnTo>
                    <a:lnTo>
                      <a:pt x="979" y="133"/>
                    </a:lnTo>
                    <a:lnTo>
                      <a:pt x="990" y="112"/>
                    </a:lnTo>
                    <a:lnTo>
                      <a:pt x="999" y="91"/>
                    </a:lnTo>
                    <a:lnTo>
                      <a:pt x="1008" y="70"/>
                    </a:lnTo>
                    <a:lnTo>
                      <a:pt x="1014" y="52"/>
                    </a:lnTo>
                    <a:lnTo>
                      <a:pt x="1020" y="33"/>
                    </a:lnTo>
                    <a:lnTo>
                      <a:pt x="1012" y="71"/>
                    </a:lnTo>
                    <a:lnTo>
                      <a:pt x="1004" y="107"/>
                    </a:lnTo>
                    <a:lnTo>
                      <a:pt x="994" y="141"/>
                    </a:lnTo>
                    <a:lnTo>
                      <a:pt x="983" y="173"/>
                    </a:lnTo>
                    <a:lnTo>
                      <a:pt x="968" y="206"/>
                    </a:lnTo>
                    <a:lnTo>
                      <a:pt x="950" y="242"/>
                    </a:lnTo>
                    <a:lnTo>
                      <a:pt x="927" y="279"/>
                    </a:lnTo>
                    <a:lnTo>
                      <a:pt x="897" y="322"/>
                    </a:lnTo>
                    <a:lnTo>
                      <a:pt x="910" y="314"/>
                    </a:lnTo>
                    <a:lnTo>
                      <a:pt x="925" y="304"/>
                    </a:lnTo>
                    <a:lnTo>
                      <a:pt x="940" y="294"/>
                    </a:lnTo>
                    <a:lnTo>
                      <a:pt x="956" y="282"/>
                    </a:lnTo>
                    <a:lnTo>
                      <a:pt x="972" y="270"/>
                    </a:lnTo>
                    <a:lnTo>
                      <a:pt x="988" y="257"/>
                    </a:lnTo>
                    <a:lnTo>
                      <a:pt x="1005" y="243"/>
                    </a:lnTo>
                    <a:lnTo>
                      <a:pt x="1021" y="228"/>
                    </a:lnTo>
                    <a:lnTo>
                      <a:pt x="1037" y="213"/>
                    </a:lnTo>
                    <a:lnTo>
                      <a:pt x="1052" y="197"/>
                    </a:lnTo>
                    <a:lnTo>
                      <a:pt x="1067" y="182"/>
                    </a:lnTo>
                    <a:lnTo>
                      <a:pt x="1080" y="166"/>
                    </a:lnTo>
                    <a:lnTo>
                      <a:pt x="1092" y="150"/>
                    </a:lnTo>
                    <a:lnTo>
                      <a:pt x="1102" y="135"/>
                    </a:lnTo>
                    <a:lnTo>
                      <a:pt x="1111" y="119"/>
                    </a:lnTo>
                    <a:lnTo>
                      <a:pt x="1117" y="104"/>
                    </a:lnTo>
                    <a:lnTo>
                      <a:pt x="1110" y="136"/>
                    </a:lnTo>
                    <a:lnTo>
                      <a:pt x="1103" y="166"/>
                    </a:lnTo>
                    <a:lnTo>
                      <a:pt x="1099" y="192"/>
                    </a:lnTo>
                    <a:lnTo>
                      <a:pt x="1093" y="212"/>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162" name="Freeform 171"/>
              <p:cNvSpPr/>
              <p:nvPr/>
            </p:nvSpPr>
            <p:spPr bwMode="auto">
              <a:xfrm>
                <a:off x="4164" y="4179"/>
                <a:ext cx="202" cy="141"/>
              </a:xfrm>
              <a:custGeom>
                <a:avLst/>
                <a:gdLst>
                  <a:gd name="T0" fmla="*/ 1 w 403"/>
                  <a:gd name="T1" fmla="*/ 1 h 280"/>
                  <a:gd name="T2" fmla="*/ 1 w 403"/>
                  <a:gd name="T3" fmla="*/ 1 h 280"/>
                  <a:gd name="T4" fmla="*/ 1 w 403"/>
                  <a:gd name="T5" fmla="*/ 1 h 280"/>
                  <a:gd name="T6" fmla="*/ 1 w 403"/>
                  <a:gd name="T7" fmla="*/ 1 h 280"/>
                  <a:gd name="T8" fmla="*/ 1 w 403"/>
                  <a:gd name="T9" fmla="*/ 1 h 280"/>
                  <a:gd name="T10" fmla="*/ 1 w 403"/>
                  <a:gd name="T11" fmla="*/ 1 h 280"/>
                  <a:gd name="T12" fmla="*/ 1 w 403"/>
                  <a:gd name="T13" fmla="*/ 1 h 280"/>
                  <a:gd name="T14" fmla="*/ 1 w 403"/>
                  <a:gd name="T15" fmla="*/ 1 h 280"/>
                  <a:gd name="T16" fmla="*/ 1 w 403"/>
                  <a:gd name="T17" fmla="*/ 1 h 280"/>
                  <a:gd name="T18" fmla="*/ 1 w 403"/>
                  <a:gd name="T19" fmla="*/ 1 h 280"/>
                  <a:gd name="T20" fmla="*/ 1 w 403"/>
                  <a:gd name="T21" fmla="*/ 1 h 280"/>
                  <a:gd name="T22" fmla="*/ 1 w 403"/>
                  <a:gd name="T23" fmla="*/ 1 h 280"/>
                  <a:gd name="T24" fmla="*/ 1 w 403"/>
                  <a:gd name="T25" fmla="*/ 1 h 280"/>
                  <a:gd name="T26" fmla="*/ 1 w 403"/>
                  <a:gd name="T27" fmla="*/ 1 h 280"/>
                  <a:gd name="T28" fmla="*/ 1 w 403"/>
                  <a:gd name="T29" fmla="*/ 1 h 280"/>
                  <a:gd name="T30" fmla="*/ 1 w 403"/>
                  <a:gd name="T31" fmla="*/ 1 h 280"/>
                  <a:gd name="T32" fmla="*/ 1 w 403"/>
                  <a:gd name="T33" fmla="*/ 1 h 280"/>
                  <a:gd name="T34" fmla="*/ 1 w 403"/>
                  <a:gd name="T35" fmla="*/ 1 h 280"/>
                  <a:gd name="T36" fmla="*/ 1 w 403"/>
                  <a:gd name="T37" fmla="*/ 1 h 280"/>
                  <a:gd name="T38" fmla="*/ 1 w 403"/>
                  <a:gd name="T39" fmla="*/ 1 h 280"/>
                  <a:gd name="T40" fmla="*/ 1 w 403"/>
                  <a:gd name="T41" fmla="*/ 1 h 280"/>
                  <a:gd name="T42" fmla="*/ 1 w 403"/>
                  <a:gd name="T43" fmla="*/ 1 h 280"/>
                  <a:gd name="T44" fmla="*/ 1 w 403"/>
                  <a:gd name="T45" fmla="*/ 1 h 280"/>
                  <a:gd name="T46" fmla="*/ 1 w 403"/>
                  <a:gd name="T47" fmla="*/ 1 h 280"/>
                  <a:gd name="T48" fmla="*/ 1 w 403"/>
                  <a:gd name="T49" fmla="*/ 1 h 280"/>
                  <a:gd name="T50" fmla="*/ 1 w 403"/>
                  <a:gd name="T51" fmla="*/ 1 h 280"/>
                  <a:gd name="T52" fmla="*/ 1 w 403"/>
                  <a:gd name="T53" fmla="*/ 1 h 280"/>
                  <a:gd name="T54" fmla="*/ 1 w 403"/>
                  <a:gd name="T55" fmla="*/ 1 h 280"/>
                  <a:gd name="T56" fmla="*/ 1 w 403"/>
                  <a:gd name="T57" fmla="*/ 1 h 280"/>
                  <a:gd name="T58" fmla="*/ 1 w 403"/>
                  <a:gd name="T59" fmla="*/ 1 h 280"/>
                  <a:gd name="T60" fmla="*/ 1 w 403"/>
                  <a:gd name="T61" fmla="*/ 1 h 280"/>
                  <a:gd name="T62" fmla="*/ 1 w 403"/>
                  <a:gd name="T63" fmla="*/ 1 h 280"/>
                  <a:gd name="T64" fmla="*/ 1 w 403"/>
                  <a:gd name="T65" fmla="*/ 1 h 280"/>
                  <a:gd name="T66" fmla="*/ 1 w 403"/>
                  <a:gd name="T67" fmla="*/ 1 h 280"/>
                  <a:gd name="T68" fmla="*/ 1 w 403"/>
                  <a:gd name="T69" fmla="*/ 1 h 280"/>
                  <a:gd name="T70" fmla="*/ 1 w 403"/>
                  <a:gd name="T71" fmla="*/ 1 h 280"/>
                  <a:gd name="T72" fmla="*/ 1 w 403"/>
                  <a:gd name="T73" fmla="*/ 1 h 280"/>
                  <a:gd name="T74" fmla="*/ 1 w 403"/>
                  <a:gd name="T75" fmla="*/ 1 h 280"/>
                  <a:gd name="T76" fmla="*/ 1 w 403"/>
                  <a:gd name="T77" fmla="*/ 1 h 280"/>
                  <a:gd name="T78" fmla="*/ 1 w 403"/>
                  <a:gd name="T79" fmla="*/ 1 h 2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3" h="280">
                    <a:moveTo>
                      <a:pt x="339" y="270"/>
                    </a:moveTo>
                    <a:lnTo>
                      <a:pt x="322" y="270"/>
                    </a:lnTo>
                    <a:lnTo>
                      <a:pt x="305" y="271"/>
                    </a:lnTo>
                    <a:lnTo>
                      <a:pt x="289" y="271"/>
                    </a:lnTo>
                    <a:lnTo>
                      <a:pt x="273" y="272"/>
                    </a:lnTo>
                    <a:lnTo>
                      <a:pt x="257" y="272"/>
                    </a:lnTo>
                    <a:lnTo>
                      <a:pt x="241" y="273"/>
                    </a:lnTo>
                    <a:lnTo>
                      <a:pt x="225" y="273"/>
                    </a:lnTo>
                    <a:lnTo>
                      <a:pt x="210" y="274"/>
                    </a:lnTo>
                    <a:lnTo>
                      <a:pt x="194" y="274"/>
                    </a:lnTo>
                    <a:lnTo>
                      <a:pt x="179" y="275"/>
                    </a:lnTo>
                    <a:lnTo>
                      <a:pt x="164" y="277"/>
                    </a:lnTo>
                    <a:lnTo>
                      <a:pt x="149" y="277"/>
                    </a:lnTo>
                    <a:lnTo>
                      <a:pt x="134" y="278"/>
                    </a:lnTo>
                    <a:lnTo>
                      <a:pt x="119" y="279"/>
                    </a:lnTo>
                    <a:lnTo>
                      <a:pt x="104" y="279"/>
                    </a:lnTo>
                    <a:lnTo>
                      <a:pt x="90" y="280"/>
                    </a:lnTo>
                    <a:lnTo>
                      <a:pt x="86" y="257"/>
                    </a:lnTo>
                    <a:lnTo>
                      <a:pt x="81" y="233"/>
                    </a:lnTo>
                    <a:lnTo>
                      <a:pt x="73" y="209"/>
                    </a:lnTo>
                    <a:lnTo>
                      <a:pt x="62" y="184"/>
                    </a:lnTo>
                    <a:lnTo>
                      <a:pt x="50" y="162"/>
                    </a:lnTo>
                    <a:lnTo>
                      <a:pt x="35" y="142"/>
                    </a:lnTo>
                    <a:lnTo>
                      <a:pt x="18" y="124"/>
                    </a:lnTo>
                    <a:lnTo>
                      <a:pt x="0" y="112"/>
                    </a:lnTo>
                    <a:lnTo>
                      <a:pt x="22" y="117"/>
                    </a:lnTo>
                    <a:lnTo>
                      <a:pt x="40" y="127"/>
                    </a:lnTo>
                    <a:lnTo>
                      <a:pt x="58" y="138"/>
                    </a:lnTo>
                    <a:lnTo>
                      <a:pt x="74" y="154"/>
                    </a:lnTo>
                    <a:lnTo>
                      <a:pt x="89" y="173"/>
                    </a:lnTo>
                    <a:lnTo>
                      <a:pt x="104" y="196"/>
                    </a:lnTo>
                    <a:lnTo>
                      <a:pt x="117" y="222"/>
                    </a:lnTo>
                    <a:lnTo>
                      <a:pt x="132" y="254"/>
                    </a:lnTo>
                    <a:lnTo>
                      <a:pt x="139" y="222"/>
                    </a:lnTo>
                    <a:lnTo>
                      <a:pt x="143" y="188"/>
                    </a:lnTo>
                    <a:lnTo>
                      <a:pt x="142" y="152"/>
                    </a:lnTo>
                    <a:lnTo>
                      <a:pt x="139" y="115"/>
                    </a:lnTo>
                    <a:lnTo>
                      <a:pt x="134" y="81"/>
                    </a:lnTo>
                    <a:lnTo>
                      <a:pt x="126" y="49"/>
                    </a:lnTo>
                    <a:lnTo>
                      <a:pt x="115" y="23"/>
                    </a:lnTo>
                    <a:lnTo>
                      <a:pt x="103" y="4"/>
                    </a:lnTo>
                    <a:lnTo>
                      <a:pt x="121" y="17"/>
                    </a:lnTo>
                    <a:lnTo>
                      <a:pt x="139" y="33"/>
                    </a:lnTo>
                    <a:lnTo>
                      <a:pt x="157" y="53"/>
                    </a:lnTo>
                    <a:lnTo>
                      <a:pt x="173" y="77"/>
                    </a:lnTo>
                    <a:lnTo>
                      <a:pt x="188" y="106"/>
                    </a:lnTo>
                    <a:lnTo>
                      <a:pt x="200" y="141"/>
                    </a:lnTo>
                    <a:lnTo>
                      <a:pt x="211" y="182"/>
                    </a:lnTo>
                    <a:lnTo>
                      <a:pt x="218" y="230"/>
                    </a:lnTo>
                    <a:lnTo>
                      <a:pt x="228" y="207"/>
                    </a:lnTo>
                    <a:lnTo>
                      <a:pt x="236" y="182"/>
                    </a:lnTo>
                    <a:lnTo>
                      <a:pt x="242" y="153"/>
                    </a:lnTo>
                    <a:lnTo>
                      <a:pt x="245" y="123"/>
                    </a:lnTo>
                    <a:lnTo>
                      <a:pt x="245" y="92"/>
                    </a:lnTo>
                    <a:lnTo>
                      <a:pt x="242" y="61"/>
                    </a:lnTo>
                    <a:lnTo>
                      <a:pt x="235" y="30"/>
                    </a:lnTo>
                    <a:lnTo>
                      <a:pt x="223" y="0"/>
                    </a:lnTo>
                    <a:lnTo>
                      <a:pt x="241" y="30"/>
                    </a:lnTo>
                    <a:lnTo>
                      <a:pt x="255" y="56"/>
                    </a:lnTo>
                    <a:lnTo>
                      <a:pt x="268" y="82"/>
                    </a:lnTo>
                    <a:lnTo>
                      <a:pt x="279" y="106"/>
                    </a:lnTo>
                    <a:lnTo>
                      <a:pt x="287" y="128"/>
                    </a:lnTo>
                    <a:lnTo>
                      <a:pt x="294" y="151"/>
                    </a:lnTo>
                    <a:lnTo>
                      <a:pt x="297" y="173"/>
                    </a:lnTo>
                    <a:lnTo>
                      <a:pt x="298" y="195"/>
                    </a:lnTo>
                    <a:lnTo>
                      <a:pt x="312" y="173"/>
                    </a:lnTo>
                    <a:lnTo>
                      <a:pt x="326" y="149"/>
                    </a:lnTo>
                    <a:lnTo>
                      <a:pt x="340" y="121"/>
                    </a:lnTo>
                    <a:lnTo>
                      <a:pt x="354" y="93"/>
                    </a:lnTo>
                    <a:lnTo>
                      <a:pt x="366" y="67"/>
                    </a:lnTo>
                    <a:lnTo>
                      <a:pt x="375" y="41"/>
                    </a:lnTo>
                    <a:lnTo>
                      <a:pt x="382" y="19"/>
                    </a:lnTo>
                    <a:lnTo>
                      <a:pt x="385" y="2"/>
                    </a:lnTo>
                    <a:lnTo>
                      <a:pt x="392" y="26"/>
                    </a:lnTo>
                    <a:lnTo>
                      <a:pt x="398" y="53"/>
                    </a:lnTo>
                    <a:lnTo>
                      <a:pt x="403" y="81"/>
                    </a:lnTo>
                    <a:lnTo>
                      <a:pt x="403" y="112"/>
                    </a:lnTo>
                    <a:lnTo>
                      <a:pt x="398" y="145"/>
                    </a:lnTo>
                    <a:lnTo>
                      <a:pt x="387" y="183"/>
                    </a:lnTo>
                    <a:lnTo>
                      <a:pt x="367" y="225"/>
                    </a:lnTo>
                    <a:lnTo>
                      <a:pt x="339" y="270"/>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163" name="Freeform 172"/>
              <p:cNvSpPr/>
              <p:nvPr/>
            </p:nvSpPr>
            <p:spPr bwMode="auto">
              <a:xfrm>
                <a:off x="4368" y="4177"/>
                <a:ext cx="123" cy="143"/>
              </a:xfrm>
              <a:custGeom>
                <a:avLst/>
                <a:gdLst>
                  <a:gd name="T0" fmla="*/ 1 w 246"/>
                  <a:gd name="T1" fmla="*/ 1 h 285"/>
                  <a:gd name="T2" fmla="*/ 1 w 246"/>
                  <a:gd name="T3" fmla="*/ 1 h 285"/>
                  <a:gd name="T4" fmla="*/ 1 w 246"/>
                  <a:gd name="T5" fmla="*/ 1 h 285"/>
                  <a:gd name="T6" fmla="*/ 1 w 246"/>
                  <a:gd name="T7" fmla="*/ 1 h 285"/>
                  <a:gd name="T8" fmla="*/ 1 w 246"/>
                  <a:gd name="T9" fmla="*/ 1 h 285"/>
                  <a:gd name="T10" fmla="*/ 1 w 246"/>
                  <a:gd name="T11" fmla="*/ 1 h 285"/>
                  <a:gd name="T12" fmla="*/ 1 w 246"/>
                  <a:gd name="T13" fmla="*/ 1 h 285"/>
                  <a:gd name="T14" fmla="*/ 1 w 246"/>
                  <a:gd name="T15" fmla="*/ 1 h 285"/>
                  <a:gd name="T16" fmla="*/ 0 w 246"/>
                  <a:gd name="T17" fmla="*/ 1 h 285"/>
                  <a:gd name="T18" fmla="*/ 1 w 246"/>
                  <a:gd name="T19" fmla="*/ 1 h 285"/>
                  <a:gd name="T20" fmla="*/ 1 w 246"/>
                  <a:gd name="T21" fmla="*/ 1 h 285"/>
                  <a:gd name="T22" fmla="*/ 1 w 246"/>
                  <a:gd name="T23" fmla="*/ 1 h 285"/>
                  <a:gd name="T24" fmla="*/ 1 w 246"/>
                  <a:gd name="T25" fmla="*/ 1 h 285"/>
                  <a:gd name="T26" fmla="*/ 1 w 246"/>
                  <a:gd name="T27" fmla="*/ 1 h 285"/>
                  <a:gd name="T28" fmla="*/ 1 w 246"/>
                  <a:gd name="T29" fmla="*/ 1 h 285"/>
                  <a:gd name="T30" fmla="*/ 1 w 246"/>
                  <a:gd name="T31" fmla="*/ 1 h 285"/>
                  <a:gd name="T32" fmla="*/ 1 w 246"/>
                  <a:gd name="T33" fmla="*/ 1 h 285"/>
                  <a:gd name="T34" fmla="*/ 1 w 246"/>
                  <a:gd name="T35" fmla="*/ 1 h 285"/>
                  <a:gd name="T36" fmla="*/ 1 w 246"/>
                  <a:gd name="T37" fmla="*/ 1 h 285"/>
                  <a:gd name="T38" fmla="*/ 1 w 246"/>
                  <a:gd name="T39" fmla="*/ 1 h 285"/>
                  <a:gd name="T40" fmla="*/ 1 w 246"/>
                  <a:gd name="T41" fmla="*/ 1 h 285"/>
                  <a:gd name="T42" fmla="*/ 1 w 246"/>
                  <a:gd name="T43" fmla="*/ 1 h 285"/>
                  <a:gd name="T44" fmla="*/ 1 w 246"/>
                  <a:gd name="T45" fmla="*/ 1 h 285"/>
                  <a:gd name="T46" fmla="*/ 1 w 246"/>
                  <a:gd name="T47" fmla="*/ 1 h 285"/>
                  <a:gd name="T48" fmla="*/ 1 w 246"/>
                  <a:gd name="T49" fmla="*/ 0 h 285"/>
                  <a:gd name="T50" fmla="*/ 1 w 246"/>
                  <a:gd name="T51" fmla="*/ 1 h 285"/>
                  <a:gd name="T52" fmla="*/ 1 w 246"/>
                  <a:gd name="T53" fmla="*/ 1 h 285"/>
                  <a:gd name="T54" fmla="*/ 1 w 246"/>
                  <a:gd name="T55" fmla="*/ 1 h 285"/>
                  <a:gd name="T56" fmla="*/ 1 w 246"/>
                  <a:gd name="T57" fmla="*/ 1 h 285"/>
                  <a:gd name="T58" fmla="*/ 1 w 246"/>
                  <a:gd name="T59" fmla="*/ 1 h 285"/>
                  <a:gd name="T60" fmla="*/ 1 w 246"/>
                  <a:gd name="T61" fmla="*/ 1 h 285"/>
                  <a:gd name="T62" fmla="*/ 1 w 246"/>
                  <a:gd name="T63" fmla="*/ 1 h 285"/>
                  <a:gd name="T64" fmla="*/ 1 w 246"/>
                  <a:gd name="T65" fmla="*/ 1 h 2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6" h="285">
                    <a:moveTo>
                      <a:pt x="85" y="285"/>
                    </a:moveTo>
                    <a:lnTo>
                      <a:pt x="75" y="285"/>
                    </a:lnTo>
                    <a:lnTo>
                      <a:pt x="63" y="285"/>
                    </a:lnTo>
                    <a:lnTo>
                      <a:pt x="53" y="285"/>
                    </a:lnTo>
                    <a:lnTo>
                      <a:pt x="42" y="285"/>
                    </a:lnTo>
                    <a:lnTo>
                      <a:pt x="32" y="285"/>
                    </a:lnTo>
                    <a:lnTo>
                      <a:pt x="22" y="285"/>
                    </a:lnTo>
                    <a:lnTo>
                      <a:pt x="10" y="285"/>
                    </a:lnTo>
                    <a:lnTo>
                      <a:pt x="0" y="285"/>
                    </a:lnTo>
                    <a:lnTo>
                      <a:pt x="3" y="270"/>
                    </a:lnTo>
                    <a:lnTo>
                      <a:pt x="8" y="253"/>
                    </a:lnTo>
                    <a:lnTo>
                      <a:pt x="14" y="235"/>
                    </a:lnTo>
                    <a:lnTo>
                      <a:pt x="22" y="217"/>
                    </a:lnTo>
                    <a:lnTo>
                      <a:pt x="30" y="197"/>
                    </a:lnTo>
                    <a:lnTo>
                      <a:pt x="40" y="178"/>
                    </a:lnTo>
                    <a:lnTo>
                      <a:pt x="52" y="157"/>
                    </a:lnTo>
                    <a:lnTo>
                      <a:pt x="64" y="137"/>
                    </a:lnTo>
                    <a:lnTo>
                      <a:pt x="80" y="118"/>
                    </a:lnTo>
                    <a:lnTo>
                      <a:pt x="96" y="98"/>
                    </a:lnTo>
                    <a:lnTo>
                      <a:pt x="116" y="79"/>
                    </a:lnTo>
                    <a:lnTo>
                      <a:pt x="137" y="60"/>
                    </a:lnTo>
                    <a:lnTo>
                      <a:pt x="161" y="43"/>
                    </a:lnTo>
                    <a:lnTo>
                      <a:pt x="186" y="28"/>
                    </a:lnTo>
                    <a:lnTo>
                      <a:pt x="215" y="13"/>
                    </a:lnTo>
                    <a:lnTo>
                      <a:pt x="246" y="0"/>
                    </a:lnTo>
                    <a:lnTo>
                      <a:pt x="215" y="30"/>
                    </a:lnTo>
                    <a:lnTo>
                      <a:pt x="186" y="60"/>
                    </a:lnTo>
                    <a:lnTo>
                      <a:pt x="160" y="91"/>
                    </a:lnTo>
                    <a:lnTo>
                      <a:pt x="136" y="124"/>
                    </a:lnTo>
                    <a:lnTo>
                      <a:pt x="116" y="158"/>
                    </a:lnTo>
                    <a:lnTo>
                      <a:pt x="100" y="196"/>
                    </a:lnTo>
                    <a:lnTo>
                      <a:pt x="90" y="238"/>
                    </a:lnTo>
                    <a:lnTo>
                      <a:pt x="85" y="285"/>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sp>
            <p:nvSpPr>
              <p:cNvPr id="164" name="Freeform 173"/>
              <p:cNvSpPr/>
              <p:nvPr/>
            </p:nvSpPr>
            <p:spPr bwMode="auto">
              <a:xfrm>
                <a:off x="4389" y="4134"/>
                <a:ext cx="493" cy="199"/>
              </a:xfrm>
              <a:custGeom>
                <a:avLst/>
                <a:gdLst>
                  <a:gd name="T0" fmla="*/ 1 w 986"/>
                  <a:gd name="T1" fmla="*/ 1 h 398"/>
                  <a:gd name="T2" fmla="*/ 1 w 986"/>
                  <a:gd name="T3" fmla="*/ 1 h 398"/>
                  <a:gd name="T4" fmla="*/ 1 w 986"/>
                  <a:gd name="T5" fmla="*/ 1 h 398"/>
                  <a:gd name="T6" fmla="*/ 1 w 986"/>
                  <a:gd name="T7" fmla="*/ 1 h 398"/>
                  <a:gd name="T8" fmla="*/ 1 w 986"/>
                  <a:gd name="T9" fmla="*/ 1 h 398"/>
                  <a:gd name="T10" fmla="*/ 1 w 986"/>
                  <a:gd name="T11" fmla="*/ 1 h 398"/>
                  <a:gd name="T12" fmla="*/ 1 w 986"/>
                  <a:gd name="T13" fmla="*/ 1 h 398"/>
                  <a:gd name="T14" fmla="*/ 1 w 986"/>
                  <a:gd name="T15" fmla="*/ 1 h 398"/>
                  <a:gd name="T16" fmla="*/ 1 w 986"/>
                  <a:gd name="T17" fmla="*/ 1 h 398"/>
                  <a:gd name="T18" fmla="*/ 1 w 986"/>
                  <a:gd name="T19" fmla="*/ 1 h 398"/>
                  <a:gd name="T20" fmla="*/ 1 w 986"/>
                  <a:gd name="T21" fmla="*/ 1 h 398"/>
                  <a:gd name="T22" fmla="*/ 1 w 986"/>
                  <a:gd name="T23" fmla="*/ 1 h 398"/>
                  <a:gd name="T24" fmla="*/ 1 w 986"/>
                  <a:gd name="T25" fmla="*/ 1 h 398"/>
                  <a:gd name="T26" fmla="*/ 1 w 986"/>
                  <a:gd name="T27" fmla="*/ 1 h 398"/>
                  <a:gd name="T28" fmla="*/ 1 w 986"/>
                  <a:gd name="T29" fmla="*/ 1 h 398"/>
                  <a:gd name="T30" fmla="*/ 1 w 986"/>
                  <a:gd name="T31" fmla="*/ 1 h 398"/>
                  <a:gd name="T32" fmla="*/ 1 w 986"/>
                  <a:gd name="T33" fmla="*/ 1 h 398"/>
                  <a:gd name="T34" fmla="*/ 1 w 986"/>
                  <a:gd name="T35" fmla="*/ 1 h 398"/>
                  <a:gd name="T36" fmla="*/ 1 w 986"/>
                  <a:gd name="T37" fmla="*/ 1 h 398"/>
                  <a:gd name="T38" fmla="*/ 1 w 986"/>
                  <a:gd name="T39" fmla="*/ 1 h 398"/>
                  <a:gd name="T40" fmla="*/ 1 w 986"/>
                  <a:gd name="T41" fmla="*/ 1 h 398"/>
                  <a:gd name="T42" fmla="*/ 1 w 986"/>
                  <a:gd name="T43" fmla="*/ 1 h 398"/>
                  <a:gd name="T44" fmla="*/ 1 w 986"/>
                  <a:gd name="T45" fmla="*/ 1 h 398"/>
                  <a:gd name="T46" fmla="*/ 1 w 986"/>
                  <a:gd name="T47" fmla="*/ 1 h 398"/>
                  <a:gd name="T48" fmla="*/ 1 w 986"/>
                  <a:gd name="T49" fmla="*/ 1 h 398"/>
                  <a:gd name="T50" fmla="*/ 1 w 986"/>
                  <a:gd name="T51" fmla="*/ 1 h 398"/>
                  <a:gd name="T52" fmla="*/ 1 w 986"/>
                  <a:gd name="T53" fmla="*/ 1 h 398"/>
                  <a:gd name="T54" fmla="*/ 1 w 986"/>
                  <a:gd name="T55" fmla="*/ 1 h 398"/>
                  <a:gd name="T56" fmla="*/ 1 w 986"/>
                  <a:gd name="T57" fmla="*/ 1 h 398"/>
                  <a:gd name="T58" fmla="*/ 1 w 986"/>
                  <a:gd name="T59" fmla="*/ 1 h 398"/>
                  <a:gd name="T60" fmla="*/ 1 w 986"/>
                  <a:gd name="T61" fmla="*/ 1 h 398"/>
                  <a:gd name="T62" fmla="*/ 1 w 986"/>
                  <a:gd name="T63" fmla="*/ 1 h 398"/>
                  <a:gd name="T64" fmla="*/ 1 w 986"/>
                  <a:gd name="T65" fmla="*/ 1 h 398"/>
                  <a:gd name="T66" fmla="*/ 1 w 986"/>
                  <a:gd name="T67" fmla="*/ 1 h 398"/>
                  <a:gd name="T68" fmla="*/ 1 w 986"/>
                  <a:gd name="T69" fmla="*/ 1 h 398"/>
                  <a:gd name="T70" fmla="*/ 1 w 986"/>
                  <a:gd name="T71" fmla="*/ 1 h 398"/>
                  <a:gd name="T72" fmla="*/ 1 w 986"/>
                  <a:gd name="T73" fmla="*/ 1 h 398"/>
                  <a:gd name="T74" fmla="*/ 1 w 986"/>
                  <a:gd name="T75" fmla="*/ 1 h 398"/>
                  <a:gd name="T76" fmla="*/ 1 w 986"/>
                  <a:gd name="T77" fmla="*/ 1 h 398"/>
                  <a:gd name="T78" fmla="*/ 1 w 986"/>
                  <a:gd name="T79" fmla="*/ 1 h 398"/>
                  <a:gd name="T80" fmla="*/ 1 w 986"/>
                  <a:gd name="T81" fmla="*/ 1 h 398"/>
                  <a:gd name="T82" fmla="*/ 1 w 986"/>
                  <a:gd name="T83" fmla="*/ 1 h 398"/>
                  <a:gd name="T84" fmla="*/ 1 w 986"/>
                  <a:gd name="T85" fmla="*/ 1 h 398"/>
                  <a:gd name="T86" fmla="*/ 1 w 986"/>
                  <a:gd name="T87" fmla="*/ 1 h 398"/>
                  <a:gd name="T88" fmla="*/ 1 w 986"/>
                  <a:gd name="T89" fmla="*/ 1 h 398"/>
                  <a:gd name="T90" fmla="*/ 1 w 986"/>
                  <a:gd name="T91" fmla="*/ 1 h 398"/>
                  <a:gd name="T92" fmla="*/ 1 w 986"/>
                  <a:gd name="T93" fmla="*/ 1 h 398"/>
                  <a:gd name="T94" fmla="*/ 1 w 986"/>
                  <a:gd name="T95" fmla="*/ 1 h 398"/>
                  <a:gd name="T96" fmla="*/ 1 w 986"/>
                  <a:gd name="T97" fmla="*/ 1 h 398"/>
                  <a:gd name="T98" fmla="*/ 1 w 986"/>
                  <a:gd name="T99" fmla="*/ 1 h 398"/>
                  <a:gd name="T100" fmla="*/ 1 w 986"/>
                  <a:gd name="T101" fmla="*/ 1 h 398"/>
                  <a:gd name="T102" fmla="*/ 1 w 986"/>
                  <a:gd name="T103" fmla="*/ 1 h 398"/>
                  <a:gd name="T104" fmla="*/ 1 w 986"/>
                  <a:gd name="T105" fmla="*/ 1 h 398"/>
                  <a:gd name="T106" fmla="*/ 1 w 986"/>
                  <a:gd name="T107" fmla="*/ 1 h 39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86" h="398">
                    <a:moveTo>
                      <a:pt x="901" y="398"/>
                    </a:moveTo>
                    <a:lnTo>
                      <a:pt x="867" y="398"/>
                    </a:lnTo>
                    <a:lnTo>
                      <a:pt x="829" y="398"/>
                    </a:lnTo>
                    <a:lnTo>
                      <a:pt x="789" y="398"/>
                    </a:lnTo>
                    <a:lnTo>
                      <a:pt x="747" y="396"/>
                    </a:lnTo>
                    <a:lnTo>
                      <a:pt x="702" y="396"/>
                    </a:lnTo>
                    <a:lnTo>
                      <a:pt x="656" y="394"/>
                    </a:lnTo>
                    <a:lnTo>
                      <a:pt x="608" y="393"/>
                    </a:lnTo>
                    <a:lnTo>
                      <a:pt x="561" y="392"/>
                    </a:lnTo>
                    <a:lnTo>
                      <a:pt x="513" y="389"/>
                    </a:lnTo>
                    <a:lnTo>
                      <a:pt x="467" y="388"/>
                    </a:lnTo>
                    <a:lnTo>
                      <a:pt x="421" y="386"/>
                    </a:lnTo>
                    <a:lnTo>
                      <a:pt x="376" y="384"/>
                    </a:lnTo>
                    <a:lnTo>
                      <a:pt x="334" y="383"/>
                    </a:lnTo>
                    <a:lnTo>
                      <a:pt x="294" y="380"/>
                    </a:lnTo>
                    <a:lnTo>
                      <a:pt x="258" y="378"/>
                    </a:lnTo>
                    <a:lnTo>
                      <a:pt x="225" y="377"/>
                    </a:lnTo>
                    <a:lnTo>
                      <a:pt x="210" y="376"/>
                    </a:lnTo>
                    <a:lnTo>
                      <a:pt x="194" y="376"/>
                    </a:lnTo>
                    <a:lnTo>
                      <a:pt x="179" y="374"/>
                    </a:lnTo>
                    <a:lnTo>
                      <a:pt x="163" y="373"/>
                    </a:lnTo>
                    <a:lnTo>
                      <a:pt x="148" y="373"/>
                    </a:lnTo>
                    <a:lnTo>
                      <a:pt x="132" y="372"/>
                    </a:lnTo>
                    <a:lnTo>
                      <a:pt x="117" y="372"/>
                    </a:lnTo>
                    <a:lnTo>
                      <a:pt x="102" y="372"/>
                    </a:lnTo>
                    <a:lnTo>
                      <a:pt x="81" y="334"/>
                    </a:lnTo>
                    <a:lnTo>
                      <a:pt x="64" y="289"/>
                    </a:lnTo>
                    <a:lnTo>
                      <a:pt x="48" y="241"/>
                    </a:lnTo>
                    <a:lnTo>
                      <a:pt x="35" y="190"/>
                    </a:lnTo>
                    <a:lnTo>
                      <a:pt x="23" y="142"/>
                    </a:lnTo>
                    <a:lnTo>
                      <a:pt x="14" y="97"/>
                    </a:lnTo>
                    <a:lnTo>
                      <a:pt x="6" y="57"/>
                    </a:lnTo>
                    <a:lnTo>
                      <a:pt x="0" y="27"/>
                    </a:lnTo>
                    <a:lnTo>
                      <a:pt x="12" y="62"/>
                    </a:lnTo>
                    <a:lnTo>
                      <a:pt x="26" y="100"/>
                    </a:lnTo>
                    <a:lnTo>
                      <a:pt x="42" y="140"/>
                    </a:lnTo>
                    <a:lnTo>
                      <a:pt x="59" y="181"/>
                    </a:lnTo>
                    <a:lnTo>
                      <a:pt x="77" y="220"/>
                    </a:lnTo>
                    <a:lnTo>
                      <a:pt x="95" y="256"/>
                    </a:lnTo>
                    <a:lnTo>
                      <a:pt x="110" y="287"/>
                    </a:lnTo>
                    <a:lnTo>
                      <a:pt x="124" y="311"/>
                    </a:lnTo>
                    <a:lnTo>
                      <a:pt x="130" y="283"/>
                    </a:lnTo>
                    <a:lnTo>
                      <a:pt x="139" y="257"/>
                    </a:lnTo>
                    <a:lnTo>
                      <a:pt x="147" y="234"/>
                    </a:lnTo>
                    <a:lnTo>
                      <a:pt x="157" y="211"/>
                    </a:lnTo>
                    <a:lnTo>
                      <a:pt x="170" y="190"/>
                    </a:lnTo>
                    <a:lnTo>
                      <a:pt x="185" y="170"/>
                    </a:lnTo>
                    <a:lnTo>
                      <a:pt x="204" y="152"/>
                    </a:lnTo>
                    <a:lnTo>
                      <a:pt x="227" y="135"/>
                    </a:lnTo>
                    <a:lnTo>
                      <a:pt x="215" y="157"/>
                    </a:lnTo>
                    <a:lnTo>
                      <a:pt x="202" y="184"/>
                    </a:lnTo>
                    <a:lnTo>
                      <a:pt x="191" y="214"/>
                    </a:lnTo>
                    <a:lnTo>
                      <a:pt x="185" y="248"/>
                    </a:lnTo>
                    <a:lnTo>
                      <a:pt x="182" y="281"/>
                    </a:lnTo>
                    <a:lnTo>
                      <a:pt x="188" y="313"/>
                    </a:lnTo>
                    <a:lnTo>
                      <a:pt x="201" y="343"/>
                    </a:lnTo>
                    <a:lnTo>
                      <a:pt x="225" y="370"/>
                    </a:lnTo>
                    <a:lnTo>
                      <a:pt x="250" y="343"/>
                    </a:lnTo>
                    <a:lnTo>
                      <a:pt x="271" y="305"/>
                    </a:lnTo>
                    <a:lnTo>
                      <a:pt x="285" y="260"/>
                    </a:lnTo>
                    <a:lnTo>
                      <a:pt x="292" y="211"/>
                    </a:lnTo>
                    <a:lnTo>
                      <a:pt x="291" y="158"/>
                    </a:lnTo>
                    <a:lnTo>
                      <a:pt x="282" y="105"/>
                    </a:lnTo>
                    <a:lnTo>
                      <a:pt x="264" y="54"/>
                    </a:lnTo>
                    <a:lnTo>
                      <a:pt x="238" y="8"/>
                    </a:lnTo>
                    <a:lnTo>
                      <a:pt x="262" y="34"/>
                    </a:lnTo>
                    <a:lnTo>
                      <a:pt x="282" y="63"/>
                    </a:lnTo>
                    <a:lnTo>
                      <a:pt x="300" y="95"/>
                    </a:lnTo>
                    <a:lnTo>
                      <a:pt x="315" y="130"/>
                    </a:lnTo>
                    <a:lnTo>
                      <a:pt x="325" y="168"/>
                    </a:lnTo>
                    <a:lnTo>
                      <a:pt x="333" y="211"/>
                    </a:lnTo>
                    <a:lnTo>
                      <a:pt x="339" y="258"/>
                    </a:lnTo>
                    <a:lnTo>
                      <a:pt x="340" y="309"/>
                    </a:lnTo>
                    <a:lnTo>
                      <a:pt x="354" y="288"/>
                    </a:lnTo>
                    <a:lnTo>
                      <a:pt x="370" y="266"/>
                    </a:lnTo>
                    <a:lnTo>
                      <a:pt x="388" y="244"/>
                    </a:lnTo>
                    <a:lnTo>
                      <a:pt x="409" y="222"/>
                    </a:lnTo>
                    <a:lnTo>
                      <a:pt x="430" y="203"/>
                    </a:lnTo>
                    <a:lnTo>
                      <a:pt x="451" y="184"/>
                    </a:lnTo>
                    <a:lnTo>
                      <a:pt x="471" y="170"/>
                    </a:lnTo>
                    <a:lnTo>
                      <a:pt x="492" y="160"/>
                    </a:lnTo>
                    <a:lnTo>
                      <a:pt x="483" y="180"/>
                    </a:lnTo>
                    <a:lnTo>
                      <a:pt x="469" y="203"/>
                    </a:lnTo>
                    <a:lnTo>
                      <a:pt x="452" y="227"/>
                    </a:lnTo>
                    <a:lnTo>
                      <a:pt x="433" y="251"/>
                    </a:lnTo>
                    <a:lnTo>
                      <a:pt x="415" y="275"/>
                    </a:lnTo>
                    <a:lnTo>
                      <a:pt x="399" y="297"/>
                    </a:lnTo>
                    <a:lnTo>
                      <a:pt x="387" y="318"/>
                    </a:lnTo>
                    <a:lnTo>
                      <a:pt x="380" y="334"/>
                    </a:lnTo>
                    <a:lnTo>
                      <a:pt x="388" y="339"/>
                    </a:lnTo>
                    <a:lnTo>
                      <a:pt x="396" y="343"/>
                    </a:lnTo>
                    <a:lnTo>
                      <a:pt x="407" y="348"/>
                    </a:lnTo>
                    <a:lnTo>
                      <a:pt x="418" y="353"/>
                    </a:lnTo>
                    <a:lnTo>
                      <a:pt x="431" y="356"/>
                    </a:lnTo>
                    <a:lnTo>
                      <a:pt x="444" y="360"/>
                    </a:lnTo>
                    <a:lnTo>
                      <a:pt x="458" y="361"/>
                    </a:lnTo>
                    <a:lnTo>
                      <a:pt x="471" y="360"/>
                    </a:lnTo>
                    <a:lnTo>
                      <a:pt x="470" y="326"/>
                    </a:lnTo>
                    <a:lnTo>
                      <a:pt x="464" y="285"/>
                    </a:lnTo>
                    <a:lnTo>
                      <a:pt x="454" y="240"/>
                    </a:lnTo>
                    <a:lnTo>
                      <a:pt x="440" y="192"/>
                    </a:lnTo>
                    <a:lnTo>
                      <a:pt x="423" y="146"/>
                    </a:lnTo>
                    <a:lnTo>
                      <a:pt x="401" y="102"/>
                    </a:lnTo>
                    <a:lnTo>
                      <a:pt x="375" y="65"/>
                    </a:lnTo>
                    <a:lnTo>
                      <a:pt x="346" y="36"/>
                    </a:lnTo>
                    <a:lnTo>
                      <a:pt x="375" y="57"/>
                    </a:lnTo>
                    <a:lnTo>
                      <a:pt x="400" y="79"/>
                    </a:lnTo>
                    <a:lnTo>
                      <a:pt x="423" y="102"/>
                    </a:lnTo>
                    <a:lnTo>
                      <a:pt x="444" y="127"/>
                    </a:lnTo>
                    <a:lnTo>
                      <a:pt x="462" y="153"/>
                    </a:lnTo>
                    <a:lnTo>
                      <a:pt x="479" y="183"/>
                    </a:lnTo>
                    <a:lnTo>
                      <a:pt x="494" y="217"/>
                    </a:lnTo>
                    <a:lnTo>
                      <a:pt x="509" y="256"/>
                    </a:lnTo>
                    <a:lnTo>
                      <a:pt x="510" y="222"/>
                    </a:lnTo>
                    <a:lnTo>
                      <a:pt x="510" y="188"/>
                    </a:lnTo>
                    <a:lnTo>
                      <a:pt x="509" y="154"/>
                    </a:lnTo>
                    <a:lnTo>
                      <a:pt x="507" y="121"/>
                    </a:lnTo>
                    <a:lnTo>
                      <a:pt x="501" y="89"/>
                    </a:lnTo>
                    <a:lnTo>
                      <a:pt x="494" y="60"/>
                    </a:lnTo>
                    <a:lnTo>
                      <a:pt x="485" y="33"/>
                    </a:lnTo>
                    <a:lnTo>
                      <a:pt x="474" y="10"/>
                    </a:lnTo>
                    <a:lnTo>
                      <a:pt x="490" y="39"/>
                    </a:lnTo>
                    <a:lnTo>
                      <a:pt x="506" y="70"/>
                    </a:lnTo>
                    <a:lnTo>
                      <a:pt x="520" y="106"/>
                    </a:lnTo>
                    <a:lnTo>
                      <a:pt x="531" y="145"/>
                    </a:lnTo>
                    <a:lnTo>
                      <a:pt x="539" y="188"/>
                    </a:lnTo>
                    <a:lnTo>
                      <a:pt x="542" y="236"/>
                    </a:lnTo>
                    <a:lnTo>
                      <a:pt x="538" y="290"/>
                    </a:lnTo>
                    <a:lnTo>
                      <a:pt x="527" y="349"/>
                    </a:lnTo>
                    <a:lnTo>
                      <a:pt x="553" y="321"/>
                    </a:lnTo>
                    <a:lnTo>
                      <a:pt x="576" y="288"/>
                    </a:lnTo>
                    <a:lnTo>
                      <a:pt x="595" y="251"/>
                    </a:lnTo>
                    <a:lnTo>
                      <a:pt x="606" y="211"/>
                    </a:lnTo>
                    <a:lnTo>
                      <a:pt x="608" y="168"/>
                    </a:lnTo>
                    <a:lnTo>
                      <a:pt x="603" y="125"/>
                    </a:lnTo>
                    <a:lnTo>
                      <a:pt x="584" y="83"/>
                    </a:lnTo>
                    <a:lnTo>
                      <a:pt x="552" y="42"/>
                    </a:lnTo>
                    <a:lnTo>
                      <a:pt x="567" y="50"/>
                    </a:lnTo>
                    <a:lnTo>
                      <a:pt x="582" y="59"/>
                    </a:lnTo>
                    <a:lnTo>
                      <a:pt x="597" y="69"/>
                    </a:lnTo>
                    <a:lnTo>
                      <a:pt x="611" y="80"/>
                    </a:lnTo>
                    <a:lnTo>
                      <a:pt x="622" y="95"/>
                    </a:lnTo>
                    <a:lnTo>
                      <a:pt x="633" y="113"/>
                    </a:lnTo>
                    <a:lnTo>
                      <a:pt x="642" y="134"/>
                    </a:lnTo>
                    <a:lnTo>
                      <a:pt x="648" y="158"/>
                    </a:lnTo>
                    <a:lnTo>
                      <a:pt x="651" y="120"/>
                    </a:lnTo>
                    <a:lnTo>
                      <a:pt x="651" y="75"/>
                    </a:lnTo>
                    <a:lnTo>
                      <a:pt x="649" y="32"/>
                    </a:lnTo>
                    <a:lnTo>
                      <a:pt x="645" y="0"/>
                    </a:lnTo>
                    <a:lnTo>
                      <a:pt x="656" y="38"/>
                    </a:lnTo>
                    <a:lnTo>
                      <a:pt x="661" y="82"/>
                    </a:lnTo>
                    <a:lnTo>
                      <a:pt x="663" y="129"/>
                    </a:lnTo>
                    <a:lnTo>
                      <a:pt x="660" y="178"/>
                    </a:lnTo>
                    <a:lnTo>
                      <a:pt x="652" y="228"/>
                    </a:lnTo>
                    <a:lnTo>
                      <a:pt x="642" y="276"/>
                    </a:lnTo>
                    <a:lnTo>
                      <a:pt x="627" y="320"/>
                    </a:lnTo>
                    <a:lnTo>
                      <a:pt x="610" y="360"/>
                    </a:lnTo>
                    <a:lnTo>
                      <a:pt x="636" y="330"/>
                    </a:lnTo>
                    <a:lnTo>
                      <a:pt x="659" y="295"/>
                    </a:lnTo>
                    <a:lnTo>
                      <a:pt x="680" y="255"/>
                    </a:lnTo>
                    <a:lnTo>
                      <a:pt x="697" y="212"/>
                    </a:lnTo>
                    <a:lnTo>
                      <a:pt x="711" y="167"/>
                    </a:lnTo>
                    <a:lnTo>
                      <a:pt x="722" y="122"/>
                    </a:lnTo>
                    <a:lnTo>
                      <a:pt x="729" y="77"/>
                    </a:lnTo>
                    <a:lnTo>
                      <a:pt x="733" y="33"/>
                    </a:lnTo>
                    <a:lnTo>
                      <a:pt x="741" y="87"/>
                    </a:lnTo>
                    <a:lnTo>
                      <a:pt x="745" y="147"/>
                    </a:lnTo>
                    <a:lnTo>
                      <a:pt x="743" y="210"/>
                    </a:lnTo>
                    <a:lnTo>
                      <a:pt x="730" y="268"/>
                    </a:lnTo>
                    <a:lnTo>
                      <a:pt x="743" y="252"/>
                    </a:lnTo>
                    <a:lnTo>
                      <a:pt x="757" y="232"/>
                    </a:lnTo>
                    <a:lnTo>
                      <a:pt x="771" y="206"/>
                    </a:lnTo>
                    <a:lnTo>
                      <a:pt x="785" y="180"/>
                    </a:lnTo>
                    <a:lnTo>
                      <a:pt x="797" y="153"/>
                    </a:lnTo>
                    <a:lnTo>
                      <a:pt x="809" y="129"/>
                    </a:lnTo>
                    <a:lnTo>
                      <a:pt x="817" y="108"/>
                    </a:lnTo>
                    <a:lnTo>
                      <a:pt x="821" y="93"/>
                    </a:lnTo>
                    <a:lnTo>
                      <a:pt x="819" y="117"/>
                    </a:lnTo>
                    <a:lnTo>
                      <a:pt x="813" y="144"/>
                    </a:lnTo>
                    <a:lnTo>
                      <a:pt x="805" y="174"/>
                    </a:lnTo>
                    <a:lnTo>
                      <a:pt x="795" y="204"/>
                    </a:lnTo>
                    <a:lnTo>
                      <a:pt x="781" y="235"/>
                    </a:lnTo>
                    <a:lnTo>
                      <a:pt x="765" y="265"/>
                    </a:lnTo>
                    <a:lnTo>
                      <a:pt x="747" y="295"/>
                    </a:lnTo>
                    <a:lnTo>
                      <a:pt x="726" y="324"/>
                    </a:lnTo>
                    <a:lnTo>
                      <a:pt x="752" y="306"/>
                    </a:lnTo>
                    <a:lnTo>
                      <a:pt x="778" y="286"/>
                    </a:lnTo>
                    <a:lnTo>
                      <a:pt x="803" y="263"/>
                    </a:lnTo>
                    <a:lnTo>
                      <a:pt x="827" y="236"/>
                    </a:lnTo>
                    <a:lnTo>
                      <a:pt x="849" y="207"/>
                    </a:lnTo>
                    <a:lnTo>
                      <a:pt x="870" y="177"/>
                    </a:lnTo>
                    <a:lnTo>
                      <a:pt x="887" y="146"/>
                    </a:lnTo>
                    <a:lnTo>
                      <a:pt x="902" y="114"/>
                    </a:lnTo>
                    <a:lnTo>
                      <a:pt x="896" y="139"/>
                    </a:lnTo>
                    <a:lnTo>
                      <a:pt x="891" y="166"/>
                    </a:lnTo>
                    <a:lnTo>
                      <a:pt x="882" y="193"/>
                    </a:lnTo>
                    <a:lnTo>
                      <a:pt x="873" y="220"/>
                    </a:lnTo>
                    <a:lnTo>
                      <a:pt x="862" y="247"/>
                    </a:lnTo>
                    <a:lnTo>
                      <a:pt x="849" y="271"/>
                    </a:lnTo>
                    <a:lnTo>
                      <a:pt x="835" y="295"/>
                    </a:lnTo>
                    <a:lnTo>
                      <a:pt x="819" y="317"/>
                    </a:lnTo>
                    <a:lnTo>
                      <a:pt x="849" y="297"/>
                    </a:lnTo>
                    <a:lnTo>
                      <a:pt x="877" y="271"/>
                    </a:lnTo>
                    <a:lnTo>
                      <a:pt x="902" y="237"/>
                    </a:lnTo>
                    <a:lnTo>
                      <a:pt x="925" y="200"/>
                    </a:lnTo>
                    <a:lnTo>
                      <a:pt x="945" y="161"/>
                    </a:lnTo>
                    <a:lnTo>
                      <a:pt x="962" y="122"/>
                    </a:lnTo>
                    <a:lnTo>
                      <a:pt x="976" y="83"/>
                    </a:lnTo>
                    <a:lnTo>
                      <a:pt x="986" y="46"/>
                    </a:lnTo>
                    <a:lnTo>
                      <a:pt x="980" y="86"/>
                    </a:lnTo>
                    <a:lnTo>
                      <a:pt x="979" y="128"/>
                    </a:lnTo>
                    <a:lnTo>
                      <a:pt x="980" y="169"/>
                    </a:lnTo>
                    <a:lnTo>
                      <a:pt x="984" y="210"/>
                    </a:lnTo>
                    <a:lnTo>
                      <a:pt x="986" y="247"/>
                    </a:lnTo>
                    <a:lnTo>
                      <a:pt x="986" y="282"/>
                    </a:lnTo>
                    <a:lnTo>
                      <a:pt x="983" y="312"/>
                    </a:lnTo>
                    <a:lnTo>
                      <a:pt x="975" y="339"/>
                    </a:lnTo>
                    <a:lnTo>
                      <a:pt x="901" y="398"/>
                    </a:lnTo>
                    <a:close/>
                  </a:path>
                </a:pathLst>
              </a:custGeom>
              <a:solidFill>
                <a:srgbClr val="00A500"/>
              </a:solidFill>
              <a:ln>
                <a:noFill/>
              </a:ln>
              <a:extLst>
                <a:ext uri="{91240B29-F687-4F45-9708-019B960494DF}">
                  <a14:hiddenLine xmlns:a14="http://schemas.microsoft.com/office/drawing/2010/main" w="9525">
                    <a:solidFill>
                      <a:srgbClr val="000000"/>
                    </a:solidFill>
                    <a:round/>
                  </a14:hiddenLine>
                </a:ext>
              </a:extLst>
            </p:spPr>
            <p:txBody>
              <a:bodyPr/>
              <a:lstStyle/>
              <a:p>
                <a:pPr defTabSz="1371600">
                  <a:defRPr/>
                </a:pPr>
                <a:endParaRPr lang="en-US" sz="2700">
                  <a:solidFill>
                    <a:prstClr val="black"/>
                  </a:solidFill>
                  <a:latin typeface="Calibri"/>
                </a:endParaRPr>
              </a:p>
            </p:txBody>
          </p:sp>
        </p:grpSp>
      </p:grpSp>
      <p:pic>
        <p:nvPicPr>
          <p:cNvPr id="3" name="Picture 26">
            <a:extLst>
              <a:ext uri="{FF2B5EF4-FFF2-40B4-BE49-F238E27FC236}">
                <a16:creationId xmlns:a16="http://schemas.microsoft.com/office/drawing/2014/main" id="{6E6739D9-C003-FFF9-FCB1-22EBF6BF8897}"/>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V="1">
            <a:off x="13964210" y="4876830"/>
            <a:ext cx="593112" cy="257766"/>
          </a:xfrm>
          <a:prstGeom prst="rect">
            <a:avLst/>
          </a:prstGeom>
        </p:spPr>
      </p:pic>
      <p:pic>
        <p:nvPicPr>
          <p:cNvPr id="4" name="Picture 26">
            <a:extLst>
              <a:ext uri="{FF2B5EF4-FFF2-40B4-BE49-F238E27FC236}">
                <a16:creationId xmlns:a16="http://schemas.microsoft.com/office/drawing/2014/main" id="{6ED35876-7E67-5DB9-B110-A12829159CB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V="1">
            <a:off x="10871324" y="5131323"/>
            <a:ext cx="593112" cy="257766"/>
          </a:xfrm>
          <a:prstGeom prst="rect">
            <a:avLst/>
          </a:prstGeom>
        </p:spPr>
      </p:pic>
      <p:pic>
        <p:nvPicPr>
          <p:cNvPr id="7" name="Picture 26">
            <a:extLst>
              <a:ext uri="{FF2B5EF4-FFF2-40B4-BE49-F238E27FC236}">
                <a16:creationId xmlns:a16="http://schemas.microsoft.com/office/drawing/2014/main" id="{162F0BA6-B728-1484-64BB-51A353B0B0C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V="1">
            <a:off x="15466818" y="4779321"/>
            <a:ext cx="593112" cy="257766"/>
          </a:xfrm>
          <a:prstGeom prst="rect">
            <a:avLst/>
          </a:prstGeom>
        </p:spPr>
      </p:pic>
      <p:pic>
        <p:nvPicPr>
          <p:cNvPr id="9" name="gam">
            <a:hlinkClick r:id="" action="ppaction://media"/>
            <a:extLst>
              <a:ext uri="{FF2B5EF4-FFF2-40B4-BE49-F238E27FC236}">
                <a16:creationId xmlns:a16="http://schemas.microsoft.com/office/drawing/2014/main" id="{D04FE8E3-DBB6-D63F-D4E3-21EA9BA92E8B}"/>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874481" y="943562"/>
            <a:ext cx="914400" cy="914400"/>
          </a:xfrm>
          <a:prstGeom prst="rect">
            <a:avLst/>
          </a:prstGeom>
        </p:spPr>
      </p:pic>
      <p:pic>
        <p:nvPicPr>
          <p:cNvPr id="14" name="Picture 3">
            <a:extLst>
              <a:ext uri="{FF2B5EF4-FFF2-40B4-BE49-F238E27FC236}">
                <a16:creationId xmlns:a16="http://schemas.microsoft.com/office/drawing/2014/main" id="{33D6C790-292F-08C4-63C0-CC50F8FE5ABF}"/>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6725505" y="7613281"/>
            <a:ext cx="2004449" cy="2615897"/>
          </a:xfrm>
          <a:prstGeom prst="rect">
            <a:avLst/>
          </a:prstGeom>
        </p:spPr>
      </p:pic>
      <p:pic>
        <p:nvPicPr>
          <p:cNvPr id="16" name="Picture 3">
            <a:extLst>
              <a:ext uri="{FF2B5EF4-FFF2-40B4-BE49-F238E27FC236}">
                <a16:creationId xmlns:a16="http://schemas.microsoft.com/office/drawing/2014/main" id="{F1550958-1398-BC35-8576-C5C0B19BD631}"/>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4763267" y="7671103"/>
            <a:ext cx="2004449" cy="2615897"/>
          </a:xfrm>
          <a:prstGeom prst="rect">
            <a:avLst/>
          </a:prstGeom>
        </p:spPr>
      </p:pic>
      <p:pic>
        <p:nvPicPr>
          <p:cNvPr id="22" name="Picture 3">
            <a:extLst>
              <a:ext uri="{FF2B5EF4-FFF2-40B4-BE49-F238E27FC236}">
                <a16:creationId xmlns:a16="http://schemas.microsoft.com/office/drawing/2014/main" id="{BD48F506-B604-5884-EDB8-08CB1ED08D2C}"/>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2976025" y="7649421"/>
            <a:ext cx="2004449" cy="2615897"/>
          </a:xfrm>
          <a:prstGeom prst="rect">
            <a:avLst/>
          </a:prstGeom>
        </p:spPr>
      </p:pic>
      <p:pic>
        <p:nvPicPr>
          <p:cNvPr id="165" name="Picture 3">
            <a:extLst>
              <a:ext uri="{FF2B5EF4-FFF2-40B4-BE49-F238E27FC236}">
                <a16:creationId xmlns:a16="http://schemas.microsoft.com/office/drawing/2014/main" id="{9209C23B-F69D-AD6A-6A88-5F3642A12896}"/>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1160961" y="7627749"/>
            <a:ext cx="2004449" cy="2615897"/>
          </a:xfrm>
          <a:prstGeom prst="rect">
            <a:avLst/>
          </a:prstGeom>
        </p:spPr>
      </p:pic>
      <p:pic>
        <p:nvPicPr>
          <p:cNvPr id="166" name="Picture 3">
            <a:extLst>
              <a:ext uri="{FF2B5EF4-FFF2-40B4-BE49-F238E27FC236}">
                <a16:creationId xmlns:a16="http://schemas.microsoft.com/office/drawing/2014/main" id="{04144A2C-7B7B-A355-9AE9-3C0A62447166}"/>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9373664" y="7671094"/>
            <a:ext cx="2004449" cy="2615897"/>
          </a:xfrm>
          <a:prstGeom prst="rect">
            <a:avLst/>
          </a:prstGeom>
        </p:spPr>
      </p:pic>
      <p:pic>
        <p:nvPicPr>
          <p:cNvPr id="167" name="Picture 3">
            <a:extLst>
              <a:ext uri="{FF2B5EF4-FFF2-40B4-BE49-F238E27FC236}">
                <a16:creationId xmlns:a16="http://schemas.microsoft.com/office/drawing/2014/main" id="{17460FEB-EA24-2CD2-31CA-64DC2726D64F}"/>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7447630" y="7713709"/>
            <a:ext cx="2004449" cy="2615897"/>
          </a:xfrm>
          <a:prstGeom prst="rect">
            <a:avLst/>
          </a:prstGeom>
        </p:spPr>
      </p:pic>
      <p:pic>
        <p:nvPicPr>
          <p:cNvPr id="168" name="Picture 3">
            <a:extLst>
              <a:ext uri="{FF2B5EF4-FFF2-40B4-BE49-F238E27FC236}">
                <a16:creationId xmlns:a16="http://schemas.microsoft.com/office/drawing/2014/main" id="{CE3974CA-2E0F-315A-6D68-4D4C2CCC09C5}"/>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5715924" y="7692608"/>
            <a:ext cx="2004449" cy="2615897"/>
          </a:xfrm>
          <a:prstGeom prst="rect">
            <a:avLst/>
          </a:prstGeom>
        </p:spPr>
      </p:pic>
      <p:pic>
        <p:nvPicPr>
          <p:cNvPr id="169" name="Picture 3">
            <a:extLst>
              <a:ext uri="{FF2B5EF4-FFF2-40B4-BE49-F238E27FC236}">
                <a16:creationId xmlns:a16="http://schemas.microsoft.com/office/drawing/2014/main" id="{51B4952C-DF9B-1031-9617-0CED4C2B07C3}"/>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3789473" y="7734810"/>
            <a:ext cx="2004449" cy="2615897"/>
          </a:xfrm>
          <a:prstGeom prst="rect">
            <a:avLst/>
          </a:prstGeom>
        </p:spPr>
      </p:pic>
      <p:pic>
        <p:nvPicPr>
          <p:cNvPr id="170" name="Picture 3">
            <a:extLst>
              <a:ext uri="{FF2B5EF4-FFF2-40B4-BE49-F238E27FC236}">
                <a16:creationId xmlns:a16="http://schemas.microsoft.com/office/drawing/2014/main" id="{C6509060-3ECF-00C4-B16E-4895354C402B}"/>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518249" y="7762355"/>
            <a:ext cx="2004449" cy="2615897"/>
          </a:xfrm>
          <a:prstGeom prst="rect">
            <a:avLst/>
          </a:prstGeom>
        </p:spPr>
      </p:pic>
      <p:pic>
        <p:nvPicPr>
          <p:cNvPr id="172" name="Picture 3">
            <a:extLst>
              <a:ext uri="{FF2B5EF4-FFF2-40B4-BE49-F238E27FC236}">
                <a16:creationId xmlns:a16="http://schemas.microsoft.com/office/drawing/2014/main" id="{3EFA12F9-B08F-DD00-70BB-B0E7CAF6A968}"/>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559053" y="7798468"/>
            <a:ext cx="2004449" cy="261589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 presetClass="entr" presetSubtype="8" fill="hold" nodeType="after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1000" fill="hold"/>
                                        <p:tgtEl>
                                          <p:spTgt spid="6"/>
                                        </p:tgtEl>
                                        <p:attrNameLst>
                                          <p:attrName>ppt_x</p:attrName>
                                        </p:attrNameLst>
                                      </p:cBhvr>
                                      <p:tavLst>
                                        <p:tav tm="0">
                                          <p:val>
                                            <p:strVal val="0-#ppt_w/2"/>
                                          </p:val>
                                        </p:tav>
                                        <p:tav tm="100000">
                                          <p:val>
                                            <p:strVal val="#ppt_x"/>
                                          </p:val>
                                        </p:tav>
                                      </p:tavLst>
                                    </p:anim>
                                    <p:anim calcmode="lin" valueType="num">
                                      <p:cBhvr additive="base">
                                        <p:cTn id="14" dur="10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24764"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9" fill="hold" display="0">
                  <p:stCondLst>
                    <p:cond delay="indefinite"/>
                  </p:stCondLst>
                  <p:endCondLst>
                    <p:cond evt="onStopAudio" delay="0">
                      <p:tgtEl>
                        <p:sldTgt/>
                      </p:tgtEl>
                    </p:cond>
                  </p:endCondLst>
                </p:cTn>
                <p:tgtEl>
                  <p:spTgt spid="9"/>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D0F84909-BE21-21E1-DCC4-B5C97D0A7B0F}"/>
              </a:ext>
            </a:extLst>
          </p:cNvPr>
          <p:cNvPicPr>
            <a:picLocks noChangeAspect="1"/>
          </p:cNvPicPr>
          <p:nvPr/>
        </p:nvPicPr>
        <p:blipFill>
          <a:blip r:embed="rId4"/>
          <a:srcRect/>
          <a:stretch>
            <a:fillRect/>
          </a:stretch>
        </p:blipFill>
        <p:spPr>
          <a:xfrm>
            <a:off x="186266" y="0"/>
            <a:ext cx="1625601" cy="2808816"/>
          </a:xfrm>
          <a:prstGeom prst="rect">
            <a:avLst/>
          </a:prstGeom>
        </p:spPr>
      </p:pic>
      <p:sp>
        <p:nvSpPr>
          <p:cNvPr id="6" name="Freeform 5">
            <a:extLst>
              <a:ext uri="{FF2B5EF4-FFF2-40B4-BE49-F238E27FC236}">
                <a16:creationId xmlns:a16="http://schemas.microsoft.com/office/drawing/2014/main" id="{2468FC94-E90E-8A00-C1A4-FB6F2BABB8A4}"/>
              </a:ext>
            </a:extLst>
          </p:cNvPr>
          <p:cNvSpPr/>
          <p:nvPr/>
        </p:nvSpPr>
        <p:spPr>
          <a:xfrm>
            <a:off x="-7803" y="9015153"/>
            <a:ext cx="18288000" cy="1271847"/>
          </a:xfrm>
          <a:custGeom>
            <a:avLst/>
            <a:gdLst/>
            <a:ahLst/>
            <a:cxnLst/>
            <a:rect l="l" t="t" r="r" b="b"/>
            <a:pathLst>
              <a:path w="3048000" h="847898">
                <a:moveTo>
                  <a:pt x="0" y="0"/>
                </a:moveTo>
                <a:lnTo>
                  <a:pt x="3048000" y="0"/>
                </a:lnTo>
                <a:lnTo>
                  <a:pt x="3048000" y="847898"/>
                </a:lnTo>
                <a:lnTo>
                  <a:pt x="0" y="84789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1371600">
              <a:defRPr/>
            </a:pPr>
            <a:endParaRPr lang="vi-VN" sz="2700">
              <a:solidFill>
                <a:prstClr val="black"/>
              </a:solidFill>
              <a:latin typeface="Arial" panose="020B0604020202020204" pitchFamily="34" charset="0"/>
            </a:endParaRPr>
          </a:p>
        </p:txBody>
      </p:sp>
      <p:pic>
        <p:nvPicPr>
          <p:cNvPr id="7" name="Picture 4">
            <a:extLst>
              <a:ext uri="{FF2B5EF4-FFF2-40B4-BE49-F238E27FC236}">
                <a16:creationId xmlns:a16="http://schemas.microsoft.com/office/drawing/2014/main" id="{AB7E1C94-0074-A241-A98B-E16B66DA3DF3}"/>
              </a:ext>
            </a:extLst>
          </p:cNvPr>
          <p:cNvPicPr>
            <a:picLocks noChangeAspect="1"/>
          </p:cNvPicPr>
          <p:nvPr/>
        </p:nvPicPr>
        <p:blipFill>
          <a:blip r:embed="rId7"/>
          <a:srcRect/>
          <a:stretch>
            <a:fillRect/>
          </a:stretch>
        </p:blipFill>
        <p:spPr>
          <a:xfrm>
            <a:off x="14216540" y="7095065"/>
            <a:ext cx="4071461" cy="3115013"/>
          </a:xfrm>
          <a:prstGeom prst="rect">
            <a:avLst/>
          </a:prstGeom>
        </p:spPr>
      </p:pic>
      <p:pic>
        <p:nvPicPr>
          <p:cNvPr id="8" name="Picture 5">
            <a:extLst>
              <a:ext uri="{FF2B5EF4-FFF2-40B4-BE49-F238E27FC236}">
                <a16:creationId xmlns:a16="http://schemas.microsoft.com/office/drawing/2014/main" id="{8777A2E2-6C52-DDEA-231D-EDA462D19C3C}"/>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flipH="1">
            <a:off x="186266" y="7306013"/>
            <a:ext cx="2907924" cy="2904066"/>
          </a:xfrm>
          <a:prstGeom prst="rect">
            <a:avLst/>
          </a:prstGeom>
        </p:spPr>
      </p:pic>
      <p:sp>
        <p:nvSpPr>
          <p:cNvPr id="2" name="Rectangle 14">
            <a:extLst>
              <a:ext uri="{FF2B5EF4-FFF2-40B4-BE49-F238E27FC236}">
                <a16:creationId xmlns:a16="http://schemas.microsoft.com/office/drawing/2014/main" id="{05A68BD0-4B16-6A72-41F9-5A88558F292E}"/>
              </a:ext>
            </a:extLst>
          </p:cNvPr>
          <p:cNvSpPr/>
          <p:nvPr/>
        </p:nvSpPr>
        <p:spPr>
          <a:xfrm>
            <a:off x="5640510" y="1323710"/>
            <a:ext cx="6256456" cy="954557"/>
          </a:xfrm>
          <a:prstGeom prst="rect">
            <a:avLst/>
          </a:prstGeom>
        </p:spPr>
        <p:txBody>
          <a:bodyPr wrap="none">
            <a:spAutoFit/>
          </a:bodyPr>
          <a:lstStyle/>
          <a:p>
            <a:pPr algn="ctr" defTabSz="1371600">
              <a:tabLst>
                <a:tab pos="6858000" algn="l"/>
              </a:tabLst>
              <a:defRPr/>
            </a:pPr>
            <a:r>
              <a:rPr lang="en-US" altLang="en-US" sz="5603" b="1" dirty="0">
                <a:solidFill>
                  <a:srgbClr val="1810C0"/>
                </a:solidFill>
                <a:latin typeface="Times New Roman" panose="02020603050405020304" pitchFamily="18" charset="0"/>
              </a:rPr>
              <a:t>LUYỆN TIẾT TẤU</a:t>
            </a:r>
          </a:p>
        </p:txBody>
      </p:sp>
      <p:pic>
        <p:nvPicPr>
          <p:cNvPr id="16" name="Hình ảnh 15">
            <a:extLst>
              <a:ext uri="{FF2B5EF4-FFF2-40B4-BE49-F238E27FC236}">
                <a16:creationId xmlns:a16="http://schemas.microsoft.com/office/drawing/2014/main" id="{A6DE3B74-2FA2-7E7C-4535-1BEE10862C05}"/>
              </a:ext>
            </a:extLst>
          </p:cNvPr>
          <p:cNvPicPr>
            <a:picLocks noChangeAspect="1"/>
          </p:cNvPicPr>
          <p:nvPr/>
        </p:nvPicPr>
        <p:blipFill>
          <a:blip r:embed="rId10"/>
          <a:stretch>
            <a:fillRect/>
          </a:stretch>
        </p:blipFill>
        <p:spPr>
          <a:xfrm rot="5400000">
            <a:off x="7900259" y="4489253"/>
            <a:ext cx="899175" cy="262895"/>
          </a:xfrm>
          <a:prstGeom prst="rect">
            <a:avLst/>
          </a:prstGeom>
        </p:spPr>
      </p:pic>
      <p:pic>
        <p:nvPicPr>
          <p:cNvPr id="20" name="Picture 9">
            <a:extLst>
              <a:ext uri="{FF2B5EF4-FFF2-40B4-BE49-F238E27FC236}">
                <a16:creationId xmlns:a16="http://schemas.microsoft.com/office/drawing/2014/main" id="{250986CB-9F08-8F39-27C4-5B8A7B09A30A}"/>
              </a:ext>
            </a:extLst>
          </p:cNvPr>
          <p:cNvPicPr>
            <a:picLocks noChangeAspect="1"/>
          </p:cNvPicPr>
          <p:nvPr/>
        </p:nvPicPr>
        <p:blipFill>
          <a:blip r:embed="rId11">
            <a:clrChange>
              <a:clrFrom>
                <a:srgbClr val="FFFFFF">
                  <a:alpha val="100000"/>
                </a:srgbClr>
              </a:clrFrom>
              <a:clrTo>
                <a:srgbClr val="FFFFFF">
                  <a:alpha val="100000"/>
                  <a:alpha val="0"/>
                </a:srgbClr>
              </a:clrTo>
            </a:clrChange>
          </a:blip>
          <a:stretch>
            <a:fillRect/>
          </a:stretch>
        </p:blipFill>
        <p:spPr>
          <a:xfrm>
            <a:off x="6737068" y="4282004"/>
            <a:ext cx="545783" cy="782955"/>
          </a:xfrm>
          <a:prstGeom prst="rect">
            <a:avLst/>
          </a:prstGeom>
        </p:spPr>
      </p:pic>
      <p:pic>
        <p:nvPicPr>
          <p:cNvPr id="21" name="Hình ảnh 20">
            <a:extLst>
              <a:ext uri="{FF2B5EF4-FFF2-40B4-BE49-F238E27FC236}">
                <a16:creationId xmlns:a16="http://schemas.microsoft.com/office/drawing/2014/main" id="{677419E3-9569-E48E-E9CF-F498E102B458}"/>
              </a:ext>
            </a:extLst>
          </p:cNvPr>
          <p:cNvPicPr>
            <a:picLocks noChangeAspect="1"/>
          </p:cNvPicPr>
          <p:nvPr/>
        </p:nvPicPr>
        <p:blipFill>
          <a:blip r:embed="rId10"/>
          <a:stretch>
            <a:fillRect/>
          </a:stretch>
        </p:blipFill>
        <p:spPr>
          <a:xfrm rot="5400000">
            <a:off x="5879150" y="4527589"/>
            <a:ext cx="899175" cy="262895"/>
          </a:xfrm>
          <a:prstGeom prst="rect">
            <a:avLst/>
          </a:prstGeom>
        </p:spPr>
      </p:pic>
      <p:pic>
        <p:nvPicPr>
          <p:cNvPr id="27" name="Hình ảnh 26">
            <a:extLst>
              <a:ext uri="{FF2B5EF4-FFF2-40B4-BE49-F238E27FC236}">
                <a16:creationId xmlns:a16="http://schemas.microsoft.com/office/drawing/2014/main" id="{641139B5-8205-CDFC-28AB-4065910B58EF}"/>
              </a:ext>
            </a:extLst>
          </p:cNvPr>
          <p:cNvPicPr>
            <a:picLocks noChangeAspect="1"/>
          </p:cNvPicPr>
          <p:nvPr/>
        </p:nvPicPr>
        <p:blipFill>
          <a:blip r:embed="rId10"/>
          <a:stretch>
            <a:fillRect/>
          </a:stretch>
        </p:blipFill>
        <p:spPr>
          <a:xfrm rot="5400000">
            <a:off x="11076777" y="4511921"/>
            <a:ext cx="899175" cy="262895"/>
          </a:xfrm>
          <a:prstGeom prst="rect">
            <a:avLst/>
          </a:prstGeom>
        </p:spPr>
      </p:pic>
      <p:pic>
        <p:nvPicPr>
          <p:cNvPr id="30" name="Hình ảnh 29">
            <a:extLst>
              <a:ext uri="{FF2B5EF4-FFF2-40B4-BE49-F238E27FC236}">
                <a16:creationId xmlns:a16="http://schemas.microsoft.com/office/drawing/2014/main" id="{05AC260E-2607-49A4-8117-89855D280ADA}"/>
              </a:ext>
            </a:extLst>
          </p:cNvPr>
          <p:cNvPicPr>
            <a:picLocks noChangeAspect="1"/>
          </p:cNvPicPr>
          <p:nvPr/>
        </p:nvPicPr>
        <p:blipFill>
          <a:blip r:embed="rId12">
            <a:extLst>
              <a:ext uri="{BEBA8EAE-BF5A-486C-A8C5-ECC9F3942E4B}">
                <a14:imgProps xmlns:a14="http://schemas.microsoft.com/office/drawing/2010/main">
                  <a14:imgLayer r:embed="rId13">
                    <a14:imgEffect>
                      <a14:backgroundRemoval t="10000" b="90000" l="10000" r="90000"/>
                    </a14:imgEffect>
                  </a14:imgLayer>
                </a14:imgProps>
              </a:ext>
            </a:extLst>
          </a:blip>
          <a:stretch>
            <a:fillRect/>
          </a:stretch>
        </p:blipFill>
        <p:spPr>
          <a:xfrm rot="5400000" flipV="1">
            <a:off x="13765472" y="4327594"/>
            <a:ext cx="1258341" cy="652103"/>
          </a:xfrm>
          <a:prstGeom prst="rect">
            <a:avLst/>
          </a:prstGeom>
        </p:spPr>
      </p:pic>
      <p:pic>
        <p:nvPicPr>
          <p:cNvPr id="31" name="Hình ảnh 30">
            <a:extLst>
              <a:ext uri="{FF2B5EF4-FFF2-40B4-BE49-F238E27FC236}">
                <a16:creationId xmlns:a16="http://schemas.microsoft.com/office/drawing/2014/main" id="{E329602E-FB3A-8A5C-81ED-FEDD9757725C}"/>
              </a:ext>
            </a:extLst>
          </p:cNvPr>
          <p:cNvPicPr>
            <a:picLocks noChangeAspect="1"/>
          </p:cNvPicPr>
          <p:nvPr/>
        </p:nvPicPr>
        <p:blipFill>
          <a:blip r:embed="rId12">
            <a:extLst>
              <a:ext uri="{BEBA8EAE-BF5A-486C-A8C5-ECC9F3942E4B}">
                <a14:imgProps xmlns:a14="http://schemas.microsoft.com/office/drawing/2010/main">
                  <a14:imgLayer r:embed="rId13">
                    <a14:imgEffect>
                      <a14:backgroundRemoval t="10000" b="90000" l="10000" r="90000"/>
                    </a14:imgEffect>
                  </a14:imgLayer>
                </a14:imgProps>
              </a:ext>
            </a:extLst>
          </a:blip>
          <a:stretch>
            <a:fillRect/>
          </a:stretch>
        </p:blipFill>
        <p:spPr>
          <a:xfrm rot="5400000" flipV="1">
            <a:off x="13650915" y="4327594"/>
            <a:ext cx="1258341" cy="652103"/>
          </a:xfrm>
          <a:prstGeom prst="rect">
            <a:avLst/>
          </a:prstGeom>
        </p:spPr>
      </p:pic>
      <p:pic>
        <p:nvPicPr>
          <p:cNvPr id="11" name="Hình ảnh 10">
            <a:extLst>
              <a:ext uri="{FF2B5EF4-FFF2-40B4-BE49-F238E27FC236}">
                <a16:creationId xmlns:a16="http://schemas.microsoft.com/office/drawing/2014/main" id="{F7D33053-A250-DECD-ECDD-434503563FB2}"/>
              </a:ext>
            </a:extLst>
          </p:cNvPr>
          <p:cNvPicPr>
            <a:picLocks noChangeAspect="1"/>
          </p:cNvPicPr>
          <p:nvPr/>
        </p:nvPicPr>
        <p:blipFill>
          <a:blip r:embed="rId14">
            <a:extLst>
              <a:ext uri="{BEBA8EAE-BF5A-486C-A8C5-ECC9F3942E4B}">
                <a14:imgProps xmlns:a14="http://schemas.microsoft.com/office/drawing/2010/main">
                  <a14:imgLayer r:embed="rId15">
                    <a14:imgEffect>
                      <a14:backgroundRemoval t="10000" b="90000" l="10000" r="90000"/>
                    </a14:imgEffect>
                  </a14:imgLayer>
                </a14:imgProps>
              </a:ext>
            </a:extLst>
          </a:blip>
          <a:stretch>
            <a:fillRect/>
          </a:stretch>
        </p:blipFill>
        <p:spPr>
          <a:xfrm>
            <a:off x="5129519" y="4074689"/>
            <a:ext cx="1046669" cy="1268091"/>
          </a:xfrm>
          <a:prstGeom prst="rect">
            <a:avLst/>
          </a:prstGeom>
        </p:spPr>
      </p:pic>
      <p:pic>
        <p:nvPicPr>
          <p:cNvPr id="13" name="Hình ảnh 12" descr="Ảnh có chứa roi da, đen và trắng, ăng ten, cái cọc&#10;&#10;Mô tả được tạo tự động">
            <a:extLst>
              <a:ext uri="{FF2B5EF4-FFF2-40B4-BE49-F238E27FC236}">
                <a16:creationId xmlns:a16="http://schemas.microsoft.com/office/drawing/2014/main" id="{31F123E8-90D8-8CBA-71BE-B62FFBD1BAA4}"/>
              </a:ext>
            </a:extLst>
          </p:cNvPr>
          <p:cNvPicPr>
            <a:picLocks noChangeAspect="1"/>
          </p:cNvPicPr>
          <p:nvPr/>
        </p:nvPicPr>
        <p:blipFill>
          <a:blip r:embed="rId16">
            <a:clrChange>
              <a:clrFrom>
                <a:srgbClr val="FFFFFF">
                  <a:alpha val="100000"/>
                </a:srgbClr>
              </a:clrFrom>
              <a:clrTo>
                <a:srgbClr val="FFFFFF">
                  <a:alpha val="100000"/>
                  <a:alpha val="0"/>
                </a:srgbClr>
              </a:clrTo>
            </a:clrChange>
          </a:blip>
          <a:stretch>
            <a:fillRect/>
          </a:stretch>
        </p:blipFill>
        <p:spPr>
          <a:xfrm>
            <a:off x="12970014" y="4269616"/>
            <a:ext cx="571500" cy="853460"/>
          </a:xfrm>
          <a:prstGeom prst="rect">
            <a:avLst/>
          </a:prstGeom>
        </p:spPr>
      </p:pic>
      <p:pic>
        <p:nvPicPr>
          <p:cNvPr id="14" name="Hình ảnh 13">
            <a:extLst>
              <a:ext uri="{FF2B5EF4-FFF2-40B4-BE49-F238E27FC236}">
                <a16:creationId xmlns:a16="http://schemas.microsoft.com/office/drawing/2014/main" id="{95533046-6490-65B6-C2BF-A05E84072E24}"/>
              </a:ext>
            </a:extLst>
          </p:cNvPr>
          <p:cNvPicPr>
            <a:picLocks noChangeAspect="1"/>
          </p:cNvPicPr>
          <p:nvPr/>
        </p:nvPicPr>
        <p:blipFill>
          <a:blip r:embed="rId17"/>
          <a:stretch>
            <a:fillRect/>
          </a:stretch>
        </p:blipFill>
        <p:spPr>
          <a:xfrm>
            <a:off x="2402872" y="3451670"/>
            <a:ext cx="875522" cy="1878722"/>
          </a:xfrm>
          <a:prstGeom prst="rect">
            <a:avLst/>
          </a:prstGeom>
        </p:spPr>
      </p:pic>
      <p:pic>
        <p:nvPicPr>
          <p:cNvPr id="18" name="Hình ảnh 17">
            <a:extLst>
              <a:ext uri="{FF2B5EF4-FFF2-40B4-BE49-F238E27FC236}">
                <a16:creationId xmlns:a16="http://schemas.microsoft.com/office/drawing/2014/main" id="{055E8849-0A5A-1A88-F68F-6565A43548D6}"/>
              </a:ext>
            </a:extLst>
          </p:cNvPr>
          <p:cNvPicPr>
            <a:picLocks noChangeAspect="1"/>
          </p:cNvPicPr>
          <p:nvPr/>
        </p:nvPicPr>
        <p:blipFill>
          <a:blip r:embed="rId14">
            <a:extLst>
              <a:ext uri="{BEBA8EAE-BF5A-486C-A8C5-ECC9F3942E4B}">
                <a14:imgProps xmlns:a14="http://schemas.microsoft.com/office/drawing/2010/main">
                  <a14:imgLayer r:embed="rId15">
                    <a14:imgEffect>
                      <a14:backgroundRemoval t="10000" b="90000" l="10000" r="90000"/>
                    </a14:imgEffect>
                  </a14:imgLayer>
                </a14:imgProps>
              </a:ext>
            </a:extLst>
          </a:blip>
          <a:stretch>
            <a:fillRect/>
          </a:stretch>
        </p:blipFill>
        <p:spPr>
          <a:xfrm>
            <a:off x="8797103" y="4074689"/>
            <a:ext cx="1046669" cy="1268091"/>
          </a:xfrm>
          <a:prstGeom prst="rect">
            <a:avLst/>
          </a:prstGeom>
        </p:spPr>
      </p:pic>
      <p:pic>
        <p:nvPicPr>
          <p:cNvPr id="19" name="Hình ảnh 18">
            <a:extLst>
              <a:ext uri="{FF2B5EF4-FFF2-40B4-BE49-F238E27FC236}">
                <a16:creationId xmlns:a16="http://schemas.microsoft.com/office/drawing/2014/main" id="{E53048F5-3E07-CD67-9BC2-E82A4BB323CB}"/>
              </a:ext>
            </a:extLst>
          </p:cNvPr>
          <p:cNvPicPr>
            <a:picLocks noChangeAspect="1"/>
          </p:cNvPicPr>
          <p:nvPr/>
        </p:nvPicPr>
        <p:blipFill>
          <a:blip r:embed="rId14">
            <a:extLst>
              <a:ext uri="{BEBA8EAE-BF5A-486C-A8C5-ECC9F3942E4B}">
                <a14:imgProps xmlns:a14="http://schemas.microsoft.com/office/drawing/2010/main">
                  <a14:imgLayer r:embed="rId15">
                    <a14:imgEffect>
                      <a14:backgroundRemoval t="10000" b="90000" l="10000" r="90000"/>
                    </a14:imgEffect>
                  </a14:imgLayer>
                </a14:imgProps>
              </a:ext>
            </a:extLst>
          </a:blip>
          <a:stretch>
            <a:fillRect/>
          </a:stretch>
        </p:blipFill>
        <p:spPr>
          <a:xfrm>
            <a:off x="10166248" y="4153481"/>
            <a:ext cx="1046669" cy="1268091"/>
          </a:xfrm>
          <a:prstGeom prst="rect">
            <a:avLst/>
          </a:prstGeom>
        </p:spPr>
      </p:pic>
      <p:pic>
        <p:nvPicPr>
          <p:cNvPr id="22" name="Hình ảnh 21" descr="Ảnh có chứa roi da, đen và trắng, ăng ten, cái cọc&#10;&#10;Mô tả được tạo tự động">
            <a:extLst>
              <a:ext uri="{FF2B5EF4-FFF2-40B4-BE49-F238E27FC236}">
                <a16:creationId xmlns:a16="http://schemas.microsoft.com/office/drawing/2014/main" id="{14081AD4-1F43-821A-17EB-059508552F43}"/>
              </a:ext>
            </a:extLst>
          </p:cNvPr>
          <p:cNvPicPr>
            <a:picLocks noChangeAspect="1"/>
          </p:cNvPicPr>
          <p:nvPr/>
        </p:nvPicPr>
        <p:blipFill>
          <a:blip r:embed="rId16">
            <a:clrChange>
              <a:clrFrom>
                <a:srgbClr val="FFFFFF">
                  <a:alpha val="100000"/>
                </a:srgbClr>
              </a:clrFrom>
              <a:clrTo>
                <a:srgbClr val="FFFFFF">
                  <a:alpha val="100000"/>
                  <a:alpha val="0"/>
                </a:srgbClr>
              </a:clrTo>
            </a:clrChange>
          </a:blip>
          <a:stretch>
            <a:fillRect/>
          </a:stretch>
        </p:blipFill>
        <p:spPr>
          <a:xfrm>
            <a:off x="11854242" y="4246751"/>
            <a:ext cx="571500" cy="853460"/>
          </a:xfrm>
          <a:prstGeom prst="rect">
            <a:avLst/>
          </a:prstGeom>
        </p:spPr>
      </p:pic>
      <p:pic>
        <p:nvPicPr>
          <p:cNvPr id="3" name="Hình ảnh 2">
            <a:extLst>
              <a:ext uri="{FF2B5EF4-FFF2-40B4-BE49-F238E27FC236}">
                <a16:creationId xmlns:a16="http://schemas.microsoft.com/office/drawing/2014/main" id="{AA002730-64C6-815E-E6F1-2F89FBEF1804}"/>
              </a:ext>
            </a:extLst>
          </p:cNvPr>
          <p:cNvPicPr>
            <a:picLocks noChangeAspect="1"/>
          </p:cNvPicPr>
          <p:nvPr/>
        </p:nvPicPr>
        <p:blipFill>
          <a:blip r:embed="rId14">
            <a:extLst>
              <a:ext uri="{BEBA8EAE-BF5A-486C-A8C5-ECC9F3942E4B}">
                <a14:imgProps xmlns:a14="http://schemas.microsoft.com/office/drawing/2010/main">
                  <a14:imgLayer r:embed="rId15">
                    <a14:imgEffect>
                      <a14:backgroundRemoval t="10000" b="90000" l="10000" r="90000"/>
                    </a14:imgEffect>
                  </a14:imgLayer>
                </a14:imgProps>
              </a:ext>
            </a:extLst>
          </a:blip>
          <a:stretch>
            <a:fillRect/>
          </a:stretch>
        </p:blipFill>
        <p:spPr>
          <a:xfrm>
            <a:off x="3831139" y="4062300"/>
            <a:ext cx="1046669" cy="1268091"/>
          </a:xfrm>
          <a:prstGeom prst="rect">
            <a:avLst/>
          </a:prstGeom>
        </p:spPr>
      </p:pic>
      <p:pic>
        <p:nvPicPr>
          <p:cNvPr id="4" name="Picture 9">
            <a:extLst>
              <a:ext uri="{FF2B5EF4-FFF2-40B4-BE49-F238E27FC236}">
                <a16:creationId xmlns:a16="http://schemas.microsoft.com/office/drawing/2014/main" id="{06DDED7B-518B-D7C9-E2B1-9087C6E8A855}"/>
              </a:ext>
            </a:extLst>
          </p:cNvPr>
          <p:cNvPicPr>
            <a:picLocks noChangeAspect="1"/>
          </p:cNvPicPr>
          <p:nvPr/>
        </p:nvPicPr>
        <p:blipFill>
          <a:blip r:embed="rId11">
            <a:clrChange>
              <a:clrFrom>
                <a:srgbClr val="FFFFFF">
                  <a:alpha val="100000"/>
                </a:srgbClr>
              </a:clrFrom>
              <a:clrTo>
                <a:srgbClr val="FFFFFF">
                  <a:alpha val="100000"/>
                  <a:alpha val="0"/>
                </a:srgbClr>
              </a:clrTo>
            </a:clrChange>
          </a:blip>
          <a:stretch>
            <a:fillRect/>
          </a:stretch>
        </p:blipFill>
        <p:spPr>
          <a:xfrm>
            <a:off x="7390981" y="4325669"/>
            <a:ext cx="545783" cy="782955"/>
          </a:xfrm>
          <a:prstGeom prst="rect">
            <a:avLst/>
          </a:prstGeom>
        </p:spPr>
      </p:pic>
      <p:pic>
        <p:nvPicPr>
          <p:cNvPr id="9" name="Hình ảnh 8">
            <a:extLst>
              <a:ext uri="{FF2B5EF4-FFF2-40B4-BE49-F238E27FC236}">
                <a16:creationId xmlns:a16="http://schemas.microsoft.com/office/drawing/2014/main" id="{E25C2794-C6DE-DA36-6F40-4A3BD779C8EA}"/>
              </a:ext>
            </a:extLst>
          </p:cNvPr>
          <p:cNvPicPr>
            <a:picLocks noChangeAspect="1"/>
          </p:cNvPicPr>
          <p:nvPr/>
        </p:nvPicPr>
        <p:blipFill>
          <a:blip r:embed="rId10"/>
          <a:stretch>
            <a:fillRect/>
          </a:stretch>
        </p:blipFill>
        <p:spPr>
          <a:xfrm rot="5400000">
            <a:off x="12053780" y="4522198"/>
            <a:ext cx="899175" cy="262895"/>
          </a:xfrm>
          <a:prstGeom prst="rect">
            <a:avLst/>
          </a:prstGeom>
        </p:spPr>
      </p:pic>
      <p:pic>
        <p:nvPicPr>
          <p:cNvPr id="10" name="DC">
            <a:hlinkClick r:id="" action="ppaction://media"/>
            <a:extLst>
              <a:ext uri="{FF2B5EF4-FFF2-40B4-BE49-F238E27FC236}">
                <a16:creationId xmlns:a16="http://schemas.microsoft.com/office/drawing/2014/main" id="{34079593-7C08-A5C0-476E-5AF688F2E713}"/>
              </a:ext>
            </a:extLst>
          </p:cNvPr>
          <p:cNvPicPr>
            <a:picLocks noChangeAspect="1"/>
          </p:cNvPicPr>
          <p:nvPr>
            <a:audioFile r:link="rId2"/>
            <p:extLst>
              <p:ext uri="{DAA4B4D4-6D71-4841-9C94-3DE7FCFB9230}">
                <p14:media xmlns:p14="http://schemas.microsoft.com/office/powerpoint/2010/main" r:embed="rId1"/>
              </p:ext>
            </p:extLst>
          </p:nvPr>
        </p:nvPicPr>
        <p:blipFill>
          <a:blip r:embed="rId18"/>
          <a:stretch>
            <a:fillRect/>
          </a:stretch>
        </p:blipFill>
        <p:spPr>
          <a:xfrm>
            <a:off x="16882533" y="354276"/>
            <a:ext cx="914400" cy="914400"/>
          </a:xfrm>
          <a:prstGeom prst="rect">
            <a:avLst/>
          </a:prstGeom>
        </p:spPr>
      </p:pic>
    </p:spTree>
    <p:extLst>
      <p:ext uri="{BB962C8B-B14F-4D97-AF65-F5344CB8AC3E}">
        <p14:creationId xmlns:p14="http://schemas.microsoft.com/office/powerpoint/2010/main" val="1296892039"/>
      </p:ext>
    </p:extLst>
  </p:cSld>
  <p:clrMapOvr>
    <a:masterClrMapping/>
  </p:clrMapOvr>
  <mc:AlternateContent xmlns:mc="http://schemas.openxmlformats.org/markup-compatibility/2006" xmlns:p14="http://schemas.microsoft.com/office/powerpoint/2010/main">
    <mc:Choice Requires="p14">
      <p:transition spd="slow" p14:dur="1600" advClick="0" advTm="0">
        <p14:gallery dir="l"/>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inVertical)">
                                      <p:cBhvr>
                                        <p:cTn id="7" dur="500"/>
                                        <p:tgtEl>
                                          <p:spTgt spid="20"/>
                                        </p:tgtEl>
                                      </p:cBhvr>
                                    </p:animEffect>
                                  </p:childTnLst>
                                </p:cTn>
                              </p:par>
                              <p:par>
                                <p:cTn id="8" presetID="16" presetClass="entr" presetSubtype="21"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barn(inVertical)">
                                      <p:cBhvr>
                                        <p:cTn id="10" dur="500"/>
                                        <p:tgtEl>
                                          <p:spTgt spid="11"/>
                                        </p:tgtEl>
                                      </p:cBhvr>
                                    </p:animEffect>
                                  </p:childTnLst>
                                </p:cTn>
                              </p:par>
                              <p:par>
                                <p:cTn id="11" presetID="16" presetClass="entr" presetSubtype="21"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barn(inVertical)">
                                      <p:cBhvr>
                                        <p:cTn id="13" dur="500"/>
                                        <p:tgtEl>
                                          <p:spTgt spid="21"/>
                                        </p:tgtEl>
                                      </p:cBhvr>
                                    </p:animEffect>
                                  </p:childTnLst>
                                </p:cTn>
                              </p:par>
                              <p:par>
                                <p:cTn id="14" presetID="16" presetClass="entr" presetSubtype="21" fill="hold"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barn(inVertical)">
                                      <p:cBhvr>
                                        <p:cTn id="16" dur="500"/>
                                        <p:tgtEl>
                                          <p:spTgt spid="13"/>
                                        </p:tgtEl>
                                      </p:cBhvr>
                                    </p:animEffect>
                                  </p:childTnLst>
                                </p:cTn>
                              </p:par>
                              <p:par>
                                <p:cTn id="17" presetID="16" presetClass="entr" presetSubtype="21"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barn(inVertical)">
                                      <p:cBhvr>
                                        <p:cTn id="19" dur="500"/>
                                        <p:tgtEl>
                                          <p:spTgt spid="16"/>
                                        </p:tgtEl>
                                      </p:cBhvr>
                                    </p:animEffect>
                                  </p:childTnLst>
                                </p:cTn>
                              </p:par>
                              <p:par>
                                <p:cTn id="20" presetID="16" presetClass="entr" presetSubtype="21" fill="hold" nodeType="with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barn(inVertical)">
                                      <p:cBhvr>
                                        <p:cTn id="22" dur="500"/>
                                        <p:tgtEl>
                                          <p:spTgt spid="27"/>
                                        </p:tgtEl>
                                      </p:cBhvr>
                                    </p:animEffect>
                                  </p:childTnLst>
                                </p:cTn>
                              </p:par>
                              <p:par>
                                <p:cTn id="23" presetID="16" presetClass="entr" presetSubtype="21" fill="hold"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barn(inVertical)">
                                      <p:cBhvr>
                                        <p:cTn id="25" dur="500"/>
                                        <p:tgtEl>
                                          <p:spTgt spid="30"/>
                                        </p:tgtEl>
                                      </p:cBhvr>
                                    </p:animEffect>
                                  </p:childTnLst>
                                </p:cTn>
                              </p:par>
                              <p:par>
                                <p:cTn id="26" presetID="16" presetClass="entr" presetSubtype="21" fill="hold" nodeType="withEffect">
                                  <p:stCondLst>
                                    <p:cond delay="0"/>
                                  </p:stCondLst>
                                  <p:childTnLst>
                                    <p:set>
                                      <p:cBhvr>
                                        <p:cTn id="27" dur="1" fill="hold">
                                          <p:stCondLst>
                                            <p:cond delay="0"/>
                                          </p:stCondLst>
                                        </p:cTn>
                                        <p:tgtEl>
                                          <p:spTgt spid="31"/>
                                        </p:tgtEl>
                                        <p:attrNameLst>
                                          <p:attrName>style.visibility</p:attrName>
                                        </p:attrNameLst>
                                      </p:cBhvr>
                                      <p:to>
                                        <p:strVal val="visible"/>
                                      </p:to>
                                    </p:set>
                                    <p:animEffect transition="in" filter="barn(inVertical)">
                                      <p:cBhvr>
                                        <p:cTn id="28" dur="500"/>
                                        <p:tgtEl>
                                          <p:spTgt spid="31"/>
                                        </p:tgtEl>
                                      </p:cBhvr>
                                    </p:animEffect>
                                  </p:childTnLst>
                                </p:cTn>
                              </p:par>
                              <p:par>
                                <p:cTn id="29" presetID="16" presetClass="entr" presetSubtype="21" fill="hold" nodeType="with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barn(inVertical)">
                                      <p:cBhvr>
                                        <p:cTn id="31" dur="500"/>
                                        <p:tgtEl>
                                          <p:spTgt spid="18"/>
                                        </p:tgtEl>
                                      </p:cBhvr>
                                    </p:animEffect>
                                  </p:childTnLst>
                                </p:cTn>
                              </p:par>
                              <p:par>
                                <p:cTn id="32" presetID="16" presetClass="entr" presetSubtype="21" fill="hold" nodeType="with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barn(inVertical)">
                                      <p:cBhvr>
                                        <p:cTn id="34" dur="500"/>
                                        <p:tgtEl>
                                          <p:spTgt spid="19"/>
                                        </p:tgtEl>
                                      </p:cBhvr>
                                    </p:animEffect>
                                  </p:childTnLst>
                                </p:cTn>
                              </p:par>
                              <p:par>
                                <p:cTn id="35" presetID="16" presetClass="entr" presetSubtype="21" fill="hold" nodeType="with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barn(inVertical)">
                                      <p:cBhvr>
                                        <p:cTn id="37" dur="500"/>
                                        <p:tgtEl>
                                          <p:spTgt spid="22"/>
                                        </p:tgtEl>
                                      </p:cBhvr>
                                    </p:animEffect>
                                  </p:childTnLst>
                                </p:cTn>
                              </p:par>
                              <p:par>
                                <p:cTn id="38" presetID="16" presetClass="entr" presetSubtype="21" fill="hold" nodeType="withEffect">
                                  <p:stCondLst>
                                    <p:cond delay="0"/>
                                  </p:stCondLst>
                                  <p:childTnLst>
                                    <p:set>
                                      <p:cBhvr>
                                        <p:cTn id="39" dur="1" fill="hold">
                                          <p:stCondLst>
                                            <p:cond delay="0"/>
                                          </p:stCondLst>
                                        </p:cTn>
                                        <p:tgtEl>
                                          <p:spTgt spid="3"/>
                                        </p:tgtEl>
                                        <p:attrNameLst>
                                          <p:attrName>style.visibility</p:attrName>
                                        </p:attrNameLst>
                                      </p:cBhvr>
                                      <p:to>
                                        <p:strVal val="visible"/>
                                      </p:to>
                                    </p:set>
                                    <p:animEffect transition="in" filter="barn(inVertical)">
                                      <p:cBhvr>
                                        <p:cTn id="40" dur="500"/>
                                        <p:tgtEl>
                                          <p:spTgt spid="3"/>
                                        </p:tgtEl>
                                      </p:cBhvr>
                                    </p:animEffect>
                                  </p:childTnLst>
                                </p:cTn>
                              </p:par>
                              <p:par>
                                <p:cTn id="41" presetID="16" presetClass="entr" presetSubtype="21" fill="hold" nodeType="withEffect">
                                  <p:stCondLst>
                                    <p:cond delay="0"/>
                                  </p:stCondLst>
                                  <p:childTnLst>
                                    <p:set>
                                      <p:cBhvr>
                                        <p:cTn id="42" dur="1" fill="hold">
                                          <p:stCondLst>
                                            <p:cond delay="0"/>
                                          </p:stCondLst>
                                        </p:cTn>
                                        <p:tgtEl>
                                          <p:spTgt spid="4"/>
                                        </p:tgtEl>
                                        <p:attrNameLst>
                                          <p:attrName>style.visibility</p:attrName>
                                        </p:attrNameLst>
                                      </p:cBhvr>
                                      <p:to>
                                        <p:strVal val="visible"/>
                                      </p:to>
                                    </p:set>
                                    <p:animEffect transition="in" filter="barn(inVertical)">
                                      <p:cBhvr>
                                        <p:cTn id="43" dur="500"/>
                                        <p:tgtEl>
                                          <p:spTgt spid="4"/>
                                        </p:tgtEl>
                                      </p:cBhvr>
                                    </p:animEffect>
                                  </p:childTnLst>
                                </p:cTn>
                              </p:par>
                              <p:par>
                                <p:cTn id="44" presetID="16" presetClass="entr" presetSubtype="21" fill="hold" nodeType="withEffect">
                                  <p:stCondLst>
                                    <p:cond delay="0"/>
                                  </p:stCondLst>
                                  <p:childTnLst>
                                    <p:set>
                                      <p:cBhvr>
                                        <p:cTn id="45" dur="1" fill="hold">
                                          <p:stCondLst>
                                            <p:cond delay="0"/>
                                          </p:stCondLst>
                                        </p:cTn>
                                        <p:tgtEl>
                                          <p:spTgt spid="9"/>
                                        </p:tgtEl>
                                        <p:attrNameLst>
                                          <p:attrName>style.visibility</p:attrName>
                                        </p:attrNameLst>
                                      </p:cBhvr>
                                      <p:to>
                                        <p:strVal val="visible"/>
                                      </p:to>
                                    </p:set>
                                    <p:animEffect transition="in" filter="barn(inVertical)">
                                      <p:cBhvr>
                                        <p:cTn id="4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7" restart="whenNotActive" fill="hold" evtFilter="cancelBubble" nodeType="interactiveSeq">
                <p:stCondLst>
                  <p:cond evt="onClick" delay="0">
                    <p:tgtEl>
                      <p:spTgt spid="10"/>
                    </p:tgtEl>
                  </p:cond>
                </p:stCondLst>
                <p:endSync evt="end" delay="0">
                  <p:rtn val="all"/>
                </p:endSync>
                <p:childTnLst>
                  <p:par>
                    <p:cTn id="48" fill="hold">
                      <p:stCondLst>
                        <p:cond delay="0"/>
                      </p:stCondLst>
                      <p:childTnLst>
                        <p:par>
                          <p:cTn id="49" fill="hold">
                            <p:stCondLst>
                              <p:cond delay="0"/>
                            </p:stCondLst>
                            <p:childTnLst>
                              <p:par>
                                <p:cTn id="50" presetID="1" presetClass="mediacall" presetSubtype="0" fill="hold" nodeType="clickEffect">
                                  <p:stCondLst>
                                    <p:cond delay="0"/>
                                  </p:stCondLst>
                                  <p:childTnLst>
                                    <p:cmd type="call" cmd="playFrom(0.0)">
                                      <p:cBhvr>
                                        <p:cTn id="51" dur="8568" fill="hold"/>
                                        <p:tgtEl>
                                          <p:spTgt spid="10"/>
                                        </p:tgtEl>
                                      </p:cBhvr>
                                    </p:cmd>
                                  </p:childTnLst>
                                </p:cTn>
                              </p:par>
                            </p:childTnLst>
                          </p:cTn>
                        </p:par>
                      </p:childTnLst>
                    </p:cTn>
                  </p:par>
                </p:childTnLst>
              </p:cTn>
              <p:nextCondLst>
                <p:cond evt="onClick" delay="0">
                  <p:tgtEl>
                    <p:spTgt spid="10"/>
                  </p:tgtEl>
                </p:cond>
              </p:nextCondLst>
            </p:seq>
            <p:audio>
              <p:cMediaNode vol="80000">
                <p:cTn id="52" fill="hold" display="0">
                  <p:stCondLst>
                    <p:cond delay="indefinite"/>
                  </p:stCondLst>
                  <p:endCondLst>
                    <p:cond evt="onStopAudio" delay="0">
                      <p:tgtEl>
                        <p:sldTgt/>
                      </p:tgtEl>
                    </p:cond>
                  </p:endCondLst>
                </p:cTn>
                <p:tgtEl>
                  <p:spTgt spid="10"/>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9">
            <a:extLst>
              <a:ext uri="{FF2B5EF4-FFF2-40B4-BE49-F238E27FC236}">
                <a16:creationId xmlns:a16="http://schemas.microsoft.com/office/drawing/2014/main" id="{FDB7C1E1-5241-D14F-D365-EF70B8901AD6}"/>
              </a:ext>
            </a:extLst>
          </p:cNvPr>
          <p:cNvSpPr/>
          <p:nvPr/>
        </p:nvSpPr>
        <p:spPr>
          <a:xfrm>
            <a:off x="1659649" y="851205"/>
            <a:ext cx="12775883" cy="923330"/>
          </a:xfrm>
          <a:prstGeom prst="rect">
            <a:avLst/>
          </a:prstGeom>
        </p:spPr>
        <p:txBody>
          <a:bodyPr wrap="square">
            <a:spAutoFit/>
          </a:bodyPr>
          <a:lstStyle/>
          <a:p>
            <a:pPr algn="ctr" defTabSz="1371669">
              <a:defRPr/>
            </a:pPr>
            <a:r>
              <a:rPr lang="en-US" sz="5400" b="1" dirty="0">
                <a:solidFill>
                  <a:srgbClr val="FF0000"/>
                </a:solidFill>
                <a:latin typeface="Times New Roman" panose="02020603050405020304" pitchFamily="18" charset="0"/>
              </a:rPr>
              <a:t>ĐỌC NHẠC KẾT HỢP VỖ ĐỆM</a:t>
            </a:r>
            <a:endParaRPr lang="en-US" sz="5400" dirty="0">
              <a:solidFill>
                <a:srgbClr val="FF0000"/>
              </a:solidFill>
              <a:latin typeface="Times New Roman" panose="02020603050405020304" pitchFamily="18" charset="0"/>
            </a:endParaRPr>
          </a:p>
        </p:txBody>
      </p:sp>
      <p:pic>
        <p:nvPicPr>
          <p:cNvPr id="12" name="Picture 2">
            <a:extLst>
              <a:ext uri="{FF2B5EF4-FFF2-40B4-BE49-F238E27FC236}">
                <a16:creationId xmlns:a16="http://schemas.microsoft.com/office/drawing/2014/main" id="{7FCAC65B-125B-A646-F158-ECE35F4794E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92319" y="8635033"/>
            <a:ext cx="9522071" cy="1614488"/>
          </a:xfrm>
          <a:prstGeom prst="rect">
            <a:avLst/>
          </a:prstGeom>
        </p:spPr>
      </p:pic>
      <p:pic>
        <p:nvPicPr>
          <p:cNvPr id="13" name="Picture 2">
            <a:extLst>
              <a:ext uri="{FF2B5EF4-FFF2-40B4-BE49-F238E27FC236}">
                <a16:creationId xmlns:a16="http://schemas.microsoft.com/office/drawing/2014/main" id="{8D238D47-8E04-52F3-B127-B78484759FC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9144000" y="8635033"/>
            <a:ext cx="9409296" cy="1614488"/>
          </a:xfrm>
          <a:prstGeom prst="rect">
            <a:avLst/>
          </a:prstGeom>
        </p:spPr>
      </p:pic>
      <p:pic>
        <p:nvPicPr>
          <p:cNvPr id="14" name="Picture 2">
            <a:extLst>
              <a:ext uri="{FF2B5EF4-FFF2-40B4-BE49-F238E27FC236}">
                <a16:creationId xmlns:a16="http://schemas.microsoft.com/office/drawing/2014/main" id="{E4DC536F-C242-7A8E-8548-23B4D708DC77}"/>
              </a:ext>
            </a:extLst>
          </p:cNvPr>
          <p:cNvPicPr>
            <a:picLocks noChangeAspect="1"/>
          </p:cNvPicPr>
          <p:nvPr/>
        </p:nvPicPr>
        <p:blipFill>
          <a:blip r:embed="rId6"/>
          <a:srcRect/>
          <a:stretch>
            <a:fillRect/>
          </a:stretch>
        </p:blipFill>
        <p:spPr>
          <a:xfrm>
            <a:off x="15153999" y="-43106"/>
            <a:ext cx="3791505" cy="3471333"/>
          </a:xfrm>
          <a:prstGeom prst="rect">
            <a:avLst/>
          </a:prstGeom>
        </p:spPr>
      </p:pic>
      <p:sp>
        <p:nvSpPr>
          <p:cNvPr id="2" name="Rectangle 9">
            <a:extLst>
              <a:ext uri="{FF2B5EF4-FFF2-40B4-BE49-F238E27FC236}">
                <a16:creationId xmlns:a16="http://schemas.microsoft.com/office/drawing/2014/main" id="{30C8704B-E69E-1A02-103B-ADF60EC474B7}"/>
              </a:ext>
            </a:extLst>
          </p:cNvPr>
          <p:cNvSpPr/>
          <p:nvPr/>
        </p:nvSpPr>
        <p:spPr>
          <a:xfrm>
            <a:off x="1828984" y="2309079"/>
            <a:ext cx="12775883" cy="923330"/>
          </a:xfrm>
          <a:prstGeom prst="rect">
            <a:avLst/>
          </a:prstGeom>
        </p:spPr>
        <p:txBody>
          <a:bodyPr wrap="square">
            <a:spAutoFit/>
          </a:bodyPr>
          <a:lstStyle/>
          <a:p>
            <a:pPr algn="ctr" defTabSz="1371669">
              <a:defRPr/>
            </a:pPr>
            <a:r>
              <a:rPr lang="en-US" sz="5400" b="1" dirty="0" err="1">
                <a:solidFill>
                  <a:srgbClr val="4472C4">
                    <a:lumMod val="50000"/>
                  </a:srgbClr>
                </a:solidFill>
                <a:latin typeface="Times New Roman" panose="02020603050405020304" pitchFamily="18" charset="0"/>
              </a:rPr>
              <a:t>Bài</a:t>
            </a:r>
            <a:r>
              <a:rPr lang="en-US" sz="5400" b="1" dirty="0">
                <a:solidFill>
                  <a:srgbClr val="4472C4">
                    <a:lumMod val="50000"/>
                  </a:srgbClr>
                </a:solidFill>
                <a:latin typeface="Times New Roman" panose="02020603050405020304" pitchFamily="18" charset="0"/>
              </a:rPr>
              <a:t> </a:t>
            </a:r>
            <a:r>
              <a:rPr lang="en-US" sz="5400" b="1" dirty="0" err="1">
                <a:solidFill>
                  <a:srgbClr val="4472C4">
                    <a:lumMod val="50000"/>
                  </a:srgbClr>
                </a:solidFill>
                <a:latin typeface="Times New Roman" panose="02020603050405020304" pitchFamily="18" charset="0"/>
              </a:rPr>
              <a:t>số</a:t>
            </a:r>
            <a:r>
              <a:rPr lang="en-US" sz="5400" b="1" dirty="0">
                <a:solidFill>
                  <a:srgbClr val="4472C4">
                    <a:lumMod val="50000"/>
                  </a:srgbClr>
                </a:solidFill>
                <a:latin typeface="Times New Roman" panose="02020603050405020304" pitchFamily="18" charset="0"/>
              </a:rPr>
              <a:t> 2</a:t>
            </a:r>
            <a:endParaRPr lang="en-US" sz="5400" dirty="0">
              <a:solidFill>
                <a:srgbClr val="4472C4">
                  <a:lumMod val="50000"/>
                </a:srgbClr>
              </a:solidFill>
              <a:latin typeface="Times New Roman" panose="02020603050405020304" pitchFamily="18" charset="0"/>
            </a:endParaRPr>
          </a:p>
        </p:txBody>
      </p:sp>
      <p:pic>
        <p:nvPicPr>
          <p:cNvPr id="3" name="Hình ảnh 2">
            <a:extLst>
              <a:ext uri="{FF2B5EF4-FFF2-40B4-BE49-F238E27FC236}">
                <a16:creationId xmlns:a16="http://schemas.microsoft.com/office/drawing/2014/main" id="{198951C7-99AA-9798-B45C-DFFF24A8221C}"/>
              </a:ext>
            </a:extLst>
          </p:cNvPr>
          <p:cNvPicPr>
            <a:picLocks noChangeAspect="1"/>
          </p:cNvPicPr>
          <p:nvPr/>
        </p:nvPicPr>
        <p:blipFill>
          <a:blip r:embed="rId7"/>
          <a:stretch>
            <a:fillRect/>
          </a:stretch>
        </p:blipFill>
        <p:spPr>
          <a:xfrm>
            <a:off x="1394757" y="3723077"/>
            <a:ext cx="15498486" cy="4454754"/>
          </a:xfrm>
          <a:prstGeom prst="rect">
            <a:avLst/>
          </a:prstGeom>
        </p:spPr>
      </p:pic>
      <p:pic>
        <p:nvPicPr>
          <p:cNvPr id="4" name="CBA">
            <a:hlinkClick r:id="" action="ppaction://media"/>
            <a:extLst>
              <a:ext uri="{FF2B5EF4-FFF2-40B4-BE49-F238E27FC236}">
                <a16:creationId xmlns:a16="http://schemas.microsoft.com/office/drawing/2014/main" id="{EFBC6A5F-E961-E8BA-7586-0EA8CAF06D27}"/>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2015250" y="461801"/>
            <a:ext cx="914400" cy="914400"/>
          </a:xfrm>
          <a:prstGeom prst="rect">
            <a:avLst/>
          </a:prstGeom>
        </p:spPr>
      </p:pic>
      <p:pic>
        <p:nvPicPr>
          <p:cNvPr id="5" name="Picture 37" descr="Ảnh có chứa văn bản&#10;&#10;Mô tả được tạo tự động">
            <a:extLst>
              <a:ext uri="{FF2B5EF4-FFF2-40B4-BE49-F238E27FC236}">
                <a16:creationId xmlns:a16="http://schemas.microsoft.com/office/drawing/2014/main" id="{D3936674-C239-54E2-0C48-57CCC55EEDE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flipH="1">
            <a:off x="3424584" y="5537201"/>
            <a:ext cx="1028883" cy="971034"/>
          </a:xfrm>
          <a:prstGeom prst="rect">
            <a:avLst/>
          </a:prstGeom>
        </p:spPr>
      </p:pic>
      <p:pic>
        <p:nvPicPr>
          <p:cNvPr id="6" name="Picture 37" descr="Ảnh có chứa văn bản&#10;&#10;Mô tả được tạo tự động">
            <a:extLst>
              <a:ext uri="{FF2B5EF4-FFF2-40B4-BE49-F238E27FC236}">
                <a16:creationId xmlns:a16="http://schemas.microsoft.com/office/drawing/2014/main" id="{4572A031-9BF5-CB5A-054F-CD6B6089793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flipH="1">
            <a:off x="5454411" y="5537201"/>
            <a:ext cx="1028883" cy="971034"/>
          </a:xfrm>
          <a:prstGeom prst="rect">
            <a:avLst/>
          </a:prstGeom>
        </p:spPr>
      </p:pic>
      <p:pic>
        <p:nvPicPr>
          <p:cNvPr id="7" name="Picture 37" descr="Ảnh có chứa văn bản&#10;&#10;Mô tả được tạo tự động">
            <a:extLst>
              <a:ext uri="{FF2B5EF4-FFF2-40B4-BE49-F238E27FC236}">
                <a16:creationId xmlns:a16="http://schemas.microsoft.com/office/drawing/2014/main" id="{3E79D267-2BD9-89F4-3752-C40F3A6AECD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flipH="1">
            <a:off x="7484238" y="5537201"/>
            <a:ext cx="1028883" cy="971034"/>
          </a:xfrm>
          <a:prstGeom prst="rect">
            <a:avLst/>
          </a:prstGeom>
        </p:spPr>
      </p:pic>
      <p:pic>
        <p:nvPicPr>
          <p:cNvPr id="9" name="Picture 37" descr="Ảnh có chứa văn bản&#10;&#10;Mô tả được tạo tự động">
            <a:extLst>
              <a:ext uri="{FF2B5EF4-FFF2-40B4-BE49-F238E27FC236}">
                <a16:creationId xmlns:a16="http://schemas.microsoft.com/office/drawing/2014/main" id="{F87B4598-DED3-AB03-C1D3-73C600661B3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flipH="1">
            <a:off x="8216924" y="5537201"/>
            <a:ext cx="1028883" cy="971034"/>
          </a:xfrm>
          <a:prstGeom prst="rect">
            <a:avLst/>
          </a:prstGeom>
        </p:spPr>
      </p:pic>
      <p:pic>
        <p:nvPicPr>
          <p:cNvPr id="10" name="Picture 37" descr="Ảnh có chứa văn bản&#10;&#10;Mô tả được tạo tự động">
            <a:extLst>
              <a:ext uri="{FF2B5EF4-FFF2-40B4-BE49-F238E27FC236}">
                <a16:creationId xmlns:a16="http://schemas.microsoft.com/office/drawing/2014/main" id="{223CF07B-D108-8808-09C9-32226BA5988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flipH="1">
            <a:off x="9429752" y="5537201"/>
            <a:ext cx="1028883" cy="971034"/>
          </a:xfrm>
          <a:prstGeom prst="rect">
            <a:avLst/>
          </a:prstGeom>
        </p:spPr>
      </p:pic>
      <p:pic>
        <p:nvPicPr>
          <p:cNvPr id="11" name="Picture 37" descr="Ảnh có chứa văn bản&#10;&#10;Mô tả được tạo tự động">
            <a:extLst>
              <a:ext uri="{FF2B5EF4-FFF2-40B4-BE49-F238E27FC236}">
                <a16:creationId xmlns:a16="http://schemas.microsoft.com/office/drawing/2014/main" id="{7D34B4EE-6CFD-2C9A-34DD-D6B57169729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flipH="1">
            <a:off x="10642580" y="5537201"/>
            <a:ext cx="1028883" cy="971034"/>
          </a:xfrm>
          <a:prstGeom prst="rect">
            <a:avLst/>
          </a:prstGeom>
        </p:spPr>
      </p:pic>
      <p:pic>
        <p:nvPicPr>
          <p:cNvPr id="15" name="Picture 37" descr="Ảnh có chứa văn bản&#10;&#10;Mô tả được tạo tự động">
            <a:extLst>
              <a:ext uri="{FF2B5EF4-FFF2-40B4-BE49-F238E27FC236}">
                <a16:creationId xmlns:a16="http://schemas.microsoft.com/office/drawing/2014/main" id="{AEE772D5-C5A4-D836-A56C-043F67F06DD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flipH="1">
            <a:off x="12797310" y="5464937"/>
            <a:ext cx="1028883" cy="971034"/>
          </a:xfrm>
          <a:prstGeom prst="rect">
            <a:avLst/>
          </a:prstGeom>
        </p:spPr>
      </p:pic>
      <p:pic>
        <p:nvPicPr>
          <p:cNvPr id="16" name="Picture 37" descr="Ảnh có chứa văn bản&#10;&#10;Mô tả được tạo tự động">
            <a:extLst>
              <a:ext uri="{FF2B5EF4-FFF2-40B4-BE49-F238E27FC236}">
                <a16:creationId xmlns:a16="http://schemas.microsoft.com/office/drawing/2014/main" id="{59BAE988-315D-587F-3275-7568B5EC332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flipH="1">
            <a:off x="13311752" y="5282609"/>
            <a:ext cx="1028883" cy="971034"/>
          </a:xfrm>
          <a:prstGeom prst="rect">
            <a:avLst/>
          </a:prstGeom>
        </p:spPr>
      </p:pic>
      <p:pic>
        <p:nvPicPr>
          <p:cNvPr id="17" name="Picture 37" descr="Ảnh có chứa văn bản&#10;&#10;Mô tả được tạo tự động">
            <a:extLst>
              <a:ext uri="{FF2B5EF4-FFF2-40B4-BE49-F238E27FC236}">
                <a16:creationId xmlns:a16="http://schemas.microsoft.com/office/drawing/2014/main" id="{9ABE42C0-7ECF-43A6-A545-B89C548C1B3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flipH="1">
            <a:off x="14960372" y="5448003"/>
            <a:ext cx="1028883" cy="971034"/>
          </a:xfrm>
          <a:prstGeom prst="rect">
            <a:avLst/>
          </a:prstGeom>
        </p:spPr>
      </p:pic>
      <p:pic>
        <p:nvPicPr>
          <p:cNvPr id="18" name="Picture 37" descr="Ảnh có chứa văn bản&#10;&#10;Mô tả được tạo tự động">
            <a:extLst>
              <a:ext uri="{FF2B5EF4-FFF2-40B4-BE49-F238E27FC236}">
                <a16:creationId xmlns:a16="http://schemas.microsoft.com/office/drawing/2014/main" id="{26D1F0DA-2554-4FDF-408C-6567CB6436D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flipH="1">
            <a:off x="15412367" y="5153154"/>
            <a:ext cx="1028883" cy="971034"/>
          </a:xfrm>
          <a:prstGeom prst="rect">
            <a:avLst/>
          </a:prstGeom>
        </p:spPr>
      </p:pic>
      <p:pic>
        <p:nvPicPr>
          <p:cNvPr id="19" name="Picture 37" descr="Ảnh có chứa văn bản&#10;&#10;Mô tả được tạo tự động">
            <a:extLst>
              <a:ext uri="{FF2B5EF4-FFF2-40B4-BE49-F238E27FC236}">
                <a16:creationId xmlns:a16="http://schemas.microsoft.com/office/drawing/2014/main" id="{A073FF25-02DA-1684-4BAA-114A6E69731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flipH="1">
            <a:off x="2249963" y="7663998"/>
            <a:ext cx="1028883" cy="971034"/>
          </a:xfrm>
          <a:prstGeom prst="rect">
            <a:avLst/>
          </a:prstGeom>
        </p:spPr>
      </p:pic>
      <p:pic>
        <p:nvPicPr>
          <p:cNvPr id="20" name="Picture 37" descr="Ảnh có chứa văn bản&#10;&#10;Mô tả được tạo tự động">
            <a:extLst>
              <a:ext uri="{FF2B5EF4-FFF2-40B4-BE49-F238E27FC236}">
                <a16:creationId xmlns:a16="http://schemas.microsoft.com/office/drawing/2014/main" id="{B7A134EA-B651-B220-7152-765D681ACFF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flipH="1">
            <a:off x="4134051" y="7692314"/>
            <a:ext cx="1028883" cy="971034"/>
          </a:xfrm>
          <a:prstGeom prst="rect">
            <a:avLst/>
          </a:prstGeom>
        </p:spPr>
      </p:pic>
      <p:pic>
        <p:nvPicPr>
          <p:cNvPr id="21" name="Picture 37" descr="Ảnh có chứa văn bản&#10;&#10;Mô tả được tạo tự động">
            <a:extLst>
              <a:ext uri="{FF2B5EF4-FFF2-40B4-BE49-F238E27FC236}">
                <a16:creationId xmlns:a16="http://schemas.microsoft.com/office/drawing/2014/main" id="{51634591-4C36-A1C9-DD89-E8876BF58DD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flipH="1">
            <a:off x="5753018" y="7692314"/>
            <a:ext cx="1028883" cy="971034"/>
          </a:xfrm>
          <a:prstGeom prst="rect">
            <a:avLst/>
          </a:prstGeom>
        </p:spPr>
      </p:pic>
      <p:pic>
        <p:nvPicPr>
          <p:cNvPr id="22" name="Picture 37" descr="Ảnh có chứa văn bản&#10;&#10;Mô tả được tạo tự động">
            <a:extLst>
              <a:ext uri="{FF2B5EF4-FFF2-40B4-BE49-F238E27FC236}">
                <a16:creationId xmlns:a16="http://schemas.microsoft.com/office/drawing/2014/main" id="{2DA8A00A-2B89-4CA3-C82F-EFA61A4899C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flipH="1">
            <a:off x="6857543" y="7734272"/>
            <a:ext cx="1028883" cy="971034"/>
          </a:xfrm>
          <a:prstGeom prst="rect">
            <a:avLst/>
          </a:prstGeom>
        </p:spPr>
      </p:pic>
      <p:pic>
        <p:nvPicPr>
          <p:cNvPr id="23" name="Picture 37" descr="Ảnh có chứa văn bản&#10;&#10;Mô tả được tạo tự động">
            <a:extLst>
              <a:ext uri="{FF2B5EF4-FFF2-40B4-BE49-F238E27FC236}">
                <a16:creationId xmlns:a16="http://schemas.microsoft.com/office/drawing/2014/main" id="{900FA18A-C726-A040-E812-D65957FAE93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flipH="1">
            <a:off x="8181381" y="7734272"/>
            <a:ext cx="1028883" cy="971034"/>
          </a:xfrm>
          <a:prstGeom prst="rect">
            <a:avLst/>
          </a:prstGeom>
        </p:spPr>
      </p:pic>
      <p:pic>
        <p:nvPicPr>
          <p:cNvPr id="24" name="Picture 37" descr="Ảnh có chứa văn bản&#10;&#10;Mô tả được tạo tự động">
            <a:extLst>
              <a:ext uri="{FF2B5EF4-FFF2-40B4-BE49-F238E27FC236}">
                <a16:creationId xmlns:a16="http://schemas.microsoft.com/office/drawing/2014/main" id="{5988A61E-68B7-AF16-0B61-4D875E0AFB3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flipH="1">
            <a:off x="9460844" y="7836842"/>
            <a:ext cx="1028883" cy="971034"/>
          </a:xfrm>
          <a:prstGeom prst="rect">
            <a:avLst/>
          </a:prstGeom>
        </p:spPr>
      </p:pic>
      <p:pic>
        <p:nvPicPr>
          <p:cNvPr id="25" name="Picture 37" descr="Ảnh có chứa văn bản&#10;&#10;Mô tả được tạo tự động">
            <a:extLst>
              <a:ext uri="{FF2B5EF4-FFF2-40B4-BE49-F238E27FC236}">
                <a16:creationId xmlns:a16="http://schemas.microsoft.com/office/drawing/2014/main" id="{9DCCFA84-0368-807B-3866-1E0B3A61B47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flipH="1">
            <a:off x="10660487" y="7771403"/>
            <a:ext cx="1028883" cy="971034"/>
          </a:xfrm>
          <a:prstGeom prst="rect">
            <a:avLst/>
          </a:prstGeom>
        </p:spPr>
      </p:pic>
      <p:pic>
        <p:nvPicPr>
          <p:cNvPr id="26" name="Picture 37" descr="Ảnh có chứa văn bản&#10;&#10;Mô tả được tạo tự động">
            <a:extLst>
              <a:ext uri="{FF2B5EF4-FFF2-40B4-BE49-F238E27FC236}">
                <a16:creationId xmlns:a16="http://schemas.microsoft.com/office/drawing/2014/main" id="{F01CDFA6-526E-8A0D-0472-3956D3393F9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flipH="1">
            <a:off x="11541957" y="7712430"/>
            <a:ext cx="1028883" cy="971034"/>
          </a:xfrm>
          <a:prstGeom prst="rect">
            <a:avLst/>
          </a:prstGeom>
        </p:spPr>
      </p:pic>
      <p:pic>
        <p:nvPicPr>
          <p:cNvPr id="27" name="Picture 37" descr="Ảnh có chứa văn bản&#10;&#10;Mô tả được tạo tự động">
            <a:extLst>
              <a:ext uri="{FF2B5EF4-FFF2-40B4-BE49-F238E27FC236}">
                <a16:creationId xmlns:a16="http://schemas.microsoft.com/office/drawing/2014/main" id="{150035F7-5F26-7CC4-0649-BFEE788C5CA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flipH="1">
            <a:off x="13311752" y="7836842"/>
            <a:ext cx="1028883" cy="971034"/>
          </a:xfrm>
          <a:prstGeom prst="rect">
            <a:avLst/>
          </a:prstGeom>
        </p:spPr>
      </p:pic>
      <p:pic>
        <p:nvPicPr>
          <p:cNvPr id="28" name="Picture 37" descr="Ảnh có chứa văn bản&#10;&#10;Mô tả được tạo tự động">
            <a:extLst>
              <a:ext uri="{FF2B5EF4-FFF2-40B4-BE49-F238E27FC236}">
                <a16:creationId xmlns:a16="http://schemas.microsoft.com/office/drawing/2014/main" id="{871FF148-7782-4BA5-B92A-3C0F8280AA2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flipH="1">
            <a:off x="13826193" y="7674890"/>
            <a:ext cx="1028883" cy="971034"/>
          </a:xfrm>
          <a:prstGeom prst="rect">
            <a:avLst/>
          </a:prstGeom>
        </p:spPr>
      </p:pic>
      <p:pic>
        <p:nvPicPr>
          <p:cNvPr id="29" name="Picture 37" descr="Ảnh có chứa văn bản&#10;&#10;Mô tả được tạo tự động">
            <a:extLst>
              <a:ext uri="{FF2B5EF4-FFF2-40B4-BE49-F238E27FC236}">
                <a16:creationId xmlns:a16="http://schemas.microsoft.com/office/drawing/2014/main" id="{42445363-E07B-8E24-4C1F-49C17B41A72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flipH="1">
            <a:off x="15303254" y="7857387"/>
            <a:ext cx="1028883" cy="971034"/>
          </a:xfrm>
          <a:prstGeom prst="rect">
            <a:avLst/>
          </a:prstGeom>
        </p:spPr>
      </p:pic>
      <p:pic>
        <p:nvPicPr>
          <p:cNvPr id="30" name="Picture 37" descr="Ảnh có chứa văn bản&#10;&#10;Mô tả được tạo tự động">
            <a:extLst>
              <a:ext uri="{FF2B5EF4-FFF2-40B4-BE49-F238E27FC236}">
                <a16:creationId xmlns:a16="http://schemas.microsoft.com/office/drawing/2014/main" id="{A9825736-C676-6D01-3417-C818BBE0947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flipH="1">
            <a:off x="15733037" y="7650330"/>
            <a:ext cx="1028883" cy="971034"/>
          </a:xfrm>
          <a:prstGeom prst="rect">
            <a:avLst/>
          </a:prstGeom>
        </p:spPr>
      </p:pic>
    </p:spTree>
    <p:extLst>
      <p:ext uri="{BB962C8B-B14F-4D97-AF65-F5344CB8AC3E}">
        <p14:creationId xmlns:p14="http://schemas.microsoft.com/office/powerpoint/2010/main" val="3969394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par>
                                <p:cTn id="14" presetID="16" presetClass="entr" presetSubtype="21" fill="hold"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barn(inVertical)">
                                      <p:cBhvr>
                                        <p:cTn id="16" dur="500"/>
                                        <p:tgtEl>
                                          <p:spTgt spid="19"/>
                                        </p:tgtEl>
                                      </p:cBhvr>
                                    </p:animEffect>
                                  </p:childTnLst>
                                </p:cTn>
                              </p:par>
                              <p:par>
                                <p:cTn id="17" presetID="16" presetClass="entr" presetSubtype="21"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barn(inVertical)">
                                      <p:cBhvr>
                                        <p:cTn id="19" dur="500"/>
                                        <p:tgtEl>
                                          <p:spTgt spid="5"/>
                                        </p:tgtEl>
                                      </p:cBhvr>
                                    </p:animEffect>
                                  </p:childTnLst>
                                </p:cTn>
                              </p:par>
                              <p:par>
                                <p:cTn id="20" presetID="16" presetClass="entr" presetSubtype="21" fill="hold"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par>
                                <p:cTn id="23" presetID="16" presetClass="entr" presetSubtype="21" fill="hold" nodeType="with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barn(inVertical)">
                                      <p:cBhvr>
                                        <p:cTn id="25" dur="500"/>
                                        <p:tgtEl>
                                          <p:spTgt spid="7"/>
                                        </p:tgtEl>
                                      </p:cBhvr>
                                    </p:animEffect>
                                  </p:childTnLst>
                                </p:cTn>
                              </p:par>
                              <p:par>
                                <p:cTn id="26" presetID="16" presetClass="entr" presetSubtype="21" fill="hold" nodeType="with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barn(inVertical)">
                                      <p:cBhvr>
                                        <p:cTn id="28" dur="500"/>
                                        <p:tgtEl>
                                          <p:spTgt spid="9"/>
                                        </p:tgtEl>
                                      </p:cBhvr>
                                    </p:animEffect>
                                  </p:childTnLst>
                                </p:cTn>
                              </p:par>
                              <p:par>
                                <p:cTn id="29" presetID="16" presetClass="entr" presetSubtype="21" fill="hold" nodeType="with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barn(inVertical)">
                                      <p:cBhvr>
                                        <p:cTn id="31" dur="500"/>
                                        <p:tgtEl>
                                          <p:spTgt spid="10"/>
                                        </p:tgtEl>
                                      </p:cBhvr>
                                    </p:animEffect>
                                  </p:childTnLst>
                                </p:cTn>
                              </p:par>
                              <p:par>
                                <p:cTn id="32" presetID="16" presetClass="entr" presetSubtype="21" fill="hold" nodeType="with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barn(inVertical)">
                                      <p:cBhvr>
                                        <p:cTn id="34" dur="500"/>
                                        <p:tgtEl>
                                          <p:spTgt spid="11"/>
                                        </p:tgtEl>
                                      </p:cBhvr>
                                    </p:animEffect>
                                  </p:childTnLst>
                                </p:cTn>
                              </p:par>
                              <p:par>
                                <p:cTn id="35" presetID="16" presetClass="entr" presetSubtype="21" fill="hold" nodeType="with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barn(inVertical)">
                                      <p:cBhvr>
                                        <p:cTn id="37" dur="500"/>
                                        <p:tgtEl>
                                          <p:spTgt spid="16"/>
                                        </p:tgtEl>
                                      </p:cBhvr>
                                    </p:animEffect>
                                  </p:childTnLst>
                                </p:cTn>
                              </p:par>
                              <p:par>
                                <p:cTn id="38" presetID="16" presetClass="entr" presetSubtype="21" fill="hold" nodeType="with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barn(inVertical)">
                                      <p:cBhvr>
                                        <p:cTn id="40" dur="500"/>
                                        <p:tgtEl>
                                          <p:spTgt spid="15"/>
                                        </p:tgtEl>
                                      </p:cBhvr>
                                    </p:animEffect>
                                  </p:childTnLst>
                                </p:cTn>
                              </p:par>
                              <p:par>
                                <p:cTn id="41" presetID="16" presetClass="entr" presetSubtype="21" fill="hold" nodeType="with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barn(inVertical)">
                                      <p:cBhvr>
                                        <p:cTn id="43" dur="500"/>
                                        <p:tgtEl>
                                          <p:spTgt spid="18"/>
                                        </p:tgtEl>
                                      </p:cBhvr>
                                    </p:animEffect>
                                  </p:childTnLst>
                                </p:cTn>
                              </p:par>
                              <p:par>
                                <p:cTn id="44" presetID="16" presetClass="entr" presetSubtype="21" fill="hold" nodeType="withEffect">
                                  <p:stCondLst>
                                    <p:cond delay="0"/>
                                  </p:stCondLst>
                                  <p:childTnLst>
                                    <p:set>
                                      <p:cBhvr>
                                        <p:cTn id="45" dur="1" fill="hold">
                                          <p:stCondLst>
                                            <p:cond delay="0"/>
                                          </p:stCondLst>
                                        </p:cTn>
                                        <p:tgtEl>
                                          <p:spTgt spid="17"/>
                                        </p:tgtEl>
                                        <p:attrNameLst>
                                          <p:attrName>style.visibility</p:attrName>
                                        </p:attrNameLst>
                                      </p:cBhvr>
                                      <p:to>
                                        <p:strVal val="visible"/>
                                      </p:to>
                                    </p:set>
                                    <p:animEffect transition="in" filter="barn(inVertical)">
                                      <p:cBhvr>
                                        <p:cTn id="46" dur="500"/>
                                        <p:tgtEl>
                                          <p:spTgt spid="17"/>
                                        </p:tgtEl>
                                      </p:cBhvr>
                                    </p:animEffect>
                                  </p:childTnLst>
                                </p:cTn>
                              </p:par>
                              <p:par>
                                <p:cTn id="47" presetID="16" presetClass="entr" presetSubtype="21" fill="hold" nodeType="with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barn(inVertical)">
                                      <p:cBhvr>
                                        <p:cTn id="49" dur="500"/>
                                        <p:tgtEl>
                                          <p:spTgt spid="20"/>
                                        </p:tgtEl>
                                      </p:cBhvr>
                                    </p:animEffect>
                                  </p:childTnLst>
                                </p:cTn>
                              </p:par>
                              <p:par>
                                <p:cTn id="50" presetID="16" presetClass="entr" presetSubtype="21" fill="hold" nodeType="with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barn(inVertical)">
                                      <p:cBhvr>
                                        <p:cTn id="52" dur="500"/>
                                        <p:tgtEl>
                                          <p:spTgt spid="21"/>
                                        </p:tgtEl>
                                      </p:cBhvr>
                                    </p:animEffect>
                                  </p:childTnLst>
                                </p:cTn>
                              </p:par>
                              <p:par>
                                <p:cTn id="53" presetID="16" presetClass="entr" presetSubtype="21" fill="hold" nodeType="with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barn(inVertical)">
                                      <p:cBhvr>
                                        <p:cTn id="55" dur="500"/>
                                        <p:tgtEl>
                                          <p:spTgt spid="22"/>
                                        </p:tgtEl>
                                      </p:cBhvr>
                                    </p:animEffect>
                                  </p:childTnLst>
                                </p:cTn>
                              </p:par>
                              <p:par>
                                <p:cTn id="56" presetID="16" presetClass="entr" presetSubtype="21" fill="hold" nodeType="withEffect">
                                  <p:stCondLst>
                                    <p:cond delay="0"/>
                                  </p:stCondLst>
                                  <p:childTnLst>
                                    <p:set>
                                      <p:cBhvr>
                                        <p:cTn id="57" dur="1" fill="hold">
                                          <p:stCondLst>
                                            <p:cond delay="0"/>
                                          </p:stCondLst>
                                        </p:cTn>
                                        <p:tgtEl>
                                          <p:spTgt spid="23"/>
                                        </p:tgtEl>
                                        <p:attrNameLst>
                                          <p:attrName>style.visibility</p:attrName>
                                        </p:attrNameLst>
                                      </p:cBhvr>
                                      <p:to>
                                        <p:strVal val="visible"/>
                                      </p:to>
                                    </p:set>
                                    <p:animEffect transition="in" filter="barn(inVertical)">
                                      <p:cBhvr>
                                        <p:cTn id="58" dur="500"/>
                                        <p:tgtEl>
                                          <p:spTgt spid="23"/>
                                        </p:tgtEl>
                                      </p:cBhvr>
                                    </p:animEffect>
                                  </p:childTnLst>
                                </p:cTn>
                              </p:par>
                              <p:par>
                                <p:cTn id="59" presetID="16" presetClass="entr" presetSubtype="21" fill="hold" nodeType="withEffect">
                                  <p:stCondLst>
                                    <p:cond delay="0"/>
                                  </p:stCondLst>
                                  <p:childTnLst>
                                    <p:set>
                                      <p:cBhvr>
                                        <p:cTn id="60" dur="1" fill="hold">
                                          <p:stCondLst>
                                            <p:cond delay="0"/>
                                          </p:stCondLst>
                                        </p:cTn>
                                        <p:tgtEl>
                                          <p:spTgt spid="24"/>
                                        </p:tgtEl>
                                        <p:attrNameLst>
                                          <p:attrName>style.visibility</p:attrName>
                                        </p:attrNameLst>
                                      </p:cBhvr>
                                      <p:to>
                                        <p:strVal val="visible"/>
                                      </p:to>
                                    </p:set>
                                    <p:animEffect transition="in" filter="barn(inVertical)">
                                      <p:cBhvr>
                                        <p:cTn id="61" dur="500"/>
                                        <p:tgtEl>
                                          <p:spTgt spid="24"/>
                                        </p:tgtEl>
                                      </p:cBhvr>
                                    </p:animEffect>
                                  </p:childTnLst>
                                </p:cTn>
                              </p:par>
                              <p:par>
                                <p:cTn id="62" presetID="16" presetClass="entr" presetSubtype="21" fill="hold" nodeType="withEffect">
                                  <p:stCondLst>
                                    <p:cond delay="0"/>
                                  </p:stCondLst>
                                  <p:childTnLst>
                                    <p:set>
                                      <p:cBhvr>
                                        <p:cTn id="63" dur="1" fill="hold">
                                          <p:stCondLst>
                                            <p:cond delay="0"/>
                                          </p:stCondLst>
                                        </p:cTn>
                                        <p:tgtEl>
                                          <p:spTgt spid="26"/>
                                        </p:tgtEl>
                                        <p:attrNameLst>
                                          <p:attrName>style.visibility</p:attrName>
                                        </p:attrNameLst>
                                      </p:cBhvr>
                                      <p:to>
                                        <p:strVal val="visible"/>
                                      </p:to>
                                    </p:set>
                                    <p:animEffect transition="in" filter="barn(inVertical)">
                                      <p:cBhvr>
                                        <p:cTn id="64" dur="500"/>
                                        <p:tgtEl>
                                          <p:spTgt spid="26"/>
                                        </p:tgtEl>
                                      </p:cBhvr>
                                    </p:animEffect>
                                  </p:childTnLst>
                                </p:cTn>
                              </p:par>
                              <p:par>
                                <p:cTn id="65" presetID="16" presetClass="entr" presetSubtype="21" fill="hold" nodeType="withEffect">
                                  <p:stCondLst>
                                    <p:cond delay="0"/>
                                  </p:stCondLst>
                                  <p:childTnLst>
                                    <p:set>
                                      <p:cBhvr>
                                        <p:cTn id="66" dur="1" fill="hold">
                                          <p:stCondLst>
                                            <p:cond delay="0"/>
                                          </p:stCondLst>
                                        </p:cTn>
                                        <p:tgtEl>
                                          <p:spTgt spid="25"/>
                                        </p:tgtEl>
                                        <p:attrNameLst>
                                          <p:attrName>style.visibility</p:attrName>
                                        </p:attrNameLst>
                                      </p:cBhvr>
                                      <p:to>
                                        <p:strVal val="visible"/>
                                      </p:to>
                                    </p:set>
                                    <p:animEffect transition="in" filter="barn(inVertical)">
                                      <p:cBhvr>
                                        <p:cTn id="67" dur="500"/>
                                        <p:tgtEl>
                                          <p:spTgt spid="25"/>
                                        </p:tgtEl>
                                      </p:cBhvr>
                                    </p:animEffect>
                                  </p:childTnLst>
                                </p:cTn>
                              </p:par>
                              <p:par>
                                <p:cTn id="68" presetID="16" presetClass="entr" presetSubtype="21" fill="hold" nodeType="withEffect">
                                  <p:stCondLst>
                                    <p:cond delay="0"/>
                                  </p:stCondLst>
                                  <p:childTnLst>
                                    <p:set>
                                      <p:cBhvr>
                                        <p:cTn id="69" dur="1" fill="hold">
                                          <p:stCondLst>
                                            <p:cond delay="0"/>
                                          </p:stCondLst>
                                        </p:cTn>
                                        <p:tgtEl>
                                          <p:spTgt spid="28"/>
                                        </p:tgtEl>
                                        <p:attrNameLst>
                                          <p:attrName>style.visibility</p:attrName>
                                        </p:attrNameLst>
                                      </p:cBhvr>
                                      <p:to>
                                        <p:strVal val="visible"/>
                                      </p:to>
                                    </p:set>
                                    <p:animEffect transition="in" filter="barn(inVertical)">
                                      <p:cBhvr>
                                        <p:cTn id="70" dur="500"/>
                                        <p:tgtEl>
                                          <p:spTgt spid="28"/>
                                        </p:tgtEl>
                                      </p:cBhvr>
                                    </p:animEffect>
                                  </p:childTnLst>
                                </p:cTn>
                              </p:par>
                              <p:par>
                                <p:cTn id="71" presetID="16" presetClass="entr" presetSubtype="21" fill="hold" nodeType="withEffect">
                                  <p:stCondLst>
                                    <p:cond delay="0"/>
                                  </p:stCondLst>
                                  <p:childTnLst>
                                    <p:set>
                                      <p:cBhvr>
                                        <p:cTn id="72" dur="1" fill="hold">
                                          <p:stCondLst>
                                            <p:cond delay="0"/>
                                          </p:stCondLst>
                                        </p:cTn>
                                        <p:tgtEl>
                                          <p:spTgt spid="27"/>
                                        </p:tgtEl>
                                        <p:attrNameLst>
                                          <p:attrName>style.visibility</p:attrName>
                                        </p:attrNameLst>
                                      </p:cBhvr>
                                      <p:to>
                                        <p:strVal val="visible"/>
                                      </p:to>
                                    </p:set>
                                    <p:animEffect transition="in" filter="barn(inVertical)">
                                      <p:cBhvr>
                                        <p:cTn id="73" dur="500"/>
                                        <p:tgtEl>
                                          <p:spTgt spid="27"/>
                                        </p:tgtEl>
                                      </p:cBhvr>
                                    </p:animEffect>
                                  </p:childTnLst>
                                </p:cTn>
                              </p:par>
                              <p:par>
                                <p:cTn id="74" presetID="16" presetClass="entr" presetSubtype="21" fill="hold" nodeType="withEffect">
                                  <p:stCondLst>
                                    <p:cond delay="0"/>
                                  </p:stCondLst>
                                  <p:childTnLst>
                                    <p:set>
                                      <p:cBhvr>
                                        <p:cTn id="75" dur="1" fill="hold">
                                          <p:stCondLst>
                                            <p:cond delay="0"/>
                                          </p:stCondLst>
                                        </p:cTn>
                                        <p:tgtEl>
                                          <p:spTgt spid="29"/>
                                        </p:tgtEl>
                                        <p:attrNameLst>
                                          <p:attrName>style.visibility</p:attrName>
                                        </p:attrNameLst>
                                      </p:cBhvr>
                                      <p:to>
                                        <p:strVal val="visible"/>
                                      </p:to>
                                    </p:set>
                                    <p:animEffect transition="in" filter="barn(inVertical)">
                                      <p:cBhvr>
                                        <p:cTn id="76" dur="500"/>
                                        <p:tgtEl>
                                          <p:spTgt spid="29"/>
                                        </p:tgtEl>
                                      </p:cBhvr>
                                    </p:animEffect>
                                  </p:childTnLst>
                                </p:cTn>
                              </p:par>
                              <p:par>
                                <p:cTn id="77" presetID="16" presetClass="entr" presetSubtype="21" fill="hold" nodeType="withEffect">
                                  <p:stCondLst>
                                    <p:cond delay="0"/>
                                  </p:stCondLst>
                                  <p:childTnLst>
                                    <p:set>
                                      <p:cBhvr>
                                        <p:cTn id="78" dur="1" fill="hold">
                                          <p:stCondLst>
                                            <p:cond delay="0"/>
                                          </p:stCondLst>
                                        </p:cTn>
                                        <p:tgtEl>
                                          <p:spTgt spid="30"/>
                                        </p:tgtEl>
                                        <p:attrNameLst>
                                          <p:attrName>style.visibility</p:attrName>
                                        </p:attrNameLst>
                                      </p:cBhvr>
                                      <p:to>
                                        <p:strVal val="visible"/>
                                      </p:to>
                                    </p:set>
                                    <p:animEffect transition="in" filter="barn(inVertical)">
                                      <p:cBhvr>
                                        <p:cTn id="79" dur="500"/>
                                        <p:tgtEl>
                                          <p:spTgt spid="30"/>
                                        </p:tgtEl>
                                      </p:cBhvr>
                                    </p:animEffect>
                                  </p:childTnLst>
                                </p:cTn>
                              </p:par>
                              <p:par>
                                <p:cTn id="80" presetID="16" presetClass="entr" presetSubtype="21" fill="hold" grpId="0" nodeType="withEffect">
                                  <p:stCondLst>
                                    <p:cond delay="0"/>
                                  </p:stCondLst>
                                  <p:childTnLst>
                                    <p:set>
                                      <p:cBhvr>
                                        <p:cTn id="81" dur="1" fill="hold">
                                          <p:stCondLst>
                                            <p:cond delay="0"/>
                                          </p:stCondLst>
                                        </p:cTn>
                                        <p:tgtEl>
                                          <p:spTgt spid="2"/>
                                        </p:tgtEl>
                                        <p:attrNameLst>
                                          <p:attrName>style.visibility</p:attrName>
                                        </p:attrNameLst>
                                      </p:cBhvr>
                                      <p:to>
                                        <p:strVal val="visible"/>
                                      </p:to>
                                    </p:set>
                                    <p:animEffect transition="in" filter="barn(inVertical)">
                                      <p:cBhvr>
                                        <p:cTn id="8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3" restart="whenNotActive" fill="hold" evtFilter="cancelBubble" nodeType="interactiveSeq">
                <p:stCondLst>
                  <p:cond evt="onClick" delay="0">
                    <p:tgtEl>
                      <p:spTgt spid="4"/>
                    </p:tgtEl>
                  </p:cond>
                </p:stCondLst>
                <p:endSync evt="end" delay="0">
                  <p:rtn val="all"/>
                </p:endSync>
                <p:childTnLst>
                  <p:par>
                    <p:cTn id="84" fill="hold">
                      <p:stCondLst>
                        <p:cond delay="0"/>
                      </p:stCondLst>
                      <p:childTnLst>
                        <p:par>
                          <p:cTn id="85" fill="hold">
                            <p:stCondLst>
                              <p:cond delay="0"/>
                            </p:stCondLst>
                            <p:childTnLst>
                              <p:par>
                                <p:cTn id="86" presetID="1" presetClass="mediacall" presetSubtype="0" fill="hold" nodeType="clickEffect">
                                  <p:stCondLst>
                                    <p:cond delay="0"/>
                                  </p:stCondLst>
                                  <p:childTnLst>
                                    <p:cmd type="call" cmd="playFrom(0.0)">
                                      <p:cBhvr>
                                        <p:cTn id="87" dur="17919" fill="hold"/>
                                        <p:tgtEl>
                                          <p:spTgt spid="4"/>
                                        </p:tgtEl>
                                      </p:cBhvr>
                                    </p:cmd>
                                  </p:childTnLst>
                                </p:cTn>
                              </p:par>
                            </p:childTnLst>
                          </p:cTn>
                        </p:par>
                      </p:childTnLst>
                    </p:cTn>
                  </p:par>
                </p:childTnLst>
              </p:cTn>
              <p:nextCondLst>
                <p:cond evt="onClick" delay="0">
                  <p:tgtEl>
                    <p:spTgt spid="4"/>
                  </p:tgtEl>
                </p:cond>
              </p:nextCondLst>
            </p:seq>
            <p:audio>
              <p:cMediaNode vol="80000">
                <p:cTn id="88" fill="hold" display="0">
                  <p:stCondLst>
                    <p:cond delay="indefinite"/>
                  </p:stCondLst>
                  <p:endCondLst>
                    <p:cond evt="onStopAudio" delay="0">
                      <p:tgtEl>
                        <p:sldTgt/>
                      </p:tgtEl>
                    </p:cond>
                  </p:endCondLst>
                </p:cTn>
                <p:tgtEl>
                  <p:spTgt spid="4"/>
                </p:tgtEl>
              </p:cMediaNode>
            </p:audio>
          </p:childTnLst>
        </p:cTn>
      </p:par>
    </p:tnLst>
    <p:bldLst>
      <p:bldP spid="8" grpId="0"/>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9">
            <a:extLst>
              <a:ext uri="{FF2B5EF4-FFF2-40B4-BE49-F238E27FC236}">
                <a16:creationId xmlns:a16="http://schemas.microsoft.com/office/drawing/2014/main" id="{FDB7C1E1-5241-D14F-D365-EF70B8901AD6}"/>
              </a:ext>
            </a:extLst>
          </p:cNvPr>
          <p:cNvSpPr/>
          <p:nvPr/>
        </p:nvSpPr>
        <p:spPr>
          <a:xfrm>
            <a:off x="1625783" y="167051"/>
            <a:ext cx="15290618" cy="738664"/>
          </a:xfrm>
          <a:prstGeom prst="rect">
            <a:avLst/>
          </a:prstGeom>
        </p:spPr>
        <p:txBody>
          <a:bodyPr wrap="square">
            <a:spAutoFit/>
          </a:bodyPr>
          <a:lstStyle/>
          <a:p>
            <a:pPr algn="ctr" defTabSz="1371669">
              <a:defRPr/>
            </a:pPr>
            <a:r>
              <a:rPr lang="en-US" sz="4200" b="1" dirty="0">
                <a:solidFill>
                  <a:srgbClr val="FF0000"/>
                </a:solidFill>
                <a:latin typeface="Times New Roman" panose="02020603050405020304" pitchFamily="18" charset="0"/>
              </a:rPr>
              <a:t>ĐỌC NHẠC KẾT HỢP THỂ HIỆN KÍ HIỆU BÀN TAY</a:t>
            </a:r>
            <a:endParaRPr lang="en-US" sz="4200" dirty="0">
              <a:solidFill>
                <a:srgbClr val="FF0000"/>
              </a:solidFill>
              <a:latin typeface="Times New Roman" panose="02020603050405020304" pitchFamily="18" charset="0"/>
            </a:endParaRPr>
          </a:p>
        </p:txBody>
      </p:sp>
      <p:pic>
        <p:nvPicPr>
          <p:cNvPr id="12" name="Picture 2">
            <a:extLst>
              <a:ext uri="{FF2B5EF4-FFF2-40B4-BE49-F238E27FC236}">
                <a16:creationId xmlns:a16="http://schemas.microsoft.com/office/drawing/2014/main" id="{7FCAC65B-125B-A646-F158-ECE35F4794E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92319" y="8635033"/>
            <a:ext cx="9522071" cy="1614488"/>
          </a:xfrm>
          <a:prstGeom prst="rect">
            <a:avLst/>
          </a:prstGeom>
        </p:spPr>
      </p:pic>
      <p:pic>
        <p:nvPicPr>
          <p:cNvPr id="13" name="Picture 2">
            <a:extLst>
              <a:ext uri="{FF2B5EF4-FFF2-40B4-BE49-F238E27FC236}">
                <a16:creationId xmlns:a16="http://schemas.microsoft.com/office/drawing/2014/main" id="{8D238D47-8E04-52F3-B127-B78484759FC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9144000" y="8635033"/>
            <a:ext cx="9409296" cy="1614488"/>
          </a:xfrm>
          <a:prstGeom prst="rect">
            <a:avLst/>
          </a:prstGeom>
        </p:spPr>
      </p:pic>
      <p:pic>
        <p:nvPicPr>
          <p:cNvPr id="14" name="Picture 2">
            <a:extLst>
              <a:ext uri="{FF2B5EF4-FFF2-40B4-BE49-F238E27FC236}">
                <a16:creationId xmlns:a16="http://schemas.microsoft.com/office/drawing/2014/main" id="{E4DC536F-C242-7A8E-8548-23B4D708DC77}"/>
              </a:ext>
            </a:extLst>
          </p:cNvPr>
          <p:cNvPicPr>
            <a:picLocks noChangeAspect="1"/>
          </p:cNvPicPr>
          <p:nvPr/>
        </p:nvPicPr>
        <p:blipFill>
          <a:blip r:embed="rId6"/>
          <a:srcRect/>
          <a:stretch>
            <a:fillRect/>
          </a:stretch>
        </p:blipFill>
        <p:spPr>
          <a:xfrm>
            <a:off x="15153999" y="-43106"/>
            <a:ext cx="3791505" cy="3471333"/>
          </a:xfrm>
          <a:prstGeom prst="rect">
            <a:avLst/>
          </a:prstGeom>
        </p:spPr>
      </p:pic>
      <p:sp>
        <p:nvSpPr>
          <p:cNvPr id="2" name="Rectangle 9">
            <a:extLst>
              <a:ext uri="{FF2B5EF4-FFF2-40B4-BE49-F238E27FC236}">
                <a16:creationId xmlns:a16="http://schemas.microsoft.com/office/drawing/2014/main" id="{30C8704B-E69E-1A02-103B-ADF60EC474B7}"/>
              </a:ext>
            </a:extLst>
          </p:cNvPr>
          <p:cNvSpPr/>
          <p:nvPr/>
        </p:nvSpPr>
        <p:spPr>
          <a:xfrm>
            <a:off x="2001950" y="1692561"/>
            <a:ext cx="12775883" cy="923330"/>
          </a:xfrm>
          <a:prstGeom prst="rect">
            <a:avLst/>
          </a:prstGeom>
        </p:spPr>
        <p:txBody>
          <a:bodyPr wrap="square">
            <a:spAutoFit/>
          </a:bodyPr>
          <a:lstStyle/>
          <a:p>
            <a:pPr algn="ctr" defTabSz="1371669">
              <a:defRPr/>
            </a:pPr>
            <a:r>
              <a:rPr lang="en-US" sz="5400" b="1" dirty="0" err="1">
                <a:solidFill>
                  <a:srgbClr val="4472C4">
                    <a:lumMod val="50000"/>
                  </a:srgbClr>
                </a:solidFill>
                <a:latin typeface="Times New Roman" panose="02020603050405020304" pitchFamily="18" charset="0"/>
              </a:rPr>
              <a:t>Bài</a:t>
            </a:r>
            <a:r>
              <a:rPr lang="en-US" sz="5400" b="1" dirty="0">
                <a:solidFill>
                  <a:srgbClr val="4472C4">
                    <a:lumMod val="50000"/>
                  </a:srgbClr>
                </a:solidFill>
                <a:latin typeface="Times New Roman" panose="02020603050405020304" pitchFamily="18" charset="0"/>
              </a:rPr>
              <a:t> </a:t>
            </a:r>
            <a:r>
              <a:rPr lang="en-US" sz="5400" b="1" dirty="0" err="1">
                <a:solidFill>
                  <a:srgbClr val="4472C4">
                    <a:lumMod val="50000"/>
                  </a:srgbClr>
                </a:solidFill>
                <a:latin typeface="Times New Roman" panose="02020603050405020304" pitchFamily="18" charset="0"/>
              </a:rPr>
              <a:t>số</a:t>
            </a:r>
            <a:r>
              <a:rPr lang="en-US" sz="5400" b="1" dirty="0">
                <a:solidFill>
                  <a:srgbClr val="4472C4">
                    <a:lumMod val="50000"/>
                  </a:srgbClr>
                </a:solidFill>
                <a:latin typeface="Times New Roman" panose="02020603050405020304" pitchFamily="18" charset="0"/>
              </a:rPr>
              <a:t> 2</a:t>
            </a:r>
            <a:endParaRPr lang="en-US" sz="5400" dirty="0">
              <a:solidFill>
                <a:srgbClr val="4472C4">
                  <a:lumMod val="50000"/>
                </a:srgbClr>
              </a:solidFill>
              <a:latin typeface="Times New Roman" panose="02020603050405020304" pitchFamily="18" charset="0"/>
            </a:endParaRPr>
          </a:p>
        </p:txBody>
      </p:sp>
      <p:pic>
        <p:nvPicPr>
          <p:cNvPr id="4" name="CBA">
            <a:hlinkClick r:id="" action="ppaction://media"/>
            <a:extLst>
              <a:ext uri="{FF2B5EF4-FFF2-40B4-BE49-F238E27FC236}">
                <a16:creationId xmlns:a16="http://schemas.microsoft.com/office/drawing/2014/main" id="{EFBC6A5F-E961-E8BA-7586-0EA8CAF06D27}"/>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11383" y="37481"/>
            <a:ext cx="914400" cy="914400"/>
          </a:xfrm>
          <a:prstGeom prst="rect">
            <a:avLst/>
          </a:prstGeom>
        </p:spPr>
      </p:pic>
      <p:pic>
        <p:nvPicPr>
          <p:cNvPr id="6" name="Hình ảnh 5">
            <a:extLst>
              <a:ext uri="{FF2B5EF4-FFF2-40B4-BE49-F238E27FC236}">
                <a16:creationId xmlns:a16="http://schemas.microsoft.com/office/drawing/2014/main" id="{5091D751-45B9-242D-B78D-596B2B95BB8E}"/>
              </a:ext>
            </a:extLst>
          </p:cNvPr>
          <p:cNvPicPr>
            <a:picLocks noChangeAspect="1"/>
          </p:cNvPicPr>
          <p:nvPr/>
        </p:nvPicPr>
        <p:blipFill>
          <a:blip r:embed="rId8"/>
          <a:stretch>
            <a:fillRect/>
          </a:stretch>
        </p:blipFill>
        <p:spPr>
          <a:xfrm>
            <a:off x="0" y="3069155"/>
            <a:ext cx="17247066" cy="5194313"/>
          </a:xfrm>
          <a:prstGeom prst="rect">
            <a:avLst/>
          </a:prstGeom>
        </p:spPr>
      </p:pic>
    </p:spTree>
    <p:extLst>
      <p:ext uri="{BB962C8B-B14F-4D97-AF65-F5344CB8AC3E}">
        <p14:creationId xmlns:p14="http://schemas.microsoft.com/office/powerpoint/2010/main" val="334724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heel(1)">
                                      <p:cBhvr>
                                        <p:cTn id="19"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4"/>
                    </p:tgtEl>
                  </p:cond>
                </p:stCondLst>
                <p:endSync evt="end" delay="0">
                  <p:rtn val="all"/>
                </p:endSync>
                <p:childTnLst>
                  <p:par>
                    <p:cTn id="21" fill="hold">
                      <p:stCondLst>
                        <p:cond delay="0"/>
                      </p:stCondLst>
                      <p:childTnLst>
                        <p:par>
                          <p:cTn id="22" fill="hold">
                            <p:stCondLst>
                              <p:cond delay="0"/>
                            </p:stCondLst>
                            <p:childTnLst>
                              <p:par>
                                <p:cTn id="23" presetID="1" presetClass="mediacall" presetSubtype="0" fill="hold" nodeType="clickEffect">
                                  <p:stCondLst>
                                    <p:cond delay="0"/>
                                  </p:stCondLst>
                                  <p:childTnLst>
                                    <p:cmd type="call" cmd="playFrom(0.0)">
                                      <p:cBhvr>
                                        <p:cTn id="24" dur="17919" fill="hold"/>
                                        <p:tgtEl>
                                          <p:spTgt spid="4"/>
                                        </p:tgtEl>
                                      </p:cBhvr>
                                    </p:cmd>
                                  </p:childTnLst>
                                </p:cTn>
                              </p:par>
                            </p:childTnLst>
                          </p:cTn>
                        </p:par>
                      </p:childTnLst>
                    </p:cTn>
                  </p:par>
                </p:childTnLst>
              </p:cTn>
              <p:nextCondLst>
                <p:cond evt="onClick" delay="0">
                  <p:tgtEl>
                    <p:spTgt spid="4"/>
                  </p:tgtEl>
                </p:cond>
              </p:nextCondLst>
            </p:seq>
            <p:audio>
              <p:cMediaNode vol="80000">
                <p:cTn id="25" fill="hold" display="0">
                  <p:stCondLst>
                    <p:cond delay="indefinite"/>
                  </p:stCondLst>
                  <p:endCondLst>
                    <p:cond evt="onStopAudio" delay="0">
                      <p:tgtEl>
                        <p:sldTgt/>
                      </p:tgtEl>
                    </p:cond>
                  </p:endCondLst>
                </p:cTn>
                <p:tgtEl>
                  <p:spTgt spid="4"/>
                </p:tgtEl>
              </p:cMediaNode>
            </p:audio>
          </p:childTnLst>
        </p:cTn>
      </p:par>
    </p:tnLst>
    <p:bldLst>
      <p:bldP spid="8" grpId="0"/>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p:cNvPicPr>
            <a:picLocks noChangeAspect="1"/>
          </p:cNvPicPr>
          <p:nvPr/>
        </p:nvPicPr>
        <p:blipFill>
          <a:blip r:embed="rId2"/>
          <a:srcRect/>
          <a:stretch>
            <a:fillRect/>
          </a:stretch>
        </p:blipFill>
        <p:spPr>
          <a:xfrm>
            <a:off x="-8965" y="4295508"/>
            <a:ext cx="3361765" cy="5954011"/>
          </a:xfrm>
          <a:prstGeom prst="rect">
            <a:avLst/>
          </a:prstGeom>
        </p:spPr>
      </p:pic>
      <p:sp>
        <p:nvSpPr>
          <p:cNvPr id="3" name="Rectangle 14">
            <a:extLst>
              <a:ext uri="{FF2B5EF4-FFF2-40B4-BE49-F238E27FC236}">
                <a16:creationId xmlns:a16="http://schemas.microsoft.com/office/drawing/2014/main" id="{683A878D-8F98-B763-AD4D-7DA489124072}"/>
              </a:ext>
            </a:extLst>
          </p:cNvPr>
          <p:cNvSpPr/>
          <p:nvPr/>
        </p:nvSpPr>
        <p:spPr>
          <a:xfrm>
            <a:off x="6075564" y="2019300"/>
            <a:ext cx="5551520" cy="954557"/>
          </a:xfrm>
          <a:prstGeom prst="rect">
            <a:avLst/>
          </a:prstGeom>
        </p:spPr>
        <p:txBody>
          <a:bodyPr wrap="none">
            <a:spAutoFit/>
          </a:bodyPr>
          <a:lstStyle/>
          <a:p>
            <a:pPr marL="0" marR="0" lvl="0" indent="0" algn="ctr" defTabSz="1371600" rtl="0" eaLnBrk="1" fontAlgn="auto" latinLnBrk="0" hangingPunct="1">
              <a:lnSpc>
                <a:spcPct val="100000"/>
              </a:lnSpc>
              <a:spcBef>
                <a:spcPts val="0"/>
              </a:spcBef>
              <a:spcAft>
                <a:spcPts val="0"/>
              </a:spcAft>
              <a:buClrTx/>
              <a:buSzTx/>
              <a:buFontTx/>
              <a:buNone/>
              <a:tabLst>
                <a:tab pos="6858000" algn="l"/>
              </a:tabLst>
              <a:defRPr/>
            </a:pPr>
            <a:r>
              <a:rPr kumimoji="0" lang="en-US" altLang="en-US" sz="5603" b="1" i="0" u="none" strike="noStrike" kern="1200" cap="none" spc="0" normalizeH="0" baseline="0" noProof="0" dirty="0" err="1">
                <a:ln>
                  <a:noFill/>
                </a:ln>
                <a:solidFill>
                  <a:srgbClr val="1810C0"/>
                </a:solidFill>
                <a:effectLst/>
                <a:uLnTx/>
                <a:uFillTx/>
                <a:latin typeface="Times New Roman" panose="02020603050405020304" pitchFamily="18" charset="0"/>
                <a:ea typeface="+mn-ea"/>
                <a:cs typeface="+mn-cs"/>
              </a:rPr>
              <a:t>Hát</a:t>
            </a:r>
            <a:r>
              <a:rPr kumimoji="0" lang="en-US" altLang="en-US" sz="5603" b="1" i="0" u="none" strike="noStrike" kern="1200" cap="none" spc="0" normalizeH="0" baseline="0" noProof="0" dirty="0">
                <a:ln>
                  <a:noFill/>
                </a:ln>
                <a:solidFill>
                  <a:srgbClr val="1810C0"/>
                </a:solidFill>
                <a:effectLst/>
                <a:uLnTx/>
                <a:uFillTx/>
                <a:latin typeface="Times New Roman" panose="02020603050405020304" pitchFamily="18" charset="0"/>
                <a:ea typeface="+mn-ea"/>
                <a:cs typeface="+mn-cs"/>
              </a:rPr>
              <a:t>: </a:t>
            </a:r>
            <a:r>
              <a:rPr kumimoji="0" lang="en-US" altLang="en-US" sz="5603" b="1" i="0" u="none" strike="noStrike" kern="1200" cap="none" spc="0" normalizeH="0" baseline="0" noProof="0" dirty="0" err="1">
                <a:ln>
                  <a:noFill/>
                </a:ln>
                <a:solidFill>
                  <a:srgbClr val="1810C0"/>
                </a:solidFill>
                <a:effectLst/>
                <a:uLnTx/>
                <a:uFillTx/>
                <a:latin typeface="Times New Roman" panose="02020603050405020304" pitchFamily="18" charset="0"/>
                <a:ea typeface="+mn-ea"/>
                <a:cs typeface="+mn-cs"/>
              </a:rPr>
              <a:t>Nếu</a:t>
            </a:r>
            <a:r>
              <a:rPr kumimoji="0" lang="en-US" altLang="en-US" sz="5603" b="1" i="0" u="none" strike="noStrike" kern="1200" cap="none" spc="0" normalizeH="0" baseline="0" noProof="0" dirty="0">
                <a:ln>
                  <a:noFill/>
                </a:ln>
                <a:solidFill>
                  <a:srgbClr val="1810C0"/>
                </a:solidFill>
                <a:effectLst/>
                <a:uLnTx/>
                <a:uFillTx/>
                <a:latin typeface="Times New Roman" panose="02020603050405020304" pitchFamily="18" charset="0"/>
                <a:ea typeface="+mn-ea"/>
                <a:cs typeface="+mn-cs"/>
              </a:rPr>
              <a:t> </a:t>
            </a:r>
            <a:r>
              <a:rPr kumimoji="0" lang="en-US" altLang="en-US" sz="5603" b="1" i="0" u="none" strike="noStrike" kern="1200" cap="none" spc="0" normalizeH="0" baseline="0" noProof="0" dirty="0" err="1">
                <a:ln>
                  <a:noFill/>
                </a:ln>
                <a:solidFill>
                  <a:srgbClr val="1810C0"/>
                </a:solidFill>
                <a:effectLst/>
                <a:uLnTx/>
                <a:uFillTx/>
                <a:latin typeface="Times New Roman" panose="02020603050405020304" pitchFamily="18" charset="0"/>
                <a:ea typeface="+mn-ea"/>
                <a:cs typeface="+mn-cs"/>
              </a:rPr>
              <a:t>em</a:t>
            </a:r>
            <a:r>
              <a:rPr kumimoji="0" lang="en-US" altLang="en-US" sz="5603" b="1" i="0" u="none" strike="noStrike" kern="1200" cap="none" spc="0" normalizeH="0" baseline="0" noProof="0" dirty="0">
                <a:ln>
                  <a:noFill/>
                </a:ln>
                <a:solidFill>
                  <a:srgbClr val="1810C0"/>
                </a:solidFill>
                <a:effectLst/>
                <a:uLnTx/>
                <a:uFillTx/>
                <a:latin typeface="Times New Roman" panose="02020603050405020304" pitchFamily="18" charset="0"/>
                <a:ea typeface="+mn-ea"/>
                <a:cs typeface="+mn-cs"/>
              </a:rPr>
              <a:t> </a:t>
            </a:r>
            <a:r>
              <a:rPr kumimoji="0" lang="en-US" altLang="en-US" sz="5603" b="1" i="0" u="none" strike="noStrike" kern="1200" cap="none" spc="0" normalizeH="0" baseline="0" noProof="0" dirty="0" err="1">
                <a:ln>
                  <a:noFill/>
                </a:ln>
                <a:solidFill>
                  <a:srgbClr val="1810C0"/>
                </a:solidFill>
                <a:effectLst/>
                <a:uLnTx/>
                <a:uFillTx/>
                <a:latin typeface="Times New Roman" panose="02020603050405020304" pitchFamily="18" charset="0"/>
                <a:ea typeface="+mn-ea"/>
                <a:cs typeface="+mn-cs"/>
              </a:rPr>
              <a:t>là</a:t>
            </a:r>
            <a:r>
              <a:rPr kumimoji="0" lang="en-US" altLang="en-US" sz="5603" b="1" i="0" u="none" strike="noStrike" kern="1200" cap="none" spc="0" normalizeH="0" baseline="0" noProof="0" dirty="0">
                <a:ln>
                  <a:noFill/>
                </a:ln>
                <a:solidFill>
                  <a:srgbClr val="1810C0"/>
                </a:solidFill>
                <a:effectLst/>
                <a:uLnTx/>
                <a:uFillTx/>
                <a:latin typeface="Times New Roman" panose="02020603050405020304" pitchFamily="18" charset="0"/>
                <a:ea typeface="+mn-ea"/>
                <a:cs typeface="+mn-cs"/>
              </a:rPr>
              <a:t>…</a:t>
            </a:r>
          </a:p>
        </p:txBody>
      </p:sp>
      <p:pic>
        <p:nvPicPr>
          <p:cNvPr id="4" name="Picture 2">
            <a:extLst>
              <a:ext uri="{FF2B5EF4-FFF2-40B4-BE49-F238E27FC236}">
                <a16:creationId xmlns:a16="http://schemas.microsoft.com/office/drawing/2014/main" id="{AB955E39-119F-BAB7-9F34-AF16D0C1975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92320" y="8635031"/>
            <a:ext cx="9522071" cy="1614488"/>
          </a:xfrm>
          <a:prstGeom prst="rect">
            <a:avLst/>
          </a:prstGeom>
        </p:spPr>
      </p:pic>
      <p:pic>
        <p:nvPicPr>
          <p:cNvPr id="6" name="Picture 2">
            <a:extLst>
              <a:ext uri="{FF2B5EF4-FFF2-40B4-BE49-F238E27FC236}">
                <a16:creationId xmlns:a16="http://schemas.microsoft.com/office/drawing/2014/main" id="{626436DC-55B5-5A19-236B-E732DD9394B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9144000" y="8635031"/>
            <a:ext cx="9409296" cy="1614488"/>
          </a:xfrm>
          <a:prstGeom prst="rect">
            <a:avLst/>
          </a:prstGeom>
        </p:spPr>
      </p:pic>
      <p:sp>
        <p:nvSpPr>
          <p:cNvPr id="2" name="Rectangle 9">
            <a:extLst>
              <a:ext uri="{FF2B5EF4-FFF2-40B4-BE49-F238E27FC236}">
                <a16:creationId xmlns:a16="http://schemas.microsoft.com/office/drawing/2014/main" id="{88EA3756-C67A-9291-6D37-AE217A70EFBA}"/>
              </a:ext>
            </a:extLst>
          </p:cNvPr>
          <p:cNvSpPr/>
          <p:nvPr/>
        </p:nvSpPr>
        <p:spPr>
          <a:xfrm>
            <a:off x="5660732" y="3619500"/>
            <a:ext cx="12775883" cy="523220"/>
          </a:xfrm>
          <a:prstGeom prst="rect">
            <a:avLst/>
          </a:prstGeom>
        </p:spPr>
        <p:txBody>
          <a:bodyPr wrap="square">
            <a:spAutoFit/>
          </a:bodyPr>
          <a:lstStyle/>
          <a:p>
            <a:pPr algn="ctr" defTabSz="1371669">
              <a:defRPr/>
            </a:pPr>
            <a:r>
              <a:rPr lang="en-US" sz="2800" b="1" i="1" dirty="0" err="1">
                <a:solidFill>
                  <a:srgbClr val="4472C4">
                    <a:lumMod val="50000"/>
                  </a:srgbClr>
                </a:solidFill>
                <a:latin typeface="Times New Roman" panose="02020603050405020304" pitchFamily="18" charset="0"/>
              </a:rPr>
              <a:t>Nhạc</a:t>
            </a:r>
            <a:r>
              <a:rPr lang="en-US" sz="2800" b="1" i="1" dirty="0">
                <a:solidFill>
                  <a:srgbClr val="4472C4">
                    <a:lumMod val="50000"/>
                  </a:srgbClr>
                </a:solidFill>
                <a:latin typeface="Times New Roman" panose="02020603050405020304" pitchFamily="18" charset="0"/>
              </a:rPr>
              <a:t> </a:t>
            </a:r>
            <a:r>
              <a:rPr lang="en-US" sz="2800" b="1" i="1" dirty="0" err="1">
                <a:solidFill>
                  <a:srgbClr val="4472C4">
                    <a:lumMod val="50000"/>
                  </a:srgbClr>
                </a:solidFill>
                <a:latin typeface="Times New Roman" panose="02020603050405020304" pitchFamily="18" charset="0"/>
              </a:rPr>
              <a:t>và</a:t>
            </a:r>
            <a:r>
              <a:rPr lang="en-US" sz="2800" b="1" i="1" dirty="0">
                <a:solidFill>
                  <a:srgbClr val="4472C4">
                    <a:lumMod val="50000"/>
                  </a:srgbClr>
                </a:solidFill>
                <a:latin typeface="Times New Roman" panose="02020603050405020304" pitchFamily="18" charset="0"/>
              </a:rPr>
              <a:t> </a:t>
            </a:r>
            <a:r>
              <a:rPr lang="en-US" sz="2800" b="1" i="1" dirty="0" err="1">
                <a:solidFill>
                  <a:srgbClr val="4472C4">
                    <a:lumMod val="50000"/>
                  </a:srgbClr>
                </a:solidFill>
                <a:latin typeface="Times New Roman" panose="02020603050405020304" pitchFamily="18" charset="0"/>
              </a:rPr>
              <a:t>lời</a:t>
            </a:r>
            <a:r>
              <a:rPr lang="en-US" sz="2800" b="1" i="1" dirty="0">
                <a:solidFill>
                  <a:srgbClr val="4472C4">
                    <a:lumMod val="50000"/>
                  </a:srgbClr>
                </a:solidFill>
                <a:latin typeface="Times New Roman" panose="02020603050405020304" pitchFamily="18" charset="0"/>
              </a:rPr>
              <a:t>: </a:t>
            </a:r>
            <a:r>
              <a:rPr lang="en-US" sz="2800" b="1" i="1" dirty="0" err="1">
                <a:solidFill>
                  <a:srgbClr val="4472C4">
                    <a:lumMod val="50000"/>
                  </a:srgbClr>
                </a:solidFill>
                <a:latin typeface="Times New Roman" panose="02020603050405020304" pitchFamily="18" charset="0"/>
              </a:rPr>
              <a:t>Trương</a:t>
            </a:r>
            <a:r>
              <a:rPr lang="en-US" sz="2800" b="1" i="1" dirty="0">
                <a:solidFill>
                  <a:srgbClr val="4472C4">
                    <a:lumMod val="50000"/>
                  </a:srgbClr>
                </a:solidFill>
                <a:latin typeface="Times New Roman" panose="02020603050405020304" pitchFamily="18" charset="0"/>
              </a:rPr>
              <a:t> Quang </a:t>
            </a:r>
            <a:r>
              <a:rPr lang="en-US" sz="2800" b="1" i="1" dirty="0" err="1">
                <a:solidFill>
                  <a:srgbClr val="4472C4">
                    <a:lumMod val="50000"/>
                  </a:srgbClr>
                </a:solidFill>
                <a:latin typeface="Times New Roman" panose="02020603050405020304" pitchFamily="18" charset="0"/>
              </a:rPr>
              <a:t>Lục</a:t>
            </a:r>
            <a:endParaRPr lang="en-US" sz="2800" i="1" dirty="0">
              <a:solidFill>
                <a:srgbClr val="4472C4">
                  <a:lumMod val="50000"/>
                </a:srgbClr>
              </a:solidFill>
              <a:latin typeface="Times New Roman" panose="02020603050405020304" pitchFamily="18" charset="0"/>
            </a:endParaRPr>
          </a:p>
        </p:txBody>
      </p:sp>
      <p:pic>
        <p:nvPicPr>
          <p:cNvPr id="7" name="Picture 2">
            <a:extLst>
              <a:ext uri="{FF2B5EF4-FFF2-40B4-BE49-F238E27FC236}">
                <a16:creationId xmlns:a16="http://schemas.microsoft.com/office/drawing/2014/main" id="{7B909920-066B-6DB5-E080-CFF4F69213B9}"/>
              </a:ext>
            </a:extLst>
          </p:cNvPr>
          <p:cNvPicPr>
            <a:picLocks noChangeAspect="1"/>
          </p:cNvPicPr>
          <p:nvPr/>
        </p:nvPicPr>
        <p:blipFill>
          <a:blip r:embed="rId5"/>
          <a:srcRect/>
          <a:stretch>
            <a:fillRect/>
          </a:stretch>
        </p:blipFill>
        <p:spPr>
          <a:xfrm>
            <a:off x="15650277" y="-43106"/>
            <a:ext cx="3295227" cy="3016963"/>
          </a:xfrm>
          <a:prstGeom prst="rect">
            <a:avLst/>
          </a:prstGeom>
        </p:spPr>
      </p:pic>
      <p:pic>
        <p:nvPicPr>
          <p:cNvPr id="8" name="Picture 3">
            <a:extLst>
              <a:ext uri="{FF2B5EF4-FFF2-40B4-BE49-F238E27FC236}">
                <a16:creationId xmlns:a16="http://schemas.microsoft.com/office/drawing/2014/main" id="{534B1BCE-301B-7FB3-C168-642BAA298BA8}"/>
              </a:ext>
            </a:extLst>
          </p:cNvPr>
          <p:cNvPicPr>
            <a:picLocks noChangeAspect="1"/>
          </p:cNvPicPr>
          <p:nvPr/>
        </p:nvPicPr>
        <p:blipFill>
          <a:blip r:embed="rId6"/>
          <a:srcRect/>
          <a:stretch>
            <a:fillRect/>
          </a:stretch>
        </p:blipFill>
        <p:spPr>
          <a:xfrm flipH="1">
            <a:off x="0" y="-104235"/>
            <a:ext cx="2836643" cy="1943100"/>
          </a:xfrm>
          <a:prstGeom prst="rect">
            <a:avLst/>
          </a:prstGeom>
        </p:spPr>
      </p:pic>
      <p:pic>
        <p:nvPicPr>
          <p:cNvPr id="9" name="Picture 4">
            <a:extLst>
              <a:ext uri="{FF2B5EF4-FFF2-40B4-BE49-F238E27FC236}">
                <a16:creationId xmlns:a16="http://schemas.microsoft.com/office/drawing/2014/main" id="{0FA756E3-CEA8-28B3-D6FE-C0A20A66820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14102101" y="5905500"/>
            <a:ext cx="4166850" cy="4344019"/>
          </a:xfrm>
          <a:prstGeom prst="rect">
            <a:avLst/>
          </a:prstGeom>
        </p:spPr>
      </p:pic>
    </p:spTree>
    <p:extLst>
      <p:ext uri="{BB962C8B-B14F-4D97-AF65-F5344CB8AC3E}">
        <p14:creationId xmlns:p14="http://schemas.microsoft.com/office/powerpoint/2010/main" val="1296959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436</TotalTime>
  <Words>834</Words>
  <Application>Microsoft Office PowerPoint</Application>
  <PresentationFormat>Tùy chỉnh</PresentationFormat>
  <Paragraphs>88</Paragraphs>
  <Slides>31</Slides>
  <Notes>0</Notes>
  <HiddenSlides>0</HiddenSlides>
  <MMClips>22</MMClips>
  <ScaleCrop>false</ScaleCrop>
  <HeadingPairs>
    <vt:vector size="6" baseType="variant">
      <vt:variant>
        <vt:lpstr>Phông được Dùng</vt:lpstr>
      </vt:variant>
      <vt:variant>
        <vt:i4>4</vt:i4>
      </vt:variant>
      <vt:variant>
        <vt:lpstr>Chủ đề</vt:lpstr>
      </vt:variant>
      <vt:variant>
        <vt:i4>2</vt:i4>
      </vt:variant>
      <vt:variant>
        <vt:lpstr>Tiêu đề Bản chiếu</vt:lpstr>
      </vt:variant>
      <vt:variant>
        <vt:i4>31</vt:i4>
      </vt:variant>
    </vt:vector>
  </HeadingPairs>
  <TitlesOfParts>
    <vt:vector size="37" baseType="lpstr">
      <vt:lpstr>Times New Roman</vt:lpstr>
      <vt:lpstr>Calibri</vt:lpstr>
      <vt:lpstr>Arial</vt:lpstr>
      <vt:lpstr>Times</vt:lpstr>
      <vt:lpstr>Office Theme</vt:lpstr>
      <vt:lpstr>4_Office Theme</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Nếu em là họa sĩ em sẽ vẽ bức tranh.  Mang dáng hình thầy cô trên bục giảng trường lớp.  Nếu em là thi sĩ em sẽ viết bài thơ  Lòng biết ơn thầy cô dìu dắt em nên người.  Em không quên những lời của thầy cô  Đem cho em biết bao điều mới lạ  Ngàn lời ca chúng em tặng thầy cô  Lòng yêu quý của học trò chúng em   Nếu em là nhạc sĩ em sẽ viết khúc ca  Đem tấm lòng đàn em đến thầy cô yêu quý  Nếu em là văn sĩ em sẽ viết bài văn  Về tấm gương thầy cô người sáng không phai mờ  Em không quên những lời của thầy cô đem cho em biết bao điều mới lạ  Ngàn lời ca chúng em tặng thầy cô lòng yêu quý của học trò chúng em  Dù năm tháng vẫn ghi trong lòng em.</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Bản trình bày PowerPoint</dc:title>
  <dc:creator>ADMIN</dc:creator>
  <cp:lastModifiedBy>Thị Tân Cao</cp:lastModifiedBy>
  <cp:revision>14</cp:revision>
  <dcterms:created xsi:type="dcterms:W3CDTF">2006-08-16T00:00:00Z</dcterms:created>
  <dcterms:modified xsi:type="dcterms:W3CDTF">2023-07-11T04:10:06Z</dcterms:modified>
  <dc:identifier>DAFfTpxULbY</dc:identifier>
</cp:coreProperties>
</file>