
<file path=[Content_Types].xml><?xml version="1.0" encoding="utf-8"?>
<Types xmlns="http://schemas.openxmlformats.org/package/2006/content-types">
  <Default Extension="gif" ContentType="image/gif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3" r:id="rId2"/>
  </p:sldMasterIdLst>
  <p:notesMasterIdLst>
    <p:notesMasterId r:id="rId17"/>
  </p:notesMasterIdLst>
  <p:sldIdLst>
    <p:sldId id="256" r:id="rId3"/>
    <p:sldId id="257" r:id="rId4"/>
    <p:sldId id="399" r:id="rId5"/>
    <p:sldId id="400" r:id="rId6"/>
    <p:sldId id="397" r:id="rId7"/>
    <p:sldId id="271" r:id="rId8"/>
    <p:sldId id="285" r:id="rId9"/>
    <p:sldId id="286" r:id="rId10"/>
    <p:sldId id="287" r:id="rId11"/>
    <p:sldId id="268" r:id="rId12"/>
    <p:sldId id="269" r:id="rId13"/>
    <p:sldId id="281" r:id="rId14"/>
    <p:sldId id="385" r:id="rId15"/>
    <p:sldId id="401" r:id="rId16"/>
  </p:sldIdLst>
  <p:sldSz cx="12192000" cy="6858000"/>
  <p:notesSz cx="6858000" cy="9144000"/>
  <p:custDataLst>
    <p:tags r:id="rId18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0" roundtripDataSignature="AMtx7miAYYJ+CqvYrdf855CZJbdxdgcPU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ê Minh Thông" initials="LMT" lastIdx="1" clrIdx="0">
    <p:extLst>
      <p:ext uri="{19B8F6BF-5375-455C-9EA6-DF929625EA0E}">
        <p15:presenceInfo xmlns:p15="http://schemas.microsoft.com/office/powerpoint/2012/main" userId="0fa2890e0335684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66CC"/>
    <a:srgbClr val="FCD5B5"/>
    <a:srgbClr val="F8CBAD"/>
    <a:srgbClr val="00FF00"/>
    <a:srgbClr val="006600"/>
    <a:srgbClr val="FFFFCC"/>
    <a:srgbClr val="51B416"/>
    <a:srgbClr val="E6B9B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48" autoAdjust="0"/>
    <p:restoredTop sz="94660"/>
  </p:normalViewPr>
  <p:slideViewPr>
    <p:cSldViewPr snapToGrid="0">
      <p:cViewPr varScale="1">
        <p:scale>
          <a:sx n="72" d="100"/>
          <a:sy n="72" d="100"/>
        </p:scale>
        <p:origin x="5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gs" Target="tags/tag1.xml"/><Relationship Id="rId3" Type="http://schemas.openxmlformats.org/officeDocument/2006/relationships/slide" Target="slides/slide1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3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30" Type="http://customschemas.google.com/relationships/presentationmetadata" Target="metadata"/><Relationship Id="rId35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3-19T23:59:48.416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6" name="Google Shape;18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26973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4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4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4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4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74653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996938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39418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4" name="Google Shape;64;p4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4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2" name="Google Shape;72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4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568481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定义版式">
  <p:cSld name="自定义版式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62136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23459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94044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42179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359447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64520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830566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4706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0686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21700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52852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05509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62660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53373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473099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97785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75450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88692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9179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758334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06199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90460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32379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4756100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83504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224719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605093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9207936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963017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50379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6309288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940968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7247629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435582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307948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178262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0219603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126064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832308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812907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78736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231681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2020716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318457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845729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0915363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986611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137818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458265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215815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84527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5854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572354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344487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673816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0681228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8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35"/>
              <a:buFont typeface="Calibri"/>
              <a:buNone/>
              <a:defRPr sz="5335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8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5"/>
              <a:buNone/>
              <a:defRPr sz="2665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2135"/>
              <a:buNone/>
              <a:defRPr sz="2135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5"/>
              <a:buNone/>
              <a:defRPr sz="1865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2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9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9"/>
          <p:cNvSpPr txBox="1">
            <a:spLocks noGrp="1"/>
          </p:cNvSpPr>
          <p:nvPr>
            <p:ph type="body" idx="1"/>
          </p:nvPr>
        </p:nvSpPr>
        <p:spPr>
          <a:xfrm>
            <a:off x="609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•"/>
              <a:defRPr sz="3734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lvl="2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2"/>
          </p:nvPr>
        </p:nvSpPr>
        <p:spPr>
          <a:xfrm>
            <a:off x="6197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•"/>
              <a:defRPr sz="3734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lvl="2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5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30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None/>
              <a:defRPr sz="2665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9pPr>
          </a:lstStyle>
          <a:p>
            <a:endParaRPr/>
          </a:p>
        </p:txBody>
      </p:sp>
      <p:sp>
        <p:nvSpPr>
          <p:cNvPr id="127" name="Google Shape;127;p30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–"/>
              <a:defRPr sz="2135"/>
            </a:lvl4pPr>
            <a:lvl5pPr marL="2286000" lvl="4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»"/>
              <a:defRPr sz="2135"/>
            </a:lvl5pPr>
            <a:lvl6pPr marL="2743200" lvl="5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6pPr>
            <a:lvl7pPr marL="3200400" lvl="6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7pPr>
            <a:lvl8pPr marL="3657600" lvl="7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8pPr>
            <a:lvl9pPr marL="4114800" lvl="8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9pPr>
          </a:lstStyle>
          <a:p>
            <a:endParaRPr/>
          </a:p>
        </p:txBody>
      </p:sp>
      <p:sp>
        <p:nvSpPr>
          <p:cNvPr id="128" name="Google Shape;128;p30"/>
          <p:cNvSpPr txBox="1">
            <a:spLocks noGrp="1"/>
          </p:cNvSpPr>
          <p:nvPr>
            <p:ph type="body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None/>
              <a:defRPr sz="2665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None/>
              <a:defRPr sz="2135" b="1"/>
            </a:lvl9pPr>
          </a:lstStyle>
          <a:p>
            <a:endParaRPr/>
          </a:p>
        </p:txBody>
      </p:sp>
      <p:sp>
        <p:nvSpPr>
          <p:cNvPr id="129" name="Google Shape;129;p30"/>
          <p:cNvSpPr txBox="1">
            <a:spLocks noGrp="1"/>
          </p:cNvSpPr>
          <p:nvPr>
            <p:ph type="body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–"/>
              <a:defRPr sz="2135"/>
            </a:lvl4pPr>
            <a:lvl5pPr marL="2286000" lvl="4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»"/>
              <a:defRPr sz="2135"/>
            </a:lvl5pPr>
            <a:lvl6pPr marL="2743200" lvl="5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6pPr>
            <a:lvl7pPr marL="3200400" lvl="6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7pPr>
            <a:lvl8pPr marL="3657600" lvl="7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8pPr>
            <a:lvl9pPr marL="4114800" lvl="8" indent="-364172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5"/>
              <a:buChar char="•"/>
              <a:defRPr sz="2135"/>
            </a:lvl9pPr>
          </a:lstStyle>
          <a:p>
            <a:endParaRPr/>
          </a:p>
        </p:txBody>
      </p:sp>
      <p:sp>
        <p:nvSpPr>
          <p:cNvPr id="130" name="Google Shape;130;p3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3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3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1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3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3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3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2"/>
          <p:cNvSpPr txBox="1"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5"/>
              <a:buFont typeface="Calibri"/>
              <a:buNone/>
              <a:defRPr sz="2665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32"/>
          <p:cNvSpPr txBox="1">
            <a:spLocks noGrp="1"/>
          </p:cNvSpPr>
          <p:nvPr>
            <p:ph type="body"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99427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Char char="•"/>
              <a:defRPr sz="4265"/>
            </a:lvl1pPr>
            <a:lvl2pPr marL="914400" lvl="1" indent="-465772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Char char="–"/>
              <a:defRPr sz="3734"/>
            </a:lvl2pPr>
            <a:lvl3pPr marL="1371600" lvl="2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marL="1828800" lvl="3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–"/>
              <a:defRPr sz="2665"/>
            </a:lvl4pPr>
            <a:lvl5pPr marL="2286000" lvl="4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»"/>
              <a:defRPr sz="2665"/>
            </a:lvl5pPr>
            <a:lvl6pPr marL="2743200" lvl="5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6pPr>
            <a:lvl7pPr marL="3200400" lvl="6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7pPr>
            <a:lvl8pPr marL="3657600" lvl="7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8pPr>
            <a:lvl9pPr marL="4114800" lvl="8" indent="-397827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Char char="•"/>
              <a:defRPr sz="2665"/>
            </a:lvl9pPr>
          </a:lstStyle>
          <a:p>
            <a:endParaRPr/>
          </a:p>
        </p:txBody>
      </p:sp>
      <p:sp>
        <p:nvSpPr>
          <p:cNvPr id="141" name="Google Shape;141;p32"/>
          <p:cNvSpPr txBox="1">
            <a:spLocks noGrp="1"/>
          </p:cNvSpPr>
          <p:nvPr>
            <p:ph type="body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5"/>
              <a:buNone/>
              <a:defRPr sz="1335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2" name="Google Shape;142;p3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3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3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3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5"/>
              <a:buFont typeface="Calibri"/>
              <a:buNone/>
              <a:defRPr sz="2665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33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Font typeface="Arial"/>
              <a:buNone/>
              <a:defRPr sz="42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Font typeface="Arial"/>
              <a:buNone/>
              <a:defRPr sz="37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None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Google Shape;148;p33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5"/>
              <a:buNone/>
              <a:defRPr sz="1865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5"/>
              <a:buNone/>
              <a:defRPr sz="1335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9" name="Google Shape;149;p3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3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3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4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34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3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3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5"/>
          <p:cNvSpPr txBox="1">
            <a:spLocks noGrp="1"/>
          </p:cNvSpPr>
          <p:nvPr>
            <p:ph type="title"/>
          </p:nvPr>
        </p:nvSpPr>
        <p:spPr>
          <a:xfrm rot="5400000">
            <a:off x="8016874" y="1028701"/>
            <a:ext cx="4387851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35"/>
          <p:cNvSpPr txBox="1">
            <a:spLocks noGrp="1"/>
          </p:cNvSpPr>
          <p:nvPr>
            <p:ph type="body" idx="1"/>
          </p:nvPr>
        </p:nvSpPr>
        <p:spPr>
          <a:xfrm rot="5400000">
            <a:off x="2428874" y="-1612900"/>
            <a:ext cx="4387851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3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3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3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69124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13029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4/14/2022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924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4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26" Type="http://schemas.openxmlformats.org/officeDocument/2006/relationships/slideLayout" Target="../slideLayouts/slideLayout46.xml"/><Relationship Id="rId39" Type="http://schemas.openxmlformats.org/officeDocument/2006/relationships/slideLayout" Target="../slideLayouts/slideLayout59.xml"/><Relationship Id="rId21" Type="http://schemas.openxmlformats.org/officeDocument/2006/relationships/slideLayout" Target="../slideLayouts/slideLayout41.xml"/><Relationship Id="rId34" Type="http://schemas.openxmlformats.org/officeDocument/2006/relationships/slideLayout" Target="../slideLayouts/slideLayout54.xml"/><Relationship Id="rId42" Type="http://schemas.openxmlformats.org/officeDocument/2006/relationships/slideLayout" Target="../slideLayouts/slideLayout62.xml"/><Relationship Id="rId47" Type="http://schemas.openxmlformats.org/officeDocument/2006/relationships/slideLayout" Target="../slideLayouts/slideLayout67.xml"/><Relationship Id="rId50" Type="http://schemas.openxmlformats.org/officeDocument/2006/relationships/slideLayout" Target="../slideLayouts/slideLayout70.xml"/><Relationship Id="rId55" Type="http://schemas.openxmlformats.org/officeDocument/2006/relationships/slideLayout" Target="../slideLayouts/slideLayout75.xml"/><Relationship Id="rId6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29" Type="http://schemas.openxmlformats.org/officeDocument/2006/relationships/slideLayout" Target="../slideLayouts/slideLayout49.xml"/><Relationship Id="rId41" Type="http://schemas.openxmlformats.org/officeDocument/2006/relationships/slideLayout" Target="../slideLayouts/slideLayout61.xml"/><Relationship Id="rId54" Type="http://schemas.openxmlformats.org/officeDocument/2006/relationships/slideLayout" Target="../slideLayouts/slideLayout74.xml"/><Relationship Id="rId6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slideLayout" Target="../slideLayouts/slideLayout44.xml"/><Relationship Id="rId32" Type="http://schemas.openxmlformats.org/officeDocument/2006/relationships/slideLayout" Target="../slideLayouts/slideLayout52.xml"/><Relationship Id="rId37" Type="http://schemas.openxmlformats.org/officeDocument/2006/relationships/slideLayout" Target="../slideLayouts/slideLayout57.xml"/><Relationship Id="rId40" Type="http://schemas.openxmlformats.org/officeDocument/2006/relationships/slideLayout" Target="../slideLayouts/slideLayout60.xml"/><Relationship Id="rId45" Type="http://schemas.openxmlformats.org/officeDocument/2006/relationships/slideLayout" Target="../slideLayouts/slideLayout65.xml"/><Relationship Id="rId53" Type="http://schemas.openxmlformats.org/officeDocument/2006/relationships/slideLayout" Target="../slideLayouts/slideLayout73.xml"/><Relationship Id="rId58" Type="http://schemas.openxmlformats.org/officeDocument/2006/relationships/slideLayout" Target="../slideLayouts/slideLayout78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36" Type="http://schemas.openxmlformats.org/officeDocument/2006/relationships/slideLayout" Target="../slideLayouts/slideLayout56.xml"/><Relationship Id="rId49" Type="http://schemas.openxmlformats.org/officeDocument/2006/relationships/slideLayout" Target="../slideLayouts/slideLayout69.xml"/><Relationship Id="rId57" Type="http://schemas.openxmlformats.org/officeDocument/2006/relationships/slideLayout" Target="../slideLayouts/slideLayout77.xml"/><Relationship Id="rId61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31" Type="http://schemas.openxmlformats.org/officeDocument/2006/relationships/slideLayout" Target="../slideLayouts/slideLayout51.xml"/><Relationship Id="rId44" Type="http://schemas.openxmlformats.org/officeDocument/2006/relationships/slideLayout" Target="../slideLayouts/slideLayout64.xml"/><Relationship Id="rId52" Type="http://schemas.openxmlformats.org/officeDocument/2006/relationships/slideLayout" Target="../slideLayouts/slideLayout72.xml"/><Relationship Id="rId6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Relationship Id="rId30" Type="http://schemas.openxmlformats.org/officeDocument/2006/relationships/slideLayout" Target="../slideLayouts/slideLayout50.xml"/><Relationship Id="rId35" Type="http://schemas.openxmlformats.org/officeDocument/2006/relationships/slideLayout" Target="../slideLayouts/slideLayout55.xml"/><Relationship Id="rId43" Type="http://schemas.openxmlformats.org/officeDocument/2006/relationships/slideLayout" Target="../slideLayouts/slideLayout63.xml"/><Relationship Id="rId48" Type="http://schemas.openxmlformats.org/officeDocument/2006/relationships/slideLayout" Target="../slideLayouts/slideLayout68.xml"/><Relationship Id="rId56" Type="http://schemas.openxmlformats.org/officeDocument/2006/relationships/slideLayout" Target="../slideLayouts/slideLayout76.xml"/><Relationship Id="rId64" Type="http://schemas.openxmlformats.org/officeDocument/2006/relationships/theme" Target="../theme/theme2.xml"/><Relationship Id="rId8" Type="http://schemas.openxmlformats.org/officeDocument/2006/relationships/slideLayout" Target="../slideLayouts/slideLayout28.xml"/><Relationship Id="rId51" Type="http://schemas.openxmlformats.org/officeDocument/2006/relationships/slideLayout" Target="../slideLayouts/slideLayout71.xml"/><Relationship Id="rId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45.xml"/><Relationship Id="rId33" Type="http://schemas.openxmlformats.org/officeDocument/2006/relationships/slideLayout" Target="../slideLayouts/slideLayout53.xml"/><Relationship Id="rId38" Type="http://schemas.openxmlformats.org/officeDocument/2006/relationships/slideLayout" Target="../slideLayouts/slideLayout58.xml"/><Relationship Id="rId46" Type="http://schemas.openxmlformats.org/officeDocument/2006/relationships/slideLayout" Target="../slideLayouts/slideLayout66.xml"/><Relationship Id="rId59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753" r:id="rId2"/>
    <p:sldLayoutId id="2147483752" r:id="rId3"/>
    <p:sldLayoutId id="2147483751" r:id="rId4"/>
    <p:sldLayoutId id="2147483750" r:id="rId5"/>
    <p:sldLayoutId id="2147483749" r:id="rId6"/>
    <p:sldLayoutId id="2147483748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754" r:id="rId13"/>
    <p:sldLayoutId id="2147483737" r:id="rId14"/>
    <p:sldLayoutId id="2147483733" r:id="rId15"/>
    <p:sldLayoutId id="2147483657" r:id="rId16"/>
    <p:sldLayoutId id="2147483658" r:id="rId17"/>
    <p:sldLayoutId id="2147483659" r:id="rId18"/>
    <p:sldLayoutId id="2147483660" r:id="rId19"/>
    <p:sldLayoutId id="2147483661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5"/>
              <a:buFont typeface="Calibri"/>
              <a:buNone/>
              <a:defRPr sz="58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99427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5"/>
              <a:buFont typeface="Arial"/>
              <a:buChar char="•"/>
              <a:defRPr sz="42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65772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5"/>
              <a:buFont typeface="Arial"/>
              <a:buChar char="–"/>
              <a:defRPr sz="373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–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»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782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5"/>
              <a:buFont typeface="Arial"/>
              <a:buChar char="•"/>
              <a:defRPr sz="26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756" r:id="rId2"/>
    <p:sldLayoutId id="2147483747" r:id="rId3"/>
    <p:sldLayoutId id="2147483746" r:id="rId4"/>
    <p:sldLayoutId id="2147483745" r:id="rId5"/>
    <p:sldLayoutId id="2147483744" r:id="rId6"/>
    <p:sldLayoutId id="2147483743" r:id="rId7"/>
    <p:sldLayoutId id="2147483742" r:id="rId8"/>
    <p:sldLayoutId id="2147483741" r:id="rId9"/>
    <p:sldLayoutId id="2147483740" r:id="rId10"/>
    <p:sldLayoutId id="2147483739" r:id="rId11"/>
    <p:sldLayoutId id="2147483738" r:id="rId12"/>
    <p:sldLayoutId id="2147483736" r:id="rId13"/>
    <p:sldLayoutId id="2147483735" r:id="rId14"/>
    <p:sldLayoutId id="2147483734" r:id="rId15"/>
    <p:sldLayoutId id="2147483732" r:id="rId16"/>
    <p:sldLayoutId id="2147483731" r:id="rId17"/>
    <p:sldLayoutId id="2147483730" r:id="rId18"/>
    <p:sldLayoutId id="2147483729" r:id="rId19"/>
    <p:sldLayoutId id="2147483728" r:id="rId20"/>
    <p:sldLayoutId id="2147483727" r:id="rId21"/>
    <p:sldLayoutId id="2147483726" r:id="rId22"/>
    <p:sldLayoutId id="2147483725" r:id="rId23"/>
    <p:sldLayoutId id="2147483724" r:id="rId24"/>
    <p:sldLayoutId id="2147483723" r:id="rId25"/>
    <p:sldLayoutId id="2147483722" r:id="rId26"/>
    <p:sldLayoutId id="2147483721" r:id="rId27"/>
    <p:sldLayoutId id="2147483720" r:id="rId28"/>
    <p:sldLayoutId id="2147483719" r:id="rId29"/>
    <p:sldLayoutId id="2147483718" r:id="rId30"/>
    <p:sldLayoutId id="2147483717" r:id="rId31"/>
    <p:sldLayoutId id="2147483716" r:id="rId32"/>
    <p:sldLayoutId id="2147483715" r:id="rId33"/>
    <p:sldLayoutId id="2147483714" r:id="rId34"/>
    <p:sldLayoutId id="2147483713" r:id="rId35"/>
    <p:sldLayoutId id="2147483712" r:id="rId36"/>
    <p:sldLayoutId id="2147483711" r:id="rId37"/>
    <p:sldLayoutId id="2147483710" r:id="rId38"/>
    <p:sldLayoutId id="2147483709" r:id="rId39"/>
    <p:sldLayoutId id="2147483708" r:id="rId40"/>
    <p:sldLayoutId id="2147483707" r:id="rId41"/>
    <p:sldLayoutId id="2147483706" r:id="rId42"/>
    <p:sldLayoutId id="2147483705" r:id="rId43"/>
    <p:sldLayoutId id="2147483704" r:id="rId44"/>
    <p:sldLayoutId id="2147483703" r:id="rId45"/>
    <p:sldLayoutId id="2147483702" r:id="rId46"/>
    <p:sldLayoutId id="2147483701" r:id="rId47"/>
    <p:sldLayoutId id="2147483700" r:id="rId48"/>
    <p:sldLayoutId id="2147483699" r:id="rId49"/>
    <p:sldLayoutId id="2147483698" r:id="rId50"/>
    <p:sldLayoutId id="2147483697" r:id="rId51"/>
    <p:sldLayoutId id="2147483696" r:id="rId52"/>
    <p:sldLayoutId id="2147483667" r:id="rId53"/>
    <p:sldLayoutId id="2147483668" r:id="rId54"/>
    <p:sldLayoutId id="2147483669" r:id="rId55"/>
    <p:sldLayoutId id="2147483670" r:id="rId56"/>
    <p:sldLayoutId id="2147483671" r:id="rId57"/>
    <p:sldLayoutId id="2147483672" r:id="rId58"/>
    <p:sldLayoutId id="2147483673" r:id="rId59"/>
    <p:sldLayoutId id="2147483674" r:id="rId60"/>
    <p:sldLayoutId id="2147483755" r:id="rId61"/>
    <p:sldLayoutId id="2147483758" r:id="rId62"/>
    <p:sldLayoutId id="2147483757" r:id="rId6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13.gif"/><Relationship Id="rId3" Type="http://schemas.microsoft.com/office/2007/relationships/media" Target="../media/media2.mp3"/><Relationship Id="rId7" Type="http://schemas.openxmlformats.org/officeDocument/2006/relationships/slideLayout" Target="../slideLayouts/slideLayout81.xml"/><Relationship Id="rId12" Type="http://schemas.openxmlformats.org/officeDocument/2006/relationships/image" Target="../media/image23.png"/><Relationship Id="rId17" Type="http://schemas.openxmlformats.org/officeDocument/2006/relationships/image" Target="../media/image17.gif"/><Relationship Id="rId2" Type="http://schemas.microsoft.com/office/2007/relationships/media" Target="../media/media1.mp3"/><Relationship Id="rId16" Type="http://schemas.openxmlformats.org/officeDocument/2006/relationships/image" Target="../media/image16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22.png"/><Relationship Id="rId5" Type="http://schemas.microsoft.com/office/2007/relationships/media" Target="../media/media3.mp3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audio" Target="../media/media2.mp3"/><Relationship Id="rId9" Type="http://schemas.openxmlformats.org/officeDocument/2006/relationships/audio" Target="../media/audio3.wav"/><Relationship Id="rId14" Type="http://schemas.openxmlformats.org/officeDocument/2006/relationships/image" Target="../media/image14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25.png"/><Relationship Id="rId18" Type="http://schemas.openxmlformats.org/officeDocument/2006/relationships/image" Target="../media/image17.gif"/><Relationship Id="rId3" Type="http://schemas.microsoft.com/office/2007/relationships/media" Target="../media/media2.mp3"/><Relationship Id="rId7" Type="http://schemas.openxmlformats.org/officeDocument/2006/relationships/slideLayout" Target="../slideLayouts/slideLayout81.xml"/><Relationship Id="rId12" Type="http://schemas.openxmlformats.org/officeDocument/2006/relationships/image" Target="../media/image24.png"/><Relationship Id="rId17" Type="http://schemas.openxmlformats.org/officeDocument/2006/relationships/image" Target="../media/image16.png"/><Relationship Id="rId2" Type="http://schemas.microsoft.com/office/2007/relationships/media" Target="../media/media1.mp3"/><Relationship Id="rId16" Type="http://schemas.openxmlformats.org/officeDocument/2006/relationships/image" Target="../media/image15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10.png"/><Relationship Id="rId5" Type="http://schemas.microsoft.com/office/2007/relationships/media" Target="../media/media3.mp3"/><Relationship Id="rId15" Type="http://schemas.openxmlformats.org/officeDocument/2006/relationships/image" Target="../media/image14.gif"/><Relationship Id="rId10" Type="http://schemas.openxmlformats.org/officeDocument/2006/relationships/audio" Target="../media/audio3.wav"/><Relationship Id="rId4" Type="http://schemas.openxmlformats.org/officeDocument/2006/relationships/audio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9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microsoft.com/office/2007/relationships/media" Target="../media/media1.mp3"/><Relationship Id="rId16" Type="http://schemas.openxmlformats.org/officeDocument/2006/relationships/image" Target="../media/image14.gif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audio" Target="../media/audio2.wav"/><Relationship Id="rId5" Type="http://schemas.microsoft.com/office/2007/relationships/media" Target="../media/media3.mp3"/><Relationship Id="rId15" Type="http://schemas.openxmlformats.org/officeDocument/2006/relationships/image" Target="../media/image13.gif"/><Relationship Id="rId10" Type="http://schemas.openxmlformats.org/officeDocument/2006/relationships/audio" Target="../media/audio1.wav"/><Relationship Id="rId19" Type="http://schemas.openxmlformats.org/officeDocument/2006/relationships/image" Target="../media/image17.gif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18.png"/><Relationship Id="rId18" Type="http://schemas.openxmlformats.org/officeDocument/2006/relationships/image" Target="../media/image17.gif"/><Relationship Id="rId3" Type="http://schemas.microsoft.com/office/2007/relationships/media" Target="../media/media2.mp3"/><Relationship Id="rId7" Type="http://schemas.openxmlformats.org/officeDocument/2006/relationships/slideLayout" Target="../slideLayouts/slideLayout81.xml"/><Relationship Id="rId12" Type="http://schemas.openxmlformats.org/officeDocument/2006/relationships/image" Target="../media/image12.png"/><Relationship Id="rId17" Type="http://schemas.openxmlformats.org/officeDocument/2006/relationships/image" Target="../media/image16.png"/><Relationship Id="rId2" Type="http://schemas.microsoft.com/office/2007/relationships/media" Target="../media/media1.mp3"/><Relationship Id="rId16" Type="http://schemas.openxmlformats.org/officeDocument/2006/relationships/image" Target="../media/image15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10.png"/><Relationship Id="rId5" Type="http://schemas.microsoft.com/office/2007/relationships/media" Target="../media/media3.mp3"/><Relationship Id="rId15" Type="http://schemas.openxmlformats.org/officeDocument/2006/relationships/image" Target="../media/image14.gif"/><Relationship Id="rId10" Type="http://schemas.openxmlformats.org/officeDocument/2006/relationships/audio" Target="../media/audio3.wav"/><Relationship Id="rId4" Type="http://schemas.openxmlformats.org/officeDocument/2006/relationships/audio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13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20.png"/><Relationship Id="rId18" Type="http://schemas.openxmlformats.org/officeDocument/2006/relationships/image" Target="../media/image17.gif"/><Relationship Id="rId3" Type="http://schemas.microsoft.com/office/2007/relationships/media" Target="../media/media2.mp3"/><Relationship Id="rId7" Type="http://schemas.openxmlformats.org/officeDocument/2006/relationships/slideLayout" Target="../slideLayouts/slideLayout81.xml"/><Relationship Id="rId12" Type="http://schemas.openxmlformats.org/officeDocument/2006/relationships/image" Target="../media/image19.png"/><Relationship Id="rId17" Type="http://schemas.openxmlformats.org/officeDocument/2006/relationships/image" Target="../media/image16.png"/><Relationship Id="rId2" Type="http://schemas.microsoft.com/office/2007/relationships/media" Target="../media/media1.mp3"/><Relationship Id="rId16" Type="http://schemas.openxmlformats.org/officeDocument/2006/relationships/image" Target="../media/image15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10.png"/><Relationship Id="rId5" Type="http://schemas.microsoft.com/office/2007/relationships/media" Target="../media/media3.mp3"/><Relationship Id="rId15" Type="http://schemas.openxmlformats.org/officeDocument/2006/relationships/image" Target="../media/image14.gif"/><Relationship Id="rId10" Type="http://schemas.openxmlformats.org/officeDocument/2006/relationships/audio" Target="../media/audio3.wav"/><Relationship Id="rId4" Type="http://schemas.openxmlformats.org/officeDocument/2006/relationships/audio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image" Target="../media/image13.gif"/><Relationship Id="rId3" Type="http://schemas.microsoft.com/office/2007/relationships/media" Target="../media/media2.mp3"/><Relationship Id="rId7" Type="http://schemas.openxmlformats.org/officeDocument/2006/relationships/slideLayout" Target="../slideLayouts/slideLayout81.xml"/><Relationship Id="rId12" Type="http://schemas.openxmlformats.org/officeDocument/2006/relationships/image" Target="../media/image21.png"/><Relationship Id="rId17" Type="http://schemas.openxmlformats.org/officeDocument/2006/relationships/image" Target="../media/image17.gif"/><Relationship Id="rId2" Type="http://schemas.microsoft.com/office/2007/relationships/media" Target="../media/media1.mp3"/><Relationship Id="rId16" Type="http://schemas.openxmlformats.org/officeDocument/2006/relationships/image" Target="../media/image16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11.png"/><Relationship Id="rId5" Type="http://schemas.microsoft.com/office/2007/relationships/media" Target="../media/media3.mp3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audio" Target="../media/media2.mp3"/><Relationship Id="rId9" Type="http://schemas.openxmlformats.org/officeDocument/2006/relationships/audio" Target="../media/audio3.wav"/><Relationship Id="rId1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006A6B-F061-4B7C-9C02-7260393BAD96}"/>
              </a:ext>
            </a:extLst>
          </p:cNvPr>
          <p:cNvSpPr/>
          <p:nvPr/>
        </p:nvSpPr>
        <p:spPr>
          <a:xfrm>
            <a:off x="9677389" y="204881"/>
            <a:ext cx="14814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TOÁN</a:t>
            </a: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49CEBD2-B1D4-4A11-88CF-5CA9B4E5F0E4}"/>
              </a:ext>
            </a:extLst>
          </p:cNvPr>
          <p:cNvSpPr/>
          <p:nvPr/>
        </p:nvSpPr>
        <p:spPr>
          <a:xfrm>
            <a:off x="10299171" y="702892"/>
            <a:ext cx="8402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Tập</a:t>
            </a:r>
            <a:r>
              <a:rPr 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</a:t>
            </a:r>
          </a:p>
        </p:txBody>
      </p:sp>
      <p:sp>
        <p:nvSpPr>
          <p:cNvPr id="6" name="Google Shape;290;p7">
            <a:extLst>
              <a:ext uri="{FF2B5EF4-FFF2-40B4-BE49-F238E27FC236}">
                <a16:creationId xmlns:a16="http://schemas.microsoft.com/office/drawing/2014/main" id="{C35BD6D9-D483-408A-940A-0484BAC22197}"/>
              </a:ext>
            </a:extLst>
          </p:cNvPr>
          <p:cNvSpPr txBox="1"/>
          <p:nvPr/>
        </p:nvSpPr>
        <p:spPr>
          <a:xfrm>
            <a:off x="318052" y="1813365"/>
            <a:ext cx="11555896" cy="2508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i="0" u="none" strike="noStrike">
                <a:ln w="22225">
                  <a:noFill/>
                  <a:prstDash val="solid"/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Tuần 10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i="0" u="none" strike="noStrike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Bài </a:t>
            </a:r>
            <a:r>
              <a:rPr lang="en-US" sz="4400" b="1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29</a:t>
            </a:r>
            <a:r>
              <a:rPr lang="en-US" sz="4400" b="1" i="0" u="none" strike="noStrike">
                <a:ln w="22225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: </a:t>
            </a:r>
            <a:r>
              <a:rPr 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Phép cộng (có nhớ)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ea typeface="Calibri" panose="020F0502020204030204" pitchFamily="34" charset="0"/>
              </a:rPr>
              <a:t>trong phạm vi 100 (tiếp theo) - (tiết 2)</a:t>
            </a:r>
            <a:endParaRPr lang="en-US" sz="4400" b="1" spc="100" dirty="0">
              <a:ln w="22225">
                <a:noFill/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396" y="2067225"/>
            <a:ext cx="1156947" cy="2483499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397" y="2066751"/>
            <a:ext cx="1154105" cy="2484363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2783194" y="1686779"/>
            <a:ext cx="7316946" cy="4624457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288644" y="3575638"/>
            <a:ext cx="528120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WRONG</a:t>
            </a:r>
            <a:r>
              <a:rPr lang="en-US" b="1">
                <a:solidFill>
                  <a:srgbClr val="002060"/>
                </a:solidFill>
              </a:rPr>
              <a:t>/SAI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RIGHT</a:t>
            </a:r>
            <a:r>
              <a:rPr lang="en-US" b="1">
                <a:solidFill>
                  <a:srgbClr val="002060"/>
                </a:solidFill>
              </a:rPr>
              <a:t>/ĐÚNG</a:t>
            </a:r>
          </a:p>
        </p:txBody>
      </p:sp>
      <p:pic>
        <p:nvPicPr>
          <p:cNvPr id="4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86799F78-DFD1-487F-B5DF-7BBE6D5843E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5539402"/>
            <a:ext cx="609600" cy="6096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D2DE3D63-1084-4B6D-BCA6-3B2FB6CA3D27}"/>
              </a:ext>
            </a:extLst>
          </p:cNvPr>
          <p:cNvGrpSpPr/>
          <p:nvPr/>
        </p:nvGrpSpPr>
        <p:grpSpPr>
          <a:xfrm>
            <a:off x="5486400" y="49336"/>
            <a:ext cx="1543760" cy="2079059"/>
            <a:chOff x="5486400" y="49336"/>
            <a:chExt cx="1543760" cy="2079059"/>
          </a:xfrm>
        </p:grpSpPr>
        <p:sp>
          <p:nvSpPr>
            <p:cNvPr id="16" name="Speech Bubble: Rectangle 15">
              <a:extLst>
                <a:ext uri="{FF2B5EF4-FFF2-40B4-BE49-F238E27FC236}">
                  <a16:creationId xmlns:a16="http://schemas.microsoft.com/office/drawing/2014/main" id="{211B33DA-DA88-48F7-A035-0E0F07D7C47D}"/>
                </a:ext>
              </a:extLst>
            </p:cNvPr>
            <p:cNvSpPr/>
            <p:nvPr/>
          </p:nvSpPr>
          <p:spPr>
            <a:xfrm>
              <a:off x="5486400" y="49336"/>
              <a:ext cx="1543760" cy="2079059"/>
            </a:xfrm>
            <a:prstGeom prst="wedgeRectCallout">
              <a:avLst>
                <a:gd name="adj1" fmla="val -49306"/>
                <a:gd name="adj2" fmla="val 77708"/>
              </a:avLst>
            </a:prstGeom>
            <a:solidFill>
              <a:schemeClr val="bg1">
                <a:alpha val="75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1133BF5-6EC5-4753-B7BC-4E84E04FDBAF}"/>
                </a:ext>
              </a:extLst>
            </p:cNvPr>
            <p:cNvGrpSpPr/>
            <p:nvPr/>
          </p:nvGrpSpPr>
          <p:grpSpPr>
            <a:xfrm>
              <a:off x="5677730" y="321598"/>
              <a:ext cx="987121" cy="1534533"/>
              <a:chOff x="5794563" y="2723976"/>
              <a:chExt cx="987121" cy="1534533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B54DB10-4F0B-4CB2-BCF3-FD60B7D45B4B}"/>
                  </a:ext>
                </a:extLst>
              </p:cNvPr>
              <p:cNvSpPr txBox="1"/>
              <p:nvPr/>
            </p:nvSpPr>
            <p:spPr>
              <a:xfrm>
                <a:off x="6027082" y="2723976"/>
                <a:ext cx="754602" cy="9541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bg2"/>
                    </a:solidFill>
                  </a:rPr>
                  <a:t>5 6</a:t>
                </a:r>
              </a:p>
              <a:p>
                <a:r>
                  <a:rPr lang="en-US" sz="2800" b="1" dirty="0">
                    <a:solidFill>
                      <a:schemeClr val="bg2"/>
                    </a:solidFill>
                  </a:rPr>
                  <a:t>   7</a:t>
                </a:r>
              </a:p>
            </p:txBody>
          </p: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8D783EDD-06FD-423C-8C68-2EDACFC825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19801" y="3658319"/>
                <a:ext cx="846667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6BE8BDB-4297-4C85-A474-D929F36D2C13}"/>
                  </a:ext>
                </a:extLst>
              </p:cNvPr>
              <p:cNvSpPr txBox="1"/>
              <p:nvPr/>
            </p:nvSpPr>
            <p:spPr>
              <a:xfrm>
                <a:off x="5794563" y="3132015"/>
                <a:ext cx="346689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chemeClr val="bg2"/>
                    </a:solidFill>
                    <a:latin typeface="+mn-lt"/>
                  </a:rPr>
                  <a:t>+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A7478DF-990A-43E3-B7A2-98C0A8BB6BE4}"/>
                  </a:ext>
                </a:extLst>
              </p:cNvPr>
              <p:cNvSpPr txBox="1"/>
              <p:nvPr/>
            </p:nvSpPr>
            <p:spPr>
              <a:xfrm>
                <a:off x="6023043" y="3735289"/>
                <a:ext cx="758289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bg2">
                        <a:lumMod val="75000"/>
                      </a:schemeClr>
                    </a:solidFill>
                  </a:rPr>
                  <a:t>6</a:t>
                </a:r>
                <a:r>
                  <a:rPr lang="en-US" sz="2800" b="1" dirty="0">
                    <a:solidFill>
                      <a:srgbClr val="FF0000"/>
                    </a:solidFill>
                  </a:rPr>
                  <a:t> </a:t>
                </a:r>
                <a:r>
                  <a:rPr lang="en-US" sz="2800" b="1" dirty="0">
                    <a:solidFill>
                      <a:schemeClr val="bg2"/>
                    </a:solidFill>
                  </a:rPr>
                  <a:t>6</a:t>
                </a:r>
              </a:p>
            </p:txBody>
          </p:sp>
        </p:grp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50791968-EAE4-4621-B197-2260AE5A2829}"/>
                </a:ext>
              </a:extLst>
            </p:cNvPr>
            <p:cNvSpPr/>
            <p:nvPr/>
          </p:nvSpPr>
          <p:spPr>
            <a:xfrm>
              <a:off x="6260275" y="356264"/>
              <a:ext cx="370765" cy="381000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rgbClr val="FF0000"/>
                  </a:solidFill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8023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59259E-6 L 0.15651 0.02639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649"/>
                            </p:stCondLst>
                            <p:childTnLst>
                              <p:par>
                                <p:cTn id="7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6" grpId="0"/>
      <p:bldP spid="26" grpId="1"/>
      <p:bldP spid="26" grpId="2"/>
      <p:bldP spid="14" grpId="0" animBg="1"/>
      <p:bldP spid="14" grpId="1" animBg="1"/>
      <p:bldP spid="27" grpId="0" animBg="1"/>
      <p:bldP spid="2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5318" y="2023746"/>
            <a:ext cx="1528133" cy="2526098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5320" y="2032118"/>
            <a:ext cx="1524380" cy="2517726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2783194" y="1686779"/>
            <a:ext cx="7316946" cy="4624457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4054326" y="374506"/>
            <a:ext cx="5515524" cy="1173546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+ 58 = ?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288645" y="3645064"/>
            <a:ext cx="528120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64</a:t>
            </a:r>
            <a:endParaRPr lang="en-US" sz="40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WRONG</a:t>
            </a:r>
            <a:r>
              <a:rPr lang="en-US" b="1">
                <a:solidFill>
                  <a:srgbClr val="002060"/>
                </a:solidFill>
              </a:rPr>
              <a:t>/SAI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RIGHT</a:t>
            </a:r>
            <a:r>
              <a:rPr lang="en-US" b="1">
                <a:solidFill>
                  <a:srgbClr val="002060"/>
                </a:solidFill>
              </a:rPr>
              <a:t>/ĐÚNG</a:t>
            </a:r>
          </a:p>
        </p:txBody>
      </p:sp>
      <p:pic>
        <p:nvPicPr>
          <p:cNvPr id="4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BE9BCEE7-8267-4B99-B1AC-EBAB9F54FDE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55394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57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0.15651 0.02639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26" grpId="0"/>
      <p:bldP spid="26" grpId="1"/>
      <p:bldP spid="26" grpId="2"/>
      <p:bldP spid="14" grpId="0" animBg="1"/>
      <p:bldP spid="14" grpId="1" animBg="1"/>
      <p:bldP spid="27" grpId="0" animBg="1"/>
      <p:bldP spid="2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844412-F83F-4451-B59E-B7A15DF55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232217"/>
            <a:ext cx="11506200" cy="63935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453D94-F8CB-485B-B2FA-40FF6754D10B}"/>
              </a:ext>
            </a:extLst>
          </p:cNvPr>
          <p:cNvSpPr txBox="1"/>
          <p:nvPr/>
        </p:nvSpPr>
        <p:spPr>
          <a:xfrm>
            <a:off x="2830985" y="3304435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học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hôm</a:t>
            </a:r>
            <a:r>
              <a:rPr lang="en-US" sz="3600" b="1" dirty="0">
                <a:solidFill>
                  <a:srgbClr val="FFFF00"/>
                </a:solidFill>
              </a:rPr>
              <a:t> nay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biết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thêm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được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D3F467-6705-4C18-9FD1-748EC63802DD}"/>
              </a:ext>
            </a:extLst>
          </p:cNvPr>
          <p:cNvSpPr txBox="1"/>
          <p:nvPr/>
        </p:nvSpPr>
        <p:spPr>
          <a:xfrm>
            <a:off x="2981987" y="3245711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Để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có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làm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tốt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các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tập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trên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nhắn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bạn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50421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94EDB5-1BC7-4F19-A2D1-C2E62AFD38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59709" y="617203"/>
            <a:ext cx="9368472" cy="5804463"/>
          </a:xfrm>
          <a:prstGeom prst="rect">
            <a:avLst/>
          </a:prstGeom>
        </p:spPr>
      </p:pic>
      <p:sp>
        <p:nvSpPr>
          <p:cNvPr id="4" name="Google Shape;290;p7">
            <a:extLst>
              <a:ext uri="{FF2B5EF4-FFF2-40B4-BE49-F238E27FC236}">
                <a16:creationId xmlns:a16="http://schemas.microsoft.com/office/drawing/2014/main" id="{7FAE714E-1DA0-475C-BA46-0650FFEE99E3}"/>
              </a:ext>
            </a:extLst>
          </p:cNvPr>
          <p:cNvSpPr txBox="1"/>
          <p:nvPr/>
        </p:nvSpPr>
        <p:spPr>
          <a:xfrm>
            <a:off x="3273878" y="2150659"/>
            <a:ext cx="5455657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DẶN DÒ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24971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9222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"/>
          <p:cNvSpPr txBox="1"/>
          <p:nvPr/>
        </p:nvSpPr>
        <p:spPr>
          <a:xfrm>
            <a:off x="4079214" y="2714117"/>
            <a:ext cx="3563071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KHỞI ĐỘNG</a:t>
            </a:r>
            <a:endParaRPr sz="4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89;p2">
            <a:extLst>
              <a:ext uri="{FF2B5EF4-FFF2-40B4-BE49-F238E27FC236}">
                <a16:creationId xmlns:a16="http://schemas.microsoft.com/office/drawing/2014/main" id="{20E36917-AAC6-4FAF-AFD9-CAB055730171}"/>
              </a:ext>
            </a:extLst>
          </p:cNvPr>
          <p:cNvSpPr txBox="1"/>
          <p:nvPr/>
        </p:nvSpPr>
        <p:spPr>
          <a:xfrm>
            <a:off x="2419927" y="3596190"/>
            <a:ext cx="7352145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i="0" u="none" strike="noStrik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TRÒ CHƠI TRUYỀN ĐIỆN</a:t>
            </a:r>
            <a:endParaRPr sz="4400" b="1" i="0" u="none" strike="noStrike" dirty="0">
              <a:ln w="22225">
                <a:solidFill>
                  <a:schemeClr val="accent2"/>
                </a:solidFill>
                <a:prstDash val="solid"/>
              </a:ln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290;p7"/>
          <p:cNvSpPr txBox="1"/>
          <p:nvPr/>
        </p:nvSpPr>
        <p:spPr>
          <a:xfrm>
            <a:off x="2978338" y="2343824"/>
            <a:ext cx="8855721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LUYỆN TẬP THỰC HÀNH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39156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42FA21-3583-446B-9E2E-E1B70FF859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02702"/>
          </a:xfrm>
          <a:prstGeom prst="rect">
            <a:avLst/>
          </a:prstGeom>
        </p:spPr>
      </p:pic>
      <p:sp>
        <p:nvSpPr>
          <p:cNvPr id="38" name="Flowchart: Document 8">
            <a:extLst>
              <a:ext uri="{FF2B5EF4-FFF2-40B4-BE49-F238E27FC236}">
                <a16:creationId xmlns:a16="http://schemas.microsoft.com/office/drawing/2014/main" id="{D9D4A411-19F3-4057-9E8B-ED91F513744C}"/>
              </a:ext>
            </a:extLst>
          </p:cNvPr>
          <p:cNvSpPr/>
          <p:nvPr/>
        </p:nvSpPr>
        <p:spPr>
          <a:xfrm flipV="1">
            <a:off x="-39753" y="4325539"/>
            <a:ext cx="12231753" cy="2177163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5 w 21605"/>
              <a:gd name="connsiteY0" fmla="*/ 0 h 21324"/>
              <a:gd name="connsiteX1" fmla="*/ 21605 w 21605"/>
              <a:gd name="connsiteY1" fmla="*/ 0 h 21324"/>
              <a:gd name="connsiteX2" fmla="*/ 21605 w 21605"/>
              <a:gd name="connsiteY2" fmla="*/ 17322 h 21324"/>
              <a:gd name="connsiteX3" fmla="*/ 5 w 21605"/>
              <a:gd name="connsiteY3" fmla="*/ 20172 h 21324"/>
              <a:gd name="connsiteX4" fmla="*/ 0 w 21605"/>
              <a:gd name="connsiteY4" fmla="*/ 10936 h 21324"/>
              <a:gd name="connsiteX5" fmla="*/ 5 w 21605"/>
              <a:gd name="connsiteY5" fmla="*/ 0 h 21324"/>
              <a:gd name="connsiteX0" fmla="*/ 5 w 21605"/>
              <a:gd name="connsiteY0" fmla="*/ 0 h 19571"/>
              <a:gd name="connsiteX1" fmla="*/ 21605 w 21605"/>
              <a:gd name="connsiteY1" fmla="*/ 0 h 19571"/>
              <a:gd name="connsiteX2" fmla="*/ 21605 w 21605"/>
              <a:gd name="connsiteY2" fmla="*/ 17322 h 19571"/>
              <a:gd name="connsiteX3" fmla="*/ 1991 w 21605"/>
              <a:gd name="connsiteY3" fmla="*/ 18081 h 19571"/>
              <a:gd name="connsiteX4" fmla="*/ 0 w 21605"/>
              <a:gd name="connsiteY4" fmla="*/ 10936 h 19571"/>
              <a:gd name="connsiteX5" fmla="*/ 5 w 21605"/>
              <a:gd name="connsiteY5" fmla="*/ 0 h 19571"/>
              <a:gd name="connsiteX0" fmla="*/ 5 w 21605"/>
              <a:gd name="connsiteY0" fmla="*/ 0 h 19571"/>
              <a:gd name="connsiteX1" fmla="*/ 21605 w 21605"/>
              <a:gd name="connsiteY1" fmla="*/ 0 h 19571"/>
              <a:gd name="connsiteX2" fmla="*/ 21605 w 21605"/>
              <a:gd name="connsiteY2" fmla="*/ 17322 h 19571"/>
              <a:gd name="connsiteX3" fmla="*/ 1991 w 21605"/>
              <a:gd name="connsiteY3" fmla="*/ 18081 h 19571"/>
              <a:gd name="connsiteX4" fmla="*/ 0 w 21605"/>
              <a:gd name="connsiteY4" fmla="*/ 10936 h 19571"/>
              <a:gd name="connsiteX5" fmla="*/ 5 w 21605"/>
              <a:gd name="connsiteY5" fmla="*/ 0 h 19571"/>
              <a:gd name="connsiteX0" fmla="*/ 5 w 21605"/>
              <a:gd name="connsiteY0" fmla="*/ 0 h 20052"/>
              <a:gd name="connsiteX1" fmla="*/ 21605 w 21605"/>
              <a:gd name="connsiteY1" fmla="*/ 0 h 20052"/>
              <a:gd name="connsiteX2" fmla="*/ 21605 w 21605"/>
              <a:gd name="connsiteY2" fmla="*/ 17322 h 20052"/>
              <a:gd name="connsiteX3" fmla="*/ 6365 w 21605"/>
              <a:gd name="connsiteY3" fmla="*/ 20039 h 20052"/>
              <a:gd name="connsiteX4" fmla="*/ 1991 w 21605"/>
              <a:gd name="connsiteY4" fmla="*/ 18081 h 20052"/>
              <a:gd name="connsiteX5" fmla="*/ 0 w 21605"/>
              <a:gd name="connsiteY5" fmla="*/ 10936 h 20052"/>
              <a:gd name="connsiteX6" fmla="*/ 5 w 21605"/>
              <a:gd name="connsiteY6" fmla="*/ 0 h 20052"/>
              <a:gd name="connsiteX0" fmla="*/ 5 w 21605"/>
              <a:gd name="connsiteY0" fmla="*/ 0 h 21520"/>
              <a:gd name="connsiteX1" fmla="*/ 21605 w 21605"/>
              <a:gd name="connsiteY1" fmla="*/ 0 h 21520"/>
              <a:gd name="connsiteX2" fmla="*/ 21605 w 21605"/>
              <a:gd name="connsiteY2" fmla="*/ 17322 h 21520"/>
              <a:gd name="connsiteX3" fmla="*/ 13646 w 21605"/>
              <a:gd name="connsiteY3" fmla="*/ 21515 h 21520"/>
              <a:gd name="connsiteX4" fmla="*/ 1991 w 21605"/>
              <a:gd name="connsiteY4" fmla="*/ 18081 h 21520"/>
              <a:gd name="connsiteX5" fmla="*/ 0 w 21605"/>
              <a:gd name="connsiteY5" fmla="*/ 10936 h 21520"/>
              <a:gd name="connsiteX6" fmla="*/ 5 w 21605"/>
              <a:gd name="connsiteY6" fmla="*/ 0 h 21520"/>
              <a:gd name="connsiteX0" fmla="*/ 5 w 21605"/>
              <a:gd name="connsiteY0" fmla="*/ 0 h 21704"/>
              <a:gd name="connsiteX1" fmla="*/ 21605 w 21605"/>
              <a:gd name="connsiteY1" fmla="*/ 0 h 21704"/>
              <a:gd name="connsiteX2" fmla="*/ 21605 w 21605"/>
              <a:gd name="connsiteY2" fmla="*/ 17322 h 21704"/>
              <a:gd name="connsiteX3" fmla="*/ 13646 w 21605"/>
              <a:gd name="connsiteY3" fmla="*/ 21515 h 21704"/>
              <a:gd name="connsiteX4" fmla="*/ 1991 w 21605"/>
              <a:gd name="connsiteY4" fmla="*/ 18081 h 21704"/>
              <a:gd name="connsiteX5" fmla="*/ 0 w 21605"/>
              <a:gd name="connsiteY5" fmla="*/ 10936 h 21704"/>
              <a:gd name="connsiteX6" fmla="*/ 5 w 21605"/>
              <a:gd name="connsiteY6" fmla="*/ 0 h 21704"/>
              <a:gd name="connsiteX0" fmla="*/ 5 w 21605"/>
              <a:gd name="connsiteY0" fmla="*/ 0 h 22279"/>
              <a:gd name="connsiteX1" fmla="*/ 21605 w 21605"/>
              <a:gd name="connsiteY1" fmla="*/ 0 h 22279"/>
              <a:gd name="connsiteX2" fmla="*/ 21605 w 21605"/>
              <a:gd name="connsiteY2" fmla="*/ 17322 h 22279"/>
              <a:gd name="connsiteX3" fmla="*/ 13646 w 21605"/>
              <a:gd name="connsiteY3" fmla="*/ 21515 h 22279"/>
              <a:gd name="connsiteX4" fmla="*/ 9148 w 21605"/>
              <a:gd name="connsiteY4" fmla="*/ 22007 h 22279"/>
              <a:gd name="connsiteX5" fmla="*/ 1991 w 21605"/>
              <a:gd name="connsiteY5" fmla="*/ 18081 h 22279"/>
              <a:gd name="connsiteX6" fmla="*/ 0 w 21605"/>
              <a:gd name="connsiteY6" fmla="*/ 10936 h 22279"/>
              <a:gd name="connsiteX7" fmla="*/ 5 w 21605"/>
              <a:gd name="connsiteY7" fmla="*/ 0 h 22279"/>
              <a:gd name="connsiteX0" fmla="*/ 5 w 21605"/>
              <a:gd name="connsiteY0" fmla="*/ 0 h 22791"/>
              <a:gd name="connsiteX1" fmla="*/ 21605 w 21605"/>
              <a:gd name="connsiteY1" fmla="*/ 0 h 22791"/>
              <a:gd name="connsiteX2" fmla="*/ 21605 w 21605"/>
              <a:gd name="connsiteY2" fmla="*/ 17322 h 22791"/>
              <a:gd name="connsiteX3" fmla="*/ 13731 w 21605"/>
              <a:gd name="connsiteY3" fmla="*/ 22499 h 22791"/>
              <a:gd name="connsiteX4" fmla="*/ 9148 w 21605"/>
              <a:gd name="connsiteY4" fmla="*/ 22007 h 22791"/>
              <a:gd name="connsiteX5" fmla="*/ 1991 w 21605"/>
              <a:gd name="connsiteY5" fmla="*/ 18081 h 22791"/>
              <a:gd name="connsiteX6" fmla="*/ 0 w 21605"/>
              <a:gd name="connsiteY6" fmla="*/ 10936 h 22791"/>
              <a:gd name="connsiteX7" fmla="*/ 5 w 21605"/>
              <a:gd name="connsiteY7" fmla="*/ 0 h 22791"/>
              <a:gd name="connsiteX0" fmla="*/ 5 w 21605"/>
              <a:gd name="connsiteY0" fmla="*/ 0 h 22791"/>
              <a:gd name="connsiteX1" fmla="*/ 21605 w 21605"/>
              <a:gd name="connsiteY1" fmla="*/ 0 h 22791"/>
              <a:gd name="connsiteX2" fmla="*/ 21605 w 21605"/>
              <a:gd name="connsiteY2" fmla="*/ 17322 h 22791"/>
              <a:gd name="connsiteX3" fmla="*/ 13731 w 21605"/>
              <a:gd name="connsiteY3" fmla="*/ 22499 h 22791"/>
              <a:gd name="connsiteX4" fmla="*/ 9148 w 21605"/>
              <a:gd name="connsiteY4" fmla="*/ 22007 h 22791"/>
              <a:gd name="connsiteX5" fmla="*/ 2212 w 21605"/>
              <a:gd name="connsiteY5" fmla="*/ 17343 h 22791"/>
              <a:gd name="connsiteX6" fmla="*/ 0 w 21605"/>
              <a:gd name="connsiteY6" fmla="*/ 10936 h 22791"/>
              <a:gd name="connsiteX7" fmla="*/ 5 w 21605"/>
              <a:gd name="connsiteY7" fmla="*/ 0 h 22791"/>
              <a:gd name="connsiteX0" fmla="*/ 5 w 21605"/>
              <a:gd name="connsiteY0" fmla="*/ 0 h 23559"/>
              <a:gd name="connsiteX1" fmla="*/ 21605 w 21605"/>
              <a:gd name="connsiteY1" fmla="*/ 0 h 23559"/>
              <a:gd name="connsiteX2" fmla="*/ 21605 w 21605"/>
              <a:gd name="connsiteY2" fmla="*/ 17322 h 23559"/>
              <a:gd name="connsiteX3" fmla="*/ 13731 w 21605"/>
              <a:gd name="connsiteY3" fmla="*/ 22499 h 23559"/>
              <a:gd name="connsiteX4" fmla="*/ 9182 w 21605"/>
              <a:gd name="connsiteY4" fmla="*/ 23360 h 23559"/>
              <a:gd name="connsiteX5" fmla="*/ 2212 w 21605"/>
              <a:gd name="connsiteY5" fmla="*/ 17343 h 23559"/>
              <a:gd name="connsiteX6" fmla="*/ 0 w 21605"/>
              <a:gd name="connsiteY6" fmla="*/ 10936 h 23559"/>
              <a:gd name="connsiteX7" fmla="*/ 5 w 21605"/>
              <a:gd name="connsiteY7" fmla="*/ 0 h 23559"/>
              <a:gd name="connsiteX0" fmla="*/ 5 w 21605"/>
              <a:gd name="connsiteY0" fmla="*/ 0 h 23821"/>
              <a:gd name="connsiteX1" fmla="*/ 21605 w 21605"/>
              <a:gd name="connsiteY1" fmla="*/ 0 h 23821"/>
              <a:gd name="connsiteX2" fmla="*/ 21605 w 21605"/>
              <a:gd name="connsiteY2" fmla="*/ 17322 h 23821"/>
              <a:gd name="connsiteX3" fmla="*/ 13748 w 21605"/>
              <a:gd name="connsiteY3" fmla="*/ 23360 h 23821"/>
              <a:gd name="connsiteX4" fmla="*/ 9182 w 21605"/>
              <a:gd name="connsiteY4" fmla="*/ 23360 h 23821"/>
              <a:gd name="connsiteX5" fmla="*/ 2212 w 21605"/>
              <a:gd name="connsiteY5" fmla="*/ 17343 h 23821"/>
              <a:gd name="connsiteX6" fmla="*/ 0 w 21605"/>
              <a:gd name="connsiteY6" fmla="*/ 10936 h 23821"/>
              <a:gd name="connsiteX7" fmla="*/ 5 w 21605"/>
              <a:gd name="connsiteY7" fmla="*/ 0 h 23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605" h="23821">
                <a:moveTo>
                  <a:pt x="5" y="0"/>
                </a:moveTo>
                <a:lnTo>
                  <a:pt x="21605" y="0"/>
                </a:lnTo>
                <a:lnTo>
                  <a:pt x="21605" y="17322"/>
                </a:lnTo>
                <a:cubicBezTo>
                  <a:pt x="18754" y="20436"/>
                  <a:pt x="17017" y="23234"/>
                  <a:pt x="13748" y="23360"/>
                </a:cubicBezTo>
                <a:cubicBezTo>
                  <a:pt x="11678" y="24018"/>
                  <a:pt x="11125" y="23932"/>
                  <a:pt x="9182" y="23360"/>
                </a:cubicBezTo>
                <a:cubicBezTo>
                  <a:pt x="7240" y="22788"/>
                  <a:pt x="3742" y="19065"/>
                  <a:pt x="2212" y="17343"/>
                </a:cubicBezTo>
                <a:cubicBezTo>
                  <a:pt x="1571" y="15741"/>
                  <a:pt x="13" y="11308"/>
                  <a:pt x="0" y="10936"/>
                </a:cubicBezTo>
                <a:cubicBezTo>
                  <a:pt x="2" y="7291"/>
                  <a:pt x="3" y="3645"/>
                  <a:pt x="5" y="0"/>
                </a:cubicBezTo>
                <a:close/>
              </a:path>
            </a:pathLst>
          </a:custGeom>
          <a:solidFill>
            <a:srgbClr val="9FC8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D547420-A8C5-40DB-B6DA-57D1E8779389}"/>
              </a:ext>
            </a:extLst>
          </p:cNvPr>
          <p:cNvGrpSpPr/>
          <p:nvPr/>
        </p:nvGrpSpPr>
        <p:grpSpPr>
          <a:xfrm>
            <a:off x="5745367" y="2001672"/>
            <a:ext cx="1545307" cy="2538656"/>
            <a:chOff x="3256962" y="2053487"/>
            <a:chExt cx="1545307" cy="2538656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4921107-C47F-4C60-81EB-533101DCFA76}"/>
                </a:ext>
              </a:extLst>
            </p:cNvPr>
            <p:cNvSpPr/>
            <p:nvPr/>
          </p:nvSpPr>
          <p:spPr>
            <a:xfrm>
              <a:off x="3699279" y="4237288"/>
              <a:ext cx="187256" cy="345847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CAAA65D-906A-4D26-ABAB-36C8E6E8388D}"/>
                </a:ext>
              </a:extLst>
            </p:cNvPr>
            <p:cNvSpPr/>
            <p:nvPr/>
          </p:nvSpPr>
          <p:spPr>
            <a:xfrm>
              <a:off x="4235224" y="4246296"/>
              <a:ext cx="187256" cy="345847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921165CF-0B13-4DBA-A1EF-A6841781A3EF}"/>
                </a:ext>
              </a:extLst>
            </p:cNvPr>
            <p:cNvSpPr/>
            <p:nvPr/>
          </p:nvSpPr>
          <p:spPr>
            <a:xfrm>
              <a:off x="3256962" y="2053487"/>
              <a:ext cx="1545307" cy="2183802"/>
            </a:xfrm>
            <a:prstGeom prst="roundRect">
              <a:avLst/>
            </a:prstGeom>
            <a:ln w="28575"/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EC43D7E-E110-474E-965F-EF84F89FF2A8}"/>
              </a:ext>
            </a:extLst>
          </p:cNvPr>
          <p:cNvGrpSpPr/>
          <p:nvPr/>
        </p:nvGrpSpPr>
        <p:grpSpPr>
          <a:xfrm>
            <a:off x="9181785" y="2220812"/>
            <a:ext cx="1545307" cy="2538656"/>
            <a:chOff x="3256962" y="2053487"/>
            <a:chExt cx="1545307" cy="2538656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3C2722CB-5338-4FA8-92D5-BA3F3E6473C2}"/>
                </a:ext>
              </a:extLst>
            </p:cNvPr>
            <p:cNvSpPr/>
            <p:nvPr/>
          </p:nvSpPr>
          <p:spPr>
            <a:xfrm>
              <a:off x="3699279" y="4237288"/>
              <a:ext cx="187256" cy="345847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7CAE0FEA-9F98-4706-B04A-4618B76949B5}"/>
                </a:ext>
              </a:extLst>
            </p:cNvPr>
            <p:cNvSpPr/>
            <p:nvPr/>
          </p:nvSpPr>
          <p:spPr>
            <a:xfrm>
              <a:off x="4235224" y="4246296"/>
              <a:ext cx="187256" cy="345847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36984535-ED31-4E64-BE71-467C9C2664F9}"/>
                </a:ext>
              </a:extLst>
            </p:cNvPr>
            <p:cNvSpPr/>
            <p:nvPr/>
          </p:nvSpPr>
          <p:spPr>
            <a:xfrm>
              <a:off x="3256962" y="2053487"/>
              <a:ext cx="1545307" cy="2183802"/>
            </a:xfrm>
            <a:prstGeom prst="roundRect">
              <a:avLst/>
            </a:prstGeom>
            <a:ln w="28575"/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CB91056-C00B-4081-9DD5-A87951AE2B23}"/>
              </a:ext>
            </a:extLst>
          </p:cNvPr>
          <p:cNvGrpSpPr/>
          <p:nvPr/>
        </p:nvGrpSpPr>
        <p:grpSpPr>
          <a:xfrm>
            <a:off x="2203937" y="2284087"/>
            <a:ext cx="1545307" cy="2538656"/>
            <a:chOff x="3256962" y="2053487"/>
            <a:chExt cx="1545307" cy="2538656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CC9884AA-BA4E-41AC-AE69-D11CECA9B345}"/>
                </a:ext>
              </a:extLst>
            </p:cNvPr>
            <p:cNvSpPr/>
            <p:nvPr/>
          </p:nvSpPr>
          <p:spPr>
            <a:xfrm>
              <a:off x="3699279" y="4237288"/>
              <a:ext cx="187256" cy="345847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06D0E61B-A589-42FF-94EA-46BDF955078C}"/>
                </a:ext>
              </a:extLst>
            </p:cNvPr>
            <p:cNvSpPr/>
            <p:nvPr/>
          </p:nvSpPr>
          <p:spPr>
            <a:xfrm>
              <a:off x="4235224" y="4246296"/>
              <a:ext cx="187256" cy="345847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82AEF2C7-90FC-4159-ADAE-4641CA3C1244}"/>
                </a:ext>
              </a:extLst>
            </p:cNvPr>
            <p:cNvSpPr/>
            <p:nvPr/>
          </p:nvSpPr>
          <p:spPr>
            <a:xfrm>
              <a:off x="3256962" y="2053487"/>
              <a:ext cx="1545307" cy="2183802"/>
            </a:xfrm>
            <a:prstGeom prst="roundRect">
              <a:avLst/>
            </a:prstGeom>
            <a:ln w="28575"/>
            <a:effectLst>
              <a:glow rad="139700">
                <a:schemeClr val="accent4">
                  <a:satMod val="175000"/>
                  <a:alpha val="40000"/>
                </a:schemeClr>
              </a:glow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BBF1A05-7857-4B13-A889-93F547F2E4A8}"/>
              </a:ext>
            </a:extLst>
          </p:cNvPr>
          <p:cNvGrpSpPr/>
          <p:nvPr/>
        </p:nvGrpSpPr>
        <p:grpSpPr>
          <a:xfrm>
            <a:off x="2072703" y="577513"/>
            <a:ext cx="7742333" cy="947382"/>
            <a:chOff x="-3359380" y="241997"/>
            <a:chExt cx="7605285" cy="1155620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A741D734-4E1C-4315-AC7C-E0E885A6794F}"/>
                </a:ext>
              </a:extLst>
            </p:cNvPr>
            <p:cNvSpPr/>
            <p:nvPr/>
          </p:nvSpPr>
          <p:spPr>
            <a:xfrm>
              <a:off x="-3359380" y="241997"/>
              <a:ext cx="7605285" cy="1155620"/>
            </a:xfrm>
            <a:prstGeom prst="roundRect">
              <a:avLst>
                <a:gd name="adj" fmla="val 49773"/>
              </a:avLst>
            </a:prstGeom>
            <a:solidFill>
              <a:srgbClr val="92D050"/>
            </a:soli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Tìm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chữ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bị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chú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ong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che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khuất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phép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sau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3377098-46BA-4732-A93C-1C8C3F06A8C3}"/>
                </a:ext>
              </a:extLst>
            </p:cNvPr>
            <p:cNvSpPr/>
            <p:nvPr/>
          </p:nvSpPr>
          <p:spPr>
            <a:xfrm>
              <a:off x="-3290554" y="490467"/>
              <a:ext cx="505791" cy="634347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rgbClr val="0070C0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C00000"/>
                  </a:solidFill>
                  <a:latin typeface="UTM Avo" panose="02040603050506020204" pitchFamily="18" charset="0"/>
                </a:rPr>
                <a:t>3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0C115F8-0DD3-4514-BFC5-13BAE10FEC2C}"/>
              </a:ext>
            </a:extLst>
          </p:cNvPr>
          <p:cNvGrpSpPr/>
          <p:nvPr/>
        </p:nvGrpSpPr>
        <p:grpSpPr>
          <a:xfrm>
            <a:off x="2437609" y="2476197"/>
            <a:ext cx="1031587" cy="1651717"/>
            <a:chOff x="2316386" y="2073279"/>
            <a:chExt cx="1031587" cy="165171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A92D406-BD2F-43A8-98A7-FACB7F60EC1B}"/>
                </a:ext>
              </a:extLst>
            </p:cNvPr>
            <p:cNvSpPr txBox="1"/>
            <p:nvPr/>
          </p:nvSpPr>
          <p:spPr>
            <a:xfrm>
              <a:off x="2593371" y="2073279"/>
              <a:ext cx="75460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00FF"/>
                  </a:solidFill>
                </a:rPr>
                <a:t>3 6</a:t>
              </a:r>
            </a:p>
            <a:p>
              <a:r>
                <a:rPr lang="en-US" sz="3200" b="1" dirty="0">
                  <a:solidFill>
                    <a:srgbClr val="0000FF"/>
                  </a:solidFill>
                </a:rPr>
                <a:t>   7</a:t>
              </a: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8D00D690-3A4A-47F3-BC42-9A2A67538A06}"/>
                </a:ext>
              </a:extLst>
            </p:cNvPr>
            <p:cNvCxnSpPr/>
            <p:nvPr/>
          </p:nvCxnSpPr>
          <p:spPr>
            <a:xfrm>
              <a:off x="2432035" y="3130525"/>
              <a:ext cx="846667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7E5B254-FCF3-4176-AC13-03720E4F2A1C}"/>
                </a:ext>
              </a:extLst>
            </p:cNvPr>
            <p:cNvSpPr txBox="1"/>
            <p:nvPr/>
          </p:nvSpPr>
          <p:spPr>
            <a:xfrm>
              <a:off x="2316386" y="2389738"/>
              <a:ext cx="34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00FF"/>
                  </a:solidFill>
                  <a:latin typeface="+mn-lt"/>
                </a:rPr>
                <a:t>+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7647EC5-BBFB-470E-B82C-0ECA4F71DA51}"/>
                </a:ext>
              </a:extLst>
            </p:cNvPr>
            <p:cNvSpPr txBox="1"/>
            <p:nvPr/>
          </p:nvSpPr>
          <p:spPr>
            <a:xfrm>
              <a:off x="2551700" y="3140221"/>
              <a:ext cx="7582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</a:rPr>
                <a:t>4 3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08C6BA3-C27E-4669-A624-96FCE1F8EB86}"/>
              </a:ext>
            </a:extLst>
          </p:cNvPr>
          <p:cNvGrpSpPr/>
          <p:nvPr/>
        </p:nvGrpSpPr>
        <p:grpSpPr>
          <a:xfrm>
            <a:off x="5921187" y="2406476"/>
            <a:ext cx="987121" cy="1681813"/>
            <a:chOff x="5788580" y="2048434"/>
            <a:chExt cx="987121" cy="168181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873C6BC-0327-4307-A544-D20362FC0FED}"/>
                </a:ext>
              </a:extLst>
            </p:cNvPr>
            <p:cNvSpPr txBox="1"/>
            <p:nvPr/>
          </p:nvSpPr>
          <p:spPr>
            <a:xfrm>
              <a:off x="6021099" y="2048434"/>
              <a:ext cx="75460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00FF"/>
                  </a:solidFill>
                </a:rPr>
                <a:t>7 6</a:t>
              </a:r>
            </a:p>
            <a:p>
              <a:r>
                <a:rPr lang="en-US" sz="3200" b="1" dirty="0">
                  <a:solidFill>
                    <a:srgbClr val="0000FF"/>
                  </a:solidFill>
                </a:rPr>
                <a:t>   2</a:t>
              </a: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3560CAD-C84A-41A1-8476-CCB26581A251}"/>
                </a:ext>
              </a:extLst>
            </p:cNvPr>
            <p:cNvCxnSpPr>
              <a:cxnSpLocks/>
            </p:cNvCxnSpPr>
            <p:nvPr/>
          </p:nvCxnSpPr>
          <p:spPr>
            <a:xfrm>
              <a:off x="5928118" y="3125652"/>
              <a:ext cx="846667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A951F27-C990-478A-B6DE-9D22CD9DD7EB}"/>
                </a:ext>
              </a:extLst>
            </p:cNvPr>
            <p:cNvSpPr txBox="1"/>
            <p:nvPr/>
          </p:nvSpPr>
          <p:spPr>
            <a:xfrm>
              <a:off x="5788580" y="2456473"/>
              <a:ext cx="3466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00FF"/>
                  </a:solidFill>
                  <a:latin typeface="+mn-lt"/>
                </a:rPr>
                <a:t>+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3748888-5F66-4E2D-B4CA-D9FF6113EE86}"/>
                </a:ext>
              </a:extLst>
            </p:cNvPr>
            <p:cNvSpPr txBox="1"/>
            <p:nvPr/>
          </p:nvSpPr>
          <p:spPr>
            <a:xfrm>
              <a:off x="6017060" y="3145472"/>
              <a:ext cx="7582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00FF"/>
                  </a:solidFill>
                </a:rPr>
                <a:t>7 8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2140B65-F826-475A-8844-30146D85568C}"/>
              </a:ext>
            </a:extLst>
          </p:cNvPr>
          <p:cNvGrpSpPr/>
          <p:nvPr/>
        </p:nvGrpSpPr>
        <p:grpSpPr>
          <a:xfrm>
            <a:off x="9303685" y="2550386"/>
            <a:ext cx="995307" cy="1661993"/>
            <a:chOff x="9198873" y="2048434"/>
            <a:chExt cx="995307" cy="166199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A72EEDE-426E-4A4D-A18D-5B4D7A46BD9E}"/>
                </a:ext>
              </a:extLst>
            </p:cNvPr>
            <p:cNvSpPr txBox="1"/>
            <p:nvPr/>
          </p:nvSpPr>
          <p:spPr>
            <a:xfrm>
              <a:off x="9432851" y="2048434"/>
              <a:ext cx="754602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00FF"/>
                  </a:solidFill>
                </a:rPr>
                <a:t>1 6</a:t>
              </a:r>
            </a:p>
            <a:p>
              <a:r>
                <a:rPr lang="en-US" sz="3200" b="1" dirty="0">
                  <a:solidFill>
                    <a:srgbClr val="0000FF"/>
                  </a:solidFill>
                </a:rPr>
                <a:t>   5</a:t>
              </a: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9D46E90-7EFF-4433-8FB0-B562E031F647}"/>
                </a:ext>
              </a:extLst>
            </p:cNvPr>
            <p:cNvCxnSpPr>
              <a:cxnSpLocks/>
            </p:cNvCxnSpPr>
            <p:nvPr/>
          </p:nvCxnSpPr>
          <p:spPr>
            <a:xfrm>
              <a:off x="9294123" y="3075412"/>
              <a:ext cx="846667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E95E055-5881-4A8D-9459-55691D35BA09}"/>
                </a:ext>
              </a:extLst>
            </p:cNvPr>
            <p:cNvSpPr txBox="1"/>
            <p:nvPr/>
          </p:nvSpPr>
          <p:spPr>
            <a:xfrm>
              <a:off x="9198873" y="2411239"/>
              <a:ext cx="34668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0000FF"/>
                  </a:solidFill>
                  <a:latin typeface="+mn-lt"/>
                </a:rPr>
                <a:t>+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91D7846-6CBD-42C8-A589-35CC18E57143}"/>
                </a:ext>
              </a:extLst>
            </p:cNvPr>
            <p:cNvSpPr txBox="1"/>
            <p:nvPr/>
          </p:nvSpPr>
          <p:spPr>
            <a:xfrm>
              <a:off x="9435891" y="3125652"/>
              <a:ext cx="75828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0000FF"/>
                  </a:solidFill>
                </a:rPr>
                <a:t>2 1</a:t>
              </a:r>
            </a:p>
          </p:txBody>
        </p:sp>
      </p:grpSp>
      <p:pic>
        <p:nvPicPr>
          <p:cNvPr id="52" name="Picture 51">
            <a:extLst>
              <a:ext uri="{FF2B5EF4-FFF2-40B4-BE49-F238E27FC236}">
                <a16:creationId xmlns:a16="http://schemas.microsoft.com/office/drawing/2014/main" id="{60FE4487-C43D-491C-B263-0E80E8A84D2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500" t="12417" r="24408" b="13543"/>
          <a:stretch/>
        </p:blipFill>
        <p:spPr>
          <a:xfrm rot="13224469" flipV="1">
            <a:off x="2285648" y="3361338"/>
            <a:ext cx="791742" cy="948376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C123E948-7BCB-4CEC-B7FF-EB624EB3FC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500" t="12417" r="24408" b="13543"/>
          <a:stretch/>
        </p:blipFill>
        <p:spPr>
          <a:xfrm rot="10343509" flipH="1" flipV="1">
            <a:off x="6383733" y="2103160"/>
            <a:ext cx="783678" cy="875229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59302B46-2DA9-44C7-8579-44AEDDBDCA4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500" t="12417" r="24408" b="13543"/>
          <a:stretch/>
        </p:blipFill>
        <p:spPr>
          <a:xfrm rot="11885093" flipV="1">
            <a:off x="9326217" y="2107309"/>
            <a:ext cx="791742" cy="948376"/>
          </a:xfrm>
          <a:prstGeom prst="rect">
            <a:avLst/>
          </a:prstGeom>
          <a:ln>
            <a:noFill/>
          </a:ln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DFC53F5-55E6-4AAD-86DF-BF561D5961CB}"/>
              </a:ext>
            </a:extLst>
          </p:cNvPr>
          <p:cNvGrpSpPr/>
          <p:nvPr/>
        </p:nvGrpSpPr>
        <p:grpSpPr>
          <a:xfrm>
            <a:off x="-553925" y="4160189"/>
            <a:ext cx="12745925" cy="2436006"/>
            <a:chOff x="-553925" y="4541189"/>
            <a:chExt cx="12745925" cy="243600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3C87DBE-1B52-4673-95D7-F8CD1A3953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553925" y="4604209"/>
              <a:ext cx="5210710" cy="2372986"/>
            </a:xfrm>
            <a:prstGeom prst="rect">
              <a:avLst/>
            </a:prstGeom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075E3ACD-2F0B-488C-BDDC-78460908B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38461" y="4604209"/>
              <a:ext cx="5210710" cy="2372986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1A25FF7F-E792-4332-A3B5-14D0CC98C3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-7156" t="-4332" r="20772" b="4332"/>
            <a:stretch/>
          </p:blipFill>
          <p:spPr>
            <a:xfrm>
              <a:off x="7690778" y="4541189"/>
              <a:ext cx="4501222" cy="23729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88109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4.44444E-6 L 0.1651 0.2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55" y="10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-0.3625 0.4111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25" y="2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81481E-6 L 0.07682 0.3979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41" y="19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A27C556-8BA2-49C7-BB54-D709980990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761" b="5761"/>
          <a:stretch/>
        </p:blipFill>
        <p:spPr>
          <a:xfrm>
            <a:off x="744034" y="1755451"/>
            <a:ext cx="11044776" cy="435233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rgbClr val="292929"/>
            </a:solidFill>
            <a:miter lim="800000"/>
          </a:ln>
          <a:effectLst/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192B290-4045-4630-92AC-8C3F8EB04E98}"/>
              </a:ext>
            </a:extLst>
          </p:cNvPr>
          <p:cNvSpPr txBox="1"/>
          <p:nvPr/>
        </p:nvSpPr>
        <p:spPr>
          <a:xfrm>
            <a:off x="4383514" y="4286367"/>
            <a:ext cx="35584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EF93AD-A7FB-44D9-A9E5-6D9D1C66FF4B}"/>
              </a:ext>
            </a:extLst>
          </p:cNvPr>
          <p:cNvSpPr txBox="1"/>
          <p:nvPr/>
        </p:nvSpPr>
        <p:spPr>
          <a:xfrm>
            <a:off x="4383513" y="5262823"/>
            <a:ext cx="40250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87 + 5 = 92 (cm)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B499DC-E911-4005-8568-0612B951823B}"/>
              </a:ext>
            </a:extLst>
          </p:cNvPr>
          <p:cNvSpPr txBox="1"/>
          <p:nvPr/>
        </p:nvSpPr>
        <p:spPr>
          <a:xfrm>
            <a:off x="5149668" y="5746587"/>
            <a:ext cx="44712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92 cm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C85C448-51B5-42F5-A37B-FE48DEE89901}"/>
              </a:ext>
            </a:extLst>
          </p:cNvPr>
          <p:cNvGrpSpPr/>
          <p:nvPr/>
        </p:nvGrpSpPr>
        <p:grpSpPr>
          <a:xfrm>
            <a:off x="1241149" y="422646"/>
            <a:ext cx="9845951" cy="1081754"/>
            <a:chOff x="462535" y="508824"/>
            <a:chExt cx="9094586" cy="108175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2BBF1A05-7857-4B13-A889-93F547F2E4A8}"/>
                </a:ext>
              </a:extLst>
            </p:cNvPr>
            <p:cNvGrpSpPr/>
            <p:nvPr/>
          </p:nvGrpSpPr>
          <p:grpSpPr>
            <a:xfrm>
              <a:off x="462535" y="508824"/>
              <a:ext cx="8986123" cy="1081754"/>
              <a:chOff x="-2962710" y="246791"/>
              <a:chExt cx="8933134" cy="1319526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A741D734-4E1C-4315-AC7C-E0E885A6794F}"/>
                  </a:ext>
                </a:extLst>
              </p:cNvPr>
              <p:cNvSpPr/>
              <p:nvPr/>
            </p:nvSpPr>
            <p:spPr>
              <a:xfrm>
                <a:off x="-2962710" y="246791"/>
                <a:ext cx="8933134" cy="1319526"/>
              </a:xfrm>
              <a:prstGeom prst="roundRect">
                <a:avLst>
                  <a:gd name="adj" fmla="val 49773"/>
                </a:avLst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2800" b="1" dirty="0" err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endParaRPr lang="en-US" sz="2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A3377098-46BA-4732-A93C-1C8C3F06A8C3}"/>
                  </a:ext>
                </a:extLst>
              </p:cNvPr>
              <p:cNvSpPr/>
              <p:nvPr/>
            </p:nvSpPr>
            <p:spPr>
              <a:xfrm>
                <a:off x="-2854886" y="566701"/>
                <a:ext cx="505791" cy="634345"/>
              </a:xfrm>
              <a:prstGeom prst="ellipse">
                <a:avLst/>
              </a:prstGeom>
              <a:solidFill>
                <a:srgbClr val="FFC000"/>
              </a:solidFill>
              <a:ln w="38100">
                <a:solidFill>
                  <a:srgbClr val="0070C0"/>
                </a:solidFill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rgbClr val="C00000"/>
                    </a:solidFill>
                    <a:latin typeface="UTM Avo" panose="02040603050506020204" pitchFamily="18" charset="0"/>
                  </a:rPr>
                  <a:t>4</a:t>
                </a: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65345BD-8EF1-4813-8492-0EA66AA9EC11}"/>
                </a:ext>
              </a:extLst>
            </p:cNvPr>
            <p:cNvSpPr txBox="1"/>
            <p:nvPr/>
          </p:nvSpPr>
          <p:spPr>
            <a:xfrm>
              <a:off x="1167711" y="510958"/>
              <a:ext cx="8389410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bật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xa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87 cm.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Khôi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bật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xa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hơn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5 cm.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Hỏi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Khôi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bật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xa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bao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nhiêu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xăng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–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–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mét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A18C55D-6C28-424F-A315-B65263C007CA}"/>
              </a:ext>
            </a:extLst>
          </p:cNvPr>
          <p:cNvSpPr txBox="1"/>
          <p:nvPr/>
        </p:nvSpPr>
        <p:spPr>
          <a:xfrm>
            <a:off x="2747234" y="4790365"/>
            <a:ext cx="70825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bật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xăng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76902521-F18E-418A-B5BD-DA9BA7B8FC88}"/>
              </a:ext>
            </a:extLst>
          </p:cNvPr>
          <p:cNvSpPr/>
          <p:nvPr/>
        </p:nvSpPr>
        <p:spPr>
          <a:xfrm>
            <a:off x="744034" y="2073595"/>
            <a:ext cx="4761416" cy="1686346"/>
          </a:xfrm>
          <a:prstGeom prst="roundRect">
            <a:avLst>
              <a:gd name="adj" fmla="val 11404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bật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             27 cm</a:t>
            </a:r>
          </a:p>
          <a:p>
            <a:pPr>
              <a:spcAft>
                <a:spcPts val="600"/>
              </a:spcAft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bật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5cm</a:t>
            </a:r>
          </a:p>
          <a:p>
            <a:pPr>
              <a:spcAft>
                <a:spcPts val="600"/>
              </a:spcAft>
            </a:pP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bật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   cm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E5AB89A0-0995-4A2B-84CE-14FF74DB8478}"/>
              </a:ext>
            </a:extLst>
          </p:cNvPr>
          <p:cNvSpPr/>
          <p:nvPr/>
        </p:nvSpPr>
        <p:spPr>
          <a:xfrm>
            <a:off x="3023460" y="3230910"/>
            <a:ext cx="461323" cy="404555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en-US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835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7.40741E-7 L 0.19909 -0.1453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48" y="-7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  <p:bldP spid="21" grpId="0"/>
      <p:bldP spid="39" grpId="0" animBg="1"/>
      <p:bldP spid="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94C9C3B8-D1DF-4F56-86A8-D48D930B7DF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356" y="2086118"/>
            <a:ext cx="1085182" cy="2450804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67842" y="2100263"/>
            <a:ext cx="1099830" cy="251389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2783194" y="1686779"/>
            <a:ext cx="7316946" cy="4624457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3075709" y="345450"/>
            <a:ext cx="6593914" cy="1173546"/>
          </a:xfrm>
          <a:prstGeom prst="wedgeRectCallout">
            <a:avLst>
              <a:gd name="adj1" fmla="val -16167"/>
              <a:gd name="adj2" fmla="val 10391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MÌNH CÙNG LÊN XE BUÝT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342953" y="3510057"/>
            <a:ext cx="528120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Hãy</a:t>
            </a:r>
            <a:r>
              <a:rPr lang="en-US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trả</a:t>
            </a:r>
            <a:r>
              <a:rPr lang="en-US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lời</a:t>
            </a:r>
            <a:r>
              <a:rPr lang="en-US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đúng</a:t>
            </a:r>
            <a:r>
              <a:rPr lang="en-US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để</a:t>
            </a:r>
            <a:r>
              <a:rPr lang="en-US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lên</a:t>
            </a:r>
            <a:r>
              <a:rPr lang="en-US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xe</a:t>
            </a:r>
            <a:r>
              <a:rPr lang="en-US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nhé</a:t>
            </a:r>
            <a:r>
              <a:rPr lang="en-US" sz="2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  <a:endParaRPr kumimoji="0" lang="en-US" sz="2800" b="1" i="0" u="none" strike="noStrike" kern="120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3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C2F89CED-7CB4-4EE0-AF27-6B813266884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5407754"/>
            <a:ext cx="609600" cy="609600"/>
          </a:xfrm>
          <a:prstGeom prst="rect">
            <a:avLst/>
          </a:prstGeom>
        </p:spPr>
      </p:pic>
      <p:pic>
        <p:nvPicPr>
          <p:cNvPr id="12" name="Bike_Rides">
            <a:hlinkClick r:id="" action="ppaction://media"/>
            <a:extLst>
              <a:ext uri="{FF2B5EF4-FFF2-40B4-BE49-F238E27FC236}">
                <a16:creationId xmlns:a16="http://schemas.microsoft.com/office/drawing/2014/main" id="{6249DC35-A39E-4559-9AC3-76A8A3BFD1C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3028902"/>
            <a:ext cx="609600" cy="6096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FEA3630-923D-469A-8B2C-044D77B7FADA}"/>
              </a:ext>
            </a:extLst>
          </p:cNvPr>
          <p:cNvSpPr/>
          <p:nvPr/>
        </p:nvSpPr>
        <p:spPr>
          <a:xfrm>
            <a:off x="5811259" y="5589220"/>
            <a:ext cx="15949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PLAY</a:t>
            </a:r>
          </a:p>
        </p:txBody>
      </p:sp>
    </p:spTree>
    <p:extLst>
      <p:ext uri="{BB962C8B-B14F-4D97-AF65-F5344CB8AC3E}">
        <p14:creationId xmlns:p14="http://schemas.microsoft.com/office/powerpoint/2010/main" val="3348734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201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0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repeatCount="indefinite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1201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5" grpId="0" animBg="1"/>
      <p:bldP spid="26" grpId="0"/>
      <p:bldP spid="13" grpId="0"/>
      <p:bldP spid="1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10742" y="2100263"/>
            <a:ext cx="1099830" cy="2513897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16837" y="2100263"/>
            <a:ext cx="1093545" cy="251389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2783194" y="1686779"/>
            <a:ext cx="7316946" cy="4624457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4287038" y="395641"/>
            <a:ext cx="4696890" cy="1173546"/>
          </a:xfrm>
          <a:prstGeom prst="wedgeRectCallout">
            <a:avLst>
              <a:gd name="adj1" fmla="val -26588"/>
              <a:gd name="adj2" fmla="val 119611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+ 17 = ?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5234810" y="3575638"/>
            <a:ext cx="335410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22</a:t>
            </a: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WRONG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RIGHT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133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C2F89CED-7CB4-4EE0-AF27-6B813266884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54077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84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15651 0.02639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49" fill="hold"/>
                                        <p:tgtEl>
                                          <p:spTgt spid="1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26" grpId="0"/>
      <p:bldP spid="26" grpId="1"/>
      <p:bldP spid="26" grpId="2"/>
      <p:bldP spid="14" grpId="0" animBg="1"/>
      <p:bldP spid="14" grpId="1" animBg="1"/>
      <p:bldP spid="27" grpId="0" animBg="1"/>
      <p:bldP spid="2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3874" y="2092216"/>
            <a:ext cx="1069366" cy="2491138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3874" y="2092216"/>
            <a:ext cx="1063289" cy="2491138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2783194" y="1686779"/>
            <a:ext cx="7316946" cy="4624457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id="{B29223BF-88BB-44E5-B772-8C3B971553A7}"/>
              </a:ext>
            </a:extLst>
          </p:cNvPr>
          <p:cNvSpPr/>
          <p:nvPr/>
        </p:nvSpPr>
        <p:spPr>
          <a:xfrm>
            <a:off x="4544705" y="252883"/>
            <a:ext cx="4439224" cy="1173546"/>
          </a:xfrm>
          <a:prstGeom prst="wedgeRectCallout">
            <a:avLst>
              <a:gd name="adj1" fmla="val -28073"/>
              <a:gd name="adj2" fmla="val 10216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36 + 7 = ?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270489" y="3575638"/>
            <a:ext cx="528120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43</a:t>
            </a: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WRONG</a:t>
            </a:r>
            <a:r>
              <a:rPr lang="en-US" b="1">
                <a:solidFill>
                  <a:srgbClr val="002060"/>
                </a:solidFill>
              </a:rPr>
              <a:t>/SAI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RIGHT</a:t>
            </a:r>
            <a:r>
              <a:rPr lang="en-US" b="1">
                <a:solidFill>
                  <a:srgbClr val="002060"/>
                </a:solidFill>
              </a:rPr>
              <a:t>/ĐÚNG</a:t>
            </a:r>
          </a:p>
        </p:txBody>
      </p:sp>
      <p:pic>
        <p:nvPicPr>
          <p:cNvPr id="4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AB8A3C66-7187-4855-B5F4-6F4BDB5A2C6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13928" y="55394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052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07407E-6 L 0.15651 0.02639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26" grpId="0"/>
      <p:bldP spid="26" grpId="1"/>
      <p:bldP spid="26" grpId="2"/>
      <p:bldP spid="14" grpId="0" animBg="1"/>
      <p:bldP spid="14" grpId="1" animBg="1"/>
      <p:bldP spid="27" grpId="0" animBg="1"/>
      <p:bldP spid="2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5566" y="2158083"/>
            <a:ext cx="1055883" cy="2384633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5567" y="2144550"/>
            <a:ext cx="1053290" cy="2398166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2783194" y="1686779"/>
            <a:ext cx="7316946" cy="4624457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43762B3-8E3F-4C90-9088-084C5087FB35}"/>
              </a:ext>
            </a:extLst>
          </p:cNvPr>
          <p:cNvSpPr/>
          <p:nvPr/>
        </p:nvSpPr>
        <p:spPr>
          <a:xfrm>
            <a:off x="4288645" y="3645064"/>
            <a:ext cx="528120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FEC2813-F03C-46C4-B220-977ADEDD23F1}"/>
              </a:ext>
            </a:extLst>
          </p:cNvPr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WRONG</a:t>
            </a:r>
            <a:r>
              <a:rPr lang="en-US" b="1">
                <a:solidFill>
                  <a:srgbClr val="002060"/>
                </a:solidFill>
              </a:rPr>
              <a:t>/SAI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id="{131E0464-CD56-43E5-9323-D2C4D12584D1}"/>
              </a:ext>
            </a:extLst>
          </p:cNvPr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RIGHT</a:t>
            </a:r>
            <a:r>
              <a:rPr lang="en-US" b="1">
                <a:solidFill>
                  <a:srgbClr val="002060"/>
                </a:solidFill>
              </a:rPr>
              <a:t>/ĐÚNG</a:t>
            </a:r>
          </a:p>
        </p:txBody>
      </p:sp>
      <p:pic>
        <p:nvPicPr>
          <p:cNvPr id="4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id="{7F943AF7-102C-49D1-8E8C-BAE02BD7252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5539402"/>
            <a:ext cx="609600" cy="6096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AB7513BD-AAB9-4772-BB0B-0061C1EAEA99}"/>
              </a:ext>
            </a:extLst>
          </p:cNvPr>
          <p:cNvGrpSpPr/>
          <p:nvPr/>
        </p:nvGrpSpPr>
        <p:grpSpPr>
          <a:xfrm>
            <a:off x="5486400" y="49336"/>
            <a:ext cx="1543760" cy="2079059"/>
            <a:chOff x="5486400" y="49336"/>
            <a:chExt cx="1543760" cy="2079059"/>
          </a:xfrm>
        </p:grpSpPr>
        <p:sp>
          <p:nvSpPr>
            <p:cNvPr id="5" name="Speech Bubble: Rectangle 4">
              <a:extLst>
                <a:ext uri="{FF2B5EF4-FFF2-40B4-BE49-F238E27FC236}">
                  <a16:creationId xmlns:a16="http://schemas.microsoft.com/office/drawing/2014/main" id="{B29223BF-88BB-44E5-B772-8C3B971553A7}"/>
                </a:ext>
              </a:extLst>
            </p:cNvPr>
            <p:cNvSpPr/>
            <p:nvPr/>
          </p:nvSpPr>
          <p:spPr>
            <a:xfrm>
              <a:off x="5486400" y="49336"/>
              <a:ext cx="1543760" cy="2079059"/>
            </a:xfrm>
            <a:prstGeom prst="wedgeRectCallout">
              <a:avLst>
                <a:gd name="adj1" fmla="val -49306"/>
                <a:gd name="adj2" fmla="val 77708"/>
              </a:avLst>
            </a:prstGeom>
            <a:solidFill>
              <a:schemeClr val="bg1">
                <a:alpha val="75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B6A2C43-A313-4375-A0C5-A19824BE1AE8}"/>
                </a:ext>
              </a:extLst>
            </p:cNvPr>
            <p:cNvGrpSpPr/>
            <p:nvPr/>
          </p:nvGrpSpPr>
          <p:grpSpPr>
            <a:xfrm>
              <a:off x="5677730" y="321598"/>
              <a:ext cx="987121" cy="1534533"/>
              <a:chOff x="5794563" y="2723976"/>
              <a:chExt cx="987121" cy="1534533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ABA744A-2442-414F-997E-AD538F5D34AA}"/>
                  </a:ext>
                </a:extLst>
              </p:cNvPr>
              <p:cNvSpPr txBox="1"/>
              <p:nvPr/>
            </p:nvSpPr>
            <p:spPr>
              <a:xfrm>
                <a:off x="6027082" y="2723976"/>
                <a:ext cx="754602" cy="9541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bg2"/>
                    </a:solidFill>
                  </a:rPr>
                  <a:t>3 6</a:t>
                </a:r>
              </a:p>
              <a:p>
                <a:r>
                  <a:rPr lang="en-US" sz="2800" b="1" dirty="0">
                    <a:solidFill>
                      <a:schemeClr val="bg2"/>
                    </a:solidFill>
                  </a:rPr>
                  <a:t>   6</a:t>
                </a:r>
              </a:p>
            </p:txBody>
          </p: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B7EA75AF-AADF-4FCE-95BC-915838C556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19801" y="3658319"/>
                <a:ext cx="846667" cy="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4FD6405-3757-459B-9588-68E4FDEAE256}"/>
                  </a:ext>
                </a:extLst>
              </p:cNvPr>
              <p:cNvSpPr txBox="1"/>
              <p:nvPr/>
            </p:nvSpPr>
            <p:spPr>
              <a:xfrm>
                <a:off x="5794563" y="3132015"/>
                <a:ext cx="346689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solidFill>
                      <a:schemeClr val="bg2"/>
                    </a:solidFill>
                    <a:latin typeface="+mn-lt"/>
                  </a:rPr>
                  <a:t>+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068DDCF-1D25-4EC0-A2B4-0FF7937353C3}"/>
                  </a:ext>
                </a:extLst>
              </p:cNvPr>
              <p:cNvSpPr txBox="1"/>
              <p:nvPr/>
            </p:nvSpPr>
            <p:spPr>
              <a:xfrm>
                <a:off x="6023043" y="3735289"/>
                <a:ext cx="758289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rgbClr val="FF0000"/>
                    </a:solidFill>
                  </a:rPr>
                  <a:t>? </a:t>
                </a:r>
                <a:r>
                  <a:rPr lang="en-US" sz="2800" b="1" dirty="0">
                    <a:solidFill>
                      <a:schemeClr val="bg2"/>
                    </a:solidFill>
                  </a:rPr>
                  <a:t>2</a:t>
                </a:r>
              </a:p>
            </p:txBody>
          </p:sp>
        </p:grp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3635D28E-7A00-437A-BD4C-9F7D630FEB72}"/>
                </a:ext>
              </a:extLst>
            </p:cNvPr>
            <p:cNvSpPr/>
            <p:nvPr/>
          </p:nvSpPr>
          <p:spPr>
            <a:xfrm>
              <a:off x="5906210" y="1400175"/>
              <a:ext cx="370765" cy="381000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rgbClr val="FF0000"/>
                  </a:solidFill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7149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07407E-6 L 0.15651 0.02638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649"/>
                            </p:stCondLst>
                            <p:childTnLst>
                              <p:par>
                                <p:cTn id="74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6" grpId="0"/>
      <p:bldP spid="26" grpId="1"/>
      <p:bldP spid="26" grpId="2"/>
      <p:bldP spid="14" grpId="0" animBg="1"/>
      <p:bldP spid="14" grpId="1" animBg="1"/>
      <p:bldP spid="27" grpId="0" animBg="1"/>
      <p:bldP spid="27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2027383757"/>
</p:tagLst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4140</TotalTime>
  <Words>268</Words>
  <Application>Microsoft Office PowerPoint</Application>
  <PresentationFormat>Widescreen</PresentationFormat>
  <Paragraphs>68</Paragraphs>
  <Slides>14</Slides>
  <Notes>3</Notes>
  <HiddenSlides>0</HiddenSlides>
  <MMClips>19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Tahoma</vt:lpstr>
      <vt:lpstr>Times New Roman</vt:lpstr>
      <vt:lpstr>UTM Avo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BENR-</dc:creator>
  <cp:lastModifiedBy>Vũ Trọng Đông</cp:lastModifiedBy>
  <cp:revision>554</cp:revision>
  <dcterms:created xsi:type="dcterms:W3CDTF">2021-02-20T02:56:00Z</dcterms:created>
  <dcterms:modified xsi:type="dcterms:W3CDTF">2022-04-14T04:43:33Z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