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83" r:id="rId4"/>
    <p:sldId id="284" r:id="rId5"/>
    <p:sldId id="577" r:id="rId6"/>
    <p:sldId id="285" r:id="rId7"/>
    <p:sldId id="578" r:id="rId8"/>
    <p:sldId id="576" r:id="rId9"/>
    <p:sldId id="2007577160" r:id="rId10"/>
    <p:sldId id="427" r:id="rId11"/>
    <p:sldId id="2007577142" r:id="rId12"/>
    <p:sldId id="2007577175" r:id="rId13"/>
    <p:sldId id="426" r:id="rId14"/>
    <p:sldId id="395" r:id="rId15"/>
    <p:sldId id="402" r:id="rId16"/>
    <p:sldId id="570" r:id="rId17"/>
    <p:sldId id="2007577176" r:id="rId18"/>
    <p:sldId id="2007577177" r:id="rId19"/>
    <p:sldId id="260" r:id="rId20"/>
    <p:sldId id="571" r:id="rId21"/>
    <p:sldId id="281" r:id="rId22"/>
    <p:sldId id="417" r:id="rId23"/>
    <p:sldId id="256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33CCFF"/>
    <a:srgbClr val="0099FF"/>
    <a:srgbClr val="0099CC"/>
    <a:srgbClr val="000066"/>
    <a:srgbClr val="99FF66"/>
    <a:srgbClr val="00FF00"/>
    <a:srgbClr val="0000CC"/>
    <a:srgbClr val="FF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35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control" Target="../activeX/activeX2.xml"/><Relationship Id="rId7" Type="http://schemas.openxmlformats.org/officeDocument/2006/relationships/image" Target="../media/image1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wmf"/><Relationship Id="rId5" Type="http://schemas.openxmlformats.org/officeDocument/2006/relationships/control" Target="../activeX/activeX4.xml"/><Relationship Id="rId10" Type="http://schemas.openxmlformats.org/officeDocument/2006/relationships/image" Target="../media/image25.png"/><Relationship Id="rId4" Type="http://schemas.openxmlformats.org/officeDocument/2006/relationships/control" Target="../activeX/activeX3.xml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20.xml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5.png"/><Relationship Id="rId7" Type="http://schemas.openxmlformats.org/officeDocument/2006/relationships/slide" Target="slide17.xml"/><Relationship Id="rId12" Type="http://schemas.microsoft.com/office/2007/relationships/hdphoto" Target="../media/hdphoto7.wdp"/><Relationship Id="rId17" Type="http://schemas.microsoft.com/office/2007/relationships/hdphoto" Target="../media/hdphoto9.wdp"/><Relationship Id="rId2" Type="http://schemas.openxmlformats.org/officeDocument/2006/relationships/audio" Target="../media/media5.mp3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microsoft.com/office/2007/relationships/media" Target="../media/media5.mp3"/><Relationship Id="rId6" Type="http://schemas.openxmlformats.org/officeDocument/2006/relationships/image" Target="../media/image27.jp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microsoft.com/office/2007/relationships/hdphoto" Target="../media/hdphoto8.wdp"/><Relationship Id="rId10" Type="http://schemas.microsoft.com/office/2007/relationships/hdphoto" Target="../media/hdphoto6.wdp"/><Relationship Id="rId19" Type="http://schemas.microsoft.com/office/2007/relationships/hdphoto" Target="../media/hdphoto10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9.png"/><Relationship Id="rId14" Type="http://schemas.openxmlformats.org/officeDocument/2006/relationships/image" Target="../media/image31.png"/><Relationship Id="rId22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20.xml"/><Relationship Id="rId18" Type="http://schemas.microsoft.com/office/2007/relationships/hdphoto" Target="../media/hdphoto14.wdp"/><Relationship Id="rId3" Type="http://schemas.openxmlformats.org/officeDocument/2006/relationships/image" Target="../media/image26.png"/><Relationship Id="rId21" Type="http://schemas.microsoft.com/office/2007/relationships/hdphoto" Target="../media/hdphoto11.wdp"/><Relationship Id="rId7" Type="http://schemas.microsoft.com/office/2007/relationships/hdphoto" Target="../media/hdphoto12.wdp"/><Relationship Id="rId12" Type="http://schemas.microsoft.com/office/2007/relationships/hdphoto" Target="../media/hdphoto9.wdp"/><Relationship Id="rId17" Type="http://schemas.openxmlformats.org/officeDocument/2006/relationships/image" Target="../media/image39.png"/><Relationship Id="rId2" Type="http://schemas.openxmlformats.org/officeDocument/2006/relationships/audio" Target="../media/audio1.wav"/><Relationship Id="rId16" Type="http://schemas.openxmlformats.org/officeDocument/2006/relationships/slide" Target="slide18.xml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2.png"/><Relationship Id="rId5" Type="http://schemas.openxmlformats.org/officeDocument/2006/relationships/slide" Target="slide21.xml"/><Relationship Id="rId15" Type="http://schemas.microsoft.com/office/2007/relationships/hdphoto" Target="../media/hdphoto13.wdp"/><Relationship Id="rId10" Type="http://schemas.openxmlformats.org/officeDocument/2006/relationships/slide" Target="slide19.xml"/><Relationship Id="rId19" Type="http://schemas.openxmlformats.org/officeDocument/2006/relationships/image" Target="../media/image40.gif"/><Relationship Id="rId4" Type="http://schemas.openxmlformats.org/officeDocument/2006/relationships/image" Target="../media/image36.jpg"/><Relationship Id="rId9" Type="http://schemas.microsoft.com/office/2007/relationships/hdphoto" Target="../media/hdphoto7.wdp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jpg"/><Relationship Id="rId7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jpg"/><Relationship Id="rId7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jpg"/><Relationship Id="rId7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png"/><Relationship Id="rId18" Type="http://schemas.microsoft.com/office/2007/relationships/hdphoto" Target="../media/hdphoto2.wdp"/><Relationship Id="rId3" Type="http://schemas.microsoft.com/office/2007/relationships/media" Target="../media/media1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10.png"/><Relationship Id="rId2" Type="http://schemas.openxmlformats.org/officeDocument/2006/relationships/audio" Target="../media/media2.mp3"/><Relationship Id="rId16" Type="http://schemas.openxmlformats.org/officeDocument/2006/relationships/image" Target="../media/image4.jpeg"/><Relationship Id="rId20" Type="http://schemas.microsoft.com/office/2007/relationships/hdphoto" Target="../media/hdphoto1.wdp"/><Relationship Id="rId1" Type="http://schemas.microsoft.com/office/2007/relationships/media" Target="../media/media2.mp3"/><Relationship Id="rId6" Type="http://schemas.microsoft.com/office/2007/relationships/media" Target="../media/media3.mp3"/><Relationship Id="rId11" Type="http://schemas.openxmlformats.org/officeDocument/2006/relationships/audio" Target="../media/audio2.wav"/><Relationship Id="rId5" Type="http://schemas.openxmlformats.org/officeDocument/2006/relationships/audio" Target="NULL" TargetMode="External"/><Relationship Id="rId15" Type="http://schemas.openxmlformats.org/officeDocument/2006/relationships/image" Target="../media/image7.png"/><Relationship Id="rId10" Type="http://schemas.openxmlformats.org/officeDocument/2006/relationships/audio" Target="../media/audio1.wav"/><Relationship Id="rId19" Type="http://schemas.openxmlformats.org/officeDocument/2006/relationships/image" Target="../media/image6.png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18" Type="http://schemas.openxmlformats.org/officeDocument/2006/relationships/image" Target="../media/image6.png"/><Relationship Id="rId3" Type="http://schemas.microsoft.com/office/2007/relationships/media" Target="../media/media1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7.png"/><Relationship Id="rId2" Type="http://schemas.openxmlformats.org/officeDocument/2006/relationships/audio" Target="../media/media2.mp3"/><Relationship Id="rId16" Type="http://schemas.openxmlformats.org/officeDocument/2006/relationships/image" Target="../media/image9.png"/><Relationship Id="rId1" Type="http://schemas.microsoft.com/office/2007/relationships/media" Target="../media/media2.mp3"/><Relationship Id="rId6" Type="http://schemas.microsoft.com/office/2007/relationships/media" Target="../media/media3.mp3"/><Relationship Id="rId11" Type="http://schemas.openxmlformats.org/officeDocument/2006/relationships/audio" Target="../media/audio2.wav"/><Relationship Id="rId5" Type="http://schemas.openxmlformats.org/officeDocument/2006/relationships/audio" Target="NULL" TargetMode="External"/><Relationship Id="rId15" Type="http://schemas.microsoft.com/office/2007/relationships/hdphoto" Target="../media/hdphoto3.wdp"/><Relationship Id="rId10" Type="http://schemas.openxmlformats.org/officeDocument/2006/relationships/audio" Target="../media/audio1.wav"/><Relationship Id="rId19" Type="http://schemas.microsoft.com/office/2007/relationships/hdphoto" Target="../media/hdphoto1.wdp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3.png"/><Relationship Id="rId18" Type="http://schemas.openxmlformats.org/officeDocument/2006/relationships/image" Target="../media/image7.png"/><Relationship Id="rId3" Type="http://schemas.microsoft.com/office/2007/relationships/media" Target="../media/media1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9.png"/><Relationship Id="rId2" Type="http://schemas.openxmlformats.org/officeDocument/2006/relationships/audio" Target="../media/media2.mp3"/><Relationship Id="rId16" Type="http://schemas.microsoft.com/office/2007/relationships/hdphoto" Target="../media/hdphoto4.wdp"/><Relationship Id="rId20" Type="http://schemas.microsoft.com/office/2007/relationships/hdphoto" Target="../media/hdphoto1.wdp"/><Relationship Id="rId1" Type="http://schemas.microsoft.com/office/2007/relationships/media" Target="../media/media2.mp3"/><Relationship Id="rId6" Type="http://schemas.microsoft.com/office/2007/relationships/media" Target="../media/media3.mp3"/><Relationship Id="rId11" Type="http://schemas.openxmlformats.org/officeDocument/2006/relationships/audio" Target="../media/audio2.wav"/><Relationship Id="rId5" Type="http://schemas.openxmlformats.org/officeDocument/2006/relationships/audio" Target="NULL" TargetMode="External"/><Relationship Id="rId15" Type="http://schemas.openxmlformats.org/officeDocument/2006/relationships/image" Target="../media/image14.png"/><Relationship Id="rId10" Type="http://schemas.openxmlformats.org/officeDocument/2006/relationships/audio" Target="../media/audio1.wav"/><Relationship Id="rId19" Type="http://schemas.openxmlformats.org/officeDocument/2006/relationships/image" Target="../media/image6.png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microsoft.com/office/2007/relationships/media" Target="../media/media1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6.png"/><Relationship Id="rId2" Type="http://schemas.openxmlformats.org/officeDocument/2006/relationships/audio" Target="../media/media2.mp3"/><Relationship Id="rId16" Type="http://schemas.openxmlformats.org/officeDocument/2006/relationships/image" Target="../media/image7.png"/><Relationship Id="rId1" Type="http://schemas.microsoft.com/office/2007/relationships/media" Target="../media/media2.mp3"/><Relationship Id="rId6" Type="http://schemas.microsoft.com/office/2007/relationships/media" Target="../media/media3.mp3"/><Relationship Id="rId11" Type="http://schemas.openxmlformats.org/officeDocument/2006/relationships/audio" Target="../media/audio2.wav"/><Relationship Id="rId5" Type="http://schemas.openxmlformats.org/officeDocument/2006/relationships/audio" Target="NULL" TargetMode="External"/><Relationship Id="rId15" Type="http://schemas.openxmlformats.org/officeDocument/2006/relationships/image" Target="../media/image9.png"/><Relationship Id="rId10" Type="http://schemas.openxmlformats.org/officeDocument/2006/relationships/audio" Target="../media/audio1.wav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microsoft.com/office/2007/relationships/media" Target="../media/media3.mp3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492574" y="1584902"/>
            <a:ext cx="11206852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28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79: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cộng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không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nhớ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)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trong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phạm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vi 1000 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B423BED8-2B53-4228-BAAD-C33A6CD81CFD}"/>
              </a:ext>
            </a:extLst>
          </p:cNvPr>
          <p:cNvSpPr/>
          <p:nvPr/>
        </p:nvSpPr>
        <p:spPr>
          <a:xfrm>
            <a:off x="350195" y="234056"/>
            <a:ext cx="11556460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7A57C1E-B341-4403-83C9-6070B11DF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2760" b="46297"/>
          <a:stretch/>
        </p:blipFill>
        <p:spPr>
          <a:xfrm>
            <a:off x="1182441" y="1296211"/>
            <a:ext cx="10522662" cy="409291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9E15E7-6CDC-4DEF-AD86-ED60A78DEE56}"/>
              </a:ext>
            </a:extLst>
          </p:cNvPr>
          <p:cNvSpPr/>
          <p:nvPr/>
        </p:nvSpPr>
        <p:spPr>
          <a:xfrm>
            <a:off x="4380474" y="134293"/>
            <a:ext cx="2752927" cy="5232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243 + 325 = 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E6CEE-0436-420A-8F07-F03B5122C545}"/>
              </a:ext>
            </a:extLst>
          </p:cNvPr>
          <p:cNvSpPr txBox="1"/>
          <p:nvPr/>
        </p:nvSpPr>
        <p:spPr>
          <a:xfrm>
            <a:off x="2893911" y="715252"/>
            <a:ext cx="5598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D7343C-9945-4A68-A2F0-775FE2A52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3772" b="46297"/>
          <a:stretch/>
        </p:blipFill>
        <p:spPr>
          <a:xfrm>
            <a:off x="486897" y="1296211"/>
            <a:ext cx="10412722" cy="40929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A796BF-14BA-401D-80E5-DACF6C811F74}"/>
              </a:ext>
            </a:extLst>
          </p:cNvPr>
          <p:cNvSpPr txBox="1"/>
          <p:nvPr/>
        </p:nvSpPr>
        <p:spPr>
          <a:xfrm>
            <a:off x="1182441" y="1683815"/>
            <a:ext cx="95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243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EB446B-EE11-4A0E-906B-244C51982C8F}"/>
              </a:ext>
            </a:extLst>
          </p:cNvPr>
          <p:cNvSpPr txBox="1"/>
          <p:nvPr/>
        </p:nvSpPr>
        <p:spPr>
          <a:xfrm>
            <a:off x="1186754" y="2337318"/>
            <a:ext cx="1028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213338-8AAF-4A1F-B415-C9B0D46EA866}"/>
              </a:ext>
            </a:extLst>
          </p:cNvPr>
          <p:cNvSpPr txBox="1"/>
          <p:nvPr/>
        </p:nvSpPr>
        <p:spPr>
          <a:xfrm>
            <a:off x="921115" y="18688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60472E-E26C-4636-86E7-8740F9C4C48D}"/>
              </a:ext>
            </a:extLst>
          </p:cNvPr>
          <p:cNvCxnSpPr>
            <a:cxnSpLocks/>
          </p:cNvCxnSpPr>
          <p:nvPr/>
        </p:nvCxnSpPr>
        <p:spPr>
          <a:xfrm>
            <a:off x="1091441" y="2838025"/>
            <a:ext cx="905598" cy="932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7513ED8-522F-4F6F-8A6F-509559CA4444}"/>
              </a:ext>
            </a:extLst>
          </p:cNvPr>
          <p:cNvSpPr txBox="1"/>
          <p:nvPr/>
        </p:nvSpPr>
        <p:spPr>
          <a:xfrm>
            <a:off x="968175" y="3692692"/>
            <a:ext cx="146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10EB23-E03D-4343-A023-203CE10B179F}"/>
              </a:ext>
            </a:extLst>
          </p:cNvPr>
          <p:cNvSpPr txBox="1"/>
          <p:nvPr/>
        </p:nvSpPr>
        <p:spPr>
          <a:xfrm>
            <a:off x="3902232" y="1671603"/>
            <a:ext cx="846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5D249B-DA4D-4A20-823E-AB01B409B488}"/>
              </a:ext>
            </a:extLst>
          </p:cNvPr>
          <p:cNvSpPr txBox="1"/>
          <p:nvPr/>
        </p:nvSpPr>
        <p:spPr>
          <a:xfrm>
            <a:off x="3921688" y="2341556"/>
            <a:ext cx="6736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D39A93-0CAA-43FC-B76A-917C3DDDF4D5}"/>
              </a:ext>
            </a:extLst>
          </p:cNvPr>
          <p:cNvSpPr txBox="1"/>
          <p:nvPr/>
        </p:nvSpPr>
        <p:spPr>
          <a:xfrm>
            <a:off x="3654035" y="18688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E176AB-B7A8-4AEB-A231-B3F93DF043FC}"/>
              </a:ext>
            </a:extLst>
          </p:cNvPr>
          <p:cNvCxnSpPr/>
          <p:nvPr/>
        </p:nvCxnSpPr>
        <p:spPr>
          <a:xfrm>
            <a:off x="3921861" y="2847348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A7A72E2-AAD0-44C2-9708-43D417F7403D}"/>
              </a:ext>
            </a:extLst>
          </p:cNvPr>
          <p:cNvSpPr txBox="1"/>
          <p:nvPr/>
        </p:nvSpPr>
        <p:spPr>
          <a:xfrm>
            <a:off x="4419157" y="165363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CFF3C7-2840-4468-8487-0BB8C1A4ECF4}"/>
              </a:ext>
            </a:extLst>
          </p:cNvPr>
          <p:cNvSpPr txBox="1"/>
          <p:nvPr/>
        </p:nvSpPr>
        <p:spPr>
          <a:xfrm>
            <a:off x="4414163" y="2336474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37C3C1-7EBB-4550-840C-E3EEB61345A0}"/>
              </a:ext>
            </a:extLst>
          </p:cNvPr>
          <p:cNvSpPr txBox="1"/>
          <p:nvPr/>
        </p:nvSpPr>
        <p:spPr>
          <a:xfrm>
            <a:off x="4384715" y="30162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FF39784-AA2C-4E07-A1D7-7A15FDEF8413}"/>
              </a:ext>
            </a:extLst>
          </p:cNvPr>
          <p:cNvSpPr txBox="1"/>
          <p:nvPr/>
        </p:nvSpPr>
        <p:spPr>
          <a:xfrm>
            <a:off x="2917924" y="3539666"/>
            <a:ext cx="2659545" cy="1285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8,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F19AC-C8B0-486B-A7F4-A2A4EF4894F8}"/>
              </a:ext>
            </a:extLst>
          </p:cNvPr>
          <p:cNvSpPr txBox="1"/>
          <p:nvPr/>
        </p:nvSpPr>
        <p:spPr>
          <a:xfrm>
            <a:off x="7167363" y="16760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DF4DF9-4E32-4720-AB08-0B651DC5CE52}"/>
              </a:ext>
            </a:extLst>
          </p:cNvPr>
          <p:cNvSpPr txBox="1"/>
          <p:nvPr/>
        </p:nvSpPr>
        <p:spPr>
          <a:xfrm>
            <a:off x="7176179" y="2331703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A062F2-D8C9-423E-BB6F-CFA52EDEDB98}"/>
              </a:ext>
            </a:extLst>
          </p:cNvPr>
          <p:cNvSpPr txBox="1"/>
          <p:nvPr/>
        </p:nvSpPr>
        <p:spPr>
          <a:xfrm>
            <a:off x="6443325" y="18688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FD4105-4732-41B3-9E71-7D69DFF9902A}"/>
              </a:ext>
            </a:extLst>
          </p:cNvPr>
          <p:cNvSpPr txBox="1"/>
          <p:nvPr/>
        </p:nvSpPr>
        <p:spPr>
          <a:xfrm>
            <a:off x="6916199" y="168145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2D6AB8-DF1B-464D-AD7D-E1EDE4FC4E3B}"/>
              </a:ext>
            </a:extLst>
          </p:cNvPr>
          <p:cNvSpPr txBox="1"/>
          <p:nvPr/>
        </p:nvSpPr>
        <p:spPr>
          <a:xfrm>
            <a:off x="6944939" y="2341556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2A156D-7C87-4746-A695-2CAE658682E8}"/>
              </a:ext>
            </a:extLst>
          </p:cNvPr>
          <p:cNvSpPr txBox="1"/>
          <p:nvPr/>
        </p:nvSpPr>
        <p:spPr>
          <a:xfrm>
            <a:off x="7182411" y="29953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7A62B3E-40E7-4B98-B4FA-F85A6CFD4039}"/>
              </a:ext>
            </a:extLst>
          </p:cNvPr>
          <p:cNvCxnSpPr/>
          <p:nvPr/>
        </p:nvCxnSpPr>
        <p:spPr>
          <a:xfrm>
            <a:off x="6616669" y="28380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6B09006-05A6-4626-BDA1-C4A9010E3946}"/>
              </a:ext>
            </a:extLst>
          </p:cNvPr>
          <p:cNvSpPr txBox="1"/>
          <p:nvPr/>
        </p:nvSpPr>
        <p:spPr>
          <a:xfrm>
            <a:off x="6916649" y="29882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7D5BCB-3B33-4305-94BD-46FBD4CF22CC}"/>
              </a:ext>
            </a:extLst>
          </p:cNvPr>
          <p:cNvSpPr txBox="1"/>
          <p:nvPr/>
        </p:nvSpPr>
        <p:spPr>
          <a:xfrm>
            <a:off x="5976326" y="3549359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F1A4B3A-D158-40C3-BD29-DC04853D92D5}"/>
              </a:ext>
            </a:extLst>
          </p:cNvPr>
          <p:cNvSpPr/>
          <p:nvPr/>
        </p:nvSpPr>
        <p:spPr>
          <a:xfrm>
            <a:off x="792674" y="38421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EFFF9E-B8AC-4C47-9292-C9C33F60299D}"/>
              </a:ext>
            </a:extLst>
          </p:cNvPr>
          <p:cNvSpPr/>
          <p:nvPr/>
        </p:nvSpPr>
        <p:spPr>
          <a:xfrm>
            <a:off x="2777686" y="38421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6DD7BFD-1518-44BB-A720-CBA4FC799B81}"/>
              </a:ext>
            </a:extLst>
          </p:cNvPr>
          <p:cNvSpPr/>
          <p:nvPr/>
        </p:nvSpPr>
        <p:spPr>
          <a:xfrm>
            <a:off x="5803061" y="38421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154021-F309-4320-BED6-EFF890949926}"/>
              </a:ext>
            </a:extLst>
          </p:cNvPr>
          <p:cNvSpPr txBox="1"/>
          <p:nvPr/>
        </p:nvSpPr>
        <p:spPr>
          <a:xfrm>
            <a:off x="6665035" y="1671603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79C083-BF2A-427A-90AB-8FEBBA03BF63}"/>
              </a:ext>
            </a:extLst>
          </p:cNvPr>
          <p:cNvSpPr txBox="1"/>
          <p:nvPr/>
        </p:nvSpPr>
        <p:spPr>
          <a:xfrm>
            <a:off x="6668195" y="2337269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FD340D-7105-44EF-B550-4F1681C7DA93}"/>
              </a:ext>
            </a:extLst>
          </p:cNvPr>
          <p:cNvSpPr txBox="1"/>
          <p:nvPr/>
        </p:nvSpPr>
        <p:spPr>
          <a:xfrm>
            <a:off x="9935306" y="16760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6B9290-DE24-4B51-A94D-7CCBBC98EE2A}"/>
              </a:ext>
            </a:extLst>
          </p:cNvPr>
          <p:cNvSpPr txBox="1"/>
          <p:nvPr/>
        </p:nvSpPr>
        <p:spPr>
          <a:xfrm>
            <a:off x="9944122" y="2341431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62FC4C-0C9E-427F-85F2-FC2607622208}"/>
              </a:ext>
            </a:extLst>
          </p:cNvPr>
          <p:cNvSpPr txBox="1"/>
          <p:nvPr/>
        </p:nvSpPr>
        <p:spPr>
          <a:xfrm>
            <a:off x="9211268" y="18688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A02F9C9-E224-409D-B06E-94CD04F8AF4B}"/>
              </a:ext>
            </a:extLst>
          </p:cNvPr>
          <p:cNvSpPr txBox="1"/>
          <p:nvPr/>
        </p:nvSpPr>
        <p:spPr>
          <a:xfrm>
            <a:off x="9420560" y="167425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DC5276-B01D-4D8F-9D27-E3FFBEC8BB6E}"/>
              </a:ext>
            </a:extLst>
          </p:cNvPr>
          <p:cNvSpPr txBox="1"/>
          <p:nvPr/>
        </p:nvSpPr>
        <p:spPr>
          <a:xfrm>
            <a:off x="9439697" y="2341772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A1E13B-E8B0-4EFD-8C47-35A7EF4DDD02}"/>
              </a:ext>
            </a:extLst>
          </p:cNvPr>
          <p:cNvSpPr txBox="1"/>
          <p:nvPr/>
        </p:nvSpPr>
        <p:spPr>
          <a:xfrm>
            <a:off x="9950354" y="29953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B24AD0-F379-4632-A70E-3D3EBD5254A9}"/>
              </a:ext>
            </a:extLst>
          </p:cNvPr>
          <p:cNvCxnSpPr/>
          <p:nvPr/>
        </p:nvCxnSpPr>
        <p:spPr>
          <a:xfrm>
            <a:off x="9384612" y="28380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F58F589-4242-449E-9FBC-182ADA5DDADE}"/>
              </a:ext>
            </a:extLst>
          </p:cNvPr>
          <p:cNvSpPr txBox="1"/>
          <p:nvPr/>
        </p:nvSpPr>
        <p:spPr>
          <a:xfrm>
            <a:off x="9410957" y="29953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27BD773-CA69-44CA-A868-C5EF6F74AF45}"/>
              </a:ext>
            </a:extLst>
          </p:cNvPr>
          <p:cNvSpPr txBox="1"/>
          <p:nvPr/>
        </p:nvSpPr>
        <p:spPr>
          <a:xfrm>
            <a:off x="9667192" y="1666762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CBF345-4484-4E95-AADC-7242E2E95F8C}"/>
              </a:ext>
            </a:extLst>
          </p:cNvPr>
          <p:cNvSpPr txBox="1"/>
          <p:nvPr/>
        </p:nvSpPr>
        <p:spPr>
          <a:xfrm>
            <a:off x="9668129" y="2341296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B7FF0E9-E200-4163-B540-9DF3C04978FA}"/>
              </a:ext>
            </a:extLst>
          </p:cNvPr>
          <p:cNvSpPr txBox="1"/>
          <p:nvPr/>
        </p:nvSpPr>
        <p:spPr>
          <a:xfrm>
            <a:off x="9693915" y="29953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FB2231E-C788-42D7-A956-EE40F0C0B802}"/>
              </a:ext>
            </a:extLst>
          </p:cNvPr>
          <p:cNvSpPr txBox="1"/>
          <p:nvPr/>
        </p:nvSpPr>
        <p:spPr>
          <a:xfrm>
            <a:off x="8963959" y="3565314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30D5ECA-9211-4B8E-8AC6-D048846848AF}"/>
              </a:ext>
            </a:extLst>
          </p:cNvPr>
          <p:cNvSpPr/>
          <p:nvPr/>
        </p:nvSpPr>
        <p:spPr>
          <a:xfrm>
            <a:off x="8786240" y="38421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AB12306-A056-4F0F-BC61-714B3C1E4091}"/>
              </a:ext>
            </a:extLst>
          </p:cNvPr>
          <p:cNvGrpSpPr/>
          <p:nvPr/>
        </p:nvGrpSpPr>
        <p:grpSpPr>
          <a:xfrm>
            <a:off x="4034181" y="5371358"/>
            <a:ext cx="4123638" cy="966982"/>
            <a:chOff x="168283" y="3638943"/>
            <a:chExt cx="3451804" cy="1436434"/>
          </a:xfrm>
          <a:solidFill>
            <a:srgbClr val="C00000"/>
          </a:solidFill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4A35C33D-1307-4C9B-8C5B-0F04FF1DD815}"/>
                </a:ext>
              </a:extLst>
            </p:cNvPr>
            <p:cNvSpPr/>
            <p:nvPr/>
          </p:nvSpPr>
          <p:spPr>
            <a:xfrm>
              <a:off x="168283" y="3638943"/>
              <a:ext cx="3371285" cy="85699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880817D-1EB1-47B9-A1F1-BD087DD2F5F0}"/>
                </a:ext>
              </a:extLst>
            </p:cNvPr>
            <p:cNvSpPr txBox="1"/>
            <p:nvPr/>
          </p:nvSpPr>
          <p:spPr>
            <a:xfrm>
              <a:off x="355168" y="3658070"/>
              <a:ext cx="3264919" cy="1417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243 + 325 = 568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1" grpId="0"/>
      <p:bldP spid="22" grpId="0"/>
      <p:bldP spid="23" grpId="0"/>
      <p:bldP spid="26" grpId="0"/>
      <p:bldP spid="27" grpId="0"/>
      <p:bldP spid="39" grpId="0"/>
      <p:bldP spid="43" grpId="0"/>
      <p:bldP spid="45" grpId="0"/>
      <p:bldP spid="45" grpId="1"/>
      <p:bldP spid="46" grpId="0"/>
      <p:bldP spid="46" grpId="1"/>
      <p:bldP spid="47" grpId="0"/>
      <p:bldP spid="49" grpId="0"/>
      <p:bldP spid="50" grpId="0"/>
      <p:bldP spid="51" grpId="0"/>
      <p:bldP spid="52" grpId="0"/>
      <p:bldP spid="53" grpId="0"/>
      <p:bldP spid="53" grpId="1"/>
      <p:bldP spid="54" grpId="0"/>
      <p:bldP spid="54" grpId="1"/>
      <p:bldP spid="55" grpId="0"/>
      <p:bldP spid="57" grpId="0"/>
      <p:bldP spid="58" grpId="0"/>
      <p:bldP spid="59" grpId="0" animBg="1"/>
      <p:bldP spid="60" grpId="0" animBg="1"/>
      <p:bldP spid="61" grpId="0" animBg="1"/>
      <p:bldP spid="62" grpId="0"/>
      <p:bldP spid="63" grpId="0"/>
      <p:bldP spid="64" grpId="0"/>
      <p:bldP spid="65" grpId="0"/>
      <p:bldP spid="66" grpId="0"/>
      <p:bldP spid="67" grpId="0"/>
      <p:bldP spid="67" grpId="1"/>
      <p:bldP spid="68" grpId="0"/>
      <p:bldP spid="68" grpId="1"/>
      <p:bldP spid="69" grpId="0"/>
      <p:bldP spid="71" grpId="0"/>
      <p:bldP spid="72" grpId="0"/>
      <p:bldP spid="73" grpId="0"/>
      <p:bldP spid="74" grpId="0"/>
      <p:bldP spid="75" grpId="0"/>
      <p:bldP spid="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B423BED8-2B53-4228-BAAD-C33A6CD81CFD}"/>
              </a:ext>
            </a:extLst>
          </p:cNvPr>
          <p:cNvSpPr/>
          <p:nvPr/>
        </p:nvSpPr>
        <p:spPr>
          <a:xfrm>
            <a:off x="350195" y="234056"/>
            <a:ext cx="11556460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7A57C1E-B341-4403-83C9-6070B11DF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2760" b="46297"/>
          <a:stretch/>
        </p:blipFill>
        <p:spPr>
          <a:xfrm>
            <a:off x="1192168" y="1049065"/>
            <a:ext cx="10522662" cy="409291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9E15E7-6CDC-4DEF-AD86-ED60A78DEE56}"/>
              </a:ext>
            </a:extLst>
          </p:cNvPr>
          <p:cNvSpPr/>
          <p:nvPr/>
        </p:nvSpPr>
        <p:spPr>
          <a:xfrm>
            <a:off x="4380474" y="134293"/>
            <a:ext cx="2752927" cy="5232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262 + 427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D7343C-9945-4A68-A2F0-775FE2A52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3772" b="46297"/>
          <a:stretch/>
        </p:blipFill>
        <p:spPr>
          <a:xfrm>
            <a:off x="496624" y="1049065"/>
            <a:ext cx="10412722" cy="40929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A796BF-14BA-401D-80E5-DACF6C811F74}"/>
              </a:ext>
            </a:extLst>
          </p:cNvPr>
          <p:cNvSpPr txBox="1"/>
          <p:nvPr/>
        </p:nvSpPr>
        <p:spPr>
          <a:xfrm>
            <a:off x="1192168" y="1436669"/>
            <a:ext cx="95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262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EB446B-EE11-4A0E-906B-244C51982C8F}"/>
              </a:ext>
            </a:extLst>
          </p:cNvPr>
          <p:cNvSpPr txBox="1"/>
          <p:nvPr/>
        </p:nvSpPr>
        <p:spPr>
          <a:xfrm>
            <a:off x="1196481" y="2090172"/>
            <a:ext cx="1028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427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213338-8AAF-4A1F-B415-C9B0D46EA866}"/>
              </a:ext>
            </a:extLst>
          </p:cNvPr>
          <p:cNvSpPr txBox="1"/>
          <p:nvPr/>
        </p:nvSpPr>
        <p:spPr>
          <a:xfrm>
            <a:off x="930842" y="162165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60472E-E26C-4636-86E7-8740F9C4C48D}"/>
              </a:ext>
            </a:extLst>
          </p:cNvPr>
          <p:cNvCxnSpPr>
            <a:cxnSpLocks/>
          </p:cNvCxnSpPr>
          <p:nvPr/>
        </p:nvCxnSpPr>
        <p:spPr>
          <a:xfrm>
            <a:off x="1101168" y="2590879"/>
            <a:ext cx="905598" cy="932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7513ED8-522F-4F6F-8A6F-509559CA4444}"/>
              </a:ext>
            </a:extLst>
          </p:cNvPr>
          <p:cNvSpPr txBox="1"/>
          <p:nvPr/>
        </p:nvSpPr>
        <p:spPr>
          <a:xfrm>
            <a:off x="977902" y="3445546"/>
            <a:ext cx="146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10EB23-E03D-4343-A023-203CE10B179F}"/>
              </a:ext>
            </a:extLst>
          </p:cNvPr>
          <p:cNvSpPr txBox="1"/>
          <p:nvPr/>
        </p:nvSpPr>
        <p:spPr>
          <a:xfrm>
            <a:off x="3911959" y="1424457"/>
            <a:ext cx="846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5D249B-DA4D-4A20-823E-AB01B409B488}"/>
              </a:ext>
            </a:extLst>
          </p:cNvPr>
          <p:cNvSpPr txBox="1"/>
          <p:nvPr/>
        </p:nvSpPr>
        <p:spPr>
          <a:xfrm>
            <a:off x="3911959" y="2094410"/>
            <a:ext cx="768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D39A93-0CAA-43FC-B76A-917C3DDDF4D5}"/>
              </a:ext>
            </a:extLst>
          </p:cNvPr>
          <p:cNvSpPr txBox="1"/>
          <p:nvPr/>
        </p:nvSpPr>
        <p:spPr>
          <a:xfrm>
            <a:off x="3663762" y="162165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E176AB-B7A8-4AEB-A231-B3F93DF043FC}"/>
              </a:ext>
            </a:extLst>
          </p:cNvPr>
          <p:cNvCxnSpPr/>
          <p:nvPr/>
        </p:nvCxnSpPr>
        <p:spPr>
          <a:xfrm>
            <a:off x="3931588" y="2600202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A7A72E2-AAD0-44C2-9708-43D417F7403D}"/>
              </a:ext>
            </a:extLst>
          </p:cNvPr>
          <p:cNvSpPr txBox="1"/>
          <p:nvPr/>
        </p:nvSpPr>
        <p:spPr>
          <a:xfrm>
            <a:off x="4428884" y="1406492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CFF3C7-2840-4468-8487-0BB8C1A4ECF4}"/>
              </a:ext>
            </a:extLst>
          </p:cNvPr>
          <p:cNvSpPr txBox="1"/>
          <p:nvPr/>
        </p:nvSpPr>
        <p:spPr>
          <a:xfrm>
            <a:off x="4423890" y="2099056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37C3C1-7EBB-4550-840C-E3EEB61345A0}"/>
              </a:ext>
            </a:extLst>
          </p:cNvPr>
          <p:cNvSpPr txBox="1"/>
          <p:nvPr/>
        </p:nvSpPr>
        <p:spPr>
          <a:xfrm>
            <a:off x="4394442" y="276909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FF39784-AA2C-4E07-A1D7-7A15FDEF8413}"/>
              </a:ext>
            </a:extLst>
          </p:cNvPr>
          <p:cNvSpPr txBox="1"/>
          <p:nvPr/>
        </p:nvSpPr>
        <p:spPr>
          <a:xfrm>
            <a:off x="2898244" y="3311976"/>
            <a:ext cx="2659545" cy="1285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9,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F19AC-C8B0-486B-A7F4-A2A4EF4894F8}"/>
              </a:ext>
            </a:extLst>
          </p:cNvPr>
          <p:cNvSpPr txBox="1"/>
          <p:nvPr/>
        </p:nvSpPr>
        <p:spPr>
          <a:xfrm>
            <a:off x="7177090" y="142886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DF4DF9-4E32-4720-AB08-0B651DC5CE52}"/>
              </a:ext>
            </a:extLst>
          </p:cNvPr>
          <p:cNvSpPr txBox="1"/>
          <p:nvPr/>
        </p:nvSpPr>
        <p:spPr>
          <a:xfrm>
            <a:off x="7185906" y="2084557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A062F2-D8C9-423E-BB6F-CFA52EDEDB98}"/>
              </a:ext>
            </a:extLst>
          </p:cNvPr>
          <p:cNvSpPr txBox="1"/>
          <p:nvPr/>
        </p:nvSpPr>
        <p:spPr>
          <a:xfrm>
            <a:off x="6453052" y="162165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FD4105-4732-41B3-9E71-7D69DFF9902A}"/>
              </a:ext>
            </a:extLst>
          </p:cNvPr>
          <p:cNvSpPr txBox="1"/>
          <p:nvPr/>
        </p:nvSpPr>
        <p:spPr>
          <a:xfrm>
            <a:off x="6925926" y="1434309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2D6AB8-DF1B-464D-AD7D-E1EDE4FC4E3B}"/>
              </a:ext>
            </a:extLst>
          </p:cNvPr>
          <p:cNvSpPr txBox="1"/>
          <p:nvPr/>
        </p:nvSpPr>
        <p:spPr>
          <a:xfrm>
            <a:off x="6915507" y="2094636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2A156D-7C87-4746-A695-2CAE658682E8}"/>
              </a:ext>
            </a:extLst>
          </p:cNvPr>
          <p:cNvSpPr txBox="1"/>
          <p:nvPr/>
        </p:nvSpPr>
        <p:spPr>
          <a:xfrm>
            <a:off x="7192138" y="274821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7A62B3E-40E7-4B98-B4FA-F85A6CFD4039}"/>
              </a:ext>
            </a:extLst>
          </p:cNvPr>
          <p:cNvCxnSpPr/>
          <p:nvPr/>
        </p:nvCxnSpPr>
        <p:spPr>
          <a:xfrm>
            <a:off x="6626396" y="2590879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6B09006-05A6-4626-BDA1-C4A9010E3946}"/>
              </a:ext>
            </a:extLst>
          </p:cNvPr>
          <p:cNvSpPr txBox="1"/>
          <p:nvPr/>
        </p:nvSpPr>
        <p:spPr>
          <a:xfrm>
            <a:off x="6926483" y="275867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7D5BCB-3B33-4305-94BD-46FBD4CF22CC}"/>
              </a:ext>
            </a:extLst>
          </p:cNvPr>
          <p:cNvSpPr txBox="1"/>
          <p:nvPr/>
        </p:nvSpPr>
        <p:spPr>
          <a:xfrm>
            <a:off x="5986053" y="3302213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F1A4B3A-D158-40C3-BD29-DC04853D92D5}"/>
              </a:ext>
            </a:extLst>
          </p:cNvPr>
          <p:cNvSpPr/>
          <p:nvPr/>
        </p:nvSpPr>
        <p:spPr>
          <a:xfrm>
            <a:off x="802401" y="3594999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EFFF9E-B8AC-4C47-9292-C9C33F60299D}"/>
              </a:ext>
            </a:extLst>
          </p:cNvPr>
          <p:cNvSpPr/>
          <p:nvPr/>
        </p:nvSpPr>
        <p:spPr>
          <a:xfrm>
            <a:off x="2787413" y="3594999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6DD7BFD-1518-44BB-A720-CBA4FC799B81}"/>
              </a:ext>
            </a:extLst>
          </p:cNvPr>
          <p:cNvSpPr/>
          <p:nvPr/>
        </p:nvSpPr>
        <p:spPr>
          <a:xfrm>
            <a:off x="5812788" y="3594999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154021-F309-4320-BED6-EFF890949926}"/>
              </a:ext>
            </a:extLst>
          </p:cNvPr>
          <p:cNvSpPr txBox="1"/>
          <p:nvPr/>
        </p:nvSpPr>
        <p:spPr>
          <a:xfrm>
            <a:off x="6674762" y="1424457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79C083-BF2A-427A-90AB-8FEBBA03BF63}"/>
              </a:ext>
            </a:extLst>
          </p:cNvPr>
          <p:cNvSpPr txBox="1"/>
          <p:nvPr/>
        </p:nvSpPr>
        <p:spPr>
          <a:xfrm>
            <a:off x="6677922" y="2090123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FD340D-7105-44EF-B550-4F1681C7DA93}"/>
              </a:ext>
            </a:extLst>
          </p:cNvPr>
          <p:cNvSpPr txBox="1"/>
          <p:nvPr/>
        </p:nvSpPr>
        <p:spPr>
          <a:xfrm>
            <a:off x="9945033" y="142886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6B9290-DE24-4B51-A94D-7CCBBC98EE2A}"/>
              </a:ext>
            </a:extLst>
          </p:cNvPr>
          <p:cNvSpPr txBox="1"/>
          <p:nvPr/>
        </p:nvSpPr>
        <p:spPr>
          <a:xfrm>
            <a:off x="9953849" y="2094285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62FC4C-0C9E-427F-85F2-FC2607622208}"/>
              </a:ext>
            </a:extLst>
          </p:cNvPr>
          <p:cNvSpPr txBox="1"/>
          <p:nvPr/>
        </p:nvSpPr>
        <p:spPr>
          <a:xfrm>
            <a:off x="9220995" y="162165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A02F9C9-E224-409D-B06E-94CD04F8AF4B}"/>
              </a:ext>
            </a:extLst>
          </p:cNvPr>
          <p:cNvSpPr txBox="1"/>
          <p:nvPr/>
        </p:nvSpPr>
        <p:spPr>
          <a:xfrm>
            <a:off x="9430287" y="1427112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DC5276-B01D-4D8F-9D27-E3FFBEC8BB6E}"/>
              </a:ext>
            </a:extLst>
          </p:cNvPr>
          <p:cNvSpPr txBox="1"/>
          <p:nvPr/>
        </p:nvSpPr>
        <p:spPr>
          <a:xfrm>
            <a:off x="9449424" y="2094626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A1E13B-E8B0-4EFD-8C47-35A7EF4DDD02}"/>
              </a:ext>
            </a:extLst>
          </p:cNvPr>
          <p:cNvSpPr txBox="1"/>
          <p:nvPr/>
        </p:nvSpPr>
        <p:spPr>
          <a:xfrm>
            <a:off x="9960081" y="274821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B24AD0-F379-4632-A70E-3D3EBD5254A9}"/>
              </a:ext>
            </a:extLst>
          </p:cNvPr>
          <p:cNvCxnSpPr/>
          <p:nvPr/>
        </p:nvCxnSpPr>
        <p:spPr>
          <a:xfrm>
            <a:off x="9394339" y="2590879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F58F589-4242-449E-9FBC-182ADA5DDADE}"/>
              </a:ext>
            </a:extLst>
          </p:cNvPr>
          <p:cNvSpPr txBox="1"/>
          <p:nvPr/>
        </p:nvSpPr>
        <p:spPr>
          <a:xfrm>
            <a:off x="9459596" y="274821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6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27BD773-CA69-44CA-A868-C5EF6F74AF45}"/>
              </a:ext>
            </a:extLst>
          </p:cNvPr>
          <p:cNvSpPr txBox="1"/>
          <p:nvPr/>
        </p:nvSpPr>
        <p:spPr>
          <a:xfrm>
            <a:off x="9706103" y="1419616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CBF345-4484-4E95-AADC-7242E2E95F8C}"/>
              </a:ext>
            </a:extLst>
          </p:cNvPr>
          <p:cNvSpPr txBox="1"/>
          <p:nvPr/>
        </p:nvSpPr>
        <p:spPr>
          <a:xfrm>
            <a:off x="9677856" y="2094150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B7FF0E9-E200-4163-B540-9DF3C04978FA}"/>
              </a:ext>
            </a:extLst>
          </p:cNvPr>
          <p:cNvSpPr txBox="1"/>
          <p:nvPr/>
        </p:nvSpPr>
        <p:spPr>
          <a:xfrm>
            <a:off x="9703642" y="274821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FB2231E-C788-42D7-A956-EE40F0C0B802}"/>
              </a:ext>
            </a:extLst>
          </p:cNvPr>
          <p:cNvSpPr txBox="1"/>
          <p:nvPr/>
        </p:nvSpPr>
        <p:spPr>
          <a:xfrm>
            <a:off x="8973686" y="3318168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30D5ECA-9211-4B8E-8AC6-D048846848AF}"/>
              </a:ext>
            </a:extLst>
          </p:cNvPr>
          <p:cNvSpPr/>
          <p:nvPr/>
        </p:nvSpPr>
        <p:spPr>
          <a:xfrm>
            <a:off x="8795967" y="3594999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AB12306-A056-4F0F-BC61-714B3C1E4091}"/>
              </a:ext>
            </a:extLst>
          </p:cNvPr>
          <p:cNvGrpSpPr/>
          <p:nvPr/>
        </p:nvGrpSpPr>
        <p:grpSpPr>
          <a:xfrm>
            <a:off x="4034181" y="5371360"/>
            <a:ext cx="4123638" cy="576917"/>
            <a:chOff x="168283" y="3638943"/>
            <a:chExt cx="3451804" cy="856999"/>
          </a:xfrm>
          <a:solidFill>
            <a:srgbClr val="C00000"/>
          </a:solidFill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4A35C33D-1307-4C9B-8C5B-0F04FF1DD815}"/>
                </a:ext>
              </a:extLst>
            </p:cNvPr>
            <p:cNvSpPr/>
            <p:nvPr/>
          </p:nvSpPr>
          <p:spPr>
            <a:xfrm>
              <a:off x="168283" y="3638943"/>
              <a:ext cx="3371285" cy="85699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880817D-1EB1-47B9-A1F1-BD087DD2F5F0}"/>
                </a:ext>
              </a:extLst>
            </p:cNvPr>
            <p:cNvSpPr txBox="1"/>
            <p:nvPr/>
          </p:nvSpPr>
          <p:spPr>
            <a:xfrm>
              <a:off x="355168" y="3658070"/>
              <a:ext cx="3264919" cy="777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262 + 427 = 689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095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2" grpId="0"/>
      <p:bldP spid="23" grpId="0"/>
      <p:bldP spid="26" grpId="0"/>
      <p:bldP spid="27" grpId="0"/>
      <p:bldP spid="39" grpId="0"/>
      <p:bldP spid="43" grpId="0"/>
      <p:bldP spid="45" grpId="0"/>
      <p:bldP spid="45" grpId="1"/>
      <p:bldP spid="46" grpId="0"/>
      <p:bldP spid="46" grpId="1"/>
      <p:bldP spid="47" grpId="0"/>
      <p:bldP spid="49" grpId="0"/>
      <p:bldP spid="50" grpId="0"/>
      <p:bldP spid="51" grpId="0"/>
      <p:bldP spid="52" grpId="0"/>
      <p:bldP spid="53" grpId="0"/>
      <p:bldP spid="53" grpId="1"/>
      <p:bldP spid="54" grpId="0"/>
      <p:bldP spid="54" grpId="1"/>
      <p:bldP spid="55" grpId="0"/>
      <p:bldP spid="57" grpId="0"/>
      <p:bldP spid="58" grpId="0"/>
      <p:bldP spid="59" grpId="0" animBg="1"/>
      <p:bldP spid="60" grpId="0" animBg="1"/>
      <p:bldP spid="61" grpId="0" animBg="1"/>
      <p:bldP spid="62" grpId="0"/>
      <p:bldP spid="63" grpId="0"/>
      <p:bldP spid="64" grpId="0"/>
      <p:bldP spid="65" grpId="0"/>
      <p:bldP spid="66" grpId="0"/>
      <p:bldP spid="67" grpId="0"/>
      <p:bldP spid="67" grpId="1"/>
      <p:bldP spid="68" grpId="0"/>
      <p:bldP spid="68" grpId="1"/>
      <p:bldP spid="69" grpId="0"/>
      <p:bldP spid="71" grpId="0"/>
      <p:bldP spid="72" grpId="0"/>
      <p:bldP spid="73" grpId="0"/>
      <p:bldP spid="74" grpId="0"/>
      <p:bldP spid="75" grpId="0"/>
      <p:bldP spid="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261034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694487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196122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8697757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815998" y="864699"/>
            <a:ext cx="1961964" cy="626040"/>
            <a:chOff x="-3359379" y="241997"/>
            <a:chExt cx="1927235" cy="76364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359379" y="241997"/>
              <a:ext cx="1927235" cy="763646"/>
            </a:xfrm>
            <a:prstGeom prst="roundRect">
              <a:avLst>
                <a:gd name="adj" fmla="val 49773"/>
              </a:avLst>
            </a:prstGeom>
            <a:solidFill>
              <a:srgbClr val="33CCFF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505791" cy="6343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768685" y="2256020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623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/>
          <p:nvPr/>
        </p:nvCxnSpPr>
        <p:spPr>
          <a:xfrm>
            <a:off x="1747898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495980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92D406-BD2F-43A8-98A7-FACB7F60EC1B}"/>
              </a:ext>
            </a:extLst>
          </p:cNvPr>
          <p:cNvSpPr txBox="1"/>
          <p:nvPr/>
        </p:nvSpPr>
        <p:spPr>
          <a:xfrm>
            <a:off x="4236878" y="2256020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00D690-3A4A-47F3-BC42-9A2A67538A06}"/>
              </a:ext>
            </a:extLst>
          </p:cNvPr>
          <p:cNvCxnSpPr/>
          <p:nvPr/>
        </p:nvCxnSpPr>
        <p:spPr>
          <a:xfrm>
            <a:off x="4216091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7E5B254-FCF3-4176-AC13-03720E4F2A1C}"/>
              </a:ext>
            </a:extLst>
          </p:cNvPr>
          <p:cNvSpPr txBox="1"/>
          <p:nvPr/>
        </p:nvSpPr>
        <p:spPr>
          <a:xfrm>
            <a:off x="3964173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3C6BC-0327-4307-A544-D20362FC0FED}"/>
              </a:ext>
            </a:extLst>
          </p:cNvPr>
          <p:cNvSpPr txBox="1"/>
          <p:nvPr/>
        </p:nvSpPr>
        <p:spPr>
          <a:xfrm>
            <a:off x="6798748" y="2265027"/>
            <a:ext cx="995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560CAD-C84A-41A1-8476-CCB26581A251}"/>
              </a:ext>
            </a:extLst>
          </p:cNvPr>
          <p:cNvCxnSpPr>
            <a:cxnSpLocks/>
          </p:cNvCxnSpPr>
          <p:nvPr/>
        </p:nvCxnSpPr>
        <p:spPr>
          <a:xfrm>
            <a:off x="6777962" y="3370527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A951F27-C990-478A-B6DE-9D22CD9DD7EB}"/>
              </a:ext>
            </a:extLst>
          </p:cNvPr>
          <p:cNvSpPr txBox="1"/>
          <p:nvPr/>
        </p:nvSpPr>
        <p:spPr>
          <a:xfrm>
            <a:off x="6526044" y="2526637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2EEDE-426E-4A4D-A18D-5B4D7A46BD9E}"/>
              </a:ext>
            </a:extLst>
          </p:cNvPr>
          <p:cNvSpPr txBox="1"/>
          <p:nvPr/>
        </p:nvSpPr>
        <p:spPr>
          <a:xfrm>
            <a:off x="9158444" y="2256020"/>
            <a:ext cx="108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759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D46E90-7EFF-4433-8FB0-B562E031F647}"/>
              </a:ext>
            </a:extLst>
          </p:cNvPr>
          <p:cNvCxnSpPr>
            <a:cxnSpLocks/>
          </p:cNvCxnSpPr>
          <p:nvPr/>
        </p:nvCxnSpPr>
        <p:spPr>
          <a:xfrm>
            <a:off x="9137657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E95E055-5881-4A8D-9459-55691D35BA09}"/>
              </a:ext>
            </a:extLst>
          </p:cNvPr>
          <p:cNvSpPr txBox="1"/>
          <p:nvPr/>
        </p:nvSpPr>
        <p:spPr>
          <a:xfrm>
            <a:off x="8885739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" t="43805" r="79771" b="18395"/>
          <a:stretch/>
        </p:blipFill>
        <p:spPr>
          <a:xfrm>
            <a:off x="2619753" y="3713518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59" t="29862" r="38758" b="17202"/>
          <a:stretch/>
        </p:blipFill>
        <p:spPr>
          <a:xfrm flipH="1">
            <a:off x="7702047" y="3713518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262" t="47022" r="2690" b="18212"/>
          <a:stretch/>
        </p:blipFill>
        <p:spPr>
          <a:xfrm>
            <a:off x="10215787" y="3781152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932" t="28077" r="19166" b="18134"/>
          <a:stretch/>
        </p:blipFill>
        <p:spPr>
          <a:xfrm>
            <a:off x="5207250" y="3644426"/>
            <a:ext cx="626178" cy="1128252"/>
          </a:xfrm>
          <a:prstGeom prst="rect">
            <a:avLst/>
          </a:prstGeom>
        </p:spPr>
      </p:pic>
      <p:pic>
        <p:nvPicPr>
          <p:cNvPr id="34" name="Google Shape;3052;p29">
            <a:extLst>
              <a:ext uri="{FF2B5EF4-FFF2-40B4-BE49-F238E27FC236}">
                <a16:creationId xmlns:a16="http://schemas.microsoft.com/office/drawing/2014/main" id="{F53BD1D3-E78A-4D8F-AC57-5198358EC02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-129676" y="-61399"/>
            <a:ext cx="1625656" cy="188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053;p29">
            <a:extLst>
              <a:ext uri="{FF2B5EF4-FFF2-40B4-BE49-F238E27FC236}">
                <a16:creationId xmlns:a16="http://schemas.microsoft.com/office/drawing/2014/main" id="{56A4A5EE-0CB4-4C2F-8A22-1B796EE8941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70728" y="4802004"/>
            <a:ext cx="1672602" cy="1403315"/>
          </a:xfrm>
          <a:prstGeom prst="rect">
            <a:avLst/>
          </a:prstGeom>
          <a:noFill/>
          <a:ln>
            <a:noFill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18" name="TextBox1" r:id="rId2" imgW="961920" imgH="495360"/>
        </mc:Choice>
        <mc:Fallback>
          <p:control name="TextBox1" r:id="rId2" imgW="961920" imgH="495360">
            <p:pic>
              <p:nvPicPr>
                <p:cNvPr id="7" name="TextBox1">
                  <a:extLst>
                    <a:ext uri="{FF2B5EF4-FFF2-40B4-BE49-F238E27FC236}">
                      <a16:creationId xmlns:a16="http://schemas.microsoft.com/office/drawing/2014/main" id="{C69C53D1-E7D4-456C-BB9E-D2B507CD86A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49021" y="3452672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19" name="TextBox2" r:id="rId3" imgW="961920" imgH="495360"/>
        </mc:Choice>
        <mc:Fallback>
          <p:control name="TextBox2" r:id="rId3" imgW="961920" imgH="495360">
            <p:pic>
              <p:nvPicPr>
                <p:cNvPr id="39" name="TextBox2">
                  <a:extLst>
                    <a:ext uri="{FF2B5EF4-FFF2-40B4-BE49-F238E27FC236}">
                      <a16:creationId xmlns:a16="http://schemas.microsoft.com/office/drawing/2014/main" id="{187EFDB7-D2D3-4A28-8CEA-67B84B0E568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23914" y="3429000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0" name="TextBox3" r:id="rId4" imgW="961920" imgH="495360"/>
        </mc:Choice>
        <mc:Fallback>
          <p:control name="TextBox3" r:id="rId4" imgW="961920" imgH="495360">
            <p:pic>
              <p:nvPicPr>
                <p:cNvPr id="40" name="TextBox3">
                  <a:extLst>
                    <a:ext uri="{FF2B5EF4-FFF2-40B4-BE49-F238E27FC236}">
                      <a16:creationId xmlns:a16="http://schemas.microsoft.com/office/drawing/2014/main" id="{B9941457-8674-464F-954A-15ADD1E38FA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815657" y="3422412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1" name="TextBox4" r:id="rId5" imgW="961920" imgH="495360"/>
        </mc:Choice>
        <mc:Fallback>
          <p:control name="TextBox4" r:id="rId5" imgW="961920" imgH="495360">
            <p:pic>
              <p:nvPicPr>
                <p:cNvPr id="42" name="TextBox4">
                  <a:extLst>
                    <a:ext uri="{FF2B5EF4-FFF2-40B4-BE49-F238E27FC236}">
                      <a16:creationId xmlns:a16="http://schemas.microsoft.com/office/drawing/2014/main" id="{D9F49577-7DB1-4FEE-A2C4-BD537148D61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137657" y="3422411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25691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158926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734441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343032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9062053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159855" y="419414"/>
            <a:ext cx="4099937" cy="713374"/>
            <a:chOff x="-3307054" y="258912"/>
            <a:chExt cx="4027364" cy="87017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2"/>
              <a:ext cx="3996328" cy="870177"/>
            </a:xfrm>
            <a:prstGeom prst="roundRect">
              <a:avLst>
                <a:gd name="adj" fmla="val 49773"/>
              </a:avLst>
            </a:prstGeom>
            <a:solidFill>
              <a:srgbClr val="33CCFF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696730" y="2932623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>
            <a:cxnSpLocks/>
          </p:cNvCxnSpPr>
          <p:nvPr/>
        </p:nvCxnSpPr>
        <p:spPr>
          <a:xfrm flipV="1">
            <a:off x="1443076" y="3988527"/>
            <a:ext cx="1077780" cy="825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443076" y="3194233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2603532" y="4334411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7834939" y="4323531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62" t="47022" r="2690" b="18212"/>
          <a:stretch/>
        </p:blipFill>
        <p:spPr>
          <a:xfrm>
            <a:off x="10566065" y="4391165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5233186" y="4254439"/>
            <a:ext cx="626178" cy="1128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D2A383-81AD-4880-A204-DA12F03F83A8}"/>
              </a:ext>
            </a:extLst>
          </p:cNvPr>
          <p:cNvSpPr txBox="1"/>
          <p:nvPr/>
        </p:nvSpPr>
        <p:spPr>
          <a:xfrm>
            <a:off x="1060256" y="157397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 + 426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B4B79E-383A-4F92-8763-7619132660A4}"/>
              </a:ext>
            </a:extLst>
          </p:cNvPr>
          <p:cNvSpPr txBox="1"/>
          <p:nvPr/>
        </p:nvSpPr>
        <p:spPr>
          <a:xfrm>
            <a:off x="3656478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582 + 207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CC4D5-6F9C-4820-9078-9AFEAC3B197D}"/>
              </a:ext>
            </a:extLst>
          </p:cNvPr>
          <p:cNvSpPr txBox="1"/>
          <p:nvPr/>
        </p:nvSpPr>
        <p:spPr>
          <a:xfrm>
            <a:off x="6219919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 + 125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8B111B-7450-4632-8631-D03C4C4D6CDB}"/>
              </a:ext>
            </a:extLst>
          </p:cNvPr>
          <p:cNvSpPr txBox="1"/>
          <p:nvPr/>
        </p:nvSpPr>
        <p:spPr>
          <a:xfrm>
            <a:off x="8979154" y="1547555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 + 300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13928B-3C1F-4501-BB09-374E70376AC3}"/>
              </a:ext>
            </a:extLst>
          </p:cNvPr>
          <p:cNvSpPr txBox="1"/>
          <p:nvPr/>
        </p:nvSpPr>
        <p:spPr>
          <a:xfrm>
            <a:off x="1703685" y="3443080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2F71C7-A75A-4841-BA33-947E3D37B1F3}"/>
              </a:ext>
            </a:extLst>
          </p:cNvPr>
          <p:cNvSpPr txBox="1"/>
          <p:nvPr/>
        </p:nvSpPr>
        <p:spPr>
          <a:xfrm>
            <a:off x="1696731" y="4031143"/>
            <a:ext cx="916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579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7B6EAE-1786-469D-A96B-C07B98034CCA}"/>
              </a:ext>
            </a:extLst>
          </p:cNvPr>
          <p:cNvSpPr txBox="1"/>
          <p:nvPr/>
        </p:nvSpPr>
        <p:spPr>
          <a:xfrm>
            <a:off x="4290959" y="2922250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AC4FB88-502B-4613-94FE-9787D0B957DE}"/>
              </a:ext>
            </a:extLst>
          </p:cNvPr>
          <p:cNvCxnSpPr>
            <a:cxnSpLocks/>
          </p:cNvCxnSpPr>
          <p:nvPr/>
        </p:nvCxnSpPr>
        <p:spPr>
          <a:xfrm>
            <a:off x="4179519" y="3988527"/>
            <a:ext cx="889621" cy="674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E5B452D-3C62-40A9-BCF2-398F8E281AD7}"/>
              </a:ext>
            </a:extLst>
          </p:cNvPr>
          <p:cNvSpPr txBox="1"/>
          <p:nvPr/>
        </p:nvSpPr>
        <p:spPr>
          <a:xfrm>
            <a:off x="3997410" y="317109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C8058A-94DE-4D29-B88B-13B10C409E96}"/>
              </a:ext>
            </a:extLst>
          </p:cNvPr>
          <p:cNvSpPr txBox="1"/>
          <p:nvPr/>
        </p:nvSpPr>
        <p:spPr>
          <a:xfrm>
            <a:off x="4297915" y="3432707"/>
            <a:ext cx="872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52F73-749F-4BF2-A9F8-2D859D9BF6B6}"/>
              </a:ext>
            </a:extLst>
          </p:cNvPr>
          <p:cNvSpPr txBox="1"/>
          <p:nvPr/>
        </p:nvSpPr>
        <p:spPr>
          <a:xfrm>
            <a:off x="4264612" y="4021490"/>
            <a:ext cx="99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DC3130-73DD-4495-91F9-4A6B5F0D6091}"/>
              </a:ext>
            </a:extLst>
          </p:cNvPr>
          <p:cNvSpPr txBox="1"/>
          <p:nvPr/>
        </p:nvSpPr>
        <p:spPr>
          <a:xfrm>
            <a:off x="6859661" y="2863531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DC491E3-C6D7-44D2-8576-BE98331A6921}"/>
              </a:ext>
            </a:extLst>
          </p:cNvPr>
          <p:cNvCxnSpPr>
            <a:cxnSpLocks/>
          </p:cNvCxnSpPr>
          <p:nvPr/>
        </p:nvCxnSpPr>
        <p:spPr>
          <a:xfrm>
            <a:off x="6744929" y="3958763"/>
            <a:ext cx="89298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C5CE554-40D9-4CC9-98C0-A497CFEF4D58}"/>
              </a:ext>
            </a:extLst>
          </p:cNvPr>
          <p:cNvSpPr txBox="1"/>
          <p:nvPr/>
        </p:nvSpPr>
        <p:spPr>
          <a:xfrm>
            <a:off x="6606006" y="312514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5DB702-3511-450D-8B2B-2FE0C4257C55}"/>
              </a:ext>
            </a:extLst>
          </p:cNvPr>
          <p:cNvSpPr txBox="1"/>
          <p:nvPr/>
        </p:nvSpPr>
        <p:spPr>
          <a:xfrm>
            <a:off x="6866616" y="3373988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583B12-D786-4728-AD81-8E9AFBF8A323}"/>
              </a:ext>
            </a:extLst>
          </p:cNvPr>
          <p:cNvSpPr txBox="1"/>
          <p:nvPr/>
        </p:nvSpPr>
        <p:spPr>
          <a:xfrm>
            <a:off x="6897761" y="3962051"/>
            <a:ext cx="965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3E8CBF-9A94-4AD3-846F-D6CDC4139A16}"/>
              </a:ext>
            </a:extLst>
          </p:cNvPr>
          <p:cNvSpPr txBox="1"/>
          <p:nvPr/>
        </p:nvSpPr>
        <p:spPr>
          <a:xfrm>
            <a:off x="9590258" y="2878131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44EC921-1590-4C56-8EFE-38200FA313A5}"/>
              </a:ext>
            </a:extLst>
          </p:cNvPr>
          <p:cNvCxnSpPr>
            <a:cxnSpLocks/>
          </p:cNvCxnSpPr>
          <p:nvPr/>
        </p:nvCxnSpPr>
        <p:spPr>
          <a:xfrm>
            <a:off x="9399639" y="3958763"/>
            <a:ext cx="103728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CE356CB-CBBC-4653-86D6-FA6C31DA5FC5}"/>
              </a:ext>
            </a:extLst>
          </p:cNvPr>
          <p:cNvSpPr txBox="1"/>
          <p:nvPr/>
        </p:nvSpPr>
        <p:spPr>
          <a:xfrm>
            <a:off x="9307021" y="314266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011DBE-0315-4B76-A79C-6C76EC5C9CCA}"/>
              </a:ext>
            </a:extLst>
          </p:cNvPr>
          <p:cNvSpPr txBox="1"/>
          <p:nvPr/>
        </p:nvSpPr>
        <p:spPr>
          <a:xfrm>
            <a:off x="9597213" y="3388588"/>
            <a:ext cx="86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4981D3-4F1E-4687-829B-8E1354536FBE}"/>
              </a:ext>
            </a:extLst>
          </p:cNvPr>
          <p:cNvSpPr txBox="1"/>
          <p:nvPr/>
        </p:nvSpPr>
        <p:spPr>
          <a:xfrm>
            <a:off x="9609309" y="3976651"/>
            <a:ext cx="86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</a:t>
            </a:r>
          </a:p>
        </p:txBody>
      </p:sp>
      <p:pic>
        <p:nvPicPr>
          <p:cNvPr id="63" name="Google Shape;3052;p29">
            <a:extLst>
              <a:ext uri="{FF2B5EF4-FFF2-40B4-BE49-F238E27FC236}">
                <a16:creationId xmlns:a16="http://schemas.microsoft.com/office/drawing/2014/main" id="{15C845CB-4674-4F1C-AD14-92A4D616CF2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429" y="-84384"/>
            <a:ext cx="1271334" cy="160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  <p:bldP spid="41" grpId="0" animBg="1"/>
      <p:bldP spid="5" grpId="0"/>
      <p:bldP spid="24" grpId="0"/>
      <p:bldP spid="4" grpId="0" animBg="1"/>
      <p:bldP spid="39" grpId="0" animBg="1"/>
      <p:bldP spid="40" grpId="0" animBg="1"/>
      <p:bldP spid="42" grpId="0" animBg="1"/>
      <p:bldP spid="44" grpId="0"/>
      <p:bldP spid="46" grpId="0"/>
      <p:bldP spid="48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58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21994C-A53F-4AD8-B8C6-C1E286761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0732"/>
            <a:ext cx="12192000" cy="6461725"/>
          </a:xfrm>
          <a:prstGeom prst="rect">
            <a:avLst/>
          </a:prstGeom>
        </p:spPr>
      </p:pic>
      <p:pic>
        <p:nvPicPr>
          <p:cNvPr id="4" name="Picture 3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480" y="5890138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79905" y="5822921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709949" y="5807775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89740" y="5822921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15FFD-E0F4-4385-9225-3D621F3BE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15191"/>
          </a:xfrm>
          <a:prstGeom prst="rect">
            <a:avLst/>
          </a:prstGeom>
        </p:spPr>
      </p:pic>
      <p:pic>
        <p:nvPicPr>
          <p:cNvPr id="102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62" y="146685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90187" y="5846939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70C8704-19AB-4C14-BD32-BBF7EE3B2BE1}"/>
              </a:ext>
            </a:extLst>
          </p:cNvPr>
          <p:cNvGrpSpPr/>
          <p:nvPr/>
        </p:nvGrpSpPr>
        <p:grpSpPr>
          <a:xfrm>
            <a:off x="4520046" y="228599"/>
            <a:ext cx="6761098" cy="3400939"/>
            <a:chOff x="4520046" y="228599"/>
            <a:chExt cx="6761098" cy="3400939"/>
          </a:xfrm>
        </p:grpSpPr>
        <p:sp>
          <p:nvSpPr>
            <p:cNvPr id="16" name="Cloud Callout 15"/>
            <p:cNvSpPr/>
            <p:nvPr/>
          </p:nvSpPr>
          <p:spPr>
            <a:xfrm>
              <a:off x="4520046" y="228599"/>
              <a:ext cx="6761098" cy="3400939"/>
            </a:xfrm>
            <a:prstGeom prst="cloudCallout">
              <a:avLst>
                <a:gd name="adj1" fmla="val -62244"/>
                <a:gd name="adj2" fmla="val 20954"/>
              </a:avLst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6A75D9-AC7C-4CDB-BF3E-B85EE67DB185}"/>
                </a:ext>
              </a:extLst>
            </p:cNvPr>
            <p:cNvSpPr txBox="1"/>
            <p:nvPr/>
          </p:nvSpPr>
          <p:spPr>
            <a:xfrm>
              <a:off x="5190472" y="829346"/>
              <a:ext cx="5356447" cy="2462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Xin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chào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Mai.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Hôm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nay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vắng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phải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nhà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gà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hãy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xong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nhé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bằng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cách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trả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lời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hỏi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trong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mỗi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quả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48148E-6 C 0.0039 -0.0169 0.00703 -0.03379 0.01198 -0.05046 C 0.01328 -0.05926 0.01445 -0.06643 0.01666 -0.07477 C 0.01588 -0.10162 0.01588 -0.1287 0.0151 -0.15555 C 0.01484 -0.16342 0.01106 -0.17222 0.00898 -0.17963 C 0.00703 -0.18657 0.00273 -0.2 0.00273 -0.19977 C 0.00065 -0.21574 -0.00586 -0.22893 -0.00795 -0.24444 C -0.0099 -0.25879 -0.00795 -0.25301 -0.01263 -0.2625 C -0.0142 -0.27106 -0.0168 -0.27731 -0.02045 -0.28472 C -0.02383 -0.30092 -0.02865 -0.31504 -0.0375 -0.32731 C -0.04115 -0.34167 -0.03581 -0.3243 -0.04349 -0.33935 C -0.04662 -0.34514 -0.04857 -0.35324 -0.05144 -0.35949 C -0.05808 -0.37384 -0.06354 -0.38356 -0.0668 -0.4 C -0.06472 -0.41435 -0.06576 -0.41875 -0.07305 -0.42824 C -0.07565 -0.43819 -0.07917 -0.43518 -0.08373 -0.44236 C -0.08867 -0.45023 -0.08529 -0.45301 -0.09297 -0.45648 C -0.09779 -0.47454 -0.11706 -0.48217 -0.13008 -0.48472 C -0.13972 -0.48912 -0.14948 -0.49097 -0.15964 -0.49282 C -0.16875 -0.49213 -0.17826 -0.49213 -0.18737 -0.49074 C -0.21459 -0.4868 -0.2405 -0.47106 -0.26615 -0.46065 C -0.27071 -0.45648 -0.27461 -0.45463 -0.27995 -0.45254 C -0.28438 -0.44676 -0.29102 -0.44305 -0.29688 -0.44028 C -0.29779 -0.43912 -0.30261 -0.43356 -0.30313 -0.43217 C -0.30404 -0.43032 -0.30365 -0.42778 -0.30469 -0.42616 C -0.30795 -0.42083 -0.31211 -0.4169 -0.3155 -0.41204 C -0.31914 -0.39861 -0.31862 -0.39213 -0.32019 -0.37569 C -0.32162 -0.36065 -0.32722 -0.3456 -0.33086 -0.33125 C -0.33308 -0.32315 -0.33542 -0.31504 -0.33711 -0.30694 C -0.33841 -0.30162 -0.34037 -0.29074 -0.34037 -0.29051 C -0.34089 -0.28542 -0.34089 -0.28009 -0.3418 -0.27477 C -0.34245 -0.2706 -0.34492 -0.2625 -0.34492 -0.26227 C -0.34297 -0.22963 -0.34336 -0.22754 -0.34336 -0.25648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0" y="-24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6065 C -0.00456 -0.07523 -0.00013 -0.08796 0.00482 -0.10185 C 0.01341 -0.15347 0.03125 -0.21782 0.00143 -0.26134 C -0.00169 -0.27176 -0.00768 -0.27917 -0.0138 -0.28819 C -0.01497 -0.28958 -0.01575 -0.2912 -0.0168 -0.29282 C -0.01797 -0.29444 -0.02005 -0.29745 -0.02005 -0.29722 C -0.02187 -0.30324 -0.02422 -0.30417 -0.02786 -0.30879 C -0.03359 -0.31643 -0.03789 -0.3243 -0.04336 -0.33217 C -0.04622 -0.3412 -0.05364 -0.34606 -0.06042 -0.35116 C -0.06862 -0.36389 -0.05703 -0.34838 -0.06966 -0.35764 C -0.0845 -0.36852 -0.06588 -0.36111 -0.07904 -0.36551 C -0.08893 -0.37315 -0.09935 -0.37893 -0.11029 -0.38426 C -0.1138 -0.38842 -0.11745 -0.39051 -0.12279 -0.39236 C -0.13073 -0.40092 -0.15104 -0.40741 -0.16289 -0.40972 C -0.17331 -0.41412 -0.1832 -0.41458 -0.19388 -0.41759 C -0.21237 -0.42292 -0.2306 -0.42917 -0.24974 -0.43171 C -0.25963 -0.43588 -0.26862 -0.43819 -0.27917 -0.43981 C -0.31042 -0.45208 -0.3431 -0.44352 -0.37695 -0.44282 C -0.38607 -0.43912 -0.39375 -0.43495 -0.40338 -0.43333 C -0.41354 -0.42824 -0.422 -0.41991 -0.43294 -0.41597 C -0.4401 -0.40926 -0.45469 -0.39838 -0.4638 -0.3956 C -0.46914 -0.39004 -0.47383 -0.38518 -0.48112 -0.38287 C -0.4957 -0.37268 -0.4957 -0.36412 -0.50443 -0.35116 C -0.50833 -0.33842 -0.50286 -0.3537 -0.50911 -0.34352 C -0.51419 -0.33472 -0.50586 -0.34167 -0.5151 -0.33542 C -0.51914 -0.32963 -0.5207 -0.32245 -0.52448 -0.31643 C -0.52617 -0.31389 -0.52904 -0.3125 -0.53073 -0.31018 C -0.53997 -0.29722 -0.55052 -0.28125 -0.5556 -0.26597 C -0.55612 -0.26088 -0.55677 -0.25023 -0.55677 -0.25 L -0.5556 -0.26134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1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8704 C 0.00261 -0.11852 0.00651 -0.15231 -0.00286 -0.18241 C -0.00442 -0.20486 -0.00794 -0.22592 -0.01679 -0.24583 C -0.01927 -0.25139 -0.02018 -0.25787 -0.02265 -0.26342 C -0.02317 -0.26481 -0.02474 -0.26528 -0.02552 -0.26667 C -0.02799 -0.27083 -0.02995 -0.27523 -0.03242 -0.2794 C -0.03763 -0.28842 -0.04205 -0.29768 -0.04531 -0.3081 C -0.04635 -0.31134 -0.05234 -0.31574 -0.05234 -0.31574 C -0.05416 -0.32292 -0.05768 -0.32847 -0.06224 -0.33333 C -0.06862 -0.34768 -0.07968 -0.35509 -0.09192 -0.3618 C -0.09791 -0.36898 -0.10573 -0.37037 -0.11315 -0.37454 C -0.12552 -0.38148 -0.13659 -0.38588 -0.14987 -0.38889 C -0.1694 -0.39954 -0.19127 -0.40185 -0.21224 -0.40648 C -0.28008 -0.40509 -0.26692 -0.41273 -0.29843 -0.40185 C -0.30377 -0.39745 -0.30872 -0.39236 -0.3138 -0.38727 C -0.31562 -0.38565 -0.31758 -0.38403 -0.31966 -0.38264 C -0.32135 -0.38125 -0.3237 -0.38079 -0.32513 -0.3794 C -0.32812 -0.37685 -0.33242 -0.37014 -0.33646 -0.36829 C -0.3401 -0.36667 -0.34427 -0.3662 -0.34791 -0.36504 C -0.35091 -0.36273 -0.35508 -0.3618 -0.35768 -0.35879 C -0.35872 -0.35764 -0.3582 -0.35555 -0.35911 -0.35393 C -0.35963 -0.35278 -0.3608 -0.35162 -0.36198 -0.35069 C -0.36653 -0.34676 -0.36862 -0.34629 -0.37187 -0.3412 C -0.37396 -0.33842 -0.37565 -0.33495 -0.3776 -0.33194 C -0.37942 -0.3287 -0.3845 -0.32384 -0.3845 -0.32361 C -0.3862 -0.31852 -0.3888 -0.31643 -0.39023 -0.31111 C -0.39075 -0.30208 -0.39036 -0.29305 -0.39166 -0.28403 C -0.39179 -0.28264 -0.39388 -0.28241 -0.39466 -0.28079 C -0.39674 -0.27592 -0.39713 -0.27037 -0.39883 -0.26504 C -0.40169 -0.25509 -0.40169 -0.26366 -0.40169 -0.25856 " pathEditMode="relative" rAng="0" ptsTypes="AAAAAAAAAAAAAAAAAAAAAAAAAAAA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35" y="-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49B25D-908B-4C51-8ECD-7285BDD7F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71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566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307618" y="5765424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E8513-0E1E-429B-B519-9B5F3426C585}"/>
              </a:ext>
            </a:extLst>
          </p:cNvPr>
          <p:cNvGrpSpPr/>
          <p:nvPr/>
        </p:nvGrpSpPr>
        <p:grpSpPr>
          <a:xfrm>
            <a:off x="3276600" y="310861"/>
            <a:ext cx="5667375" cy="2895600"/>
            <a:chOff x="4921386" y="34636"/>
            <a:chExt cx="5667375" cy="2895600"/>
          </a:xfrm>
        </p:grpSpPr>
        <p:sp>
          <p:nvSpPr>
            <p:cNvPr id="5" name="Cloud Callout 4"/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59784"/>
                <a:gd name="adj2" fmla="val 12486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407DA9-F358-4DA8-B449-57634E4F1895}"/>
                </a:ext>
              </a:extLst>
            </p:cNvPr>
            <p:cNvGrpSpPr/>
            <p:nvPr/>
          </p:nvGrpSpPr>
          <p:grpSpPr>
            <a:xfrm>
              <a:off x="7241419" y="647538"/>
              <a:ext cx="1470089" cy="1690120"/>
              <a:chOff x="7543800" y="1237875"/>
              <a:chExt cx="1470089" cy="169012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7967E5A-1993-4F1E-8E2C-6A3728D2E948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470089" cy="1086225"/>
                <a:chOff x="4987482" y="5070260"/>
                <a:chExt cx="1470089" cy="1086225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A6330E4-0FF1-48DA-946E-F1CD3351457B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197384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</a:rPr>
                    <a:t>325</a:t>
                  </a:r>
                </a:p>
                <a:p>
                  <a:r>
                    <a:rPr lang="en-US" sz="3200" b="1" dirty="0">
                      <a:solidFill>
                        <a:schemeClr val="bg1"/>
                      </a:solidFill>
                    </a:rPr>
                    <a:t>241</a:t>
                  </a:r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36DD5B8-AC5B-484D-AA6E-2A141FE2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4116" y="6156485"/>
                  <a:ext cx="1177935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82EB40A-1148-4170-A202-8B311779F03D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solidFill>
                        <a:schemeClr val="bg1"/>
                      </a:solidFill>
                      <a:latin typeface="+mn-lt"/>
                    </a:rPr>
                    <a:t>+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1CC734-8A6E-40F3-A484-CCCF187C7791}"/>
                  </a:ext>
                </a:extLst>
              </p:cNvPr>
              <p:cNvSpPr txBox="1"/>
              <p:nvPr/>
            </p:nvSpPr>
            <p:spPr>
              <a:xfrm>
                <a:off x="7993767" y="2343220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6BEAFA-1D48-4178-A7CD-BD655E424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504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291756" y="574478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  <p:sp>
        <p:nvSpPr>
          <p:cNvPr id="11" name="Cloud Callout 7">
            <a:extLst>
              <a:ext uri="{FF2B5EF4-FFF2-40B4-BE49-F238E27FC236}">
                <a16:creationId xmlns:a16="http://schemas.microsoft.com/office/drawing/2014/main" id="{51BF473D-A4BF-48DF-B7FA-18C78246B2A2}"/>
              </a:ext>
            </a:extLst>
          </p:cNvPr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678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341CB8-C7F9-4A36-99C1-00AE86EC56FB}"/>
              </a:ext>
            </a:extLst>
          </p:cNvPr>
          <p:cNvGrpSpPr/>
          <p:nvPr/>
        </p:nvGrpSpPr>
        <p:grpSpPr>
          <a:xfrm>
            <a:off x="4238625" y="314325"/>
            <a:ext cx="5667375" cy="2895600"/>
            <a:chOff x="4921386" y="34636"/>
            <a:chExt cx="5667375" cy="2895600"/>
          </a:xfrm>
        </p:grpSpPr>
        <p:sp>
          <p:nvSpPr>
            <p:cNvPr id="13" name="Cloud Callout 4">
              <a:extLst>
                <a:ext uri="{FF2B5EF4-FFF2-40B4-BE49-F238E27FC236}">
                  <a16:creationId xmlns:a16="http://schemas.microsoft.com/office/drawing/2014/main" id="{51D257AC-F647-4E8D-937B-55853FFC84D4}"/>
                </a:ext>
              </a:extLst>
            </p:cNvPr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68692"/>
                <a:gd name="adj2" fmla="val 14460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44CC0F-4E1F-4BF0-BBE2-15B5A03A11FA}"/>
                </a:ext>
              </a:extLst>
            </p:cNvPr>
            <p:cNvGrpSpPr/>
            <p:nvPr/>
          </p:nvGrpSpPr>
          <p:grpSpPr>
            <a:xfrm>
              <a:off x="7241419" y="647538"/>
              <a:ext cx="1293255" cy="1679957"/>
              <a:chOff x="7543800" y="1237875"/>
              <a:chExt cx="1293255" cy="167995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5F07B8-8897-411F-9DF6-328B9EC98EB3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293255" cy="1086225"/>
                <a:chOff x="4987482" y="5070260"/>
                <a:chExt cx="1293255" cy="1086225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A2B736-C3A0-459A-B620-DC96D5657695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020550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</a:rPr>
                    <a:t>405</a:t>
                  </a:r>
                </a:p>
                <a:p>
                  <a:r>
                    <a:rPr lang="en-US" sz="3200" b="1" dirty="0">
                      <a:solidFill>
                        <a:schemeClr val="bg1"/>
                      </a:solidFill>
                    </a:rPr>
                    <a:t>273</a:t>
                  </a: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CC5A8FAB-1B15-4D4F-96AC-5D22FF45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14116" y="6147478"/>
                  <a:ext cx="1173692" cy="900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5B4BE7A-518D-4C6B-88DF-239207972761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solidFill>
                        <a:schemeClr val="bg1"/>
                      </a:solidFill>
                      <a:latin typeface="+mn-lt"/>
                    </a:rPr>
                    <a:t>+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283AC7-197A-4980-BEDF-FCF4BCE10A21}"/>
                  </a:ext>
                </a:extLst>
              </p:cNvPr>
              <p:cNvSpPr txBox="1"/>
              <p:nvPr/>
            </p:nvSpPr>
            <p:spPr>
              <a:xfrm>
                <a:off x="7989524" y="2333057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E2FAF0C-53FF-4C6B-88D9-6D3483BC7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51042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420 + 56 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-6927" y="3733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133600" y="3962400"/>
            <a:ext cx="3219450" cy="1619250"/>
          </a:xfrm>
          <a:prstGeom prst="cloudCallout">
            <a:avLst>
              <a:gd name="adj1" fmla="val -63957"/>
              <a:gd name="adj2" fmla="val -151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476</a:t>
            </a:r>
          </a:p>
        </p:txBody>
      </p:sp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307618" y="567377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6932"/>
            <a:ext cx="121920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0" y="432079"/>
            <a:ext cx="12453257" cy="422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549741" y="2171684"/>
            <a:ext cx="5849583" cy="4686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45550" y="910505"/>
            <a:ext cx="5353774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Xe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buýt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thương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B1CF4947-33FF-4E94-8CD0-63500371B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53793" y="6553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30"/>
                            </p:stCondLst>
                            <p:childTnLst>
                              <p:par>
                                <p:cTn id="1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>
            <a:fillRect/>
          </a:stretch>
        </p:blipFill>
        <p:spPr bwMode="auto">
          <a:xfrm>
            <a:off x="0" y="442327"/>
            <a:ext cx="12649200" cy="409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876666" y="436593"/>
            <a:ext cx="4744819" cy="941562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40 + 45 = ?</a:t>
            </a:r>
            <a:endParaRPr lang="en-US" sz="4400" b="1" dirty="0">
              <a:solidFill>
                <a:prstClr val="black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978475" y="22098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061934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>
            <a:fillRect/>
          </a:stretch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5299" r="-2198" b="26071"/>
          <a:stretch/>
        </p:blipFill>
        <p:spPr bwMode="auto">
          <a:xfrm>
            <a:off x="3277275" y="2669809"/>
            <a:ext cx="5943599" cy="391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A">
            <a:extLst>
              <a:ext uri="{FF2B5EF4-FFF2-40B4-BE49-F238E27FC236}">
                <a16:creationId xmlns:a16="http://schemas.microsoft.com/office/drawing/2014/main" id="{6C266087-F6DC-424A-8F2B-52303F73757C}"/>
              </a:ext>
            </a:extLst>
          </p:cNvPr>
          <p:cNvSpPr/>
          <p:nvPr/>
        </p:nvSpPr>
        <p:spPr>
          <a:xfrm>
            <a:off x="8433084" y="1580707"/>
            <a:ext cx="2359242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 85</a:t>
            </a:r>
          </a:p>
        </p:txBody>
      </p:sp>
      <p:sp>
        <p:nvSpPr>
          <p:cNvPr id="19" name="C">
            <a:extLst>
              <a:ext uri="{FF2B5EF4-FFF2-40B4-BE49-F238E27FC236}">
                <a16:creationId xmlns:a16="http://schemas.microsoft.com/office/drawing/2014/main" id="{D482BA8B-EFE1-4539-9A2E-8420A4050127}"/>
              </a:ext>
            </a:extLst>
          </p:cNvPr>
          <p:cNvSpPr/>
          <p:nvPr/>
        </p:nvSpPr>
        <p:spPr>
          <a:xfrm>
            <a:off x="5370321" y="1597826"/>
            <a:ext cx="2447107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80</a:t>
            </a:r>
          </a:p>
        </p:txBody>
      </p:sp>
      <p:sp>
        <p:nvSpPr>
          <p:cNvPr id="21" name="D">
            <a:extLst>
              <a:ext uri="{FF2B5EF4-FFF2-40B4-BE49-F238E27FC236}">
                <a16:creationId xmlns:a16="http://schemas.microsoft.com/office/drawing/2014/main" id="{E30E5191-B80A-42AB-9B55-E962E167C089}"/>
              </a:ext>
            </a:extLst>
          </p:cNvPr>
          <p:cNvSpPr/>
          <p:nvPr/>
        </p:nvSpPr>
        <p:spPr>
          <a:xfrm>
            <a:off x="2362199" y="1597826"/>
            <a:ext cx="2410833" cy="84894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 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25326 0.0629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13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animBg="1"/>
      <p:bldP spid="15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0" y="426720"/>
            <a:ext cx="12192000" cy="643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825985" y="507160"/>
            <a:ext cx="5317533" cy="1142999"/>
          </a:xfrm>
          <a:prstGeom prst="round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   7 + 63 = ?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553793" y="65532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583364" y="1299286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5" name="A">
            <a:extLst>
              <a:ext uri="{FF2B5EF4-FFF2-40B4-BE49-F238E27FC236}">
                <a16:creationId xmlns:a16="http://schemas.microsoft.com/office/drawing/2014/main" id="{41098A78-9080-4748-87B5-FCC3AB979164}"/>
              </a:ext>
            </a:extLst>
          </p:cNvPr>
          <p:cNvSpPr/>
          <p:nvPr/>
        </p:nvSpPr>
        <p:spPr>
          <a:xfrm>
            <a:off x="1741463" y="1883675"/>
            <a:ext cx="2359242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A.70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C">
            <a:extLst>
              <a:ext uri="{FF2B5EF4-FFF2-40B4-BE49-F238E27FC236}">
                <a16:creationId xmlns:a16="http://schemas.microsoft.com/office/drawing/2014/main" id="{29DD6DD1-2C35-49DC-A385-386B9BA71873}"/>
              </a:ext>
            </a:extLst>
          </p:cNvPr>
          <p:cNvSpPr/>
          <p:nvPr/>
        </p:nvSpPr>
        <p:spPr>
          <a:xfrm>
            <a:off x="4716288" y="1883675"/>
            <a:ext cx="2447107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60</a:t>
            </a:r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10929CD9-09B9-4BBB-887F-DA34EC2D6FF3}"/>
              </a:ext>
            </a:extLst>
          </p:cNvPr>
          <p:cNvSpPr/>
          <p:nvPr/>
        </p:nvSpPr>
        <p:spPr>
          <a:xfrm>
            <a:off x="7742662" y="1883675"/>
            <a:ext cx="2410833" cy="84894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133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6817AB3B-8B73-4F26-9238-92E9C89D9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22930" y="2679115"/>
            <a:ext cx="5317533" cy="426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95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C38E3C-AB2F-4A49-A719-CAB02444809D}"/>
              </a:ext>
            </a:extLst>
          </p:cNvPr>
          <p:cNvGrpSpPr/>
          <p:nvPr/>
        </p:nvGrpSpPr>
        <p:grpSpPr>
          <a:xfrm>
            <a:off x="12032" y="414528"/>
            <a:ext cx="12167936" cy="6419408"/>
            <a:chOff x="12032" y="13533"/>
            <a:chExt cx="12167936" cy="6820403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E9B5EC46-D73B-4854-AAD4-00E037B84A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" b="10145"/>
            <a:stretch>
              <a:fillRect/>
            </a:stretch>
          </p:blipFill>
          <p:spPr bwMode="auto">
            <a:xfrm>
              <a:off x="16637" y="13533"/>
              <a:ext cx="12163331" cy="472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AB50BF8-0F0A-4D52-A28D-C490B9599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2" y="4700336"/>
              <a:ext cx="12163331" cy="2133600"/>
            </a:xfrm>
            <a:prstGeom prst="rect">
              <a:avLst/>
            </a:prstGeom>
          </p:spPr>
        </p:pic>
      </p:grpSp>
      <p:pic>
        <p:nvPicPr>
          <p:cNvPr id="23" name="Picture 3">
            <a:extLst>
              <a:ext uri="{FF2B5EF4-FFF2-40B4-BE49-F238E27FC236}">
                <a16:creationId xmlns:a16="http://schemas.microsoft.com/office/drawing/2014/main" id="{59D7857F-7B48-4D30-AF7C-54D17FFCB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>
            <a:fillRect/>
          </a:stretch>
        </p:blipFill>
        <p:spPr bwMode="auto">
          <a:xfrm flipH="1">
            <a:off x="2645227" y="2393118"/>
            <a:ext cx="1589315" cy="195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6160" y="429650"/>
            <a:ext cx="5317533" cy="1072435"/>
          </a:xfrm>
          <a:prstGeom prst="round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  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35 + 41 = ?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5" name="A">
            <a:extLst>
              <a:ext uri="{FF2B5EF4-FFF2-40B4-BE49-F238E27FC236}">
                <a16:creationId xmlns:a16="http://schemas.microsoft.com/office/drawing/2014/main" id="{41098A78-9080-4748-87B5-FCC3AB979164}"/>
              </a:ext>
            </a:extLst>
          </p:cNvPr>
          <p:cNvSpPr/>
          <p:nvPr/>
        </p:nvSpPr>
        <p:spPr>
          <a:xfrm>
            <a:off x="4453768" y="1726261"/>
            <a:ext cx="3191453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76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C">
            <a:extLst>
              <a:ext uri="{FF2B5EF4-FFF2-40B4-BE49-F238E27FC236}">
                <a16:creationId xmlns:a16="http://schemas.microsoft.com/office/drawing/2014/main" id="{29DD6DD1-2C35-49DC-A385-386B9BA71873}"/>
              </a:ext>
            </a:extLst>
          </p:cNvPr>
          <p:cNvSpPr/>
          <p:nvPr/>
        </p:nvSpPr>
        <p:spPr>
          <a:xfrm>
            <a:off x="989926" y="1718315"/>
            <a:ext cx="3157360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67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10929CD9-09B9-4BBB-887F-DA34EC2D6FF3}"/>
              </a:ext>
            </a:extLst>
          </p:cNvPr>
          <p:cNvSpPr/>
          <p:nvPr/>
        </p:nvSpPr>
        <p:spPr>
          <a:xfrm>
            <a:off x="8044716" y="1718315"/>
            <a:ext cx="3418808" cy="84894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94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6817AB3B-8B73-4F26-9238-92E9C89D9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22930" y="2679115"/>
            <a:ext cx="5317533" cy="426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6 L 0.25899 0.10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43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0" y="422031"/>
            <a:ext cx="12192000" cy="643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4"/>
          <a:srcRect/>
          <a:stretch/>
        </p:blipFill>
        <p:spPr bwMode="auto">
          <a:xfrm flipH="1">
            <a:off x="2300598" y="3352800"/>
            <a:ext cx="1669684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872609" y="775035"/>
            <a:ext cx="5317533" cy="1142999"/>
          </a:xfrm>
          <a:prstGeom prst="round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  36 + 32 = ?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53793" y="65532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83364" y="1299286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5" name="A">
            <a:extLst>
              <a:ext uri="{FF2B5EF4-FFF2-40B4-BE49-F238E27FC236}">
                <a16:creationId xmlns:a16="http://schemas.microsoft.com/office/drawing/2014/main" id="{41098A78-9080-4748-87B5-FCC3AB979164}"/>
              </a:ext>
            </a:extLst>
          </p:cNvPr>
          <p:cNvSpPr/>
          <p:nvPr/>
        </p:nvSpPr>
        <p:spPr>
          <a:xfrm>
            <a:off x="1788087" y="2151550"/>
            <a:ext cx="2359242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A.68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C">
            <a:extLst>
              <a:ext uri="{FF2B5EF4-FFF2-40B4-BE49-F238E27FC236}">
                <a16:creationId xmlns:a16="http://schemas.microsoft.com/office/drawing/2014/main" id="{29DD6DD1-2C35-49DC-A385-386B9BA71873}"/>
              </a:ext>
            </a:extLst>
          </p:cNvPr>
          <p:cNvSpPr/>
          <p:nvPr/>
        </p:nvSpPr>
        <p:spPr>
          <a:xfrm>
            <a:off x="4769035" y="2151550"/>
            <a:ext cx="2447107" cy="8803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59</a:t>
            </a:r>
          </a:p>
        </p:txBody>
      </p:sp>
      <p:sp>
        <p:nvSpPr>
          <p:cNvPr id="19" name="D">
            <a:extLst>
              <a:ext uri="{FF2B5EF4-FFF2-40B4-BE49-F238E27FC236}">
                <a16:creationId xmlns:a16="http://schemas.microsoft.com/office/drawing/2014/main" id="{10929CD9-09B9-4BBB-887F-DA34EC2D6FF3}"/>
              </a:ext>
            </a:extLst>
          </p:cNvPr>
          <p:cNvSpPr/>
          <p:nvPr/>
        </p:nvSpPr>
        <p:spPr>
          <a:xfrm>
            <a:off x="7789286" y="2151550"/>
            <a:ext cx="2410833" cy="84894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39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6817AB3B-8B73-4F26-9238-92E9C89D9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22930" y="2679115"/>
            <a:ext cx="5317533" cy="426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54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0" y="411982"/>
            <a:ext cx="12496800" cy="414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024449" y="214563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44F639-D097-44DC-9F92-3EF8AF16A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717" y="981726"/>
            <a:ext cx="9472481" cy="44504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5AB124-76F5-4595-AE6E-E145C17DE3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 flipH="1">
            <a:off x="186157" y="3777501"/>
            <a:ext cx="2055121" cy="2723814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42FF9E1-E235-4BB2-BDF3-45BAC94055F9}"/>
              </a:ext>
            </a:extLst>
          </p:cNvPr>
          <p:cNvSpPr/>
          <p:nvPr/>
        </p:nvSpPr>
        <p:spPr>
          <a:xfrm>
            <a:off x="2556238" y="5240593"/>
            <a:ext cx="7284720" cy="889441"/>
          </a:xfrm>
          <a:prstGeom prst="wedgeRoundRectCallout">
            <a:avLst>
              <a:gd name="adj1" fmla="val -57367"/>
              <a:gd name="adj2" fmla="val -55300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932A889B-80D3-447E-AAC9-C5BED20483BE}"/>
              </a:ext>
            </a:extLst>
          </p:cNvPr>
          <p:cNvSpPr/>
          <p:nvPr/>
        </p:nvSpPr>
        <p:spPr>
          <a:xfrm>
            <a:off x="2478277" y="5240592"/>
            <a:ext cx="7394484" cy="889441"/>
          </a:xfrm>
          <a:prstGeom prst="wedgeRoundRectCallout">
            <a:avLst>
              <a:gd name="adj1" fmla="val -57367"/>
              <a:gd name="adj2" fmla="val -55300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404AD83-B66A-49EE-82BC-5F11490A7B2A}"/>
              </a:ext>
            </a:extLst>
          </p:cNvPr>
          <p:cNvSpPr/>
          <p:nvPr/>
        </p:nvSpPr>
        <p:spPr>
          <a:xfrm>
            <a:off x="4406630" y="466928"/>
            <a:ext cx="2752927" cy="77919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243 + 325 = 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30942A0A-439A-463E-A1A6-99E590FD781D}"/>
              </a:ext>
            </a:extLst>
          </p:cNvPr>
          <p:cNvSpPr/>
          <p:nvPr/>
        </p:nvSpPr>
        <p:spPr>
          <a:xfrm>
            <a:off x="2319239" y="5149962"/>
            <a:ext cx="7984329" cy="889441"/>
          </a:xfrm>
          <a:prstGeom prst="wedgeRoundRectCallout">
            <a:avLst>
              <a:gd name="adj1" fmla="val -57367"/>
              <a:gd name="adj2" fmla="val -55300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AFE6A31-E84E-4E9C-B3B0-31E53CE1D5E1}"/>
              </a:ext>
            </a:extLst>
          </p:cNvPr>
          <p:cNvSpPr/>
          <p:nvPr/>
        </p:nvSpPr>
        <p:spPr>
          <a:xfrm>
            <a:off x="898524" y="273890"/>
            <a:ext cx="10394952" cy="103446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243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325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590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06911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</TotalTime>
  <Words>488</Words>
  <Application>Microsoft Office PowerPoint</Application>
  <PresentationFormat>Widescreen</PresentationFormat>
  <Paragraphs>161</Paragraphs>
  <Slides>23</Slides>
  <Notes>2</Notes>
  <HiddenSlides>0</HiddenSlides>
  <MMClips>24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Arial-Rounded</vt:lpstr>
      <vt:lpstr>Calibri</vt:lpstr>
      <vt:lpstr>Calibri Light</vt:lpstr>
      <vt:lpstr>HP001 4 hàng</vt:lpstr>
      <vt:lpstr>Roboto Medium</vt:lpstr>
      <vt:lpstr>Showcard Gothic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410</cp:revision>
  <dcterms:created xsi:type="dcterms:W3CDTF">2021-07-12T03:44:38Z</dcterms:created>
  <dcterms:modified xsi:type="dcterms:W3CDTF">2022-03-05T08:09:06Z</dcterms:modified>
</cp:coreProperties>
</file>