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72" r:id="rId2"/>
    <p:sldId id="258" r:id="rId3"/>
    <p:sldId id="260" r:id="rId4"/>
    <p:sldId id="273" r:id="rId5"/>
    <p:sldId id="265" r:id="rId6"/>
    <p:sldId id="266" r:id="rId7"/>
    <p:sldId id="267" r:id="rId8"/>
    <p:sldId id="268" r:id="rId9"/>
    <p:sldId id="269" r:id="rId10"/>
    <p:sldId id="270" r:id="rId11"/>
    <p:sldId id="274" r:id="rId12"/>
  </p:sldIdLst>
  <p:sldSz cx="9144000" cy="6858000" type="screen4x3"/>
  <p:notesSz cx="6858000" cy="9144000"/>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66"/>
    <a:srgbClr val="0080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16FE9D2-ABD9-4E92-AFDD-30E3CDF9EEBC}" type="datetimeFigureOut">
              <a:rPr lang="vi-VN" smtClean="0"/>
              <a:pPr/>
              <a:t>26/12/2023</a:t>
            </a:fld>
            <a:endParaRPr lang="vi-V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01DFE93-E126-4839-8274-83FFE402D8FF}" type="slidenum">
              <a:rPr lang="vi-VN" smtClean="0"/>
              <a:pPr/>
              <a:t>‹#›</a:t>
            </a:fld>
            <a:endParaRPr lang="vi-VN"/>
          </a:p>
        </p:txBody>
      </p:sp>
    </p:spTree>
    <p:extLst>
      <p:ext uri="{BB962C8B-B14F-4D97-AF65-F5344CB8AC3E}">
        <p14:creationId xmlns:p14="http://schemas.microsoft.com/office/powerpoint/2010/main" val="8399183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 name="Google Shape;133;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4" name="Google Shape;134;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vi-VN"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11126434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 name="Google Shape;133;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4" name="Google Shape;134;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vi-VN"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8" name="Google Shape;218;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9" name="Google Shape;219;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vi-VN"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1632598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5EA3EDB-2079-40C4-81D2-61364984FB10}" type="slidenum">
              <a:rPr kumimoji="0" lang="zh-CN" altLang="en-US" sz="1200" b="0" i="0" u="none" strike="noStrike" kern="1200" cap="none" spc="0" normalizeH="0" baseline="0" noProof="0" smtClean="0">
                <a:ln>
                  <a:noFill/>
                </a:ln>
                <a:solidFill>
                  <a:prstClr val="black"/>
                </a:solidFill>
                <a:effectLst/>
                <a:uLnTx/>
                <a:uFillTx/>
                <a:latin typeface="Century Schoolbook"/>
                <a:ea typeface="字魂59号-创粗黑" panose="00000500000000000000"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Century Schoolbook"/>
              <a:ea typeface="字魂59号-创粗黑" panose="00000500000000000000" pitchFamily="2" charset="-122"/>
              <a:cs typeface="+mn-cs"/>
            </a:endParaRPr>
          </a:p>
        </p:txBody>
      </p:sp>
    </p:spTree>
    <p:extLst>
      <p:ext uri="{BB962C8B-B14F-4D97-AF65-F5344CB8AC3E}">
        <p14:creationId xmlns:p14="http://schemas.microsoft.com/office/powerpoint/2010/main" val="6192765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331047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err="1"/>
              <a:t>Trả</a:t>
            </a:r>
            <a:r>
              <a:rPr lang="en-US" baseline="0" dirty="0"/>
              <a:t> </a:t>
            </a:r>
            <a:r>
              <a:rPr lang="en-US" baseline="0" dirty="0" err="1"/>
              <a:t>lời</a:t>
            </a:r>
            <a:r>
              <a:rPr lang="en-US" baseline="0" dirty="0"/>
              <a:t> </a:t>
            </a:r>
            <a:r>
              <a:rPr lang="en-US" baseline="0" dirty="0" err="1"/>
              <a:t>đúng</a:t>
            </a:r>
            <a:r>
              <a:rPr lang="en-US" baseline="0" dirty="0"/>
              <a:t> </a:t>
            </a:r>
            <a:r>
              <a:rPr lang="en-US" baseline="0" dirty="0" err="1"/>
              <a:t>thì</a:t>
            </a:r>
            <a:r>
              <a:rPr lang="en-US" baseline="0" dirty="0"/>
              <a:t> </a:t>
            </a:r>
            <a:r>
              <a:rPr lang="en-US" baseline="0" dirty="0" err="1"/>
              <a:t>các</a:t>
            </a:r>
            <a:r>
              <a:rPr lang="en-US" baseline="0" dirty="0"/>
              <a:t> </a:t>
            </a:r>
            <a:r>
              <a:rPr lang="en-US" baseline="0" dirty="0" err="1"/>
              <a:t>bạn</a:t>
            </a:r>
            <a:r>
              <a:rPr lang="en-US" baseline="0" dirty="0"/>
              <a:t> </a:t>
            </a:r>
            <a:r>
              <a:rPr lang="en-US" baseline="0" dirty="0" err="1"/>
              <a:t>sóc</a:t>
            </a:r>
            <a:r>
              <a:rPr lang="en-US" baseline="0" dirty="0"/>
              <a:t> </a:t>
            </a:r>
            <a:r>
              <a:rPr lang="en-US" baseline="0" dirty="0" err="1"/>
              <a:t>sẽ</a:t>
            </a:r>
            <a:r>
              <a:rPr lang="en-US" baseline="0" dirty="0"/>
              <a:t> </a:t>
            </a:r>
            <a:r>
              <a:rPr lang="en-US" baseline="0" dirty="0" err="1"/>
              <a:t>có</a:t>
            </a:r>
            <a:r>
              <a:rPr lang="en-US" baseline="0" dirty="0"/>
              <a:t> them </a:t>
            </a:r>
            <a:r>
              <a:rPr lang="en-US" baseline="0" dirty="0" err="1"/>
              <a:t>hạt</a:t>
            </a:r>
            <a:r>
              <a:rPr lang="en-US" baseline="0" dirty="0"/>
              <a:t> </a:t>
            </a:r>
            <a:r>
              <a:rPr lang="en-US" baseline="0" dirty="0" err="1"/>
              <a:t>dẻ</a:t>
            </a:r>
            <a:endParaRPr lang="en-US" baseline="0" dirty="0"/>
          </a:p>
          <a:p>
            <a:pPr marL="0" lvl="0" indent="0" algn="l" rtl="0">
              <a:spcBef>
                <a:spcPts val="0"/>
              </a:spcBef>
              <a:spcAft>
                <a:spcPts val="0"/>
              </a:spcAft>
              <a:buNone/>
            </a:pPr>
            <a:endParaRPr dirty="0"/>
          </a:p>
        </p:txBody>
      </p:sp>
      <p:sp>
        <p:nvSpPr>
          <p:cNvPr id="92" name="Google Shape;9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810090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2" name="Google Shape;9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123279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2" name="Google Shape;9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572563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vi-V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vi-VN"/>
          </a:p>
        </p:txBody>
      </p:sp>
      <p:sp>
        <p:nvSpPr>
          <p:cNvPr id="4" name="Date Placeholder 3"/>
          <p:cNvSpPr>
            <a:spLocks noGrp="1"/>
          </p:cNvSpPr>
          <p:nvPr>
            <p:ph type="dt" sz="half" idx="10"/>
          </p:nvPr>
        </p:nvSpPr>
        <p:spPr/>
        <p:txBody>
          <a:bodyPr/>
          <a:lstStyle/>
          <a:p>
            <a:fld id="{0EF7819B-7BC9-4BA9-8A94-71DF2682473E}" type="datetimeFigureOut">
              <a:rPr lang="vi-VN" smtClean="0"/>
              <a:pPr/>
              <a:t>26/12/2023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DD15A379-E390-40F4-80C3-E2C1868B12DD}" type="slidenum">
              <a:rPr lang="vi-VN" smtClean="0"/>
              <a:pPr/>
              <a:t>‹#›</a:t>
            </a:fld>
            <a:endParaRPr lang="vi-V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0EF7819B-7BC9-4BA9-8A94-71DF2682473E}" type="datetimeFigureOut">
              <a:rPr lang="vi-VN" smtClean="0"/>
              <a:pPr/>
              <a:t>26/12/2023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DD15A379-E390-40F4-80C3-E2C1868B12DD}" type="slidenum">
              <a:rPr lang="vi-VN" smtClean="0"/>
              <a:pPr/>
              <a:t>‹#›</a:t>
            </a:fld>
            <a:endParaRPr lang="vi-V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0EF7819B-7BC9-4BA9-8A94-71DF2682473E}" type="datetimeFigureOut">
              <a:rPr lang="vi-VN" smtClean="0"/>
              <a:pPr/>
              <a:t>26/12/2023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DD15A379-E390-40F4-80C3-E2C1868B12DD}" type="slidenum">
              <a:rPr lang="vi-VN" smtClean="0"/>
              <a:pPr/>
              <a:t>‹#›</a:t>
            </a:fld>
            <a:endParaRPr lang="vi-V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pic>
        <p:nvPicPr>
          <p:cNvPr id="2" name="图片 1" descr="图片包含 室内&#10;&#10;已生成高可信度的说明">
            <a:extLst>
              <a:ext uri="{FF2B5EF4-FFF2-40B4-BE49-F238E27FC236}">
                <a16:creationId xmlns:a16="http://schemas.microsoft.com/office/drawing/2014/main" id="{2FB1A12A-647A-4E53-8FE6-834B52DCFC1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3999" cy="6858000"/>
          </a:xfrm>
          <a:prstGeom prst="rect">
            <a:avLst/>
          </a:prstGeom>
        </p:spPr>
      </p:pic>
      <p:sp>
        <p:nvSpPr>
          <p:cNvPr id="3" name="任意多边形: 形状 2">
            <a:extLst>
              <a:ext uri="{FF2B5EF4-FFF2-40B4-BE49-F238E27FC236}">
                <a16:creationId xmlns:a16="http://schemas.microsoft.com/office/drawing/2014/main" id="{9B07EC92-474C-49F8-8D07-F585877D2FF2}"/>
              </a:ext>
            </a:extLst>
          </p:cNvPr>
          <p:cNvSpPr/>
          <p:nvPr userDrawn="1"/>
        </p:nvSpPr>
        <p:spPr>
          <a:xfrm>
            <a:off x="377621" y="261258"/>
            <a:ext cx="8388758" cy="5513112"/>
          </a:xfrm>
          <a:custGeom>
            <a:avLst/>
            <a:gdLst>
              <a:gd name="connsiteX0" fmla="*/ 267716 w 7816697"/>
              <a:gd name="connsiteY0" fmla="*/ 610524 h 4774669"/>
              <a:gd name="connsiteX1" fmla="*/ 458216 w 7816697"/>
              <a:gd name="connsiteY1" fmla="*/ 248574 h 4774669"/>
              <a:gd name="connsiteX2" fmla="*/ 1563116 w 7816697"/>
              <a:gd name="connsiteY2" fmla="*/ 58074 h 4774669"/>
              <a:gd name="connsiteX3" fmla="*/ 4915916 w 7816697"/>
              <a:gd name="connsiteY3" fmla="*/ 19974 h 4774669"/>
              <a:gd name="connsiteX4" fmla="*/ 6649466 w 7816697"/>
              <a:gd name="connsiteY4" fmla="*/ 343824 h 4774669"/>
              <a:gd name="connsiteX5" fmla="*/ 7506716 w 7816697"/>
              <a:gd name="connsiteY5" fmla="*/ 743874 h 4774669"/>
              <a:gd name="connsiteX6" fmla="*/ 7811516 w 7816697"/>
              <a:gd name="connsiteY6" fmla="*/ 2572674 h 4774669"/>
              <a:gd name="connsiteX7" fmla="*/ 7297166 w 7816697"/>
              <a:gd name="connsiteY7" fmla="*/ 4382424 h 4774669"/>
              <a:gd name="connsiteX8" fmla="*/ 6173216 w 7816697"/>
              <a:gd name="connsiteY8" fmla="*/ 4763424 h 4774669"/>
              <a:gd name="connsiteX9" fmla="*/ 4877816 w 7816697"/>
              <a:gd name="connsiteY9" fmla="*/ 4668174 h 4774669"/>
              <a:gd name="connsiteX10" fmla="*/ 3430016 w 7816697"/>
              <a:gd name="connsiteY10" fmla="*/ 4611024 h 4774669"/>
              <a:gd name="connsiteX11" fmla="*/ 2553716 w 7816697"/>
              <a:gd name="connsiteY11" fmla="*/ 4630074 h 4774669"/>
              <a:gd name="connsiteX12" fmla="*/ 1201166 w 7816697"/>
              <a:gd name="connsiteY12" fmla="*/ 4630074 h 4774669"/>
              <a:gd name="connsiteX13" fmla="*/ 305816 w 7816697"/>
              <a:gd name="connsiteY13" fmla="*/ 4420524 h 4774669"/>
              <a:gd name="connsiteX14" fmla="*/ 1016 w 7816697"/>
              <a:gd name="connsiteY14" fmla="*/ 3410874 h 4774669"/>
              <a:gd name="connsiteX15" fmla="*/ 210566 w 7816697"/>
              <a:gd name="connsiteY15" fmla="*/ 2153574 h 4774669"/>
              <a:gd name="connsiteX16" fmla="*/ 267716 w 7816697"/>
              <a:gd name="connsiteY16" fmla="*/ 610524 h 4774669"/>
              <a:gd name="connsiteX0" fmla="*/ 267716 w 7816697"/>
              <a:gd name="connsiteY0" fmla="*/ 610524 h 4774669"/>
              <a:gd name="connsiteX1" fmla="*/ 458216 w 7816697"/>
              <a:gd name="connsiteY1" fmla="*/ 248574 h 4774669"/>
              <a:gd name="connsiteX2" fmla="*/ 1563116 w 7816697"/>
              <a:gd name="connsiteY2" fmla="*/ 58074 h 4774669"/>
              <a:gd name="connsiteX3" fmla="*/ 4915916 w 7816697"/>
              <a:gd name="connsiteY3" fmla="*/ 19974 h 4774669"/>
              <a:gd name="connsiteX4" fmla="*/ 6649466 w 7816697"/>
              <a:gd name="connsiteY4" fmla="*/ 343824 h 4774669"/>
              <a:gd name="connsiteX5" fmla="*/ 7506716 w 7816697"/>
              <a:gd name="connsiteY5" fmla="*/ 743874 h 4774669"/>
              <a:gd name="connsiteX6" fmla="*/ 7811516 w 7816697"/>
              <a:gd name="connsiteY6" fmla="*/ 2572674 h 4774669"/>
              <a:gd name="connsiteX7" fmla="*/ 7297166 w 7816697"/>
              <a:gd name="connsiteY7" fmla="*/ 4382424 h 4774669"/>
              <a:gd name="connsiteX8" fmla="*/ 6173216 w 7816697"/>
              <a:gd name="connsiteY8" fmla="*/ 4763424 h 4774669"/>
              <a:gd name="connsiteX9" fmla="*/ 4877816 w 7816697"/>
              <a:gd name="connsiteY9" fmla="*/ 4668174 h 4774669"/>
              <a:gd name="connsiteX10" fmla="*/ 3430016 w 7816697"/>
              <a:gd name="connsiteY10" fmla="*/ 4611024 h 4774669"/>
              <a:gd name="connsiteX11" fmla="*/ 2553716 w 7816697"/>
              <a:gd name="connsiteY11" fmla="*/ 4630074 h 4774669"/>
              <a:gd name="connsiteX12" fmla="*/ 1201166 w 7816697"/>
              <a:gd name="connsiteY12" fmla="*/ 4630074 h 4774669"/>
              <a:gd name="connsiteX13" fmla="*/ 305816 w 7816697"/>
              <a:gd name="connsiteY13" fmla="*/ 4420524 h 4774669"/>
              <a:gd name="connsiteX14" fmla="*/ 1016 w 7816697"/>
              <a:gd name="connsiteY14" fmla="*/ 3410874 h 4774669"/>
              <a:gd name="connsiteX15" fmla="*/ 210566 w 7816697"/>
              <a:gd name="connsiteY15" fmla="*/ 2153574 h 4774669"/>
              <a:gd name="connsiteX16" fmla="*/ 267716 w 7816697"/>
              <a:gd name="connsiteY16" fmla="*/ 610524 h 4774669"/>
              <a:gd name="connsiteX0" fmla="*/ 249006 w 7816649"/>
              <a:gd name="connsiteY0" fmla="*/ 610524 h 4774669"/>
              <a:gd name="connsiteX1" fmla="*/ 458168 w 7816649"/>
              <a:gd name="connsiteY1" fmla="*/ 248574 h 4774669"/>
              <a:gd name="connsiteX2" fmla="*/ 1563068 w 7816649"/>
              <a:gd name="connsiteY2" fmla="*/ 58074 h 4774669"/>
              <a:gd name="connsiteX3" fmla="*/ 4915868 w 7816649"/>
              <a:gd name="connsiteY3" fmla="*/ 19974 h 4774669"/>
              <a:gd name="connsiteX4" fmla="*/ 6649418 w 7816649"/>
              <a:gd name="connsiteY4" fmla="*/ 343824 h 4774669"/>
              <a:gd name="connsiteX5" fmla="*/ 7506668 w 7816649"/>
              <a:gd name="connsiteY5" fmla="*/ 743874 h 4774669"/>
              <a:gd name="connsiteX6" fmla="*/ 7811468 w 7816649"/>
              <a:gd name="connsiteY6" fmla="*/ 2572674 h 4774669"/>
              <a:gd name="connsiteX7" fmla="*/ 7297118 w 7816649"/>
              <a:gd name="connsiteY7" fmla="*/ 4382424 h 4774669"/>
              <a:gd name="connsiteX8" fmla="*/ 6173168 w 7816649"/>
              <a:gd name="connsiteY8" fmla="*/ 4763424 h 4774669"/>
              <a:gd name="connsiteX9" fmla="*/ 4877768 w 7816649"/>
              <a:gd name="connsiteY9" fmla="*/ 4668174 h 4774669"/>
              <a:gd name="connsiteX10" fmla="*/ 3429968 w 7816649"/>
              <a:gd name="connsiteY10" fmla="*/ 4611024 h 4774669"/>
              <a:gd name="connsiteX11" fmla="*/ 2553668 w 7816649"/>
              <a:gd name="connsiteY11" fmla="*/ 4630074 h 4774669"/>
              <a:gd name="connsiteX12" fmla="*/ 1201118 w 7816649"/>
              <a:gd name="connsiteY12" fmla="*/ 4630074 h 4774669"/>
              <a:gd name="connsiteX13" fmla="*/ 305768 w 7816649"/>
              <a:gd name="connsiteY13" fmla="*/ 4420524 h 4774669"/>
              <a:gd name="connsiteX14" fmla="*/ 968 w 7816649"/>
              <a:gd name="connsiteY14" fmla="*/ 3410874 h 4774669"/>
              <a:gd name="connsiteX15" fmla="*/ 210518 w 7816649"/>
              <a:gd name="connsiteY15" fmla="*/ 2153574 h 4774669"/>
              <a:gd name="connsiteX16" fmla="*/ 249006 w 7816649"/>
              <a:gd name="connsiteY16" fmla="*/ 610524 h 4774669"/>
              <a:gd name="connsiteX0" fmla="*/ 273848 w 7841491"/>
              <a:gd name="connsiteY0" fmla="*/ 610524 h 4774669"/>
              <a:gd name="connsiteX1" fmla="*/ 483010 w 7841491"/>
              <a:gd name="connsiteY1" fmla="*/ 248574 h 4774669"/>
              <a:gd name="connsiteX2" fmla="*/ 1587910 w 7841491"/>
              <a:gd name="connsiteY2" fmla="*/ 58074 h 4774669"/>
              <a:gd name="connsiteX3" fmla="*/ 4940710 w 7841491"/>
              <a:gd name="connsiteY3" fmla="*/ 19974 h 4774669"/>
              <a:gd name="connsiteX4" fmla="*/ 6674260 w 7841491"/>
              <a:gd name="connsiteY4" fmla="*/ 343824 h 4774669"/>
              <a:gd name="connsiteX5" fmla="*/ 7531510 w 7841491"/>
              <a:gd name="connsiteY5" fmla="*/ 743874 h 4774669"/>
              <a:gd name="connsiteX6" fmla="*/ 7836310 w 7841491"/>
              <a:gd name="connsiteY6" fmla="*/ 2572674 h 4774669"/>
              <a:gd name="connsiteX7" fmla="*/ 7321960 w 7841491"/>
              <a:gd name="connsiteY7" fmla="*/ 4382424 h 4774669"/>
              <a:gd name="connsiteX8" fmla="*/ 6198010 w 7841491"/>
              <a:gd name="connsiteY8" fmla="*/ 4763424 h 4774669"/>
              <a:gd name="connsiteX9" fmla="*/ 4902610 w 7841491"/>
              <a:gd name="connsiteY9" fmla="*/ 4668174 h 4774669"/>
              <a:gd name="connsiteX10" fmla="*/ 3454810 w 7841491"/>
              <a:gd name="connsiteY10" fmla="*/ 4611024 h 4774669"/>
              <a:gd name="connsiteX11" fmla="*/ 2578510 w 7841491"/>
              <a:gd name="connsiteY11" fmla="*/ 4630074 h 4774669"/>
              <a:gd name="connsiteX12" fmla="*/ 1225960 w 7841491"/>
              <a:gd name="connsiteY12" fmla="*/ 4630074 h 4774669"/>
              <a:gd name="connsiteX13" fmla="*/ 330610 w 7841491"/>
              <a:gd name="connsiteY13" fmla="*/ 4420524 h 4774669"/>
              <a:gd name="connsiteX14" fmla="*/ 25810 w 7841491"/>
              <a:gd name="connsiteY14" fmla="*/ 3410874 h 4774669"/>
              <a:gd name="connsiteX15" fmla="*/ 20756 w 7841491"/>
              <a:gd name="connsiteY15" fmla="*/ 2106921 h 4774669"/>
              <a:gd name="connsiteX16" fmla="*/ 273848 w 7841491"/>
              <a:gd name="connsiteY16" fmla="*/ 610524 h 4774669"/>
              <a:gd name="connsiteX0" fmla="*/ 273848 w 7841491"/>
              <a:gd name="connsiteY0" fmla="*/ 607372 h 4771517"/>
              <a:gd name="connsiteX1" fmla="*/ 616360 w 7841491"/>
              <a:gd name="connsiteY1" fmla="*/ 131122 h 4771517"/>
              <a:gd name="connsiteX2" fmla="*/ 1587910 w 7841491"/>
              <a:gd name="connsiteY2" fmla="*/ 54922 h 4771517"/>
              <a:gd name="connsiteX3" fmla="*/ 4940710 w 7841491"/>
              <a:gd name="connsiteY3" fmla="*/ 16822 h 4771517"/>
              <a:gd name="connsiteX4" fmla="*/ 6674260 w 7841491"/>
              <a:gd name="connsiteY4" fmla="*/ 340672 h 4771517"/>
              <a:gd name="connsiteX5" fmla="*/ 7531510 w 7841491"/>
              <a:gd name="connsiteY5" fmla="*/ 740722 h 4771517"/>
              <a:gd name="connsiteX6" fmla="*/ 7836310 w 7841491"/>
              <a:gd name="connsiteY6" fmla="*/ 2569522 h 4771517"/>
              <a:gd name="connsiteX7" fmla="*/ 7321960 w 7841491"/>
              <a:gd name="connsiteY7" fmla="*/ 4379272 h 4771517"/>
              <a:gd name="connsiteX8" fmla="*/ 6198010 w 7841491"/>
              <a:gd name="connsiteY8" fmla="*/ 4760272 h 4771517"/>
              <a:gd name="connsiteX9" fmla="*/ 4902610 w 7841491"/>
              <a:gd name="connsiteY9" fmla="*/ 4665022 h 4771517"/>
              <a:gd name="connsiteX10" fmla="*/ 3454810 w 7841491"/>
              <a:gd name="connsiteY10" fmla="*/ 4607872 h 4771517"/>
              <a:gd name="connsiteX11" fmla="*/ 2578510 w 7841491"/>
              <a:gd name="connsiteY11" fmla="*/ 4626922 h 4771517"/>
              <a:gd name="connsiteX12" fmla="*/ 1225960 w 7841491"/>
              <a:gd name="connsiteY12" fmla="*/ 4626922 h 4771517"/>
              <a:gd name="connsiteX13" fmla="*/ 330610 w 7841491"/>
              <a:gd name="connsiteY13" fmla="*/ 4417372 h 4771517"/>
              <a:gd name="connsiteX14" fmla="*/ 25810 w 7841491"/>
              <a:gd name="connsiteY14" fmla="*/ 3407722 h 4771517"/>
              <a:gd name="connsiteX15" fmla="*/ 20756 w 7841491"/>
              <a:gd name="connsiteY15" fmla="*/ 2103769 h 4771517"/>
              <a:gd name="connsiteX16" fmla="*/ 273848 w 7841491"/>
              <a:gd name="connsiteY16" fmla="*/ 607372 h 4771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41491" h="4771517">
                <a:moveTo>
                  <a:pt x="273848" y="607372"/>
                </a:moveTo>
                <a:cubicBezTo>
                  <a:pt x="373115" y="278597"/>
                  <a:pt x="397350" y="223197"/>
                  <a:pt x="616360" y="131122"/>
                </a:cubicBezTo>
                <a:cubicBezTo>
                  <a:pt x="835370" y="39047"/>
                  <a:pt x="867185" y="73972"/>
                  <a:pt x="1587910" y="54922"/>
                </a:cubicBezTo>
                <a:cubicBezTo>
                  <a:pt x="2308635" y="35872"/>
                  <a:pt x="4092985" y="-30803"/>
                  <a:pt x="4940710" y="16822"/>
                </a:cubicBezTo>
                <a:cubicBezTo>
                  <a:pt x="5788435" y="64447"/>
                  <a:pt x="6242460" y="220022"/>
                  <a:pt x="6674260" y="340672"/>
                </a:cubicBezTo>
                <a:cubicBezTo>
                  <a:pt x="7106060" y="461322"/>
                  <a:pt x="7337835" y="369247"/>
                  <a:pt x="7531510" y="740722"/>
                </a:cubicBezTo>
                <a:cubicBezTo>
                  <a:pt x="7725185" y="1112197"/>
                  <a:pt x="7871235" y="1963097"/>
                  <a:pt x="7836310" y="2569522"/>
                </a:cubicBezTo>
                <a:cubicBezTo>
                  <a:pt x="7801385" y="3175947"/>
                  <a:pt x="7595010" y="4014147"/>
                  <a:pt x="7321960" y="4379272"/>
                </a:cubicBezTo>
                <a:cubicBezTo>
                  <a:pt x="7048910" y="4744397"/>
                  <a:pt x="6601235" y="4712647"/>
                  <a:pt x="6198010" y="4760272"/>
                </a:cubicBezTo>
                <a:cubicBezTo>
                  <a:pt x="5794785" y="4807897"/>
                  <a:pt x="5359810" y="4690422"/>
                  <a:pt x="4902610" y="4665022"/>
                </a:cubicBezTo>
                <a:cubicBezTo>
                  <a:pt x="4445410" y="4639622"/>
                  <a:pt x="3842160" y="4614222"/>
                  <a:pt x="3454810" y="4607872"/>
                </a:cubicBezTo>
                <a:lnTo>
                  <a:pt x="2578510" y="4626922"/>
                </a:lnTo>
                <a:cubicBezTo>
                  <a:pt x="2207035" y="4630097"/>
                  <a:pt x="1600610" y="4661847"/>
                  <a:pt x="1225960" y="4626922"/>
                </a:cubicBezTo>
                <a:cubicBezTo>
                  <a:pt x="851310" y="4591997"/>
                  <a:pt x="530635" y="4620572"/>
                  <a:pt x="330610" y="4417372"/>
                </a:cubicBezTo>
                <a:cubicBezTo>
                  <a:pt x="130585" y="4214172"/>
                  <a:pt x="41685" y="3785547"/>
                  <a:pt x="25810" y="3407722"/>
                </a:cubicBezTo>
                <a:cubicBezTo>
                  <a:pt x="9935" y="3029897"/>
                  <a:pt x="-20584" y="2570494"/>
                  <a:pt x="20756" y="2103769"/>
                </a:cubicBezTo>
                <a:cubicBezTo>
                  <a:pt x="62096" y="1637044"/>
                  <a:pt x="174581" y="936147"/>
                  <a:pt x="273848" y="607372"/>
                </a:cubicBezTo>
                <a:close/>
              </a:path>
            </a:pathLst>
          </a:custGeom>
          <a:solidFill>
            <a:schemeClr val="bg1">
              <a:alpha val="91000"/>
            </a:schemeClr>
          </a:solidFill>
          <a:ln w="38100">
            <a:solidFill>
              <a:schemeClr val="tx1">
                <a:lumMod val="75000"/>
                <a:lumOff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a typeface="字魂59号-创粗黑" panose="00000500000000000000" pitchFamily="2" charset="-122"/>
            </a:endParaRPr>
          </a:p>
        </p:txBody>
      </p:sp>
      <p:pic>
        <p:nvPicPr>
          <p:cNvPr id="4" name="图片 3" descr="图片包含 围栏, 工具, 烛架&#10;&#10;已生成极高可信度的说明">
            <a:extLst>
              <a:ext uri="{FF2B5EF4-FFF2-40B4-BE49-F238E27FC236}">
                <a16:creationId xmlns:a16="http://schemas.microsoft.com/office/drawing/2014/main" id="{B2204C96-8E4B-4EF6-AF59-A9A56283D15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5559866"/>
            <a:ext cx="2249429" cy="1301499"/>
          </a:xfrm>
          <a:prstGeom prst="rect">
            <a:avLst/>
          </a:prstGeom>
        </p:spPr>
      </p:pic>
      <p:pic>
        <p:nvPicPr>
          <p:cNvPr id="5" name="图片 4" descr="图片包含 围栏, 工具, 烛架&#10;&#10;已生成极高可信度的说明">
            <a:extLst>
              <a:ext uri="{FF2B5EF4-FFF2-40B4-BE49-F238E27FC236}">
                <a16:creationId xmlns:a16="http://schemas.microsoft.com/office/drawing/2014/main" id="{428790F2-7EEA-4D33-BFA3-E5ECDDF7933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090056" y="5559866"/>
            <a:ext cx="2249429" cy="1301499"/>
          </a:xfrm>
          <a:prstGeom prst="rect">
            <a:avLst/>
          </a:prstGeom>
        </p:spPr>
      </p:pic>
      <p:pic>
        <p:nvPicPr>
          <p:cNvPr id="6" name="图片 5" descr="图片包含 围栏, 工具, 烛架&#10;&#10;已生成极高可信度的说明">
            <a:extLst>
              <a:ext uri="{FF2B5EF4-FFF2-40B4-BE49-F238E27FC236}">
                <a16:creationId xmlns:a16="http://schemas.microsoft.com/office/drawing/2014/main" id="{38EE080E-1A7E-4BC7-9BC7-0074B6BE30A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049618" y="5559866"/>
            <a:ext cx="2249429" cy="1301499"/>
          </a:xfrm>
          <a:prstGeom prst="rect">
            <a:avLst/>
          </a:prstGeom>
        </p:spPr>
      </p:pic>
      <p:pic>
        <p:nvPicPr>
          <p:cNvPr id="7" name="图片 6" descr="图片包含 围栏, 工具, 烛架&#10;&#10;已生成极高可信度的说明">
            <a:extLst>
              <a:ext uri="{FF2B5EF4-FFF2-40B4-BE49-F238E27FC236}">
                <a16:creationId xmlns:a16="http://schemas.microsoft.com/office/drawing/2014/main" id="{5AF7C0F5-425A-44B3-B932-37F02C9B172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929230" y="5559866"/>
            <a:ext cx="2249429" cy="1301499"/>
          </a:xfrm>
          <a:prstGeom prst="rect">
            <a:avLst/>
          </a:prstGeom>
        </p:spPr>
      </p:pic>
      <p:pic>
        <p:nvPicPr>
          <p:cNvPr id="8" name="图片 7" descr="图片包含 围栏, 工具, 烛架&#10;&#10;已生成极高可信度的说明">
            <a:extLst>
              <a:ext uri="{FF2B5EF4-FFF2-40B4-BE49-F238E27FC236}">
                <a16:creationId xmlns:a16="http://schemas.microsoft.com/office/drawing/2014/main" id="{C0001C96-7280-4730-AFBE-796E25F1860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053944" y="5559866"/>
            <a:ext cx="2249429" cy="1301499"/>
          </a:xfrm>
          <a:prstGeom prst="rect">
            <a:avLst/>
          </a:prstGeom>
        </p:spPr>
      </p:pic>
      <p:pic>
        <p:nvPicPr>
          <p:cNvPr id="9" name="图片 8">
            <a:extLst>
              <a:ext uri="{FF2B5EF4-FFF2-40B4-BE49-F238E27FC236}">
                <a16:creationId xmlns:a16="http://schemas.microsoft.com/office/drawing/2014/main" id="{F8D97F25-2F4E-4F86-A299-E19B917677D7}"/>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46233"/>
          <a:stretch/>
        </p:blipFill>
        <p:spPr>
          <a:xfrm>
            <a:off x="5780314" y="5070843"/>
            <a:ext cx="3334087" cy="1784424"/>
          </a:xfrm>
          <a:prstGeom prst="rect">
            <a:avLst/>
          </a:prstGeom>
        </p:spPr>
      </p:pic>
      <p:pic>
        <p:nvPicPr>
          <p:cNvPr id="10" name="图片 9">
            <a:extLst>
              <a:ext uri="{FF2B5EF4-FFF2-40B4-BE49-F238E27FC236}">
                <a16:creationId xmlns:a16="http://schemas.microsoft.com/office/drawing/2014/main" id="{6ACA74FD-9023-4A1B-A31C-050EB5568DBE}"/>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46233"/>
          <a:stretch/>
        </p:blipFill>
        <p:spPr>
          <a:xfrm>
            <a:off x="2659638" y="4907433"/>
            <a:ext cx="3639409" cy="1947834"/>
          </a:xfrm>
          <a:prstGeom prst="rect">
            <a:avLst/>
          </a:prstGeom>
        </p:spPr>
      </p:pic>
      <p:pic>
        <p:nvPicPr>
          <p:cNvPr id="11" name="图片 10">
            <a:extLst>
              <a:ext uri="{FF2B5EF4-FFF2-40B4-BE49-F238E27FC236}">
                <a16:creationId xmlns:a16="http://schemas.microsoft.com/office/drawing/2014/main" id="{33AC2C51-1A45-41AB-8210-3C57C2D2F176}"/>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46233"/>
          <a:stretch/>
        </p:blipFill>
        <p:spPr>
          <a:xfrm>
            <a:off x="-257256" y="4907433"/>
            <a:ext cx="3639409" cy="1947834"/>
          </a:xfrm>
          <a:prstGeom prst="rect">
            <a:avLst/>
          </a:prstGeom>
        </p:spPr>
      </p:pic>
    </p:spTree>
    <p:extLst>
      <p:ext uri="{BB962C8B-B14F-4D97-AF65-F5344CB8AC3E}">
        <p14:creationId xmlns:p14="http://schemas.microsoft.com/office/powerpoint/2010/main" val="2864342533"/>
      </p:ext>
    </p:extLst>
  </p:cSld>
  <p:clrMapOvr>
    <a:masterClrMapping/>
  </p:clrMapOvr>
  <mc:AlternateContent xmlns:mc="http://schemas.openxmlformats.org/markup-compatibility/2006" xmlns:p14="http://schemas.microsoft.com/office/powerpoint/2010/main">
    <mc:Choice Requires="p14">
      <p:transition spd="slow" p14:dur="2000" advTm="3000">
        <p:push dir="u"/>
      </p:transition>
    </mc:Choice>
    <mc:Fallback xmlns="">
      <p:transition spd="slow" advTm="3000">
        <p:push dir="u"/>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447340"/>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0EF7819B-7BC9-4BA9-8A94-71DF2682473E}" type="datetimeFigureOut">
              <a:rPr lang="vi-VN" smtClean="0"/>
              <a:pPr/>
              <a:t>26/12/2023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DD15A379-E390-40F4-80C3-E2C1868B12DD}" type="slidenum">
              <a:rPr lang="vi-VN" smtClean="0"/>
              <a:pPr/>
              <a:t>‹#›</a:t>
            </a:fld>
            <a:endParaRPr lang="vi-V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vi-V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EF7819B-7BC9-4BA9-8A94-71DF2682473E}" type="datetimeFigureOut">
              <a:rPr lang="vi-VN" smtClean="0"/>
              <a:pPr/>
              <a:t>26/12/2023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DD15A379-E390-40F4-80C3-E2C1868B12DD}" type="slidenum">
              <a:rPr lang="vi-VN" smtClean="0"/>
              <a:pPr/>
              <a:t>‹#›</a:t>
            </a:fld>
            <a:endParaRPr lang="vi-V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fld id="{0EF7819B-7BC9-4BA9-8A94-71DF2682473E}" type="datetimeFigureOut">
              <a:rPr lang="vi-VN" smtClean="0"/>
              <a:pPr/>
              <a:t>26/12/2023</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DD15A379-E390-40F4-80C3-E2C1868B12DD}" type="slidenum">
              <a:rPr lang="vi-VN" smtClean="0"/>
              <a:pPr/>
              <a:t>‹#›</a:t>
            </a:fld>
            <a:endParaRPr lang="vi-V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vi-V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fld id="{0EF7819B-7BC9-4BA9-8A94-71DF2682473E}" type="datetimeFigureOut">
              <a:rPr lang="vi-VN" smtClean="0"/>
              <a:pPr/>
              <a:t>26/12/2023</a:t>
            </a:fld>
            <a:endParaRPr lang="vi-VN"/>
          </a:p>
        </p:txBody>
      </p:sp>
      <p:sp>
        <p:nvSpPr>
          <p:cNvPr id="8" name="Footer Placeholder 7"/>
          <p:cNvSpPr>
            <a:spLocks noGrp="1"/>
          </p:cNvSpPr>
          <p:nvPr>
            <p:ph type="ftr" sz="quarter" idx="11"/>
          </p:nvPr>
        </p:nvSpPr>
        <p:spPr/>
        <p:txBody>
          <a:bodyPr/>
          <a:lstStyle/>
          <a:p>
            <a:endParaRPr lang="vi-VN"/>
          </a:p>
        </p:txBody>
      </p:sp>
      <p:sp>
        <p:nvSpPr>
          <p:cNvPr id="9" name="Slide Number Placeholder 8"/>
          <p:cNvSpPr>
            <a:spLocks noGrp="1"/>
          </p:cNvSpPr>
          <p:nvPr>
            <p:ph type="sldNum" sz="quarter" idx="12"/>
          </p:nvPr>
        </p:nvSpPr>
        <p:spPr/>
        <p:txBody>
          <a:bodyPr/>
          <a:lstStyle/>
          <a:p>
            <a:fld id="{DD15A379-E390-40F4-80C3-E2C1868B12DD}" type="slidenum">
              <a:rPr lang="vi-VN" smtClean="0"/>
              <a:pPr/>
              <a:t>‹#›</a:t>
            </a:fld>
            <a:endParaRPr lang="vi-V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fld id="{0EF7819B-7BC9-4BA9-8A94-71DF2682473E}" type="datetimeFigureOut">
              <a:rPr lang="vi-VN" smtClean="0"/>
              <a:pPr/>
              <a:t>26/12/2023</a:t>
            </a:fld>
            <a:endParaRPr lang="vi-VN"/>
          </a:p>
        </p:txBody>
      </p:sp>
      <p:sp>
        <p:nvSpPr>
          <p:cNvPr id="4" name="Footer Placeholder 3"/>
          <p:cNvSpPr>
            <a:spLocks noGrp="1"/>
          </p:cNvSpPr>
          <p:nvPr>
            <p:ph type="ftr" sz="quarter" idx="11"/>
          </p:nvPr>
        </p:nvSpPr>
        <p:spPr/>
        <p:txBody>
          <a:bodyPr/>
          <a:lstStyle/>
          <a:p>
            <a:endParaRPr lang="vi-VN"/>
          </a:p>
        </p:txBody>
      </p:sp>
      <p:sp>
        <p:nvSpPr>
          <p:cNvPr id="5" name="Slide Number Placeholder 4"/>
          <p:cNvSpPr>
            <a:spLocks noGrp="1"/>
          </p:cNvSpPr>
          <p:nvPr>
            <p:ph type="sldNum" sz="quarter" idx="12"/>
          </p:nvPr>
        </p:nvSpPr>
        <p:spPr/>
        <p:txBody>
          <a:bodyPr/>
          <a:lstStyle/>
          <a:p>
            <a:fld id="{DD15A379-E390-40F4-80C3-E2C1868B12DD}" type="slidenum">
              <a:rPr lang="vi-VN" smtClean="0"/>
              <a:pPr/>
              <a:t>‹#›</a:t>
            </a:fld>
            <a:endParaRPr lang="vi-V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F7819B-7BC9-4BA9-8A94-71DF2682473E}" type="datetimeFigureOut">
              <a:rPr lang="vi-VN" smtClean="0"/>
              <a:pPr/>
              <a:t>26/12/2023</a:t>
            </a:fld>
            <a:endParaRPr lang="vi-VN"/>
          </a:p>
        </p:txBody>
      </p:sp>
      <p:sp>
        <p:nvSpPr>
          <p:cNvPr id="3" name="Footer Placeholder 2"/>
          <p:cNvSpPr>
            <a:spLocks noGrp="1"/>
          </p:cNvSpPr>
          <p:nvPr>
            <p:ph type="ftr" sz="quarter" idx="11"/>
          </p:nvPr>
        </p:nvSpPr>
        <p:spPr/>
        <p:txBody>
          <a:bodyPr/>
          <a:lstStyle/>
          <a:p>
            <a:endParaRPr lang="vi-VN"/>
          </a:p>
        </p:txBody>
      </p:sp>
      <p:sp>
        <p:nvSpPr>
          <p:cNvPr id="4" name="Slide Number Placeholder 3"/>
          <p:cNvSpPr>
            <a:spLocks noGrp="1"/>
          </p:cNvSpPr>
          <p:nvPr>
            <p:ph type="sldNum" sz="quarter" idx="12"/>
          </p:nvPr>
        </p:nvSpPr>
        <p:spPr/>
        <p:txBody>
          <a:bodyPr/>
          <a:lstStyle/>
          <a:p>
            <a:fld id="{DD15A379-E390-40F4-80C3-E2C1868B12DD}" type="slidenum">
              <a:rPr lang="vi-VN" smtClean="0"/>
              <a:pPr/>
              <a:t>‹#›</a:t>
            </a:fld>
            <a:endParaRPr lang="vi-V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vi-V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EF7819B-7BC9-4BA9-8A94-71DF2682473E}" type="datetimeFigureOut">
              <a:rPr lang="vi-VN" smtClean="0"/>
              <a:pPr/>
              <a:t>26/12/2023</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DD15A379-E390-40F4-80C3-E2C1868B12DD}" type="slidenum">
              <a:rPr lang="vi-VN" smtClean="0"/>
              <a:pPr/>
              <a:t>‹#›</a:t>
            </a:fld>
            <a:endParaRPr lang="vi-V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vi-V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EF7819B-7BC9-4BA9-8A94-71DF2682473E}" type="datetimeFigureOut">
              <a:rPr lang="vi-VN" smtClean="0"/>
              <a:pPr/>
              <a:t>26/12/2023</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DD15A379-E390-40F4-80C3-E2C1868B12DD}" type="slidenum">
              <a:rPr lang="vi-VN" smtClean="0"/>
              <a:pPr/>
              <a:t>‹#›</a:t>
            </a:fld>
            <a:endParaRPr lang="vi-V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F7819B-7BC9-4BA9-8A94-71DF2682473E}" type="datetimeFigureOut">
              <a:rPr lang="vi-VN" smtClean="0"/>
              <a:pPr/>
              <a:t>26/12/2023</a:t>
            </a:fld>
            <a:endParaRPr lang="vi-V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15A379-E390-40F4-80C3-E2C1868B12DD}" type="slidenum">
              <a:rPr lang="vi-VN" smtClean="0"/>
              <a:pPr/>
              <a:t>‹#›</a:t>
            </a:fld>
            <a:endParaRPr lang="vi-V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wmf"/><Relationship Id="rId7" Type="http://schemas.openxmlformats.org/officeDocument/2006/relationships/image" Target="../media/image9.png"/><Relationship Id="rId2"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image" Target="../media/image8.wmf"/><Relationship Id="rId5" Type="http://schemas.openxmlformats.org/officeDocument/2006/relationships/image" Target="../media/image7.wmf"/><Relationship Id="rId4" Type="http://schemas.openxmlformats.org/officeDocument/2006/relationships/image" Target="../media/image6.wmf"/><Relationship Id="rId9" Type="http://schemas.openxmlformats.org/officeDocument/2006/relationships/image" Target="../media/image11.png"/></Relationships>
</file>

<file path=ppt/slides/_rels/slide10.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38.png"/><Relationship Id="rId3" Type="http://schemas.microsoft.com/office/2007/relationships/media" Target="../media/media2.mp3"/><Relationship Id="rId7" Type="http://schemas.openxmlformats.org/officeDocument/2006/relationships/slide" Target="slide1.xml"/><Relationship Id="rId12" Type="http://schemas.openxmlformats.org/officeDocument/2006/relationships/image" Target="../media/image35.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36.png"/><Relationship Id="rId11" Type="http://schemas.openxmlformats.org/officeDocument/2006/relationships/image" Target="../media/image31.png"/><Relationship Id="rId5" Type="http://schemas.openxmlformats.org/officeDocument/2006/relationships/notesSlide" Target="../notesSlides/notesSlide8.xml"/><Relationship Id="rId10" Type="http://schemas.openxmlformats.org/officeDocument/2006/relationships/image" Target="../media/image34.png"/><Relationship Id="rId4" Type="http://schemas.openxmlformats.org/officeDocument/2006/relationships/slideLayout" Target="../slideLayouts/slideLayout7.xml"/><Relationship Id="rId9" Type="http://schemas.openxmlformats.org/officeDocument/2006/relationships/image" Target="../media/image33.png"/></Relationships>
</file>

<file path=ppt/slides/_rels/slide1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18.png"/></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6.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1.png"/><Relationship Id="rId7"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8.xml.rels><?xml version="1.0" encoding="UTF-8" standalone="yes"?>
<Relationships xmlns="http://schemas.openxmlformats.org/package/2006/relationships"><Relationship Id="rId8" Type="http://schemas.openxmlformats.org/officeDocument/2006/relationships/image" Target="../media/image35.png"/><Relationship Id="rId3" Type="http://schemas.microsoft.com/office/2007/relationships/media" Target="../media/media2.mp3"/><Relationship Id="rId7" Type="http://schemas.openxmlformats.org/officeDocument/2006/relationships/image" Target="../media/image34.png"/><Relationship Id="rId12" Type="http://schemas.openxmlformats.org/officeDocument/2006/relationships/image" Target="../media/image37.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33.png"/><Relationship Id="rId11" Type="http://schemas.openxmlformats.org/officeDocument/2006/relationships/slide" Target="slide1.xml"/><Relationship Id="rId5" Type="http://schemas.openxmlformats.org/officeDocument/2006/relationships/notesSlide" Target="../notesSlides/notesSlide6.xml"/><Relationship Id="rId10" Type="http://schemas.openxmlformats.org/officeDocument/2006/relationships/image" Target="../media/image31.png"/><Relationship Id="rId4" Type="http://schemas.openxmlformats.org/officeDocument/2006/relationships/slideLayout" Target="../slideLayouts/slideLayout7.xml"/><Relationship Id="rId9" Type="http://schemas.openxmlformats.org/officeDocument/2006/relationships/image" Target="../media/image36.png"/></Relationships>
</file>

<file path=ppt/slides/_rels/slide9.xml.rels><?xml version="1.0" encoding="UTF-8" standalone="yes"?>
<Relationships xmlns="http://schemas.openxmlformats.org/package/2006/relationships"><Relationship Id="rId8" Type="http://schemas.openxmlformats.org/officeDocument/2006/relationships/image" Target="../media/image37.png"/><Relationship Id="rId3" Type="http://schemas.microsoft.com/office/2007/relationships/media" Target="../media/media2.mp3"/><Relationship Id="rId7" Type="http://schemas.openxmlformats.org/officeDocument/2006/relationships/slide" Target="slide1.xml"/><Relationship Id="rId12" Type="http://schemas.openxmlformats.org/officeDocument/2006/relationships/image" Target="../media/image31.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36.png"/><Relationship Id="rId11" Type="http://schemas.openxmlformats.org/officeDocument/2006/relationships/image" Target="../media/image35.png"/><Relationship Id="rId5" Type="http://schemas.openxmlformats.org/officeDocument/2006/relationships/notesSlide" Target="../notesSlides/notesSlide7.xml"/><Relationship Id="rId10" Type="http://schemas.openxmlformats.org/officeDocument/2006/relationships/image" Target="../media/image34.png"/><Relationship Id="rId4" Type="http://schemas.openxmlformats.org/officeDocument/2006/relationships/slideLayout" Target="../slideLayouts/slideLayout7.xml"/><Relationship Id="rId9"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WordArt 2"/>
          <p:cNvSpPr>
            <a:spLocks noChangeArrowheads="1" noChangeShapeType="1" noTextEdit="1"/>
          </p:cNvSpPr>
          <p:nvPr/>
        </p:nvSpPr>
        <p:spPr bwMode="auto">
          <a:xfrm>
            <a:off x="3999018" y="520362"/>
            <a:ext cx="2731696" cy="1524000"/>
          </a:xfrm>
          <a:prstGeom prst="rect">
            <a:avLst/>
          </a:prstGeom>
        </p:spPr>
        <p:txBody>
          <a:bodyPr wrap="none" lIns="68516" tIns="34258" rIns="68516" bIns="34258" fromWordArt="1">
            <a:prstTxWarp prst="textPlain">
              <a:avLst>
                <a:gd name="adj" fmla="val 50000"/>
              </a:avLst>
            </a:prstTxWarp>
          </a:bodyPr>
          <a:lstStyle/>
          <a:p>
            <a:pPr algn="ctr"/>
            <a:r>
              <a:rPr lang="en-US" sz="4300" b="1" kern="10" dirty="0">
                <a:ln w="9525">
                  <a:solidFill>
                    <a:srgbClr val="008000"/>
                  </a:solidFill>
                  <a:round/>
                  <a:headEnd/>
                  <a:tailEnd/>
                </a:ln>
                <a:solidFill>
                  <a:srgbClr val="000000"/>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TOÁN.</a:t>
            </a:r>
          </a:p>
        </p:txBody>
      </p:sp>
      <p:sp>
        <p:nvSpPr>
          <p:cNvPr id="4099" name="WordArt 3"/>
          <p:cNvSpPr>
            <a:spLocks noChangeArrowheads="1" noChangeShapeType="1" noTextEdit="1"/>
          </p:cNvSpPr>
          <p:nvPr/>
        </p:nvSpPr>
        <p:spPr bwMode="auto">
          <a:xfrm>
            <a:off x="2266833" y="2481264"/>
            <a:ext cx="5378631" cy="1980691"/>
          </a:xfrm>
          <a:prstGeom prst="rect">
            <a:avLst/>
          </a:prstGeom>
        </p:spPr>
        <p:txBody>
          <a:bodyPr wrap="none" lIns="68516" tIns="34258" rIns="68516" bIns="34258" fromWordArt="1">
            <a:prstTxWarp prst="textPlain">
              <a:avLst>
                <a:gd name="adj" fmla="val 50454"/>
              </a:avLst>
            </a:prstTxWarp>
          </a:bodyPr>
          <a:lstStyle/>
          <a:p>
            <a:pPr algn="ctr"/>
            <a:r>
              <a:rPr lang="en-US" sz="4300" b="1" kern="10" dirty="0">
                <a:ln w="9525">
                  <a:solidFill>
                    <a:srgbClr val="FF0000"/>
                  </a:solidFill>
                  <a:round/>
                  <a:headEnd/>
                  <a:tailEnd/>
                </a:ln>
                <a:solidFill>
                  <a:srgbClr val="FF0000"/>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HÌNH CHỮ NHẬT</a:t>
            </a:r>
          </a:p>
          <a:p>
            <a:pPr algn="ctr"/>
            <a:r>
              <a:rPr lang="en-US" sz="4300" b="1" kern="10" dirty="0">
                <a:ln w="9525">
                  <a:solidFill>
                    <a:srgbClr val="FF0000"/>
                  </a:solidFill>
                  <a:round/>
                  <a:headEnd/>
                  <a:tailEnd/>
                </a:ln>
                <a:solidFill>
                  <a:srgbClr val="FF0000"/>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HÌNH VUÔNG(T3).</a:t>
            </a:r>
          </a:p>
        </p:txBody>
      </p:sp>
      <p:sp>
        <p:nvSpPr>
          <p:cNvPr id="4100" name="WordArt 4"/>
          <p:cNvSpPr>
            <a:spLocks noChangeArrowheads="1" noChangeShapeType="1" noTextEdit="1"/>
          </p:cNvSpPr>
          <p:nvPr/>
        </p:nvSpPr>
        <p:spPr bwMode="auto">
          <a:xfrm>
            <a:off x="1515620" y="5521123"/>
            <a:ext cx="6064261" cy="825103"/>
          </a:xfrm>
          <a:prstGeom prst="rect">
            <a:avLst/>
          </a:prstGeom>
        </p:spPr>
        <p:txBody>
          <a:bodyPr wrap="none" lIns="68516" tIns="34258" rIns="68516" bIns="34258" fromWordArt="1">
            <a:prstTxWarp prst="textPlain">
              <a:avLst>
                <a:gd name="adj" fmla="val 50000"/>
              </a:avLst>
            </a:prstTxWarp>
          </a:bodyPr>
          <a:lstStyle/>
          <a:p>
            <a:pPr algn="ctr"/>
            <a:r>
              <a:rPr lang="en-US" sz="4000" b="1" kern="10" dirty="0">
                <a:ln w="9525">
                  <a:solidFill>
                    <a:srgbClr val="800000"/>
                  </a:solidFill>
                  <a:round/>
                  <a:headEnd/>
                  <a:tailEnd/>
                </a:ln>
                <a:solidFill>
                  <a:srgbClr val="000000"/>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GIÁO VIÊN: </a:t>
            </a:r>
            <a:r>
              <a:rPr lang="vi-VN" sz="4000" b="1" kern="10" dirty="0">
                <a:ln w="9525">
                  <a:solidFill>
                    <a:srgbClr val="800000"/>
                  </a:solidFill>
                  <a:round/>
                  <a:headEnd/>
                  <a:tailEnd/>
                </a:ln>
                <a:solidFill>
                  <a:srgbClr val="000000"/>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PHAN THU TRANG</a:t>
            </a:r>
            <a:r>
              <a:rPr lang="en-US" sz="4000" b="1" kern="10" dirty="0">
                <a:ln w="9525">
                  <a:solidFill>
                    <a:srgbClr val="800000"/>
                  </a:solidFill>
                  <a:round/>
                  <a:headEnd/>
                  <a:tailEnd/>
                </a:ln>
                <a:solidFill>
                  <a:srgbClr val="000000"/>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a:t>
            </a:r>
          </a:p>
        </p:txBody>
      </p:sp>
      <p:grpSp>
        <p:nvGrpSpPr>
          <p:cNvPr id="2" name="Group 18"/>
          <p:cNvGrpSpPr>
            <a:grpSpLocks/>
          </p:cNvGrpSpPr>
          <p:nvPr/>
        </p:nvGrpSpPr>
        <p:grpSpPr bwMode="auto">
          <a:xfrm>
            <a:off x="426599" y="158320"/>
            <a:ext cx="2686211" cy="1999060"/>
            <a:chOff x="5225" y="9335"/>
            <a:chExt cx="2520" cy="1750"/>
          </a:xfrm>
        </p:grpSpPr>
        <p:sp>
          <p:nvSpPr>
            <p:cNvPr id="4107" name="AutoShape 27" descr="2"/>
            <p:cNvSpPr>
              <a:spLocks noChangeArrowheads="1"/>
            </p:cNvSpPr>
            <p:nvPr/>
          </p:nvSpPr>
          <p:spPr bwMode="auto">
            <a:xfrm>
              <a:off x="5225" y="10187"/>
              <a:ext cx="2520" cy="898"/>
            </a:xfrm>
            <a:prstGeom prst="wave">
              <a:avLst>
                <a:gd name="adj1" fmla="val 20644"/>
                <a:gd name="adj2" fmla="val 0"/>
              </a:avLst>
            </a:prstGeom>
            <a:blipFill dpi="0" rotWithShape="0">
              <a:blip r:embed="rId2"/>
              <a:srcRect/>
              <a:stretch>
                <a:fillRect/>
              </a:stretch>
            </a:blipFill>
            <a:ln>
              <a:noFill/>
            </a:ln>
            <a:effectLst>
              <a:outerShdw dist="107763" dir="2700000" algn="ctr" rotWithShape="0">
                <a:srgbClr val="C0C0C0"/>
              </a:outerShdw>
            </a:effectLst>
            <a:extLst>
              <a:ext uri="{91240B29-F687-4F45-9708-019B960494DF}">
                <a14:hiddenLine xmlns:a14="http://schemas.microsoft.com/office/drawing/2010/main" w="9525">
                  <a:solidFill>
                    <a:srgbClr val="000000"/>
                  </a:solidFill>
                  <a:round/>
                  <a:headEnd/>
                  <a:tailEnd/>
                </a14:hiddenLine>
              </a:ext>
            </a:extLst>
          </p:spPr>
          <p:txBody>
            <a:bodyPr lIns="91435" tIns="45718" rIns="91435" bIns="45718"/>
            <a:lstStyle>
              <a:lvl1pPr>
                <a:spcBef>
                  <a:spcPct val="20000"/>
                </a:spcBef>
                <a:buFont typeface="Arial" panose="020B0604020202020204" pitchFamily="34" charset="0"/>
                <a:buChar char="•"/>
                <a:defRPr sz="51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4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8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32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3200">
                  <a:solidFill>
                    <a:schemeClr val="tx1"/>
                  </a:solidFill>
                  <a:latin typeface="Calibri" panose="020F0502020204030204" pitchFamily="34" charset="0"/>
                </a:defRPr>
              </a:lvl5pPr>
              <a:lvl6pPr marL="2514600" indent="-228600" defTabSz="1450975" eaLnBrk="0" fontAlgn="base" hangingPunct="0">
                <a:spcBef>
                  <a:spcPct val="20000"/>
                </a:spcBef>
                <a:spcAft>
                  <a:spcPct val="0"/>
                </a:spcAft>
                <a:buFont typeface="Arial" panose="020B0604020202020204" pitchFamily="34" charset="0"/>
                <a:buChar char="»"/>
                <a:defRPr sz="3200">
                  <a:solidFill>
                    <a:schemeClr val="tx1"/>
                  </a:solidFill>
                  <a:latin typeface="Calibri" panose="020F0502020204030204" pitchFamily="34" charset="0"/>
                </a:defRPr>
              </a:lvl6pPr>
              <a:lvl7pPr marL="2971800" indent="-228600" defTabSz="1450975" eaLnBrk="0" fontAlgn="base" hangingPunct="0">
                <a:spcBef>
                  <a:spcPct val="20000"/>
                </a:spcBef>
                <a:spcAft>
                  <a:spcPct val="0"/>
                </a:spcAft>
                <a:buFont typeface="Arial" panose="020B0604020202020204" pitchFamily="34" charset="0"/>
                <a:buChar char="»"/>
                <a:defRPr sz="3200">
                  <a:solidFill>
                    <a:schemeClr val="tx1"/>
                  </a:solidFill>
                  <a:latin typeface="Calibri" panose="020F0502020204030204" pitchFamily="34" charset="0"/>
                </a:defRPr>
              </a:lvl7pPr>
              <a:lvl8pPr marL="3429000" indent="-228600" defTabSz="1450975" eaLnBrk="0" fontAlgn="base" hangingPunct="0">
                <a:spcBef>
                  <a:spcPct val="20000"/>
                </a:spcBef>
                <a:spcAft>
                  <a:spcPct val="0"/>
                </a:spcAft>
                <a:buFont typeface="Arial" panose="020B0604020202020204" pitchFamily="34" charset="0"/>
                <a:buChar char="»"/>
                <a:defRPr sz="3200">
                  <a:solidFill>
                    <a:schemeClr val="tx1"/>
                  </a:solidFill>
                  <a:latin typeface="Calibri" panose="020F0502020204030204" pitchFamily="34" charset="0"/>
                </a:defRPr>
              </a:lvl8pPr>
              <a:lvl9pPr marL="3886200" indent="-228600" defTabSz="1450975" eaLnBrk="0" fontAlgn="base" hangingPunct="0">
                <a:spcBef>
                  <a:spcPct val="20000"/>
                </a:spcBef>
                <a:spcAft>
                  <a:spcPct val="0"/>
                </a:spcAft>
                <a:buFont typeface="Arial" panose="020B0604020202020204" pitchFamily="34" charset="0"/>
                <a:buChar char="»"/>
                <a:defRPr sz="3200">
                  <a:solidFill>
                    <a:schemeClr val="tx1"/>
                  </a:solidFill>
                  <a:latin typeface="Calibri" panose="020F0502020204030204" pitchFamily="34" charset="0"/>
                </a:defRPr>
              </a:lvl9pPr>
            </a:lstStyle>
            <a:p>
              <a:pPr eaLnBrk="1" hangingPunct="1">
                <a:spcBef>
                  <a:spcPct val="0"/>
                </a:spcBef>
                <a:buFontTx/>
                <a:buNone/>
              </a:pPr>
              <a:endParaRPr lang="vi-VN" altLang="en-US" sz="2400" dirty="0">
                <a:latin typeface="VNI-Times" pitchFamily="2" charset="0"/>
              </a:endParaRPr>
            </a:p>
          </p:txBody>
        </p:sp>
        <p:pic>
          <p:nvPicPr>
            <p:cNvPr id="4108" name="Picture 26" descr="cosmo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02" y="9335"/>
              <a:ext cx="1080" cy="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9" name="Picture 25" descr="BOOK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14" y="10122"/>
              <a:ext cx="1260" cy="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0" name="Picture 24" descr="BOOK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842" y="9848"/>
              <a:ext cx="1635" cy="7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1" name="Picture 23" descr="QUILLPE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615" y="9336"/>
              <a:ext cx="702" cy="1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12" name="Text Box 22"/>
            <p:cNvSpPr txBox="1">
              <a:spLocks noChangeArrowheads="1"/>
            </p:cNvSpPr>
            <p:nvPr/>
          </p:nvSpPr>
          <p:spPr bwMode="auto">
            <a:xfrm>
              <a:off x="5867" y="9897"/>
              <a:ext cx="90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5" tIns="45718" rIns="91435" bIns="45718"/>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450975"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450975"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450975"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450975" eaLnBrk="0" fontAlgn="base" hangingPunct="0">
                <a:spcBef>
                  <a:spcPct val="0"/>
                </a:spcBef>
                <a:spcAft>
                  <a:spcPct val="0"/>
                </a:spcAft>
                <a:defRPr sz="2900">
                  <a:solidFill>
                    <a:schemeClr val="tx1"/>
                  </a:solidFill>
                  <a:latin typeface="Calibri" panose="020F0502020204030204" pitchFamily="34" charset="0"/>
                </a:defRPr>
              </a:lvl9pPr>
            </a:lstStyle>
            <a:p>
              <a:pPr algn="r" eaLnBrk="1" hangingPunct="1"/>
              <a:r>
                <a:rPr lang="en-US" altLang="en-US" sz="1000" b="1" dirty="0">
                  <a:latin typeface="Times New Roman" panose="02020603050405020304" pitchFamily="18" charset="0"/>
                  <a:cs typeface="Times New Roman" panose="02020603050405020304" pitchFamily="18" charset="0"/>
                </a:rPr>
                <a:t> </a:t>
              </a:r>
              <a:endParaRPr lang="en-US" altLang="en-US" sz="5700" dirty="0">
                <a:latin typeface="Times New Roman" panose="02020603050405020304" pitchFamily="18" charset="0"/>
                <a:cs typeface="Times New Roman" panose="02020603050405020304" pitchFamily="18" charset="0"/>
              </a:endParaRPr>
            </a:p>
          </p:txBody>
        </p:sp>
        <p:sp>
          <p:nvSpPr>
            <p:cNvPr id="4113" name="Text Box 21"/>
            <p:cNvSpPr txBox="1">
              <a:spLocks noChangeArrowheads="1"/>
            </p:cNvSpPr>
            <p:nvPr/>
          </p:nvSpPr>
          <p:spPr bwMode="auto">
            <a:xfrm>
              <a:off x="6665" y="9863"/>
              <a:ext cx="577" cy="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5" tIns="45718" rIns="91435" bIns="45718"/>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450975"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450975"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450975"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450975" eaLnBrk="0" fontAlgn="base" hangingPunct="0">
                <a:spcBef>
                  <a:spcPct val="0"/>
                </a:spcBef>
                <a:spcAft>
                  <a:spcPct val="0"/>
                </a:spcAft>
                <a:defRPr sz="2900">
                  <a:solidFill>
                    <a:schemeClr val="tx1"/>
                  </a:solidFill>
                  <a:latin typeface="Calibri" panose="020F0502020204030204" pitchFamily="34" charset="0"/>
                </a:defRPr>
              </a:lvl9pPr>
            </a:lstStyle>
            <a:p>
              <a:pPr eaLnBrk="1" hangingPunct="1"/>
              <a:endParaRPr lang="vi-VN" altLang="en-US" sz="5700" dirty="0">
                <a:latin typeface="Times New Roman" panose="02020603050405020304" pitchFamily="18" charset="0"/>
                <a:cs typeface="Arial" panose="020B0604020202020204" pitchFamily="34" charset="0"/>
              </a:endParaRPr>
            </a:p>
          </p:txBody>
        </p:sp>
        <p:sp>
          <p:nvSpPr>
            <p:cNvPr id="4114" name="WordArt 20"/>
            <p:cNvSpPr>
              <a:spLocks noChangeArrowheads="1" noChangeShapeType="1" noTextEdit="1"/>
            </p:cNvSpPr>
            <p:nvPr/>
          </p:nvSpPr>
          <p:spPr bwMode="auto">
            <a:xfrm rot="1334491">
              <a:off x="6130" y="10696"/>
              <a:ext cx="600" cy="12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9282"/>
                </a:avLst>
              </a:prstTxWarp>
            </a:bodyPr>
            <a:lstStyle/>
            <a:p>
              <a:pPr algn="ctr"/>
              <a:r>
                <a:rPr lang="en-US" b="1" kern="10">
                  <a:solidFill>
                    <a:srgbClr val="FFFFFF"/>
                  </a:solidFill>
                  <a:latin typeface="Times New Roman" panose="02020603050405020304" pitchFamily="18" charset="0"/>
                  <a:cs typeface="Times New Roman" panose="02020603050405020304" pitchFamily="18" charset="0"/>
                </a:rPr>
                <a:t>NĂM </a:t>
              </a:r>
            </a:p>
          </p:txBody>
        </p:sp>
        <p:sp>
          <p:nvSpPr>
            <p:cNvPr id="4115" name="Text Box 19"/>
            <p:cNvSpPr txBox="1">
              <a:spLocks noChangeArrowheads="1"/>
            </p:cNvSpPr>
            <p:nvPr/>
          </p:nvSpPr>
          <p:spPr bwMode="auto">
            <a:xfrm>
              <a:off x="6623" y="10049"/>
              <a:ext cx="72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5" tIns="45718" rIns="91435" bIns="45718"/>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450975"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450975"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450975"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450975" eaLnBrk="0" fontAlgn="base" hangingPunct="0">
                <a:spcBef>
                  <a:spcPct val="0"/>
                </a:spcBef>
                <a:spcAft>
                  <a:spcPct val="0"/>
                </a:spcAft>
                <a:defRPr sz="2900">
                  <a:solidFill>
                    <a:schemeClr val="tx1"/>
                  </a:solidFill>
                  <a:latin typeface="Calibri" panose="020F0502020204030204" pitchFamily="34" charset="0"/>
                </a:defRPr>
              </a:lvl9pPr>
            </a:lstStyle>
            <a:p>
              <a:pPr eaLnBrk="1" hangingPunct="1"/>
              <a:endParaRPr lang="vi-VN" altLang="en-US" sz="5700" dirty="0">
                <a:latin typeface="Times New Roman" panose="02020603050405020304" pitchFamily="18" charset="0"/>
                <a:cs typeface="Arial" panose="020B0604020202020204" pitchFamily="34" charset="0"/>
              </a:endParaRPr>
            </a:p>
          </p:txBody>
        </p:sp>
      </p:grpSp>
      <p:pic>
        <p:nvPicPr>
          <p:cNvPr id="4103" name="Picture 3" descr="WhitecornerFlowe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4857750"/>
            <a:ext cx="1878208" cy="192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4" descr="WhitecornerFlowe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229227" y="4857750"/>
            <a:ext cx="1914773" cy="206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5" name="Picture 1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1"/>
            <a:ext cx="727739" cy="2481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6" name="Picture 2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968560" y="1"/>
            <a:ext cx="970318" cy="2481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76921707"/>
      </p:ext>
    </p:extLst>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pic>
        <p:nvPicPr>
          <p:cNvPr id="13314" name="Picture 2" descr="Brown Basket Clip Art Image - ClipSafari"/>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34135" y="4986392"/>
            <a:ext cx="1905028" cy="2046917"/>
          </a:xfrm>
          <a:prstGeom prst="rect">
            <a:avLst/>
          </a:prstGeom>
          <a:noFill/>
          <a:extLst>
            <a:ext uri="{909E8E84-426E-40DD-AFC4-6F175D3DCCD1}">
              <a14:hiddenFill xmlns:a14="http://schemas.microsoft.com/office/drawing/2010/main">
                <a:solidFill>
                  <a:srgbClr val="FFFFFF"/>
                </a:solidFill>
              </a14:hiddenFill>
            </a:ext>
          </a:extLst>
        </p:spPr>
      </p:pic>
      <p:pic>
        <p:nvPicPr>
          <p:cNvPr id="19" name="Google Shape;102;p2">
            <a:hlinkClick r:id="rId7" action="ppaction://hlinksldjump"/>
          </p:cNvPr>
          <p:cNvPicPr preferRelativeResize="0"/>
          <p:nvPr/>
        </p:nvPicPr>
        <p:blipFill rotWithShape="1">
          <a:blip r:embed="rId8">
            <a:alphaModFix/>
          </a:blip>
          <a:srcRect/>
          <a:stretch/>
        </p:blipFill>
        <p:spPr>
          <a:xfrm rot="2950667">
            <a:off x="6597857" y="4755495"/>
            <a:ext cx="1188720" cy="822960"/>
          </a:xfrm>
          <a:prstGeom prst="rect">
            <a:avLst/>
          </a:prstGeom>
          <a:noFill/>
          <a:ln>
            <a:noFill/>
          </a:ln>
        </p:spPr>
      </p:pic>
      <p:pic>
        <p:nvPicPr>
          <p:cNvPr id="20" name="Google Shape;102;p2">
            <a:hlinkClick r:id="rId7" action="ppaction://hlinksldjump"/>
          </p:cNvPr>
          <p:cNvPicPr preferRelativeResize="0"/>
          <p:nvPr/>
        </p:nvPicPr>
        <p:blipFill rotWithShape="1">
          <a:blip r:embed="rId8">
            <a:alphaModFix/>
          </a:blip>
          <a:srcRect/>
          <a:stretch/>
        </p:blipFill>
        <p:spPr>
          <a:xfrm rot="2950667">
            <a:off x="7025600" y="4797387"/>
            <a:ext cx="1188720" cy="822960"/>
          </a:xfrm>
          <a:prstGeom prst="rect">
            <a:avLst/>
          </a:prstGeom>
          <a:noFill/>
          <a:ln>
            <a:noFill/>
          </a:ln>
        </p:spPr>
      </p:pic>
      <p:pic>
        <p:nvPicPr>
          <p:cNvPr id="21" name="Google Shape;102;p2">
            <a:hlinkClick r:id="rId7" action="ppaction://hlinksldjump"/>
          </p:cNvPr>
          <p:cNvPicPr preferRelativeResize="0"/>
          <p:nvPr/>
        </p:nvPicPr>
        <p:blipFill rotWithShape="1">
          <a:blip r:embed="rId8">
            <a:alphaModFix/>
          </a:blip>
          <a:srcRect/>
          <a:stretch/>
        </p:blipFill>
        <p:spPr>
          <a:xfrm rot="2950667">
            <a:off x="7408634" y="4857801"/>
            <a:ext cx="1188720" cy="822960"/>
          </a:xfrm>
          <a:prstGeom prst="rect">
            <a:avLst/>
          </a:prstGeom>
          <a:noFill/>
          <a:ln>
            <a:noFill/>
          </a:ln>
        </p:spPr>
      </p:pic>
      <p:sp>
        <p:nvSpPr>
          <p:cNvPr id="39" name="Rounded Rectangle 38"/>
          <p:cNvSpPr/>
          <p:nvPr/>
        </p:nvSpPr>
        <p:spPr>
          <a:xfrm>
            <a:off x="1406249" y="2498899"/>
            <a:ext cx="5392697" cy="2485198"/>
          </a:xfrm>
          <a:prstGeom prst="roundRect">
            <a:avLst/>
          </a:prstGeom>
          <a:solidFill>
            <a:schemeClr val="lt1">
              <a:alpha val="90000"/>
            </a:schemeClr>
          </a:solid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dirty="0">
              <a:ln/>
              <a:solidFill>
                <a:srgbClr val="FF0000"/>
              </a:solidFill>
              <a:effectLst/>
              <a:uLnTx/>
              <a:uFillTx/>
              <a:latin typeface="Calibri" panose="020F0502020204030204" pitchFamily="34" charset="0"/>
              <a:ea typeface="+mn-ea"/>
              <a:cs typeface="Calibri" panose="020F0502020204030204" pitchFamily="34" charset="0"/>
            </a:endParaRPr>
          </a:p>
        </p:txBody>
      </p:sp>
      <p:grpSp>
        <p:nvGrpSpPr>
          <p:cNvPr id="2" name="Google Shape;94;p2"/>
          <p:cNvGrpSpPr/>
          <p:nvPr/>
        </p:nvGrpSpPr>
        <p:grpSpPr>
          <a:xfrm>
            <a:off x="-62433" y="-391495"/>
            <a:ext cx="8601596" cy="2904659"/>
            <a:chOff x="352674" y="19441"/>
            <a:chExt cx="10848726" cy="2461871"/>
          </a:xfrm>
        </p:grpSpPr>
        <p:sp>
          <p:nvSpPr>
            <p:cNvPr id="95" name="Google Shape;95;p2"/>
            <p:cNvSpPr/>
            <p:nvPr/>
          </p:nvSpPr>
          <p:spPr>
            <a:xfrm>
              <a:off x="1041400" y="457200"/>
              <a:ext cx="10160000" cy="1879600"/>
            </a:xfrm>
            <a:prstGeom prst="roundRect">
              <a:avLst>
                <a:gd name="adj" fmla="val 16667"/>
              </a:avLst>
            </a:prstGeom>
            <a:solidFill>
              <a:schemeClr val="lt1"/>
            </a:solidFill>
            <a:ln w="38100" cap="flat" cmpd="sng">
              <a:solidFill>
                <a:srgbClr val="C55A11"/>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96" name="Google Shape;96;p2"/>
            <p:cNvPicPr preferRelativeResize="0"/>
            <p:nvPr/>
          </p:nvPicPr>
          <p:blipFill rotWithShape="1">
            <a:blip r:embed="rId9">
              <a:alphaModFix/>
            </a:blip>
            <a:srcRect/>
            <a:stretch/>
          </p:blipFill>
          <p:spPr>
            <a:xfrm>
              <a:off x="352674" y="19441"/>
              <a:ext cx="2505720" cy="2461871"/>
            </a:xfrm>
            <a:prstGeom prst="rect">
              <a:avLst/>
            </a:prstGeom>
            <a:noFill/>
            <a:ln>
              <a:noFill/>
            </a:ln>
          </p:spPr>
        </p:pic>
      </p:grpSp>
      <p:pic>
        <p:nvPicPr>
          <p:cNvPr id="97" name="Google Shape;97;p2"/>
          <p:cNvPicPr preferRelativeResize="0"/>
          <p:nvPr/>
        </p:nvPicPr>
        <p:blipFill rotWithShape="1">
          <a:blip r:embed="rId10" cstate="print">
            <a:alphaModFix/>
          </a:blip>
          <a:srcRect/>
          <a:stretch/>
        </p:blipFill>
        <p:spPr>
          <a:xfrm>
            <a:off x="7086600" y="-330200"/>
            <a:ext cx="2200275" cy="2933700"/>
          </a:xfrm>
          <a:prstGeom prst="rect">
            <a:avLst/>
          </a:prstGeom>
          <a:noFill/>
          <a:ln>
            <a:noFill/>
          </a:ln>
        </p:spPr>
      </p:pic>
      <p:sp>
        <p:nvSpPr>
          <p:cNvPr id="121" name="Google Shape;121;p2"/>
          <p:cNvSpPr txBox="1"/>
          <p:nvPr/>
        </p:nvSpPr>
        <p:spPr>
          <a:xfrm>
            <a:off x="1756800" y="5609650"/>
            <a:ext cx="5116950" cy="4002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35" name="Google Shape;84;p1"/>
          <p:cNvPicPr preferRelativeResize="0"/>
          <p:nvPr/>
        </p:nvPicPr>
        <p:blipFill rotWithShape="1">
          <a:blip r:embed="rId11">
            <a:alphaModFix/>
          </a:blip>
          <a:srcRect/>
          <a:stretch/>
        </p:blipFill>
        <p:spPr>
          <a:xfrm>
            <a:off x="-2999803" y="3097828"/>
            <a:ext cx="2999803" cy="3999737"/>
          </a:xfrm>
          <a:prstGeom prst="rect">
            <a:avLst/>
          </a:prstGeom>
          <a:noFill/>
          <a:ln>
            <a:noFill/>
          </a:ln>
        </p:spPr>
      </p:pic>
      <p:pic>
        <p:nvPicPr>
          <p:cNvPr id="36" name="Tieng-yeah-tre-con-">
            <a:hlinkClick r:id="" action="ppaction://media"/>
          </p:cNvPr>
          <p:cNvPicPr>
            <a:picLocks noChangeAspect="1"/>
          </p:cNvPicPr>
          <p:nvPr>
            <a:audioFile r:link="rId1"/>
            <p:extLst>
              <p:ext uri="{DAA4B4D4-6D71-4841-9C94-3DE7FCFB9230}">
                <p14:media xmlns:p14="http://schemas.microsoft.com/office/powerpoint/2010/main" r:embed="rId2">
                  <p14:trim end="2288.6938"/>
                </p14:media>
              </p:ext>
            </p:extLst>
          </p:nvPr>
        </p:nvPicPr>
        <p:blipFill>
          <a:blip r:embed="rId12" cstate="print"/>
          <a:stretch>
            <a:fillRect/>
          </a:stretch>
        </p:blipFill>
        <p:spPr>
          <a:xfrm>
            <a:off x="9144000" y="-1131111"/>
            <a:ext cx="457200" cy="609600"/>
          </a:xfrm>
          <a:prstGeom prst="rect">
            <a:avLst/>
          </a:prstGeom>
        </p:spPr>
      </p:pic>
      <p:pic>
        <p:nvPicPr>
          <p:cNvPr id="37" name="Am-thanh-tra-loi-dung-www_yeualo_com">
            <a:hlinkClick r:id="" action="ppaction://media"/>
          </p:cNvPr>
          <p:cNvPicPr>
            <a:picLocks noChangeAspect="1"/>
          </p:cNvPicPr>
          <p:nvPr>
            <a:audioFile r:link="rId1"/>
            <p:extLst>
              <p:ext uri="{DAA4B4D4-6D71-4841-9C94-3DE7FCFB9230}">
                <p14:media xmlns:p14="http://schemas.microsoft.com/office/powerpoint/2010/main" r:embed="rId3">
                  <p14:trim end="5757.8333"/>
                </p14:media>
              </p:ext>
            </p:extLst>
          </p:nvPr>
        </p:nvPicPr>
        <p:blipFill>
          <a:blip r:embed="rId12" cstate="print"/>
          <a:stretch>
            <a:fillRect/>
          </a:stretch>
        </p:blipFill>
        <p:spPr>
          <a:xfrm>
            <a:off x="9144000" y="-476768"/>
            <a:ext cx="457200" cy="609600"/>
          </a:xfrm>
          <a:prstGeom prst="rect">
            <a:avLst/>
          </a:prstGeom>
        </p:spPr>
      </p:pic>
      <p:pic>
        <p:nvPicPr>
          <p:cNvPr id="40" name="Google Shape;102;p2">
            <a:hlinkClick r:id="rId7" action="ppaction://hlinksldjump"/>
          </p:cNvPr>
          <p:cNvPicPr preferRelativeResize="0"/>
          <p:nvPr/>
        </p:nvPicPr>
        <p:blipFill rotWithShape="1">
          <a:blip r:embed="rId8">
            <a:alphaModFix/>
          </a:blip>
          <a:srcRect/>
          <a:stretch/>
        </p:blipFill>
        <p:spPr>
          <a:xfrm rot="2950667">
            <a:off x="6568769" y="4311043"/>
            <a:ext cx="1370248" cy="761744"/>
          </a:xfrm>
          <a:prstGeom prst="rect">
            <a:avLst/>
          </a:prstGeom>
          <a:noFill/>
          <a:ln>
            <a:noFill/>
          </a:ln>
        </p:spPr>
      </p:pic>
      <p:pic>
        <p:nvPicPr>
          <p:cNvPr id="42" name="Google Shape;102;p2">
            <a:hlinkClick r:id="rId7" action="ppaction://hlinksldjump"/>
          </p:cNvPr>
          <p:cNvPicPr preferRelativeResize="0"/>
          <p:nvPr/>
        </p:nvPicPr>
        <p:blipFill rotWithShape="1">
          <a:blip r:embed="rId8">
            <a:alphaModFix/>
          </a:blip>
          <a:srcRect/>
          <a:stretch/>
        </p:blipFill>
        <p:spPr>
          <a:xfrm rot="2950667">
            <a:off x="6989395" y="4249325"/>
            <a:ext cx="1370248" cy="761744"/>
          </a:xfrm>
          <a:prstGeom prst="rect">
            <a:avLst/>
          </a:prstGeom>
          <a:noFill/>
          <a:ln>
            <a:noFill/>
          </a:ln>
        </p:spPr>
      </p:pic>
      <p:pic>
        <p:nvPicPr>
          <p:cNvPr id="43" name="Google Shape;102;p2">
            <a:hlinkClick r:id="rId7" action="ppaction://hlinksldjump"/>
          </p:cNvPr>
          <p:cNvPicPr preferRelativeResize="0"/>
          <p:nvPr/>
        </p:nvPicPr>
        <p:blipFill rotWithShape="1">
          <a:blip r:embed="rId8">
            <a:alphaModFix/>
          </a:blip>
          <a:srcRect/>
          <a:stretch/>
        </p:blipFill>
        <p:spPr>
          <a:xfrm rot="2950667">
            <a:off x="7397195" y="4372760"/>
            <a:ext cx="1370248" cy="761744"/>
          </a:xfrm>
          <a:prstGeom prst="rect">
            <a:avLst/>
          </a:prstGeom>
          <a:noFill/>
          <a:ln>
            <a:noFill/>
          </a:ln>
        </p:spPr>
      </p:pic>
      <p:sp>
        <p:nvSpPr>
          <p:cNvPr id="28" name="Rectangle 27"/>
          <p:cNvSpPr/>
          <p:nvPr/>
        </p:nvSpPr>
        <p:spPr>
          <a:xfrm>
            <a:off x="2211410" y="3250414"/>
            <a:ext cx="5801588" cy="830997"/>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4800" b="1" kern="0" dirty="0" err="1">
                <a:solidFill>
                  <a:srgbClr val="FF0000"/>
                </a:solidFill>
                <a:latin typeface="Arial" panose="020B0604020202020204" pitchFamily="34" charset="0"/>
                <a:ea typeface="Cambria" panose="02040503050406030204" pitchFamily="18" charset="0"/>
                <a:cs typeface="Arial" panose="020B0604020202020204" pitchFamily="34" charset="0"/>
              </a:rPr>
              <a:t>Đáp</a:t>
            </a:r>
            <a:r>
              <a:rPr lang="en-US" sz="4800" b="1" kern="0" dirty="0">
                <a:solidFill>
                  <a:srgbClr val="FF0000"/>
                </a:solidFill>
                <a:latin typeface="Arial" panose="020B0604020202020204" pitchFamily="34" charset="0"/>
                <a:ea typeface="Cambria" panose="02040503050406030204" pitchFamily="18" charset="0"/>
                <a:cs typeface="Arial" panose="020B0604020202020204" pitchFamily="34" charset="0"/>
              </a:rPr>
              <a:t> </a:t>
            </a:r>
            <a:r>
              <a:rPr lang="en-US" sz="4800" b="1" kern="0" dirty="0" err="1">
                <a:solidFill>
                  <a:srgbClr val="FF0000"/>
                </a:solidFill>
                <a:latin typeface="Arial" panose="020B0604020202020204" pitchFamily="34" charset="0"/>
                <a:ea typeface="Cambria" panose="02040503050406030204" pitchFamily="18" charset="0"/>
                <a:cs typeface="Arial" panose="020B0604020202020204" pitchFamily="34" charset="0"/>
              </a:rPr>
              <a:t>án</a:t>
            </a:r>
            <a:r>
              <a:rPr lang="en-US" sz="4800" b="1" kern="0" dirty="0">
                <a:solidFill>
                  <a:srgbClr val="FF0000"/>
                </a:solidFill>
                <a:latin typeface="Arial" panose="020B0604020202020204" pitchFamily="34" charset="0"/>
                <a:ea typeface="Cambria" panose="02040503050406030204" pitchFamily="18" charset="0"/>
                <a:cs typeface="Arial" panose="020B0604020202020204" pitchFamily="34" charset="0"/>
              </a:rPr>
              <a:t>: </a:t>
            </a:r>
            <a:r>
              <a:rPr lang="en-US" sz="4800" b="1" kern="0" dirty="0" err="1">
                <a:solidFill>
                  <a:srgbClr val="FF0000"/>
                </a:solidFill>
                <a:latin typeface="Arial" panose="020B0604020202020204" pitchFamily="34" charset="0"/>
                <a:ea typeface="Cambria" panose="02040503050406030204" pitchFamily="18" charset="0"/>
                <a:cs typeface="Arial" panose="020B0604020202020204" pitchFamily="34" charset="0"/>
              </a:rPr>
              <a:t>Bằng</a:t>
            </a:r>
            <a:r>
              <a:rPr lang="en-US" sz="4800" b="1" kern="0" dirty="0">
                <a:solidFill>
                  <a:srgbClr val="FF0000"/>
                </a:solidFill>
                <a:latin typeface="Arial" panose="020B0604020202020204" pitchFamily="34" charset="0"/>
                <a:ea typeface="Cambria" panose="02040503050406030204" pitchFamily="18" charset="0"/>
                <a:cs typeface="Arial" panose="020B0604020202020204" pitchFamily="34" charset="0"/>
              </a:rPr>
              <a:t> </a:t>
            </a:r>
            <a:r>
              <a:rPr lang="en-US" sz="4800" b="1" kern="0" dirty="0" err="1">
                <a:solidFill>
                  <a:srgbClr val="FF0000"/>
                </a:solidFill>
                <a:latin typeface="Arial" panose="020B0604020202020204" pitchFamily="34" charset="0"/>
                <a:ea typeface="Cambria" panose="02040503050406030204" pitchFamily="18" charset="0"/>
                <a:cs typeface="Arial" panose="020B0604020202020204" pitchFamily="34" charset="0"/>
              </a:rPr>
              <a:t>nhau</a:t>
            </a:r>
            <a:endParaRPr kumimoji="0" lang="en-US" sz="2400" b="1" i="0" u="none" strike="noStrike" kern="0" cap="none" spc="0" normalizeH="0" baseline="0" noProof="0" dirty="0">
              <a:ln>
                <a:noFill/>
              </a:ln>
              <a:solidFill>
                <a:srgbClr val="FF0000"/>
              </a:solidFill>
              <a:effectLst/>
              <a:uLnTx/>
              <a:uFillTx/>
              <a:latin typeface="Arial" panose="020B0604020202020204" pitchFamily="34" charset="0"/>
              <a:ea typeface="Cambria" panose="02040503050406030204" pitchFamily="18" charset="0"/>
              <a:cs typeface="Arial" panose="020B0604020202020204" pitchFamily="34" charset="0"/>
            </a:endParaRPr>
          </a:p>
        </p:txBody>
      </p:sp>
      <p:sp>
        <p:nvSpPr>
          <p:cNvPr id="71" name="TextBox 70"/>
          <p:cNvSpPr txBox="1"/>
          <p:nvPr/>
        </p:nvSpPr>
        <p:spPr>
          <a:xfrm>
            <a:off x="2066807" y="653609"/>
            <a:ext cx="5728201" cy="258532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5400" dirty="0" err="1">
                <a:solidFill>
                  <a:srgbClr val="000000"/>
                </a:solidFill>
                <a:latin typeface="Calibri" panose="020F0502020204030204" pitchFamily="34" charset="0"/>
                <a:cs typeface="Calibri" panose="020F0502020204030204" pitchFamily="34" charset="0"/>
              </a:rPr>
              <a:t>Các</a:t>
            </a:r>
            <a:r>
              <a:rPr lang="en-US" sz="5400" dirty="0">
                <a:solidFill>
                  <a:srgbClr val="000000"/>
                </a:solidFill>
                <a:latin typeface="Calibri" panose="020F0502020204030204" pitchFamily="34" charset="0"/>
                <a:cs typeface="Calibri" panose="020F0502020204030204" pitchFamily="34" charset="0"/>
              </a:rPr>
              <a:t> </a:t>
            </a:r>
            <a:r>
              <a:rPr lang="en-US" sz="5400" dirty="0" err="1">
                <a:solidFill>
                  <a:srgbClr val="000000"/>
                </a:solidFill>
                <a:latin typeface="Calibri" panose="020F0502020204030204" pitchFamily="34" charset="0"/>
                <a:cs typeface="Calibri" panose="020F0502020204030204" pitchFamily="34" charset="0"/>
              </a:rPr>
              <a:t>cạnh</a:t>
            </a:r>
            <a:r>
              <a:rPr lang="en-US" sz="5400" dirty="0">
                <a:solidFill>
                  <a:srgbClr val="000000"/>
                </a:solidFill>
                <a:latin typeface="Calibri" panose="020F0502020204030204" pitchFamily="34" charset="0"/>
                <a:cs typeface="Calibri" panose="020F0502020204030204" pitchFamily="34" charset="0"/>
              </a:rPr>
              <a:t> </a:t>
            </a:r>
            <a:r>
              <a:rPr lang="en-US" sz="5400" dirty="0" err="1">
                <a:solidFill>
                  <a:srgbClr val="000000"/>
                </a:solidFill>
                <a:latin typeface="Calibri" panose="020F0502020204030204" pitchFamily="34" charset="0"/>
                <a:cs typeface="Calibri" panose="020F0502020204030204" pitchFamily="34" charset="0"/>
              </a:rPr>
              <a:t>của</a:t>
            </a:r>
            <a:r>
              <a:rPr lang="en-US" sz="5400" dirty="0">
                <a:solidFill>
                  <a:srgbClr val="000000"/>
                </a:solidFill>
                <a:latin typeface="Calibri" panose="020F0502020204030204" pitchFamily="34" charset="0"/>
                <a:cs typeface="Calibri" panose="020F0502020204030204" pitchFamily="34" charset="0"/>
              </a:rPr>
              <a:t> </a:t>
            </a:r>
            <a:r>
              <a:rPr lang="en-US" sz="5400" dirty="0" err="1">
                <a:solidFill>
                  <a:srgbClr val="000000"/>
                </a:solidFill>
                <a:latin typeface="Calibri" panose="020F0502020204030204" pitchFamily="34" charset="0"/>
                <a:cs typeface="Calibri" panose="020F0502020204030204" pitchFamily="34" charset="0"/>
              </a:rPr>
              <a:t>hình</a:t>
            </a:r>
            <a:r>
              <a:rPr lang="en-US" sz="5400" dirty="0">
                <a:solidFill>
                  <a:srgbClr val="000000"/>
                </a:solidFill>
                <a:latin typeface="Calibri" panose="020F0502020204030204" pitchFamily="34" charset="0"/>
                <a:cs typeface="Calibri" panose="020F0502020204030204" pitchFamily="34" charset="0"/>
              </a:rPr>
              <a:t> </a:t>
            </a:r>
            <a:r>
              <a:rPr lang="en-US" sz="5400" dirty="0" err="1">
                <a:solidFill>
                  <a:srgbClr val="000000"/>
                </a:solidFill>
                <a:latin typeface="Calibri" panose="020F0502020204030204" pitchFamily="34" charset="0"/>
                <a:cs typeface="Calibri" panose="020F0502020204030204" pitchFamily="34" charset="0"/>
              </a:rPr>
              <a:t>vuông</a:t>
            </a:r>
            <a:r>
              <a:rPr lang="en-US" sz="5400" dirty="0">
                <a:solidFill>
                  <a:srgbClr val="000000"/>
                </a:solidFill>
                <a:latin typeface="Calibri" panose="020F0502020204030204" pitchFamily="34" charset="0"/>
                <a:cs typeface="Calibri" panose="020F0502020204030204" pitchFamily="34" charset="0"/>
              </a:rPr>
              <a:t> </a:t>
            </a:r>
            <a:r>
              <a:rPr lang="en-US" sz="5400" dirty="0" err="1">
                <a:solidFill>
                  <a:srgbClr val="000000"/>
                </a:solidFill>
                <a:latin typeface="Calibri" panose="020F0502020204030204" pitchFamily="34" charset="0"/>
                <a:cs typeface="Calibri" panose="020F0502020204030204" pitchFamily="34" charset="0"/>
              </a:rPr>
              <a:t>có</a:t>
            </a:r>
            <a:r>
              <a:rPr lang="en-US" sz="5400" dirty="0">
                <a:solidFill>
                  <a:srgbClr val="000000"/>
                </a:solidFill>
                <a:latin typeface="Calibri" panose="020F0502020204030204" pitchFamily="34" charset="0"/>
                <a:cs typeface="Calibri" panose="020F0502020204030204" pitchFamily="34" charset="0"/>
              </a:rPr>
              <a:t> </a:t>
            </a:r>
            <a:r>
              <a:rPr lang="en-US" sz="5400" dirty="0" err="1">
                <a:solidFill>
                  <a:srgbClr val="000000"/>
                </a:solidFill>
                <a:latin typeface="Calibri" panose="020F0502020204030204" pitchFamily="34" charset="0"/>
                <a:cs typeface="Calibri" panose="020F0502020204030204" pitchFamily="34" charset="0"/>
              </a:rPr>
              <a:t>bằng</a:t>
            </a:r>
            <a:r>
              <a:rPr lang="en-US" sz="5400" dirty="0">
                <a:solidFill>
                  <a:srgbClr val="000000"/>
                </a:solidFill>
                <a:latin typeface="Calibri" panose="020F0502020204030204" pitchFamily="34" charset="0"/>
                <a:cs typeface="Calibri" panose="020F0502020204030204" pitchFamily="34" charset="0"/>
              </a:rPr>
              <a:t> </a:t>
            </a:r>
            <a:r>
              <a:rPr lang="en-US" sz="5400" dirty="0" err="1">
                <a:solidFill>
                  <a:srgbClr val="000000"/>
                </a:solidFill>
                <a:latin typeface="Calibri" panose="020F0502020204030204" pitchFamily="34" charset="0"/>
                <a:cs typeface="Calibri" panose="020F0502020204030204" pitchFamily="34" charset="0"/>
              </a:rPr>
              <a:t>nhau</a:t>
            </a:r>
            <a:r>
              <a:rPr lang="en-US" sz="5400" dirty="0">
                <a:solidFill>
                  <a:srgbClr val="000000"/>
                </a:solidFill>
                <a:latin typeface="Calibri" panose="020F0502020204030204" pitchFamily="34" charset="0"/>
                <a:cs typeface="Calibri" panose="020F0502020204030204" pitchFamily="34" charset="0"/>
              </a:rPr>
              <a:t> </a:t>
            </a:r>
            <a:r>
              <a:rPr lang="en-US" sz="5400" dirty="0" err="1">
                <a:solidFill>
                  <a:srgbClr val="000000"/>
                </a:solidFill>
                <a:latin typeface="Calibri" panose="020F0502020204030204" pitchFamily="34" charset="0"/>
                <a:cs typeface="Calibri" panose="020F0502020204030204" pitchFamily="34" charset="0"/>
              </a:rPr>
              <a:t>không</a:t>
            </a:r>
            <a:r>
              <a:rPr lang="en-US" sz="5400" dirty="0">
                <a:solidFill>
                  <a:srgbClr val="000000"/>
                </a:solidFill>
                <a:latin typeface="Calibri" panose="020F0502020204030204" pitchFamily="34" charset="0"/>
                <a:cs typeface="Calibri" panose="020F0502020204030204" pitchFamily="34" charset="0"/>
              </a:rPr>
              <a:t>?</a:t>
            </a:r>
            <a:endParaRPr kumimoji="0" lang="en-US" sz="5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72" name="Google Shape;102;p2">
            <a:hlinkClick r:id="rId7" action="ppaction://hlinksldjump"/>
          </p:cNvPr>
          <p:cNvPicPr preferRelativeResize="0"/>
          <p:nvPr/>
        </p:nvPicPr>
        <p:blipFill rotWithShape="1">
          <a:blip r:embed="rId13" cstate="print">
            <a:alphaModFix/>
          </a:blip>
          <a:srcRect/>
          <a:stretch/>
        </p:blipFill>
        <p:spPr>
          <a:xfrm rot="2950667">
            <a:off x="6726191" y="3935348"/>
            <a:ext cx="1097280" cy="617220"/>
          </a:xfrm>
          <a:prstGeom prst="rect">
            <a:avLst/>
          </a:prstGeom>
          <a:noFill/>
          <a:ln>
            <a:noFill/>
          </a:ln>
        </p:spPr>
      </p:pic>
      <p:pic>
        <p:nvPicPr>
          <p:cNvPr id="73" name="Google Shape;102;p2">
            <a:hlinkClick r:id="rId7" action="ppaction://hlinksldjump"/>
          </p:cNvPr>
          <p:cNvPicPr preferRelativeResize="0"/>
          <p:nvPr/>
        </p:nvPicPr>
        <p:blipFill rotWithShape="1">
          <a:blip r:embed="rId13" cstate="print">
            <a:alphaModFix/>
          </a:blip>
          <a:srcRect/>
          <a:stretch/>
        </p:blipFill>
        <p:spPr>
          <a:xfrm rot="2950667">
            <a:off x="7146817" y="3873630"/>
            <a:ext cx="1097280" cy="617220"/>
          </a:xfrm>
          <a:prstGeom prst="rect">
            <a:avLst/>
          </a:prstGeom>
          <a:noFill/>
          <a:ln>
            <a:noFill/>
          </a:ln>
        </p:spPr>
      </p:pic>
      <p:pic>
        <p:nvPicPr>
          <p:cNvPr id="74" name="Google Shape;102;p2">
            <a:hlinkClick r:id="rId7" action="ppaction://hlinksldjump"/>
          </p:cNvPr>
          <p:cNvPicPr preferRelativeResize="0"/>
          <p:nvPr/>
        </p:nvPicPr>
        <p:blipFill rotWithShape="1">
          <a:blip r:embed="rId13" cstate="print">
            <a:alphaModFix/>
          </a:blip>
          <a:srcRect/>
          <a:stretch/>
        </p:blipFill>
        <p:spPr>
          <a:xfrm rot="2950667">
            <a:off x="7554617" y="3997065"/>
            <a:ext cx="1097280" cy="617220"/>
          </a:xfrm>
          <a:prstGeom prst="rect">
            <a:avLst/>
          </a:prstGeom>
          <a:noFill/>
          <a:ln>
            <a:noFill/>
          </a:ln>
        </p:spPr>
      </p:pic>
    </p:spTree>
    <p:extLst>
      <p:ext uri="{BB962C8B-B14F-4D97-AF65-F5344CB8AC3E}">
        <p14:creationId xmlns:p14="http://schemas.microsoft.com/office/powerpoint/2010/main" val="2158440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path" presetSubtype="0" accel="50000" decel="50000" fill="hold" nodeType="withEffect">
                                  <p:stCondLst>
                                    <p:cond delay="0"/>
                                  </p:stCondLst>
                                  <p:childTnLst>
                                    <p:animMotion origin="layout" path="M 2.5E-6 2.96296E-6 L 0.76406 -0.02685 " pathEditMode="relative" rAng="0" ptsTypes="AA">
                                      <p:cBhvr>
                                        <p:cTn id="6" dur="2000" fill="hold"/>
                                        <p:tgtEl>
                                          <p:spTgt spid="35"/>
                                        </p:tgtEl>
                                        <p:attrNameLst>
                                          <p:attrName>ppt_x</p:attrName>
                                          <p:attrName>ppt_y</p:attrName>
                                        </p:attrNameLst>
                                      </p:cBhvr>
                                      <p:rCtr x="38203" y="-1343"/>
                                    </p:animMotion>
                                  </p:childTnLst>
                                </p:cTn>
                              </p:par>
                              <p:par>
                                <p:cTn id="7" presetID="32" presetClass="emph" presetSubtype="0" repeatCount="2000" fill="hold" nodeType="withEffect">
                                  <p:stCondLst>
                                    <p:cond delay="0"/>
                                  </p:stCondLst>
                                  <p:childTnLst>
                                    <p:animRot by="120000">
                                      <p:cBhvr>
                                        <p:cTn id="8" dur="100" fill="hold">
                                          <p:stCondLst>
                                            <p:cond delay="0"/>
                                          </p:stCondLst>
                                        </p:cTn>
                                        <p:tgtEl>
                                          <p:spTgt spid="35"/>
                                        </p:tgtEl>
                                        <p:attrNameLst>
                                          <p:attrName>r</p:attrName>
                                        </p:attrNameLst>
                                      </p:cBhvr>
                                    </p:animRot>
                                    <p:animRot by="-240000">
                                      <p:cBhvr>
                                        <p:cTn id="9" dur="200" fill="hold">
                                          <p:stCondLst>
                                            <p:cond delay="200"/>
                                          </p:stCondLst>
                                        </p:cTn>
                                        <p:tgtEl>
                                          <p:spTgt spid="35"/>
                                        </p:tgtEl>
                                        <p:attrNameLst>
                                          <p:attrName>r</p:attrName>
                                        </p:attrNameLst>
                                      </p:cBhvr>
                                    </p:animRot>
                                    <p:animRot by="240000">
                                      <p:cBhvr>
                                        <p:cTn id="10" dur="200" fill="hold">
                                          <p:stCondLst>
                                            <p:cond delay="400"/>
                                          </p:stCondLst>
                                        </p:cTn>
                                        <p:tgtEl>
                                          <p:spTgt spid="35"/>
                                        </p:tgtEl>
                                        <p:attrNameLst>
                                          <p:attrName>r</p:attrName>
                                        </p:attrNameLst>
                                      </p:cBhvr>
                                    </p:animRot>
                                    <p:animRot by="-240000">
                                      <p:cBhvr>
                                        <p:cTn id="11" dur="200" fill="hold">
                                          <p:stCondLst>
                                            <p:cond delay="600"/>
                                          </p:stCondLst>
                                        </p:cTn>
                                        <p:tgtEl>
                                          <p:spTgt spid="35"/>
                                        </p:tgtEl>
                                        <p:attrNameLst>
                                          <p:attrName>r</p:attrName>
                                        </p:attrNameLst>
                                      </p:cBhvr>
                                    </p:animRot>
                                    <p:animRot by="120000">
                                      <p:cBhvr>
                                        <p:cTn id="12" dur="200" fill="hold">
                                          <p:stCondLst>
                                            <p:cond delay="800"/>
                                          </p:stCondLst>
                                        </p:cTn>
                                        <p:tgtEl>
                                          <p:spTgt spid="35"/>
                                        </p:tgtEl>
                                        <p:attrNameLst>
                                          <p:attrName>r</p:attrName>
                                        </p:attrNameLst>
                                      </p:cBhvr>
                                    </p:animRot>
                                  </p:childTnLst>
                                </p:cTn>
                              </p:par>
                            </p:childTnLst>
                          </p:cTn>
                        </p:par>
                        <p:par>
                          <p:cTn id="13" fill="hold">
                            <p:stCondLst>
                              <p:cond delay="2000"/>
                            </p:stCondLst>
                            <p:childTnLst>
                              <p:par>
                                <p:cTn id="14" presetID="1" presetClass="mediacall" presetSubtype="0" fill="hold" nodeType="afterEffect">
                                  <p:stCondLst>
                                    <p:cond delay="0"/>
                                  </p:stCondLst>
                                  <p:childTnLst>
                                    <p:cmd type="call" cmd="playFrom(0.0)">
                                      <p:cBhvr>
                                        <p:cTn id="15" dur="2328" fill="hold"/>
                                        <p:tgtEl>
                                          <p:spTgt spid="37"/>
                                        </p:tgtEl>
                                      </p:cBhvr>
                                    </p:cmd>
                                  </p:childTnLst>
                                </p:cTn>
                              </p:par>
                              <p:par>
                                <p:cTn id="16" presetID="1" presetClass="mediacall" presetSubtype="0" fill="hold" nodeType="withEffect">
                                  <p:stCondLst>
                                    <p:cond delay="0"/>
                                  </p:stCondLst>
                                  <p:childTnLst>
                                    <p:cmd type="call" cmd="playFrom(0.0)">
                                      <p:cBhvr>
                                        <p:cTn id="17" dur="2126" fill="hold"/>
                                        <p:tgtEl>
                                          <p:spTgt spid="36"/>
                                        </p:tgtEl>
                                      </p:cBhvr>
                                    </p:cmd>
                                  </p:childTnLst>
                                </p:cTn>
                              </p:par>
                              <p:par>
                                <p:cTn id="18" presetID="10" presetClass="exit" presetSubtype="0" fill="hold" nodeType="withEffect">
                                  <p:stCondLst>
                                    <p:cond delay="0"/>
                                  </p:stCondLst>
                                  <p:childTnLst>
                                    <p:animEffect transition="out" filter="fade">
                                      <p:cBhvr>
                                        <p:cTn id="19" dur="500"/>
                                        <p:tgtEl>
                                          <p:spTgt spid="35"/>
                                        </p:tgtEl>
                                      </p:cBhvr>
                                    </p:animEffect>
                                    <p:set>
                                      <p:cBhvr>
                                        <p:cTn id="20" dur="1" fill="hold">
                                          <p:stCondLst>
                                            <p:cond delay="499"/>
                                          </p:stCondLst>
                                        </p:cTn>
                                        <p:tgtEl>
                                          <p:spTgt spid="35"/>
                                        </p:tgtEl>
                                        <p:attrNameLst>
                                          <p:attrName>style.visibility</p:attrName>
                                        </p:attrNameLst>
                                      </p:cBhvr>
                                      <p:to>
                                        <p:strVal val="hidden"/>
                                      </p:to>
                                    </p:set>
                                  </p:childTnLst>
                                </p:cTn>
                              </p:par>
                              <p:par>
                                <p:cTn id="21" presetID="26" presetClass="entr" presetSubtype="0" fill="hold" nodeType="withEffect">
                                  <p:stCondLst>
                                    <p:cond delay="0"/>
                                  </p:stCondLst>
                                  <p:childTnLst>
                                    <p:set>
                                      <p:cBhvr>
                                        <p:cTn id="22" dur="1" fill="hold">
                                          <p:stCondLst>
                                            <p:cond delay="0"/>
                                          </p:stCondLst>
                                        </p:cTn>
                                        <p:tgtEl>
                                          <p:spTgt spid="72"/>
                                        </p:tgtEl>
                                        <p:attrNameLst>
                                          <p:attrName>style.visibility</p:attrName>
                                        </p:attrNameLst>
                                      </p:cBhvr>
                                      <p:to>
                                        <p:strVal val="visible"/>
                                      </p:to>
                                    </p:set>
                                    <p:animEffect transition="in" filter="wipe(down)">
                                      <p:cBhvr>
                                        <p:cTn id="23" dur="290">
                                          <p:stCondLst>
                                            <p:cond delay="0"/>
                                          </p:stCondLst>
                                        </p:cTn>
                                        <p:tgtEl>
                                          <p:spTgt spid="72"/>
                                        </p:tgtEl>
                                      </p:cBhvr>
                                    </p:animEffect>
                                    <p:anim calcmode="lin" valueType="num">
                                      <p:cBhvr>
                                        <p:cTn id="24" dur="911" tmFilter="0,0; 0.14,0.36; 0.43,0.73; 0.71,0.91; 1.0,1.0">
                                          <p:stCondLst>
                                            <p:cond delay="0"/>
                                          </p:stCondLst>
                                        </p:cTn>
                                        <p:tgtEl>
                                          <p:spTgt spid="72"/>
                                        </p:tgtEl>
                                        <p:attrNameLst>
                                          <p:attrName>ppt_x</p:attrName>
                                        </p:attrNameLst>
                                      </p:cBhvr>
                                      <p:tavLst>
                                        <p:tav tm="0">
                                          <p:val>
                                            <p:strVal val="#ppt_x-0.25"/>
                                          </p:val>
                                        </p:tav>
                                        <p:tav tm="100000">
                                          <p:val>
                                            <p:strVal val="#ppt_x"/>
                                          </p:val>
                                        </p:tav>
                                      </p:tavLst>
                                    </p:anim>
                                    <p:anim calcmode="lin" valueType="num">
                                      <p:cBhvr>
                                        <p:cTn id="25" dur="332" tmFilter="0.0,0.0; 0.25,0.07; 0.50,0.2; 0.75,0.467; 1.0,1.0">
                                          <p:stCondLst>
                                            <p:cond delay="0"/>
                                          </p:stCondLst>
                                        </p:cTn>
                                        <p:tgtEl>
                                          <p:spTgt spid="72"/>
                                        </p:tgtEl>
                                        <p:attrNameLst>
                                          <p:attrName>ppt_y</p:attrName>
                                        </p:attrNameLst>
                                      </p:cBhvr>
                                      <p:tavLst>
                                        <p:tav tm="0" fmla="#ppt_y-sin(pi*$)/3">
                                          <p:val>
                                            <p:fltVal val="0.5"/>
                                          </p:val>
                                        </p:tav>
                                        <p:tav tm="100000">
                                          <p:val>
                                            <p:fltVal val="1"/>
                                          </p:val>
                                        </p:tav>
                                      </p:tavLst>
                                    </p:anim>
                                    <p:anim calcmode="lin" valueType="num">
                                      <p:cBhvr>
                                        <p:cTn id="26" dur="332" tmFilter="0, 0; 0.125,0.2665; 0.25,0.4; 0.375,0.465; 0.5,0.5;  0.625,0.535; 0.75,0.6; 0.875,0.7335; 1,1">
                                          <p:stCondLst>
                                            <p:cond delay="332"/>
                                          </p:stCondLst>
                                        </p:cTn>
                                        <p:tgtEl>
                                          <p:spTgt spid="72"/>
                                        </p:tgtEl>
                                        <p:attrNameLst>
                                          <p:attrName>ppt_y</p:attrName>
                                        </p:attrNameLst>
                                      </p:cBhvr>
                                      <p:tavLst>
                                        <p:tav tm="0" fmla="#ppt_y-sin(pi*$)/9">
                                          <p:val>
                                            <p:fltVal val="0"/>
                                          </p:val>
                                        </p:tav>
                                        <p:tav tm="100000">
                                          <p:val>
                                            <p:fltVal val="1"/>
                                          </p:val>
                                        </p:tav>
                                      </p:tavLst>
                                    </p:anim>
                                    <p:anim calcmode="lin" valueType="num">
                                      <p:cBhvr>
                                        <p:cTn id="27" dur="166" tmFilter="0, 0; 0.125,0.2665; 0.25,0.4; 0.375,0.465; 0.5,0.5;  0.625,0.535; 0.75,0.6; 0.875,0.7335; 1,1">
                                          <p:stCondLst>
                                            <p:cond delay="662"/>
                                          </p:stCondLst>
                                        </p:cTn>
                                        <p:tgtEl>
                                          <p:spTgt spid="72"/>
                                        </p:tgtEl>
                                        <p:attrNameLst>
                                          <p:attrName>ppt_y</p:attrName>
                                        </p:attrNameLst>
                                      </p:cBhvr>
                                      <p:tavLst>
                                        <p:tav tm="0" fmla="#ppt_y-sin(pi*$)/27">
                                          <p:val>
                                            <p:fltVal val="0"/>
                                          </p:val>
                                        </p:tav>
                                        <p:tav tm="100000">
                                          <p:val>
                                            <p:fltVal val="1"/>
                                          </p:val>
                                        </p:tav>
                                      </p:tavLst>
                                    </p:anim>
                                    <p:anim calcmode="lin" valueType="num">
                                      <p:cBhvr>
                                        <p:cTn id="28" dur="82" tmFilter="0, 0; 0.125,0.2665; 0.25,0.4; 0.375,0.465; 0.5,0.5;  0.625,0.535; 0.75,0.6; 0.875,0.7335; 1,1">
                                          <p:stCondLst>
                                            <p:cond delay="828"/>
                                          </p:stCondLst>
                                        </p:cTn>
                                        <p:tgtEl>
                                          <p:spTgt spid="72"/>
                                        </p:tgtEl>
                                        <p:attrNameLst>
                                          <p:attrName>ppt_y</p:attrName>
                                        </p:attrNameLst>
                                      </p:cBhvr>
                                      <p:tavLst>
                                        <p:tav tm="0" fmla="#ppt_y-sin(pi*$)/81">
                                          <p:val>
                                            <p:fltVal val="0"/>
                                          </p:val>
                                        </p:tav>
                                        <p:tav tm="100000">
                                          <p:val>
                                            <p:fltVal val="1"/>
                                          </p:val>
                                        </p:tav>
                                      </p:tavLst>
                                    </p:anim>
                                    <p:animScale>
                                      <p:cBhvr>
                                        <p:cTn id="29" dur="13">
                                          <p:stCondLst>
                                            <p:cond delay="325"/>
                                          </p:stCondLst>
                                        </p:cTn>
                                        <p:tgtEl>
                                          <p:spTgt spid="72"/>
                                        </p:tgtEl>
                                      </p:cBhvr>
                                      <p:to x="100000" y="60000"/>
                                    </p:animScale>
                                    <p:animScale>
                                      <p:cBhvr>
                                        <p:cTn id="30" dur="83" decel="50000">
                                          <p:stCondLst>
                                            <p:cond delay="338"/>
                                          </p:stCondLst>
                                        </p:cTn>
                                        <p:tgtEl>
                                          <p:spTgt spid="72"/>
                                        </p:tgtEl>
                                      </p:cBhvr>
                                      <p:to x="100000" y="100000"/>
                                    </p:animScale>
                                    <p:animScale>
                                      <p:cBhvr>
                                        <p:cTn id="31" dur="13">
                                          <p:stCondLst>
                                            <p:cond delay="656"/>
                                          </p:stCondLst>
                                        </p:cTn>
                                        <p:tgtEl>
                                          <p:spTgt spid="72"/>
                                        </p:tgtEl>
                                      </p:cBhvr>
                                      <p:to x="100000" y="80000"/>
                                    </p:animScale>
                                    <p:animScale>
                                      <p:cBhvr>
                                        <p:cTn id="32" dur="83" decel="50000">
                                          <p:stCondLst>
                                            <p:cond delay="669"/>
                                          </p:stCondLst>
                                        </p:cTn>
                                        <p:tgtEl>
                                          <p:spTgt spid="72"/>
                                        </p:tgtEl>
                                      </p:cBhvr>
                                      <p:to x="100000" y="100000"/>
                                    </p:animScale>
                                    <p:animScale>
                                      <p:cBhvr>
                                        <p:cTn id="33" dur="13">
                                          <p:stCondLst>
                                            <p:cond delay="821"/>
                                          </p:stCondLst>
                                        </p:cTn>
                                        <p:tgtEl>
                                          <p:spTgt spid="72"/>
                                        </p:tgtEl>
                                      </p:cBhvr>
                                      <p:to x="100000" y="90000"/>
                                    </p:animScale>
                                    <p:animScale>
                                      <p:cBhvr>
                                        <p:cTn id="34" dur="83" decel="50000">
                                          <p:stCondLst>
                                            <p:cond delay="834"/>
                                          </p:stCondLst>
                                        </p:cTn>
                                        <p:tgtEl>
                                          <p:spTgt spid="72"/>
                                        </p:tgtEl>
                                      </p:cBhvr>
                                      <p:to x="100000" y="100000"/>
                                    </p:animScale>
                                    <p:animScale>
                                      <p:cBhvr>
                                        <p:cTn id="35" dur="13">
                                          <p:stCondLst>
                                            <p:cond delay="904"/>
                                          </p:stCondLst>
                                        </p:cTn>
                                        <p:tgtEl>
                                          <p:spTgt spid="72"/>
                                        </p:tgtEl>
                                      </p:cBhvr>
                                      <p:to x="100000" y="95000"/>
                                    </p:animScale>
                                    <p:animScale>
                                      <p:cBhvr>
                                        <p:cTn id="36" dur="83" decel="50000">
                                          <p:stCondLst>
                                            <p:cond delay="917"/>
                                          </p:stCondLst>
                                        </p:cTn>
                                        <p:tgtEl>
                                          <p:spTgt spid="72"/>
                                        </p:tgtEl>
                                      </p:cBhvr>
                                      <p:to x="100000" y="100000"/>
                                    </p:animScale>
                                  </p:childTnLst>
                                </p:cTn>
                              </p:par>
                              <p:par>
                                <p:cTn id="37" presetID="26" presetClass="entr" presetSubtype="0" fill="hold" nodeType="withEffect">
                                  <p:stCondLst>
                                    <p:cond delay="0"/>
                                  </p:stCondLst>
                                  <p:childTnLst>
                                    <p:set>
                                      <p:cBhvr>
                                        <p:cTn id="38" dur="1" fill="hold">
                                          <p:stCondLst>
                                            <p:cond delay="0"/>
                                          </p:stCondLst>
                                        </p:cTn>
                                        <p:tgtEl>
                                          <p:spTgt spid="73"/>
                                        </p:tgtEl>
                                        <p:attrNameLst>
                                          <p:attrName>style.visibility</p:attrName>
                                        </p:attrNameLst>
                                      </p:cBhvr>
                                      <p:to>
                                        <p:strVal val="visible"/>
                                      </p:to>
                                    </p:set>
                                    <p:animEffect transition="in" filter="wipe(down)">
                                      <p:cBhvr>
                                        <p:cTn id="39" dur="290">
                                          <p:stCondLst>
                                            <p:cond delay="0"/>
                                          </p:stCondLst>
                                        </p:cTn>
                                        <p:tgtEl>
                                          <p:spTgt spid="73"/>
                                        </p:tgtEl>
                                      </p:cBhvr>
                                    </p:animEffect>
                                    <p:anim calcmode="lin" valueType="num">
                                      <p:cBhvr>
                                        <p:cTn id="40" dur="911" tmFilter="0,0; 0.14,0.36; 0.43,0.73; 0.71,0.91; 1.0,1.0">
                                          <p:stCondLst>
                                            <p:cond delay="0"/>
                                          </p:stCondLst>
                                        </p:cTn>
                                        <p:tgtEl>
                                          <p:spTgt spid="73"/>
                                        </p:tgtEl>
                                        <p:attrNameLst>
                                          <p:attrName>ppt_x</p:attrName>
                                        </p:attrNameLst>
                                      </p:cBhvr>
                                      <p:tavLst>
                                        <p:tav tm="0">
                                          <p:val>
                                            <p:strVal val="#ppt_x-0.25"/>
                                          </p:val>
                                        </p:tav>
                                        <p:tav tm="100000">
                                          <p:val>
                                            <p:strVal val="#ppt_x"/>
                                          </p:val>
                                        </p:tav>
                                      </p:tavLst>
                                    </p:anim>
                                    <p:anim calcmode="lin" valueType="num">
                                      <p:cBhvr>
                                        <p:cTn id="41" dur="332" tmFilter="0.0,0.0; 0.25,0.07; 0.50,0.2; 0.75,0.467; 1.0,1.0">
                                          <p:stCondLst>
                                            <p:cond delay="0"/>
                                          </p:stCondLst>
                                        </p:cTn>
                                        <p:tgtEl>
                                          <p:spTgt spid="73"/>
                                        </p:tgtEl>
                                        <p:attrNameLst>
                                          <p:attrName>ppt_y</p:attrName>
                                        </p:attrNameLst>
                                      </p:cBhvr>
                                      <p:tavLst>
                                        <p:tav tm="0" fmla="#ppt_y-sin(pi*$)/3">
                                          <p:val>
                                            <p:fltVal val="0.5"/>
                                          </p:val>
                                        </p:tav>
                                        <p:tav tm="100000">
                                          <p:val>
                                            <p:fltVal val="1"/>
                                          </p:val>
                                        </p:tav>
                                      </p:tavLst>
                                    </p:anim>
                                    <p:anim calcmode="lin" valueType="num">
                                      <p:cBhvr>
                                        <p:cTn id="42" dur="332" tmFilter="0, 0; 0.125,0.2665; 0.25,0.4; 0.375,0.465; 0.5,0.5;  0.625,0.535; 0.75,0.6; 0.875,0.7335; 1,1">
                                          <p:stCondLst>
                                            <p:cond delay="332"/>
                                          </p:stCondLst>
                                        </p:cTn>
                                        <p:tgtEl>
                                          <p:spTgt spid="73"/>
                                        </p:tgtEl>
                                        <p:attrNameLst>
                                          <p:attrName>ppt_y</p:attrName>
                                        </p:attrNameLst>
                                      </p:cBhvr>
                                      <p:tavLst>
                                        <p:tav tm="0" fmla="#ppt_y-sin(pi*$)/9">
                                          <p:val>
                                            <p:fltVal val="0"/>
                                          </p:val>
                                        </p:tav>
                                        <p:tav tm="100000">
                                          <p:val>
                                            <p:fltVal val="1"/>
                                          </p:val>
                                        </p:tav>
                                      </p:tavLst>
                                    </p:anim>
                                    <p:anim calcmode="lin" valueType="num">
                                      <p:cBhvr>
                                        <p:cTn id="43" dur="166" tmFilter="0, 0; 0.125,0.2665; 0.25,0.4; 0.375,0.465; 0.5,0.5;  0.625,0.535; 0.75,0.6; 0.875,0.7335; 1,1">
                                          <p:stCondLst>
                                            <p:cond delay="662"/>
                                          </p:stCondLst>
                                        </p:cTn>
                                        <p:tgtEl>
                                          <p:spTgt spid="73"/>
                                        </p:tgtEl>
                                        <p:attrNameLst>
                                          <p:attrName>ppt_y</p:attrName>
                                        </p:attrNameLst>
                                      </p:cBhvr>
                                      <p:tavLst>
                                        <p:tav tm="0" fmla="#ppt_y-sin(pi*$)/27">
                                          <p:val>
                                            <p:fltVal val="0"/>
                                          </p:val>
                                        </p:tav>
                                        <p:tav tm="100000">
                                          <p:val>
                                            <p:fltVal val="1"/>
                                          </p:val>
                                        </p:tav>
                                      </p:tavLst>
                                    </p:anim>
                                    <p:anim calcmode="lin" valueType="num">
                                      <p:cBhvr>
                                        <p:cTn id="44" dur="82" tmFilter="0, 0; 0.125,0.2665; 0.25,0.4; 0.375,0.465; 0.5,0.5;  0.625,0.535; 0.75,0.6; 0.875,0.7335; 1,1">
                                          <p:stCondLst>
                                            <p:cond delay="828"/>
                                          </p:stCondLst>
                                        </p:cTn>
                                        <p:tgtEl>
                                          <p:spTgt spid="73"/>
                                        </p:tgtEl>
                                        <p:attrNameLst>
                                          <p:attrName>ppt_y</p:attrName>
                                        </p:attrNameLst>
                                      </p:cBhvr>
                                      <p:tavLst>
                                        <p:tav tm="0" fmla="#ppt_y-sin(pi*$)/81">
                                          <p:val>
                                            <p:fltVal val="0"/>
                                          </p:val>
                                        </p:tav>
                                        <p:tav tm="100000">
                                          <p:val>
                                            <p:fltVal val="1"/>
                                          </p:val>
                                        </p:tav>
                                      </p:tavLst>
                                    </p:anim>
                                    <p:animScale>
                                      <p:cBhvr>
                                        <p:cTn id="45" dur="13">
                                          <p:stCondLst>
                                            <p:cond delay="325"/>
                                          </p:stCondLst>
                                        </p:cTn>
                                        <p:tgtEl>
                                          <p:spTgt spid="73"/>
                                        </p:tgtEl>
                                      </p:cBhvr>
                                      <p:to x="100000" y="60000"/>
                                    </p:animScale>
                                    <p:animScale>
                                      <p:cBhvr>
                                        <p:cTn id="46" dur="83" decel="50000">
                                          <p:stCondLst>
                                            <p:cond delay="338"/>
                                          </p:stCondLst>
                                        </p:cTn>
                                        <p:tgtEl>
                                          <p:spTgt spid="73"/>
                                        </p:tgtEl>
                                      </p:cBhvr>
                                      <p:to x="100000" y="100000"/>
                                    </p:animScale>
                                    <p:animScale>
                                      <p:cBhvr>
                                        <p:cTn id="47" dur="13">
                                          <p:stCondLst>
                                            <p:cond delay="656"/>
                                          </p:stCondLst>
                                        </p:cTn>
                                        <p:tgtEl>
                                          <p:spTgt spid="73"/>
                                        </p:tgtEl>
                                      </p:cBhvr>
                                      <p:to x="100000" y="80000"/>
                                    </p:animScale>
                                    <p:animScale>
                                      <p:cBhvr>
                                        <p:cTn id="48" dur="83" decel="50000">
                                          <p:stCondLst>
                                            <p:cond delay="669"/>
                                          </p:stCondLst>
                                        </p:cTn>
                                        <p:tgtEl>
                                          <p:spTgt spid="73"/>
                                        </p:tgtEl>
                                      </p:cBhvr>
                                      <p:to x="100000" y="100000"/>
                                    </p:animScale>
                                    <p:animScale>
                                      <p:cBhvr>
                                        <p:cTn id="49" dur="13">
                                          <p:stCondLst>
                                            <p:cond delay="821"/>
                                          </p:stCondLst>
                                        </p:cTn>
                                        <p:tgtEl>
                                          <p:spTgt spid="73"/>
                                        </p:tgtEl>
                                      </p:cBhvr>
                                      <p:to x="100000" y="90000"/>
                                    </p:animScale>
                                    <p:animScale>
                                      <p:cBhvr>
                                        <p:cTn id="50" dur="83" decel="50000">
                                          <p:stCondLst>
                                            <p:cond delay="834"/>
                                          </p:stCondLst>
                                        </p:cTn>
                                        <p:tgtEl>
                                          <p:spTgt spid="73"/>
                                        </p:tgtEl>
                                      </p:cBhvr>
                                      <p:to x="100000" y="100000"/>
                                    </p:animScale>
                                    <p:animScale>
                                      <p:cBhvr>
                                        <p:cTn id="51" dur="13">
                                          <p:stCondLst>
                                            <p:cond delay="904"/>
                                          </p:stCondLst>
                                        </p:cTn>
                                        <p:tgtEl>
                                          <p:spTgt spid="73"/>
                                        </p:tgtEl>
                                      </p:cBhvr>
                                      <p:to x="100000" y="95000"/>
                                    </p:animScale>
                                    <p:animScale>
                                      <p:cBhvr>
                                        <p:cTn id="52" dur="83" decel="50000">
                                          <p:stCondLst>
                                            <p:cond delay="917"/>
                                          </p:stCondLst>
                                        </p:cTn>
                                        <p:tgtEl>
                                          <p:spTgt spid="73"/>
                                        </p:tgtEl>
                                      </p:cBhvr>
                                      <p:to x="100000" y="100000"/>
                                    </p:animScale>
                                  </p:childTnLst>
                                </p:cTn>
                              </p:par>
                              <p:par>
                                <p:cTn id="53" presetID="26" presetClass="entr" presetSubtype="0" fill="hold" nodeType="withEffect">
                                  <p:stCondLst>
                                    <p:cond delay="0"/>
                                  </p:stCondLst>
                                  <p:childTnLst>
                                    <p:set>
                                      <p:cBhvr>
                                        <p:cTn id="54" dur="1" fill="hold">
                                          <p:stCondLst>
                                            <p:cond delay="0"/>
                                          </p:stCondLst>
                                        </p:cTn>
                                        <p:tgtEl>
                                          <p:spTgt spid="74"/>
                                        </p:tgtEl>
                                        <p:attrNameLst>
                                          <p:attrName>style.visibility</p:attrName>
                                        </p:attrNameLst>
                                      </p:cBhvr>
                                      <p:to>
                                        <p:strVal val="visible"/>
                                      </p:to>
                                    </p:set>
                                    <p:animEffect transition="in" filter="wipe(down)">
                                      <p:cBhvr>
                                        <p:cTn id="55" dur="290">
                                          <p:stCondLst>
                                            <p:cond delay="0"/>
                                          </p:stCondLst>
                                        </p:cTn>
                                        <p:tgtEl>
                                          <p:spTgt spid="74"/>
                                        </p:tgtEl>
                                      </p:cBhvr>
                                    </p:animEffect>
                                    <p:anim calcmode="lin" valueType="num">
                                      <p:cBhvr>
                                        <p:cTn id="56" dur="911" tmFilter="0,0; 0.14,0.36; 0.43,0.73; 0.71,0.91; 1.0,1.0">
                                          <p:stCondLst>
                                            <p:cond delay="0"/>
                                          </p:stCondLst>
                                        </p:cTn>
                                        <p:tgtEl>
                                          <p:spTgt spid="74"/>
                                        </p:tgtEl>
                                        <p:attrNameLst>
                                          <p:attrName>ppt_x</p:attrName>
                                        </p:attrNameLst>
                                      </p:cBhvr>
                                      <p:tavLst>
                                        <p:tav tm="0">
                                          <p:val>
                                            <p:strVal val="#ppt_x-0.25"/>
                                          </p:val>
                                        </p:tav>
                                        <p:tav tm="100000">
                                          <p:val>
                                            <p:strVal val="#ppt_x"/>
                                          </p:val>
                                        </p:tav>
                                      </p:tavLst>
                                    </p:anim>
                                    <p:anim calcmode="lin" valueType="num">
                                      <p:cBhvr>
                                        <p:cTn id="57" dur="332" tmFilter="0.0,0.0; 0.25,0.07; 0.50,0.2; 0.75,0.467; 1.0,1.0">
                                          <p:stCondLst>
                                            <p:cond delay="0"/>
                                          </p:stCondLst>
                                        </p:cTn>
                                        <p:tgtEl>
                                          <p:spTgt spid="74"/>
                                        </p:tgtEl>
                                        <p:attrNameLst>
                                          <p:attrName>ppt_y</p:attrName>
                                        </p:attrNameLst>
                                      </p:cBhvr>
                                      <p:tavLst>
                                        <p:tav tm="0" fmla="#ppt_y-sin(pi*$)/3">
                                          <p:val>
                                            <p:fltVal val="0.5"/>
                                          </p:val>
                                        </p:tav>
                                        <p:tav tm="100000">
                                          <p:val>
                                            <p:fltVal val="1"/>
                                          </p:val>
                                        </p:tav>
                                      </p:tavLst>
                                    </p:anim>
                                    <p:anim calcmode="lin" valueType="num">
                                      <p:cBhvr>
                                        <p:cTn id="58" dur="332" tmFilter="0, 0; 0.125,0.2665; 0.25,0.4; 0.375,0.465; 0.5,0.5;  0.625,0.535; 0.75,0.6; 0.875,0.7335; 1,1">
                                          <p:stCondLst>
                                            <p:cond delay="332"/>
                                          </p:stCondLst>
                                        </p:cTn>
                                        <p:tgtEl>
                                          <p:spTgt spid="74"/>
                                        </p:tgtEl>
                                        <p:attrNameLst>
                                          <p:attrName>ppt_y</p:attrName>
                                        </p:attrNameLst>
                                      </p:cBhvr>
                                      <p:tavLst>
                                        <p:tav tm="0" fmla="#ppt_y-sin(pi*$)/9">
                                          <p:val>
                                            <p:fltVal val="0"/>
                                          </p:val>
                                        </p:tav>
                                        <p:tav tm="100000">
                                          <p:val>
                                            <p:fltVal val="1"/>
                                          </p:val>
                                        </p:tav>
                                      </p:tavLst>
                                    </p:anim>
                                    <p:anim calcmode="lin" valueType="num">
                                      <p:cBhvr>
                                        <p:cTn id="59" dur="166" tmFilter="0, 0; 0.125,0.2665; 0.25,0.4; 0.375,0.465; 0.5,0.5;  0.625,0.535; 0.75,0.6; 0.875,0.7335; 1,1">
                                          <p:stCondLst>
                                            <p:cond delay="662"/>
                                          </p:stCondLst>
                                        </p:cTn>
                                        <p:tgtEl>
                                          <p:spTgt spid="74"/>
                                        </p:tgtEl>
                                        <p:attrNameLst>
                                          <p:attrName>ppt_y</p:attrName>
                                        </p:attrNameLst>
                                      </p:cBhvr>
                                      <p:tavLst>
                                        <p:tav tm="0" fmla="#ppt_y-sin(pi*$)/27">
                                          <p:val>
                                            <p:fltVal val="0"/>
                                          </p:val>
                                        </p:tav>
                                        <p:tav tm="100000">
                                          <p:val>
                                            <p:fltVal val="1"/>
                                          </p:val>
                                        </p:tav>
                                      </p:tavLst>
                                    </p:anim>
                                    <p:anim calcmode="lin" valueType="num">
                                      <p:cBhvr>
                                        <p:cTn id="60" dur="82" tmFilter="0, 0; 0.125,0.2665; 0.25,0.4; 0.375,0.465; 0.5,0.5;  0.625,0.535; 0.75,0.6; 0.875,0.7335; 1,1">
                                          <p:stCondLst>
                                            <p:cond delay="828"/>
                                          </p:stCondLst>
                                        </p:cTn>
                                        <p:tgtEl>
                                          <p:spTgt spid="74"/>
                                        </p:tgtEl>
                                        <p:attrNameLst>
                                          <p:attrName>ppt_y</p:attrName>
                                        </p:attrNameLst>
                                      </p:cBhvr>
                                      <p:tavLst>
                                        <p:tav tm="0" fmla="#ppt_y-sin(pi*$)/81">
                                          <p:val>
                                            <p:fltVal val="0"/>
                                          </p:val>
                                        </p:tav>
                                        <p:tav tm="100000">
                                          <p:val>
                                            <p:fltVal val="1"/>
                                          </p:val>
                                        </p:tav>
                                      </p:tavLst>
                                    </p:anim>
                                    <p:animScale>
                                      <p:cBhvr>
                                        <p:cTn id="61" dur="13">
                                          <p:stCondLst>
                                            <p:cond delay="325"/>
                                          </p:stCondLst>
                                        </p:cTn>
                                        <p:tgtEl>
                                          <p:spTgt spid="74"/>
                                        </p:tgtEl>
                                      </p:cBhvr>
                                      <p:to x="100000" y="60000"/>
                                    </p:animScale>
                                    <p:animScale>
                                      <p:cBhvr>
                                        <p:cTn id="62" dur="83" decel="50000">
                                          <p:stCondLst>
                                            <p:cond delay="338"/>
                                          </p:stCondLst>
                                        </p:cTn>
                                        <p:tgtEl>
                                          <p:spTgt spid="74"/>
                                        </p:tgtEl>
                                      </p:cBhvr>
                                      <p:to x="100000" y="100000"/>
                                    </p:animScale>
                                    <p:animScale>
                                      <p:cBhvr>
                                        <p:cTn id="63" dur="13">
                                          <p:stCondLst>
                                            <p:cond delay="656"/>
                                          </p:stCondLst>
                                        </p:cTn>
                                        <p:tgtEl>
                                          <p:spTgt spid="74"/>
                                        </p:tgtEl>
                                      </p:cBhvr>
                                      <p:to x="100000" y="80000"/>
                                    </p:animScale>
                                    <p:animScale>
                                      <p:cBhvr>
                                        <p:cTn id="64" dur="83" decel="50000">
                                          <p:stCondLst>
                                            <p:cond delay="669"/>
                                          </p:stCondLst>
                                        </p:cTn>
                                        <p:tgtEl>
                                          <p:spTgt spid="74"/>
                                        </p:tgtEl>
                                      </p:cBhvr>
                                      <p:to x="100000" y="100000"/>
                                    </p:animScale>
                                    <p:animScale>
                                      <p:cBhvr>
                                        <p:cTn id="65" dur="13">
                                          <p:stCondLst>
                                            <p:cond delay="821"/>
                                          </p:stCondLst>
                                        </p:cTn>
                                        <p:tgtEl>
                                          <p:spTgt spid="74"/>
                                        </p:tgtEl>
                                      </p:cBhvr>
                                      <p:to x="100000" y="90000"/>
                                    </p:animScale>
                                    <p:animScale>
                                      <p:cBhvr>
                                        <p:cTn id="66" dur="83" decel="50000">
                                          <p:stCondLst>
                                            <p:cond delay="834"/>
                                          </p:stCondLst>
                                        </p:cTn>
                                        <p:tgtEl>
                                          <p:spTgt spid="74"/>
                                        </p:tgtEl>
                                      </p:cBhvr>
                                      <p:to x="100000" y="100000"/>
                                    </p:animScale>
                                    <p:animScale>
                                      <p:cBhvr>
                                        <p:cTn id="67" dur="13">
                                          <p:stCondLst>
                                            <p:cond delay="904"/>
                                          </p:stCondLst>
                                        </p:cTn>
                                        <p:tgtEl>
                                          <p:spTgt spid="74"/>
                                        </p:tgtEl>
                                      </p:cBhvr>
                                      <p:to x="100000" y="95000"/>
                                    </p:animScale>
                                    <p:animScale>
                                      <p:cBhvr>
                                        <p:cTn id="68" dur="83" decel="50000">
                                          <p:stCondLst>
                                            <p:cond delay="917"/>
                                          </p:stCondLst>
                                        </p:cTn>
                                        <p:tgtEl>
                                          <p:spTgt spid="7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audio>
              <p:cMediaNode vol="80000">
                <p:cTn id="69" fill="hold" display="0">
                  <p:stCondLst>
                    <p:cond delay="indefinite"/>
                  </p:stCondLst>
                  <p:endCondLst>
                    <p:cond evt="onStopAudio" delay="0">
                      <p:tgtEl>
                        <p:sldTgt/>
                      </p:tgtEl>
                    </p:cond>
                  </p:endCondLst>
                </p:cTn>
                <p:tgtEl>
                  <p:spTgt spid="36"/>
                </p:tgtEl>
              </p:cMediaNode>
            </p:audio>
            <p:audio>
              <p:cMediaNode vol="80000">
                <p:cTn id="70" fill="hold" display="0">
                  <p:stCondLst>
                    <p:cond delay="indefinite"/>
                  </p:stCondLst>
                  <p:endCondLst>
                    <p:cond evt="onStopAudio" delay="0">
                      <p:tgtEl>
                        <p:sldTgt/>
                      </p:tgtEl>
                    </p:cond>
                  </p:endCondLst>
                </p:cTn>
                <p:tgtEl>
                  <p:spTgt spid="37"/>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M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95533"/>
            <a:ext cx="9143999" cy="72560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9"/>
          <p:cNvSpPr>
            <a:spLocks noChangeArrowheads="1"/>
          </p:cNvSpPr>
          <p:nvPr/>
        </p:nvSpPr>
        <p:spPr bwMode="auto">
          <a:xfrm>
            <a:off x="1428728" y="2857496"/>
            <a:ext cx="6346209" cy="1295400"/>
          </a:xfrm>
          <a:prstGeom prst="rect">
            <a:avLst/>
          </a:prstGeom>
          <a:noFill/>
          <a:ln w="9525">
            <a:noFill/>
            <a:miter lim="800000"/>
            <a:headEnd/>
            <a:tailEnd/>
          </a:ln>
          <a:effectLst/>
        </p:spPr>
        <p:txBody>
          <a:bodyPr anchor="ctr"/>
          <a:lstStyle/>
          <a:p>
            <a:pPr algn="ctr">
              <a:defRPr/>
            </a:pPr>
            <a:endParaRPr lang="en-US" sz="7200" b="1" dirty="0">
              <a:solidFill>
                <a:srgbClr val="0000CC"/>
              </a:solidFill>
              <a:effectLst>
                <a:outerShdw blurRad="38100" dist="38100" dir="2700000" algn="tl">
                  <a:srgbClr val="000000"/>
                </a:outerShdw>
              </a:effectLst>
              <a:latin typeface=".VnAvant" pitchFamily="34" charset="0"/>
              <a:cs typeface="Arial" charset="0"/>
            </a:endParaRPr>
          </a:p>
        </p:txBody>
      </p:sp>
      <p:sp>
        <p:nvSpPr>
          <p:cNvPr id="7" name="TextBox 6"/>
          <p:cNvSpPr txBox="1"/>
          <p:nvPr/>
        </p:nvSpPr>
        <p:spPr>
          <a:xfrm>
            <a:off x="357158" y="1857364"/>
            <a:ext cx="8286776" cy="3046988"/>
          </a:xfrm>
          <a:prstGeom prst="rect">
            <a:avLst/>
          </a:prstGeom>
          <a:noFill/>
        </p:spPr>
        <p:txBody>
          <a:bodyPr wrap="square" rtlCol="0">
            <a:spAutoFit/>
          </a:bodyPr>
          <a:lstStyle/>
          <a:p>
            <a:pPr algn="ctr"/>
            <a:r>
              <a:rPr lang="en-US" sz="9600" b="1" dirty="0">
                <a:solidFill>
                  <a:srgbClr val="0000CC"/>
                </a:solidFill>
                <a:latin typeface="Times New Roman" pitchFamily="18" charset="0"/>
                <a:cs typeface="Times New Roman" pitchFamily="18" charset="0"/>
              </a:rPr>
              <a:t>CHÀO CÁC EM!</a:t>
            </a:r>
          </a:p>
        </p:txBody>
      </p:sp>
    </p:spTree>
    <p:extLst>
      <p:ext uri="{BB962C8B-B14F-4D97-AF65-F5344CB8AC3E}">
        <p14:creationId xmlns:p14="http://schemas.microsoft.com/office/powerpoint/2010/main" val="1900894491"/>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pic>
        <p:nvPicPr>
          <p:cNvPr id="136" name="Google Shape;136;p2"/>
          <p:cNvPicPr preferRelativeResize="0"/>
          <p:nvPr/>
        </p:nvPicPr>
        <p:blipFill rotWithShape="1">
          <a:blip r:embed="rId3">
            <a:alphaModFix/>
          </a:blip>
          <a:srcRect r="28893"/>
          <a:stretch/>
        </p:blipFill>
        <p:spPr>
          <a:xfrm>
            <a:off x="-1700" y="-1"/>
            <a:ext cx="9145700" cy="6858001"/>
          </a:xfrm>
          <a:prstGeom prst="rect">
            <a:avLst/>
          </a:prstGeom>
          <a:noFill/>
          <a:ln>
            <a:noFill/>
          </a:ln>
        </p:spPr>
      </p:pic>
      <p:pic>
        <p:nvPicPr>
          <p:cNvPr id="137" name="Google Shape;137;p2"/>
          <p:cNvPicPr preferRelativeResize="0"/>
          <p:nvPr/>
        </p:nvPicPr>
        <p:blipFill rotWithShape="1">
          <a:blip r:embed="rId4">
            <a:alphaModFix/>
          </a:blip>
          <a:srcRect/>
          <a:stretch/>
        </p:blipFill>
        <p:spPr>
          <a:xfrm>
            <a:off x="-453948" y="-365668"/>
            <a:ext cx="3543632" cy="3159257"/>
          </a:xfrm>
          <a:prstGeom prst="rect">
            <a:avLst/>
          </a:prstGeom>
          <a:noFill/>
          <a:ln>
            <a:noFill/>
          </a:ln>
        </p:spPr>
      </p:pic>
      <p:pic>
        <p:nvPicPr>
          <p:cNvPr id="138" name="Google Shape;138;p2"/>
          <p:cNvPicPr preferRelativeResize="0"/>
          <p:nvPr/>
        </p:nvPicPr>
        <p:blipFill rotWithShape="1">
          <a:blip r:embed="rId5" cstate="print">
            <a:alphaModFix/>
          </a:blip>
          <a:srcRect/>
          <a:stretch/>
        </p:blipFill>
        <p:spPr>
          <a:xfrm>
            <a:off x="1989799" y="218961"/>
            <a:ext cx="1820792" cy="1619723"/>
          </a:xfrm>
          <a:prstGeom prst="rect">
            <a:avLst/>
          </a:prstGeom>
          <a:noFill/>
          <a:ln>
            <a:noFill/>
          </a:ln>
        </p:spPr>
      </p:pic>
      <p:pic>
        <p:nvPicPr>
          <p:cNvPr id="139" name="Google Shape;139;p2"/>
          <p:cNvPicPr preferRelativeResize="0"/>
          <p:nvPr/>
        </p:nvPicPr>
        <p:blipFill rotWithShape="1">
          <a:blip r:embed="rId6">
            <a:alphaModFix/>
          </a:blip>
          <a:srcRect/>
          <a:stretch/>
        </p:blipFill>
        <p:spPr>
          <a:xfrm flipH="1">
            <a:off x="7626319" y="-238902"/>
            <a:ext cx="1488770" cy="1985026"/>
          </a:xfrm>
          <a:prstGeom prst="rect">
            <a:avLst/>
          </a:prstGeom>
          <a:noFill/>
          <a:ln>
            <a:noFill/>
          </a:ln>
        </p:spPr>
      </p:pic>
      <p:pic>
        <p:nvPicPr>
          <p:cNvPr id="140" name="Google Shape;140;p2"/>
          <p:cNvPicPr preferRelativeResize="0"/>
          <p:nvPr/>
        </p:nvPicPr>
        <p:blipFill rotWithShape="1">
          <a:blip r:embed="rId7">
            <a:alphaModFix/>
          </a:blip>
          <a:srcRect/>
          <a:stretch/>
        </p:blipFill>
        <p:spPr>
          <a:xfrm>
            <a:off x="-9795" y="6144878"/>
            <a:ext cx="9144793" cy="1091279"/>
          </a:xfrm>
          <a:prstGeom prst="rect">
            <a:avLst/>
          </a:prstGeom>
          <a:noFill/>
          <a:ln>
            <a:noFill/>
          </a:ln>
        </p:spPr>
      </p:pic>
      <p:pic>
        <p:nvPicPr>
          <p:cNvPr id="141" name="Google Shape;141;p2" descr="2"/>
          <p:cNvPicPr preferRelativeResize="0"/>
          <p:nvPr/>
        </p:nvPicPr>
        <p:blipFill rotWithShape="1">
          <a:blip r:embed="rId8">
            <a:alphaModFix/>
          </a:blip>
          <a:srcRect/>
          <a:stretch/>
        </p:blipFill>
        <p:spPr>
          <a:xfrm>
            <a:off x="428596" y="1628800"/>
            <a:ext cx="4863890" cy="3112762"/>
          </a:xfrm>
          <a:prstGeom prst="rect">
            <a:avLst/>
          </a:prstGeom>
          <a:noFill/>
          <a:ln>
            <a:noFill/>
          </a:ln>
        </p:spPr>
      </p:pic>
      <p:grpSp>
        <p:nvGrpSpPr>
          <p:cNvPr id="2" name="Google Shape;142;p2"/>
          <p:cNvGrpSpPr/>
          <p:nvPr/>
        </p:nvGrpSpPr>
        <p:grpSpPr>
          <a:xfrm>
            <a:off x="2769578" y="2390271"/>
            <a:ext cx="1286766" cy="1619723"/>
            <a:chOff x="1770392" y="2794609"/>
            <a:chExt cx="1072181" cy="998471"/>
          </a:xfrm>
        </p:grpSpPr>
        <p:pic>
          <p:nvPicPr>
            <p:cNvPr id="143" name="Google Shape;143;p2"/>
            <p:cNvPicPr preferRelativeResize="0"/>
            <p:nvPr/>
          </p:nvPicPr>
          <p:blipFill rotWithShape="1">
            <a:blip r:embed="rId9">
              <a:alphaModFix/>
            </a:blip>
            <a:srcRect t="10121" b="21922"/>
            <a:stretch/>
          </p:blipFill>
          <p:spPr>
            <a:xfrm>
              <a:off x="1770392" y="2794609"/>
              <a:ext cx="1072181" cy="998471"/>
            </a:xfrm>
            <a:prstGeom prst="rect">
              <a:avLst/>
            </a:prstGeom>
            <a:noFill/>
            <a:ln>
              <a:noFill/>
            </a:ln>
          </p:spPr>
        </p:pic>
        <p:sp>
          <p:nvSpPr>
            <p:cNvPr id="144" name="Google Shape;144;p2"/>
            <p:cNvSpPr/>
            <p:nvPr/>
          </p:nvSpPr>
          <p:spPr>
            <a:xfrm>
              <a:off x="2079319" y="3027144"/>
              <a:ext cx="533400" cy="5334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FFFFFF"/>
                </a:solidFill>
                <a:effectLst/>
                <a:uLnTx/>
                <a:uFillTx/>
                <a:latin typeface="Arial"/>
                <a:ea typeface="Arial"/>
                <a:cs typeface="Arial"/>
                <a:sym typeface="Arial"/>
              </a:endParaRPr>
            </a:p>
          </p:txBody>
        </p:sp>
      </p:grpSp>
      <p:pic>
        <p:nvPicPr>
          <p:cNvPr id="146" name="Google Shape;146;p2"/>
          <p:cNvPicPr preferRelativeResize="0"/>
          <p:nvPr/>
        </p:nvPicPr>
        <p:blipFill rotWithShape="1">
          <a:blip r:embed="rId10">
            <a:alphaModFix/>
          </a:blip>
          <a:srcRect/>
          <a:stretch/>
        </p:blipFill>
        <p:spPr>
          <a:xfrm>
            <a:off x="5742814" y="1163549"/>
            <a:ext cx="1843883" cy="2639783"/>
          </a:xfrm>
          <a:prstGeom prst="rect">
            <a:avLst/>
          </a:prstGeom>
          <a:noFill/>
          <a:ln>
            <a:noFill/>
          </a:ln>
        </p:spPr>
      </p:pic>
      <p:pic>
        <p:nvPicPr>
          <p:cNvPr id="3" name="Picture 2">
            <a:extLst>
              <a:ext uri="{FF2B5EF4-FFF2-40B4-BE49-F238E27FC236}">
                <a16:creationId xmlns:a16="http://schemas.microsoft.com/office/drawing/2014/main" id="{10D7FFDA-59BB-475F-A676-5BECE07FDABD}"/>
              </a:ext>
            </a:extLst>
          </p:cNvPr>
          <p:cNvPicPr>
            <a:picLocks noChangeAspect="1"/>
          </p:cNvPicPr>
          <p:nvPr/>
        </p:nvPicPr>
        <p:blipFill>
          <a:blip r:embed="rId11"/>
          <a:stretch>
            <a:fillRect/>
          </a:stretch>
        </p:blipFill>
        <p:spPr>
          <a:xfrm>
            <a:off x="1283026" y="2460220"/>
            <a:ext cx="3324132" cy="1457070"/>
          </a:xfrm>
          <a:prstGeom prst="rect">
            <a:avLst/>
          </a:prstGeom>
        </p:spPr>
      </p:pic>
      <p:sp>
        <p:nvSpPr>
          <p:cNvPr id="15" name="TextBox 14"/>
          <p:cNvSpPr txBox="1">
            <a:spLocks noChangeArrowheads="1"/>
          </p:cNvSpPr>
          <p:nvPr/>
        </p:nvSpPr>
        <p:spPr bwMode="auto">
          <a:xfrm>
            <a:off x="0" y="500042"/>
            <a:ext cx="9144000"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450975"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450975"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450975"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450975" eaLnBrk="0" fontAlgn="base" hangingPunct="0">
              <a:spcBef>
                <a:spcPct val="0"/>
              </a:spcBef>
              <a:spcAft>
                <a:spcPct val="0"/>
              </a:spcAft>
              <a:defRPr sz="2900">
                <a:solidFill>
                  <a:schemeClr val="tx1"/>
                </a:solidFill>
                <a:latin typeface="Calibri" panose="020F0502020204030204" pitchFamily="34" charset="0"/>
              </a:defRPr>
            </a:lvl9pPr>
          </a:lstStyle>
          <a:p>
            <a:pPr algn="ctr" eaLnBrk="1" hangingPunct="1"/>
            <a:r>
              <a:rPr lang="en-US" altLang="en-US" sz="3200" b="1" dirty="0" err="1">
                <a:solidFill>
                  <a:srgbClr val="0000FF"/>
                </a:solidFill>
                <a:latin typeface="Times New Roman" panose="02020603050405020304" pitchFamily="18" charset="0"/>
                <a:cs typeface="Times New Roman" panose="02020603050405020304" pitchFamily="18" charset="0"/>
              </a:rPr>
              <a:t>Toán</a:t>
            </a:r>
            <a:endParaRPr lang="en-US" altLang="en-US" sz="3200" b="1" dirty="0">
              <a:solidFill>
                <a:srgbClr val="0000FF"/>
              </a:solidFill>
              <a:latin typeface="Times New Roman" panose="02020603050405020304" pitchFamily="18" charset="0"/>
              <a:cs typeface="Times New Roman" panose="02020603050405020304" pitchFamily="18" charset="0"/>
            </a:endParaRPr>
          </a:p>
        </p:txBody>
      </p:sp>
      <p:sp>
        <p:nvSpPr>
          <p:cNvPr id="16" name="TextBox 15"/>
          <p:cNvSpPr txBox="1"/>
          <p:nvPr/>
        </p:nvSpPr>
        <p:spPr>
          <a:xfrm>
            <a:off x="0" y="3929066"/>
            <a:ext cx="9144000" cy="584775"/>
          </a:xfrm>
          <a:prstGeom prst="rect">
            <a:avLst/>
          </a:prstGeom>
          <a:noFill/>
        </p:spPr>
        <p:txBody>
          <a:bodyPr wrap="square" rtlCol="0">
            <a:spAutoFit/>
          </a:bodyPr>
          <a:lstStyle/>
          <a:p>
            <a:r>
              <a:rPr lang="en-US" sz="3200" b="1" dirty="0">
                <a:solidFill>
                  <a:srgbClr val="0000FF"/>
                </a:solidFill>
                <a:latin typeface="Times New Roman" pitchFamily="18" charset="0"/>
                <a:cs typeface="Times New Roman" pitchFamily="18" charset="0"/>
              </a:rPr>
              <a:t>? </a:t>
            </a:r>
            <a:r>
              <a:rPr lang="en-US" sz="3200" b="1" dirty="0" err="1">
                <a:solidFill>
                  <a:srgbClr val="0000FF"/>
                </a:solidFill>
                <a:latin typeface="Times New Roman" pitchFamily="18" charset="0"/>
                <a:cs typeface="Times New Roman" pitchFamily="18" charset="0"/>
              </a:rPr>
              <a:t>Nêu</a:t>
            </a:r>
            <a:r>
              <a:rPr lang="en-US" sz="3200" b="1" dirty="0">
                <a:solidFill>
                  <a:srgbClr val="0000FF"/>
                </a:solidFill>
                <a:latin typeface="Times New Roman" pitchFamily="18" charset="0"/>
                <a:cs typeface="Times New Roman" pitchFamily="18" charset="0"/>
              </a:rPr>
              <a:t> </a:t>
            </a:r>
            <a:r>
              <a:rPr lang="en-US" sz="3200" b="1" dirty="0" err="1">
                <a:solidFill>
                  <a:srgbClr val="0000FF"/>
                </a:solidFill>
                <a:latin typeface="Times New Roman" pitchFamily="18" charset="0"/>
                <a:cs typeface="Times New Roman" pitchFamily="18" charset="0"/>
              </a:rPr>
              <a:t>đặc</a:t>
            </a:r>
            <a:r>
              <a:rPr lang="en-US" sz="3200" b="1" dirty="0">
                <a:solidFill>
                  <a:srgbClr val="0000FF"/>
                </a:solidFill>
                <a:latin typeface="Times New Roman" pitchFamily="18" charset="0"/>
                <a:cs typeface="Times New Roman" pitchFamily="18" charset="0"/>
              </a:rPr>
              <a:t> </a:t>
            </a:r>
            <a:r>
              <a:rPr lang="en-US" sz="3200" b="1" dirty="0" err="1">
                <a:solidFill>
                  <a:srgbClr val="0000FF"/>
                </a:solidFill>
                <a:latin typeface="Times New Roman" pitchFamily="18" charset="0"/>
                <a:cs typeface="Times New Roman" pitchFamily="18" charset="0"/>
              </a:rPr>
              <a:t>điểm</a:t>
            </a:r>
            <a:r>
              <a:rPr lang="en-US" sz="3200" b="1" dirty="0">
                <a:solidFill>
                  <a:srgbClr val="0000FF"/>
                </a:solidFill>
                <a:latin typeface="Times New Roman" pitchFamily="18" charset="0"/>
                <a:cs typeface="Times New Roman" pitchFamily="18" charset="0"/>
              </a:rPr>
              <a:t> </a:t>
            </a:r>
            <a:r>
              <a:rPr lang="en-US" sz="3200" b="1" dirty="0" err="1">
                <a:solidFill>
                  <a:srgbClr val="0000FF"/>
                </a:solidFill>
                <a:latin typeface="Times New Roman" pitchFamily="18" charset="0"/>
                <a:cs typeface="Times New Roman" pitchFamily="18" charset="0"/>
              </a:rPr>
              <a:t>của</a:t>
            </a:r>
            <a:r>
              <a:rPr lang="en-US" sz="3200" b="1" dirty="0">
                <a:solidFill>
                  <a:srgbClr val="0000FF"/>
                </a:solidFill>
                <a:latin typeface="Times New Roman" pitchFamily="18" charset="0"/>
                <a:cs typeface="Times New Roman" pitchFamily="18" charset="0"/>
              </a:rPr>
              <a:t> </a:t>
            </a:r>
            <a:r>
              <a:rPr lang="en-US" sz="3200" b="1" dirty="0" err="1">
                <a:solidFill>
                  <a:srgbClr val="0000FF"/>
                </a:solidFill>
                <a:latin typeface="Times New Roman" pitchFamily="18" charset="0"/>
                <a:cs typeface="Times New Roman" pitchFamily="18" charset="0"/>
              </a:rPr>
              <a:t>hình</a:t>
            </a:r>
            <a:r>
              <a:rPr lang="en-US" sz="3200" b="1" dirty="0">
                <a:solidFill>
                  <a:srgbClr val="0000FF"/>
                </a:solidFill>
                <a:latin typeface="Times New Roman" pitchFamily="18" charset="0"/>
                <a:cs typeface="Times New Roman" pitchFamily="18" charset="0"/>
              </a:rPr>
              <a:t> </a:t>
            </a:r>
            <a:r>
              <a:rPr lang="en-US" sz="3200" b="1" dirty="0" err="1">
                <a:solidFill>
                  <a:srgbClr val="0000FF"/>
                </a:solidFill>
                <a:latin typeface="Times New Roman" pitchFamily="18" charset="0"/>
                <a:cs typeface="Times New Roman" pitchFamily="18" charset="0"/>
              </a:rPr>
              <a:t>chữ</a:t>
            </a:r>
            <a:r>
              <a:rPr lang="en-US" sz="3200" b="1" dirty="0">
                <a:solidFill>
                  <a:srgbClr val="0000FF"/>
                </a:solidFill>
                <a:latin typeface="Times New Roman" pitchFamily="18" charset="0"/>
                <a:cs typeface="Times New Roman" pitchFamily="18" charset="0"/>
              </a:rPr>
              <a:t> </a:t>
            </a:r>
            <a:r>
              <a:rPr lang="en-US" sz="3200" b="1" dirty="0" err="1">
                <a:solidFill>
                  <a:srgbClr val="0000FF"/>
                </a:solidFill>
                <a:latin typeface="Times New Roman" pitchFamily="18" charset="0"/>
                <a:cs typeface="Times New Roman" pitchFamily="18" charset="0"/>
              </a:rPr>
              <a:t>nhật</a:t>
            </a:r>
            <a:r>
              <a:rPr lang="en-US" sz="3200" b="1" dirty="0">
                <a:solidFill>
                  <a:srgbClr val="0000FF"/>
                </a:solidFill>
                <a:latin typeface="Times New Roman" pitchFamily="18" charset="0"/>
                <a:cs typeface="Times New Roman" pitchFamily="18" charset="0"/>
              </a:rPr>
              <a:t>?</a:t>
            </a:r>
            <a:endParaRPr lang="vi-VN" sz="3200" b="1" dirty="0">
              <a:solidFill>
                <a:srgbClr val="0000FF"/>
              </a:solidFill>
              <a:latin typeface="Times New Roman" pitchFamily="18" charset="0"/>
              <a:cs typeface="Times New Roman" pitchFamily="18" charset="0"/>
            </a:endParaRPr>
          </a:p>
        </p:txBody>
      </p:sp>
      <p:sp>
        <p:nvSpPr>
          <p:cNvPr id="17" name="TextBox 16"/>
          <p:cNvSpPr txBox="1"/>
          <p:nvPr/>
        </p:nvSpPr>
        <p:spPr>
          <a:xfrm>
            <a:off x="0" y="4643446"/>
            <a:ext cx="9144000" cy="584775"/>
          </a:xfrm>
          <a:prstGeom prst="rect">
            <a:avLst/>
          </a:prstGeom>
          <a:noFill/>
        </p:spPr>
        <p:txBody>
          <a:bodyPr wrap="square" rtlCol="0">
            <a:spAutoFit/>
          </a:bodyPr>
          <a:lstStyle/>
          <a:p>
            <a:r>
              <a:rPr lang="en-US" sz="3200" b="1" dirty="0">
                <a:solidFill>
                  <a:srgbClr val="0000FF"/>
                </a:solidFill>
                <a:latin typeface="Times New Roman" pitchFamily="18" charset="0"/>
                <a:cs typeface="Times New Roman" pitchFamily="18" charset="0"/>
              </a:rPr>
              <a:t>? </a:t>
            </a:r>
            <a:r>
              <a:rPr lang="en-US" sz="3200" b="1" dirty="0" err="1">
                <a:solidFill>
                  <a:srgbClr val="0000FF"/>
                </a:solidFill>
                <a:latin typeface="Times New Roman" pitchFamily="18" charset="0"/>
                <a:cs typeface="Times New Roman" pitchFamily="18" charset="0"/>
              </a:rPr>
              <a:t>Nêu</a:t>
            </a:r>
            <a:r>
              <a:rPr lang="en-US" sz="3200" b="1" dirty="0">
                <a:solidFill>
                  <a:srgbClr val="0000FF"/>
                </a:solidFill>
                <a:latin typeface="Times New Roman" pitchFamily="18" charset="0"/>
                <a:cs typeface="Times New Roman" pitchFamily="18" charset="0"/>
              </a:rPr>
              <a:t> </a:t>
            </a:r>
            <a:r>
              <a:rPr lang="en-US" sz="3200" b="1" dirty="0" err="1">
                <a:solidFill>
                  <a:srgbClr val="0000FF"/>
                </a:solidFill>
                <a:latin typeface="Times New Roman" pitchFamily="18" charset="0"/>
                <a:cs typeface="Times New Roman" pitchFamily="18" charset="0"/>
              </a:rPr>
              <a:t>đặc</a:t>
            </a:r>
            <a:r>
              <a:rPr lang="en-US" sz="3200" b="1" dirty="0">
                <a:solidFill>
                  <a:srgbClr val="0000FF"/>
                </a:solidFill>
                <a:latin typeface="Times New Roman" pitchFamily="18" charset="0"/>
                <a:cs typeface="Times New Roman" pitchFamily="18" charset="0"/>
              </a:rPr>
              <a:t> </a:t>
            </a:r>
            <a:r>
              <a:rPr lang="en-US" sz="3200" b="1" dirty="0" err="1">
                <a:solidFill>
                  <a:srgbClr val="0000FF"/>
                </a:solidFill>
                <a:latin typeface="Times New Roman" pitchFamily="18" charset="0"/>
                <a:cs typeface="Times New Roman" pitchFamily="18" charset="0"/>
              </a:rPr>
              <a:t>điểm</a:t>
            </a:r>
            <a:r>
              <a:rPr lang="en-US" sz="3200" b="1" dirty="0">
                <a:solidFill>
                  <a:srgbClr val="0000FF"/>
                </a:solidFill>
                <a:latin typeface="Times New Roman" pitchFamily="18" charset="0"/>
                <a:cs typeface="Times New Roman" pitchFamily="18" charset="0"/>
              </a:rPr>
              <a:t> </a:t>
            </a:r>
            <a:r>
              <a:rPr lang="en-US" sz="3200" b="1" dirty="0" err="1">
                <a:solidFill>
                  <a:srgbClr val="0000FF"/>
                </a:solidFill>
                <a:latin typeface="Times New Roman" pitchFamily="18" charset="0"/>
                <a:cs typeface="Times New Roman" pitchFamily="18" charset="0"/>
              </a:rPr>
              <a:t>của</a:t>
            </a:r>
            <a:r>
              <a:rPr lang="en-US" sz="3200" b="1" dirty="0">
                <a:solidFill>
                  <a:srgbClr val="0000FF"/>
                </a:solidFill>
                <a:latin typeface="Times New Roman" pitchFamily="18" charset="0"/>
                <a:cs typeface="Times New Roman" pitchFamily="18" charset="0"/>
              </a:rPr>
              <a:t> </a:t>
            </a:r>
            <a:r>
              <a:rPr lang="en-US" sz="3200" b="1" dirty="0" err="1">
                <a:solidFill>
                  <a:srgbClr val="0000FF"/>
                </a:solidFill>
                <a:latin typeface="Times New Roman" pitchFamily="18" charset="0"/>
                <a:cs typeface="Times New Roman" pitchFamily="18" charset="0"/>
              </a:rPr>
              <a:t>hình</a:t>
            </a:r>
            <a:r>
              <a:rPr lang="en-US" sz="3200" b="1" dirty="0">
                <a:solidFill>
                  <a:srgbClr val="0000FF"/>
                </a:solidFill>
                <a:latin typeface="Times New Roman" pitchFamily="18" charset="0"/>
                <a:cs typeface="Times New Roman" pitchFamily="18" charset="0"/>
              </a:rPr>
              <a:t> </a:t>
            </a:r>
            <a:r>
              <a:rPr lang="en-US" sz="3200" b="1" dirty="0" err="1">
                <a:solidFill>
                  <a:srgbClr val="0000FF"/>
                </a:solidFill>
                <a:latin typeface="Times New Roman" pitchFamily="18" charset="0"/>
                <a:cs typeface="Times New Roman" pitchFamily="18" charset="0"/>
              </a:rPr>
              <a:t>vuông</a:t>
            </a:r>
            <a:r>
              <a:rPr lang="en-US" sz="3200" b="1" dirty="0">
                <a:solidFill>
                  <a:srgbClr val="0000FF"/>
                </a:solidFill>
                <a:latin typeface="Times New Roman" pitchFamily="18" charset="0"/>
                <a:cs typeface="Times New Roman" pitchFamily="18" charset="0"/>
              </a:rPr>
              <a:t>? </a:t>
            </a:r>
            <a:endParaRPr lang="vi-VN" sz="3200" b="1" dirty="0">
              <a:solidFill>
                <a:srgbClr val="0000FF"/>
              </a:solidFill>
              <a:latin typeface="Times New Roman" pitchFamily="18" charset="0"/>
              <a:cs typeface="Times New Roman" pitchFamily="18" charset="0"/>
            </a:endParaRPr>
          </a:p>
        </p:txBody>
      </p:sp>
      <p:sp>
        <p:nvSpPr>
          <p:cNvPr id="18" name="TextBox 17"/>
          <p:cNvSpPr txBox="1"/>
          <p:nvPr/>
        </p:nvSpPr>
        <p:spPr>
          <a:xfrm>
            <a:off x="35158" y="901939"/>
            <a:ext cx="9144000" cy="523220"/>
          </a:xfrm>
          <a:prstGeom prst="rect">
            <a:avLst/>
          </a:prstGeom>
          <a:noFill/>
        </p:spPr>
        <p:txBody>
          <a:bodyPr wrap="square" rtlCol="0">
            <a:spAutoFit/>
          </a:bodyPr>
          <a:lstStyle/>
          <a:p>
            <a:pPr algn="ctr"/>
            <a:r>
              <a:rPr lang="vi-VN" sz="2800" b="1" dirty="0">
                <a:solidFill>
                  <a:srgbClr val="FF0000"/>
                </a:solidFill>
                <a:latin typeface="Times New Roman" pitchFamily="18" charset="0"/>
                <a:cs typeface="Times New Roman" pitchFamily="18" charset="0"/>
              </a:rPr>
              <a:t>Hình chữ nhật , hình vuông(T3)</a:t>
            </a:r>
          </a:p>
        </p:txBody>
      </p:sp>
    </p:spTree>
    <p:extLst>
      <p:ext uri="{BB962C8B-B14F-4D97-AF65-F5344CB8AC3E}">
        <p14:creationId xmlns:p14="http://schemas.microsoft.com/office/powerpoint/2010/main" val="1477628536"/>
      </p:ext>
    </p:extLst>
  </p:cSld>
  <p:clrMapOvr>
    <a:masterClrMapping/>
  </p:clrMapOvr>
  <p:transition spd="slow">
    <p:comb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6"/>
                                        </p:tgtEl>
                                        <p:attrNameLst>
                                          <p:attrName>style.visibility</p:attrName>
                                        </p:attrNameLst>
                                      </p:cBhvr>
                                      <p:to>
                                        <p:strVal val="visible"/>
                                      </p:to>
                                    </p:set>
                                    <p:anim calcmode="discrete" valueType="clr">
                                      <p:cBhvr override="childStyle">
                                        <p:cTn id="7" dur="80"/>
                                        <p:tgtEl>
                                          <p:spTgt spid="1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6"/>
                                        </p:tgtEl>
                                        <p:attrNameLst>
                                          <p:attrName>fillcolor</p:attrName>
                                        </p:attrNameLst>
                                      </p:cBhvr>
                                      <p:tavLst>
                                        <p:tav tm="0">
                                          <p:val>
                                            <p:clrVal>
                                              <a:schemeClr val="accent2"/>
                                            </p:clrVal>
                                          </p:val>
                                        </p:tav>
                                        <p:tav tm="50000">
                                          <p:val>
                                            <p:clrVal>
                                              <a:schemeClr val="hlink"/>
                                            </p:clrVal>
                                          </p:val>
                                        </p:tav>
                                      </p:tavLst>
                                    </p:anim>
                                    <p:set>
                                      <p:cBhvr>
                                        <p:cTn id="9" dur="80"/>
                                        <p:tgtEl>
                                          <p:spTgt spid="16"/>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17"/>
                                        </p:tgtEl>
                                        <p:attrNameLst>
                                          <p:attrName>style.visibility</p:attrName>
                                        </p:attrNameLst>
                                      </p:cBhvr>
                                      <p:to>
                                        <p:strVal val="visible"/>
                                      </p:to>
                                    </p:set>
                                    <p:anim calcmode="discrete" valueType="clr">
                                      <p:cBhvr override="childStyle">
                                        <p:cTn id="14" dur="80"/>
                                        <p:tgtEl>
                                          <p:spTgt spid="17"/>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17"/>
                                        </p:tgtEl>
                                        <p:attrNameLst>
                                          <p:attrName>fillcolor</p:attrName>
                                        </p:attrNameLst>
                                      </p:cBhvr>
                                      <p:tavLst>
                                        <p:tav tm="0">
                                          <p:val>
                                            <p:clrVal>
                                              <a:schemeClr val="accent2"/>
                                            </p:clrVal>
                                          </p:val>
                                        </p:tav>
                                        <p:tav tm="50000">
                                          <p:val>
                                            <p:clrVal>
                                              <a:schemeClr val="hlink"/>
                                            </p:clrVal>
                                          </p:val>
                                        </p:tav>
                                      </p:tavLst>
                                    </p:anim>
                                    <p:set>
                                      <p:cBhvr>
                                        <p:cTn id="16" dur="80"/>
                                        <p:tgtEl>
                                          <p:spTgt spid="17"/>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18"/>
                                        </p:tgtEl>
                                        <p:attrNameLst>
                                          <p:attrName>style.visibility</p:attrName>
                                        </p:attrNameLst>
                                      </p:cBhvr>
                                      <p:to>
                                        <p:strVal val="visible"/>
                                      </p:to>
                                    </p:set>
                                    <p:anim calcmode="discrete" valueType="clr">
                                      <p:cBhvr override="childStyle">
                                        <p:cTn id="21" dur="80"/>
                                        <p:tgtEl>
                                          <p:spTgt spid="18"/>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18"/>
                                        </p:tgtEl>
                                        <p:attrNameLst>
                                          <p:attrName>fillcolor</p:attrName>
                                        </p:attrNameLst>
                                      </p:cBhvr>
                                      <p:tavLst>
                                        <p:tav tm="0">
                                          <p:val>
                                            <p:clrVal>
                                              <a:schemeClr val="accent2"/>
                                            </p:clrVal>
                                          </p:val>
                                        </p:tav>
                                        <p:tav tm="50000">
                                          <p:val>
                                            <p:clrVal>
                                              <a:schemeClr val="hlink"/>
                                            </p:clrVal>
                                          </p:val>
                                        </p:tav>
                                      </p:tavLst>
                                    </p:anim>
                                    <p:set>
                                      <p:cBhvr>
                                        <p:cTn id="23" dur="80"/>
                                        <p:tgtEl>
                                          <p:spTgt spid="1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pic>
        <p:nvPicPr>
          <p:cNvPr id="136" name="Google Shape;136;p2"/>
          <p:cNvPicPr preferRelativeResize="0"/>
          <p:nvPr/>
        </p:nvPicPr>
        <p:blipFill rotWithShape="1">
          <a:blip r:embed="rId3">
            <a:alphaModFix/>
          </a:blip>
          <a:srcRect r="28893"/>
          <a:stretch/>
        </p:blipFill>
        <p:spPr>
          <a:xfrm>
            <a:off x="-1700" y="-1"/>
            <a:ext cx="9145700" cy="6858001"/>
          </a:xfrm>
          <a:prstGeom prst="rect">
            <a:avLst/>
          </a:prstGeom>
          <a:noFill/>
          <a:ln>
            <a:noFill/>
          </a:ln>
        </p:spPr>
      </p:pic>
      <p:grpSp>
        <p:nvGrpSpPr>
          <p:cNvPr id="2" name="Google Shape;142;p2"/>
          <p:cNvGrpSpPr/>
          <p:nvPr/>
        </p:nvGrpSpPr>
        <p:grpSpPr>
          <a:xfrm>
            <a:off x="2769578" y="2390271"/>
            <a:ext cx="1286766" cy="1619723"/>
            <a:chOff x="1770392" y="2794609"/>
            <a:chExt cx="1072181" cy="998471"/>
          </a:xfrm>
        </p:grpSpPr>
        <p:pic>
          <p:nvPicPr>
            <p:cNvPr id="143" name="Google Shape;143;p2"/>
            <p:cNvPicPr preferRelativeResize="0"/>
            <p:nvPr/>
          </p:nvPicPr>
          <p:blipFill rotWithShape="1">
            <a:blip r:embed="rId4">
              <a:alphaModFix/>
            </a:blip>
            <a:srcRect t="10121" b="21922"/>
            <a:stretch/>
          </p:blipFill>
          <p:spPr>
            <a:xfrm>
              <a:off x="1770392" y="2794609"/>
              <a:ext cx="1072181" cy="998471"/>
            </a:xfrm>
            <a:prstGeom prst="rect">
              <a:avLst/>
            </a:prstGeom>
            <a:noFill/>
            <a:ln>
              <a:noFill/>
            </a:ln>
          </p:spPr>
        </p:pic>
        <p:sp>
          <p:nvSpPr>
            <p:cNvPr id="144" name="Google Shape;144;p2"/>
            <p:cNvSpPr/>
            <p:nvPr/>
          </p:nvSpPr>
          <p:spPr>
            <a:xfrm>
              <a:off x="2079319" y="3027144"/>
              <a:ext cx="533400" cy="5334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FFFFFF"/>
                </a:solidFill>
                <a:effectLst/>
                <a:uLnTx/>
                <a:uFillTx/>
                <a:latin typeface="Arial"/>
                <a:ea typeface="Arial"/>
                <a:cs typeface="Arial"/>
                <a:sym typeface="Arial"/>
              </a:endParaRPr>
            </a:p>
          </p:txBody>
        </p:sp>
      </p:grpSp>
      <p:sp>
        <p:nvSpPr>
          <p:cNvPr id="14" name="TextBox 13"/>
          <p:cNvSpPr txBox="1">
            <a:spLocks noChangeArrowheads="1"/>
          </p:cNvSpPr>
          <p:nvPr/>
        </p:nvSpPr>
        <p:spPr bwMode="auto">
          <a:xfrm>
            <a:off x="0" y="428604"/>
            <a:ext cx="91440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450975"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450975"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450975"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450975" eaLnBrk="0" fontAlgn="base" hangingPunct="0">
              <a:spcBef>
                <a:spcPct val="0"/>
              </a:spcBef>
              <a:spcAft>
                <a:spcPct val="0"/>
              </a:spcAft>
              <a:defRPr sz="2900">
                <a:solidFill>
                  <a:schemeClr val="tx1"/>
                </a:solidFill>
                <a:latin typeface="Calibri" panose="020F0502020204030204" pitchFamily="34" charset="0"/>
              </a:defRPr>
            </a:lvl9pPr>
          </a:lstStyle>
          <a:p>
            <a:pPr algn="ctr" eaLnBrk="1" hangingPunct="1"/>
            <a:r>
              <a:rPr lang="en-US" altLang="en-US" sz="2800" b="1" dirty="0" err="1">
                <a:solidFill>
                  <a:srgbClr val="0000FF"/>
                </a:solidFill>
                <a:latin typeface="Times New Roman" panose="02020603050405020304" pitchFamily="18" charset="0"/>
                <a:cs typeface="Times New Roman" panose="02020603050405020304" pitchFamily="18" charset="0"/>
              </a:rPr>
              <a:t>Toán</a:t>
            </a:r>
            <a:endParaRPr lang="en-US" altLang="en-US" sz="2800" b="1" dirty="0">
              <a:solidFill>
                <a:srgbClr val="0000FF"/>
              </a:solidFill>
              <a:latin typeface="Times New Roman" panose="02020603050405020304" pitchFamily="18" charset="0"/>
              <a:cs typeface="Times New Roman" panose="02020603050405020304" pitchFamily="18" charset="0"/>
            </a:endParaRPr>
          </a:p>
        </p:txBody>
      </p:sp>
      <p:sp>
        <p:nvSpPr>
          <p:cNvPr id="17" name="TextBox 16"/>
          <p:cNvSpPr txBox="1"/>
          <p:nvPr/>
        </p:nvSpPr>
        <p:spPr>
          <a:xfrm>
            <a:off x="0" y="1285860"/>
            <a:ext cx="9144000" cy="1292662"/>
          </a:xfrm>
          <a:prstGeom prst="rect">
            <a:avLst/>
          </a:prstGeom>
          <a:noFill/>
        </p:spPr>
        <p:txBody>
          <a:bodyPr wrap="square" rtlCol="0">
            <a:spAutoFit/>
          </a:bodyPr>
          <a:lstStyle/>
          <a:p>
            <a:pPr lvl="0"/>
            <a:r>
              <a:rPr lang="vi-VN" sz="2600" b="1" dirty="0">
                <a:solidFill>
                  <a:srgbClr val="0000FF"/>
                </a:solidFill>
                <a:latin typeface="Times New Roman" pitchFamily="18" charset="0"/>
                <a:cs typeface="Times New Roman" pitchFamily="18" charset="0"/>
              </a:rPr>
              <a:t>     1. Nhà các bạn dế mèn, dế trũi, châu chấu voi và xén tóc ở bốn đỉnh của hình chữ nhật ABCD (như hình vẽ). Biết rằng </a:t>
            </a:r>
          </a:p>
          <a:p>
            <a:pPr lvl="0"/>
            <a:r>
              <a:rPr lang="vi-VN" sz="2600" b="1" dirty="0">
                <a:solidFill>
                  <a:srgbClr val="0000FF"/>
                </a:solidFill>
                <a:latin typeface="Times New Roman" pitchFamily="18" charset="0"/>
                <a:cs typeface="Times New Roman" pitchFamily="18" charset="0"/>
              </a:rPr>
              <a:t>BC = 13 dm, CD = 20 dm.</a:t>
            </a:r>
            <a:endParaRPr lang="vi-VN" sz="2600" b="1" kern="0" dirty="0">
              <a:solidFill>
                <a:srgbClr val="0000FF"/>
              </a:solidFill>
              <a:latin typeface="Times New Roman" pitchFamily="18" charset="0"/>
              <a:ea typeface="Arial"/>
              <a:cs typeface="Times New Roman" pitchFamily="18" charset="0"/>
              <a:sym typeface="Arial"/>
            </a:endParaRPr>
          </a:p>
        </p:txBody>
      </p:sp>
      <p:pic>
        <p:nvPicPr>
          <p:cNvPr id="18" name="Picture 17">
            <a:extLst>
              <a:ext uri="{FF2B5EF4-FFF2-40B4-BE49-F238E27FC236}">
                <a16:creationId xmlns:a16="http://schemas.microsoft.com/office/drawing/2014/main" id="{B33C7290-0415-4C19-9258-2DC48C0EB37F}"/>
              </a:ext>
            </a:extLst>
          </p:cNvPr>
          <p:cNvPicPr>
            <a:picLocks noChangeAspect="1"/>
          </p:cNvPicPr>
          <p:nvPr/>
        </p:nvPicPr>
        <p:blipFill>
          <a:blip r:embed="rId5"/>
          <a:stretch>
            <a:fillRect/>
          </a:stretch>
        </p:blipFill>
        <p:spPr>
          <a:xfrm>
            <a:off x="0" y="2714620"/>
            <a:ext cx="4429124" cy="2000264"/>
          </a:xfrm>
          <a:prstGeom prst="rect">
            <a:avLst/>
          </a:prstGeom>
        </p:spPr>
      </p:pic>
      <p:sp>
        <p:nvSpPr>
          <p:cNvPr id="19" name="TextBox 18"/>
          <p:cNvSpPr txBox="1"/>
          <p:nvPr/>
        </p:nvSpPr>
        <p:spPr>
          <a:xfrm>
            <a:off x="0" y="785794"/>
            <a:ext cx="9144000" cy="523220"/>
          </a:xfrm>
          <a:prstGeom prst="rect">
            <a:avLst/>
          </a:prstGeom>
          <a:noFill/>
        </p:spPr>
        <p:txBody>
          <a:bodyPr wrap="square" rtlCol="0">
            <a:spAutoFit/>
          </a:bodyPr>
          <a:lstStyle/>
          <a:p>
            <a:pPr algn="ctr"/>
            <a:r>
              <a:rPr lang="vi-VN" sz="2800" b="1" dirty="0">
                <a:solidFill>
                  <a:srgbClr val="FF0000"/>
                </a:solidFill>
                <a:latin typeface="Times New Roman" pitchFamily="18" charset="0"/>
                <a:cs typeface="Times New Roman" pitchFamily="18" charset="0"/>
              </a:rPr>
              <a:t>Hình chữ nhật , hình vuông(T3)</a:t>
            </a:r>
          </a:p>
        </p:txBody>
      </p:sp>
      <p:sp>
        <p:nvSpPr>
          <p:cNvPr id="20" name="TextBox 19"/>
          <p:cNvSpPr txBox="1"/>
          <p:nvPr/>
        </p:nvSpPr>
        <p:spPr>
          <a:xfrm>
            <a:off x="4500562" y="2214554"/>
            <a:ext cx="4643438" cy="830997"/>
          </a:xfrm>
          <a:prstGeom prst="rect">
            <a:avLst/>
          </a:prstGeom>
          <a:noFill/>
        </p:spPr>
        <p:txBody>
          <a:bodyPr wrap="square" rtlCol="0">
            <a:spAutoFit/>
          </a:bodyPr>
          <a:lstStyle/>
          <a:p>
            <a:pPr lvl="0"/>
            <a:r>
              <a:rPr lang="vi-VN" sz="2400" b="1" dirty="0">
                <a:solidFill>
                  <a:srgbClr val="008000"/>
                </a:solidFill>
                <a:latin typeface="Times New Roman" pitchFamily="18" charset="0"/>
                <a:cs typeface="Times New Roman" pitchFamily="18" charset="0"/>
              </a:rPr>
              <a:t>a. Nhà dế mèn cách nhà xén tóc bao nhiêu đề-xi-mét?</a:t>
            </a:r>
            <a:endParaRPr lang="vi-VN" sz="2400" b="1" kern="0" dirty="0">
              <a:solidFill>
                <a:srgbClr val="008000"/>
              </a:solidFill>
              <a:latin typeface="Times New Roman" pitchFamily="18" charset="0"/>
              <a:ea typeface="Arial"/>
              <a:cs typeface="Times New Roman" pitchFamily="18" charset="0"/>
              <a:sym typeface="Arial"/>
            </a:endParaRPr>
          </a:p>
        </p:txBody>
      </p:sp>
      <p:sp>
        <p:nvSpPr>
          <p:cNvPr id="22" name="TextBox 21"/>
          <p:cNvSpPr txBox="1"/>
          <p:nvPr/>
        </p:nvSpPr>
        <p:spPr>
          <a:xfrm>
            <a:off x="0" y="5072074"/>
            <a:ext cx="9144000" cy="461665"/>
          </a:xfrm>
          <a:prstGeom prst="rect">
            <a:avLst/>
          </a:prstGeom>
          <a:noFill/>
        </p:spPr>
        <p:txBody>
          <a:bodyPr wrap="square" rtlCol="0">
            <a:spAutoFit/>
          </a:bodyPr>
          <a:lstStyle/>
          <a:p>
            <a:pPr lvl="0"/>
            <a:r>
              <a:rPr lang="vi-VN" sz="2400" b="1" dirty="0">
                <a:solidFill>
                  <a:srgbClr val="0000FF"/>
                </a:solidFill>
                <a:latin typeface="Times New Roman" pitchFamily="18" charset="0"/>
                <a:cs typeface="Times New Roman" pitchFamily="18" charset="0"/>
              </a:rPr>
              <a:t>b. Nhà dế mèn cách nhà dế trũi bao nhiêu đề-xi-mét?</a:t>
            </a:r>
            <a:endParaRPr lang="vi-VN" sz="2400" b="1" kern="0" dirty="0">
              <a:solidFill>
                <a:srgbClr val="0000FF"/>
              </a:solidFill>
              <a:latin typeface="Times New Roman" pitchFamily="18" charset="0"/>
              <a:ea typeface="Arial"/>
              <a:cs typeface="Times New Roman" pitchFamily="18" charset="0"/>
              <a:sym typeface="Arial"/>
            </a:endParaRPr>
          </a:p>
        </p:txBody>
      </p:sp>
      <p:sp>
        <p:nvSpPr>
          <p:cNvPr id="23" name="TextBox 22"/>
          <p:cNvSpPr txBox="1"/>
          <p:nvPr/>
        </p:nvSpPr>
        <p:spPr>
          <a:xfrm>
            <a:off x="4357654" y="3000372"/>
            <a:ext cx="4786346" cy="830997"/>
          </a:xfrm>
          <a:prstGeom prst="rect">
            <a:avLst/>
          </a:prstGeom>
          <a:noFill/>
        </p:spPr>
        <p:txBody>
          <a:bodyPr wrap="square" rtlCol="0">
            <a:spAutoFit/>
          </a:bodyPr>
          <a:lstStyle/>
          <a:p>
            <a:pPr lvl="0"/>
            <a:r>
              <a:rPr lang="en-US" sz="2400" dirty="0">
                <a:solidFill>
                  <a:srgbClr val="0000FF"/>
                </a:solidFill>
                <a:latin typeface="Times New Roman" pitchFamily="18" charset="0"/>
                <a:cs typeface="Times New Roman" pitchFamily="18" charset="0"/>
              </a:rPr>
              <a:t>* </a:t>
            </a:r>
            <a:r>
              <a:rPr lang="vi-VN" sz="2400" b="1" dirty="0">
                <a:solidFill>
                  <a:srgbClr val="0000FF"/>
                </a:solidFill>
                <a:latin typeface="Times New Roman" pitchFamily="18" charset="0"/>
                <a:cs typeface="Times New Roman" pitchFamily="18" charset="0"/>
              </a:rPr>
              <a:t>Nhà dế mèn cách nhà xén tóc tương ứng đoạn thẳng AD =13 dm.</a:t>
            </a:r>
            <a:endParaRPr lang="vi-VN" sz="2400" dirty="0">
              <a:solidFill>
                <a:srgbClr val="0000FF"/>
              </a:solidFill>
              <a:latin typeface="Times New Roman" pitchFamily="18" charset="0"/>
              <a:cs typeface="Times New Roman" pitchFamily="18" charset="0"/>
            </a:endParaRPr>
          </a:p>
        </p:txBody>
      </p:sp>
      <p:sp>
        <p:nvSpPr>
          <p:cNvPr id="24" name="TextBox 23"/>
          <p:cNvSpPr txBox="1"/>
          <p:nvPr/>
        </p:nvSpPr>
        <p:spPr>
          <a:xfrm>
            <a:off x="4572000" y="3786190"/>
            <a:ext cx="4572000" cy="830997"/>
          </a:xfrm>
          <a:prstGeom prst="rect">
            <a:avLst/>
          </a:prstGeom>
          <a:noFill/>
        </p:spPr>
        <p:txBody>
          <a:bodyPr wrap="square" rtlCol="0">
            <a:spAutoFit/>
          </a:bodyPr>
          <a:lstStyle/>
          <a:p>
            <a:pPr lvl="0"/>
            <a:r>
              <a:rPr lang="en-US" sz="2400" b="1" dirty="0">
                <a:solidFill>
                  <a:srgbClr val="0000FF"/>
                </a:solidFill>
                <a:latin typeface="Times New Roman" pitchFamily="18" charset="0"/>
                <a:cs typeface="Times New Roman" pitchFamily="18" charset="0"/>
              </a:rPr>
              <a:t>(</a:t>
            </a:r>
            <a:r>
              <a:rPr lang="en-US" sz="2400" b="1" dirty="0" err="1">
                <a:solidFill>
                  <a:srgbClr val="0000FF"/>
                </a:solidFill>
                <a:latin typeface="Times New Roman" pitchFamily="18" charset="0"/>
                <a:cs typeface="Times New Roman" pitchFamily="18" charset="0"/>
              </a:rPr>
              <a:t>Vì</a:t>
            </a:r>
            <a:r>
              <a:rPr lang="en-US" sz="2400" b="1" dirty="0">
                <a:solidFill>
                  <a:srgbClr val="0000FF"/>
                </a:solidFill>
                <a:latin typeface="Times New Roman" pitchFamily="18" charset="0"/>
                <a:cs typeface="Times New Roman" pitchFamily="18" charset="0"/>
              </a:rPr>
              <a:t> ABCD </a:t>
            </a:r>
            <a:r>
              <a:rPr lang="en-US" sz="2400" b="1" dirty="0" err="1">
                <a:solidFill>
                  <a:srgbClr val="0000FF"/>
                </a:solidFill>
                <a:latin typeface="Times New Roman" pitchFamily="18" charset="0"/>
                <a:cs typeface="Times New Roman" pitchFamily="18" charset="0"/>
              </a:rPr>
              <a:t>là</a:t>
            </a:r>
            <a:r>
              <a:rPr lang="en-US" sz="2400" b="1" dirty="0">
                <a:solidFill>
                  <a:srgbClr val="0000FF"/>
                </a:solidFill>
                <a:latin typeface="Times New Roman" pitchFamily="18" charset="0"/>
                <a:cs typeface="Times New Roman" pitchFamily="18" charset="0"/>
              </a:rPr>
              <a:t> </a:t>
            </a:r>
            <a:r>
              <a:rPr lang="en-US" sz="2400" b="1" dirty="0" err="1">
                <a:solidFill>
                  <a:srgbClr val="0000FF"/>
                </a:solidFill>
                <a:latin typeface="Times New Roman" pitchFamily="18" charset="0"/>
                <a:cs typeface="Times New Roman" pitchFamily="18" charset="0"/>
              </a:rPr>
              <a:t>hình</a:t>
            </a:r>
            <a:r>
              <a:rPr lang="en-US" sz="2400" b="1" dirty="0">
                <a:solidFill>
                  <a:srgbClr val="0000FF"/>
                </a:solidFill>
                <a:latin typeface="Times New Roman" pitchFamily="18" charset="0"/>
                <a:cs typeface="Times New Roman" pitchFamily="18" charset="0"/>
              </a:rPr>
              <a:t> </a:t>
            </a:r>
            <a:r>
              <a:rPr lang="en-US" sz="2400" b="1" dirty="0" err="1">
                <a:solidFill>
                  <a:srgbClr val="0000FF"/>
                </a:solidFill>
                <a:latin typeface="Times New Roman" pitchFamily="18" charset="0"/>
                <a:cs typeface="Times New Roman" pitchFamily="18" charset="0"/>
              </a:rPr>
              <a:t>chữ</a:t>
            </a:r>
            <a:r>
              <a:rPr lang="en-US" sz="2400" b="1" dirty="0">
                <a:solidFill>
                  <a:srgbClr val="0000FF"/>
                </a:solidFill>
                <a:latin typeface="Times New Roman" pitchFamily="18" charset="0"/>
                <a:cs typeface="Times New Roman" pitchFamily="18" charset="0"/>
              </a:rPr>
              <a:t> </a:t>
            </a:r>
            <a:r>
              <a:rPr lang="en-US" sz="2400" b="1" dirty="0" err="1">
                <a:solidFill>
                  <a:srgbClr val="0000FF"/>
                </a:solidFill>
                <a:latin typeface="Times New Roman" pitchFamily="18" charset="0"/>
                <a:cs typeface="Times New Roman" pitchFamily="18" charset="0"/>
              </a:rPr>
              <a:t>nhật</a:t>
            </a:r>
            <a:r>
              <a:rPr lang="en-US" sz="2400" b="1" dirty="0">
                <a:solidFill>
                  <a:srgbClr val="0000FF"/>
                </a:solidFill>
                <a:latin typeface="Times New Roman" pitchFamily="18" charset="0"/>
                <a:cs typeface="Times New Roman" pitchFamily="18" charset="0"/>
              </a:rPr>
              <a:t> </a:t>
            </a:r>
            <a:r>
              <a:rPr lang="en-US" sz="2400" b="1" dirty="0" err="1">
                <a:solidFill>
                  <a:srgbClr val="0000FF"/>
                </a:solidFill>
                <a:latin typeface="Times New Roman" pitchFamily="18" charset="0"/>
                <a:cs typeface="Times New Roman" pitchFamily="18" charset="0"/>
              </a:rPr>
              <a:t>nên</a:t>
            </a:r>
            <a:r>
              <a:rPr lang="en-US" sz="2400" b="1" dirty="0">
                <a:solidFill>
                  <a:srgbClr val="0000FF"/>
                </a:solidFill>
                <a:latin typeface="Times New Roman" pitchFamily="18" charset="0"/>
                <a:cs typeface="Times New Roman" pitchFamily="18" charset="0"/>
              </a:rPr>
              <a:t> AD = BC = 13 dm).</a:t>
            </a:r>
            <a:endParaRPr lang="en-US" sz="2400" b="1" kern="0" dirty="0">
              <a:solidFill>
                <a:srgbClr val="0000FF"/>
              </a:solidFill>
              <a:latin typeface="Times New Roman" pitchFamily="18" charset="0"/>
              <a:ea typeface="Arial"/>
              <a:cs typeface="Times New Roman" pitchFamily="18" charset="0"/>
              <a:sym typeface="Arial"/>
            </a:endParaRPr>
          </a:p>
        </p:txBody>
      </p:sp>
      <p:sp>
        <p:nvSpPr>
          <p:cNvPr id="25" name="TextBox 24"/>
          <p:cNvSpPr txBox="1"/>
          <p:nvPr/>
        </p:nvSpPr>
        <p:spPr>
          <a:xfrm>
            <a:off x="3357554" y="4643446"/>
            <a:ext cx="6072230" cy="461665"/>
          </a:xfrm>
          <a:prstGeom prst="rect">
            <a:avLst/>
          </a:prstGeom>
          <a:noFill/>
        </p:spPr>
        <p:txBody>
          <a:bodyPr wrap="square" rtlCol="0">
            <a:spAutoFit/>
          </a:bodyPr>
          <a:lstStyle/>
          <a:p>
            <a:pPr lvl="0"/>
            <a:r>
              <a:rPr lang="en-US" sz="2400" dirty="0">
                <a:solidFill>
                  <a:srgbClr val="008000"/>
                </a:solidFill>
                <a:latin typeface="Times New Roman" pitchFamily="18" charset="0"/>
                <a:cs typeface="Times New Roman" pitchFamily="18" charset="0"/>
              </a:rPr>
              <a:t>*  </a:t>
            </a:r>
            <a:r>
              <a:rPr lang="en-US" sz="2400" b="1" dirty="0" err="1">
                <a:solidFill>
                  <a:srgbClr val="008000"/>
                </a:solidFill>
                <a:latin typeface="Times New Roman" pitchFamily="18" charset="0"/>
                <a:cs typeface="Times New Roman" pitchFamily="18" charset="0"/>
              </a:rPr>
              <a:t>Vậy</a:t>
            </a:r>
            <a:r>
              <a:rPr lang="en-US" sz="2400" b="1" dirty="0">
                <a:solidFill>
                  <a:srgbClr val="008000"/>
                </a:solidFill>
                <a:latin typeface="Times New Roman" pitchFamily="18" charset="0"/>
                <a:cs typeface="Times New Roman" pitchFamily="18" charset="0"/>
              </a:rPr>
              <a:t> </a:t>
            </a:r>
            <a:r>
              <a:rPr lang="en-US" sz="2400" b="1" dirty="0" err="1">
                <a:solidFill>
                  <a:srgbClr val="008000"/>
                </a:solidFill>
                <a:latin typeface="Times New Roman" pitchFamily="18" charset="0"/>
                <a:cs typeface="Times New Roman" pitchFamily="18" charset="0"/>
              </a:rPr>
              <a:t>nhà</a:t>
            </a:r>
            <a:r>
              <a:rPr lang="en-US" sz="2400" b="1" dirty="0">
                <a:solidFill>
                  <a:srgbClr val="008000"/>
                </a:solidFill>
                <a:latin typeface="Times New Roman" pitchFamily="18" charset="0"/>
                <a:cs typeface="Times New Roman" pitchFamily="18" charset="0"/>
              </a:rPr>
              <a:t> </a:t>
            </a:r>
            <a:r>
              <a:rPr lang="en-US" sz="2400" b="1" dirty="0" err="1">
                <a:solidFill>
                  <a:srgbClr val="008000"/>
                </a:solidFill>
                <a:latin typeface="Times New Roman" pitchFamily="18" charset="0"/>
                <a:cs typeface="Times New Roman" pitchFamily="18" charset="0"/>
              </a:rPr>
              <a:t>dế</a:t>
            </a:r>
            <a:r>
              <a:rPr lang="en-US" sz="2400" b="1" dirty="0">
                <a:solidFill>
                  <a:srgbClr val="008000"/>
                </a:solidFill>
                <a:latin typeface="Times New Roman" pitchFamily="18" charset="0"/>
                <a:cs typeface="Times New Roman" pitchFamily="18" charset="0"/>
              </a:rPr>
              <a:t> </a:t>
            </a:r>
            <a:r>
              <a:rPr lang="en-US" sz="2400" b="1" dirty="0" err="1">
                <a:solidFill>
                  <a:srgbClr val="008000"/>
                </a:solidFill>
                <a:latin typeface="Times New Roman" pitchFamily="18" charset="0"/>
                <a:cs typeface="Times New Roman" pitchFamily="18" charset="0"/>
              </a:rPr>
              <a:t>mèn</a:t>
            </a:r>
            <a:r>
              <a:rPr lang="en-US" sz="2400" b="1" dirty="0">
                <a:solidFill>
                  <a:srgbClr val="008000"/>
                </a:solidFill>
                <a:latin typeface="Times New Roman" pitchFamily="18" charset="0"/>
                <a:cs typeface="Times New Roman" pitchFamily="18" charset="0"/>
              </a:rPr>
              <a:t> </a:t>
            </a:r>
            <a:r>
              <a:rPr lang="en-US" sz="2400" b="1" dirty="0" err="1">
                <a:solidFill>
                  <a:srgbClr val="008000"/>
                </a:solidFill>
                <a:latin typeface="Times New Roman" pitchFamily="18" charset="0"/>
                <a:cs typeface="Times New Roman" pitchFamily="18" charset="0"/>
              </a:rPr>
              <a:t>cách</a:t>
            </a:r>
            <a:r>
              <a:rPr lang="en-US" sz="2400" b="1" dirty="0">
                <a:solidFill>
                  <a:srgbClr val="008000"/>
                </a:solidFill>
                <a:latin typeface="Times New Roman" pitchFamily="18" charset="0"/>
                <a:cs typeface="Times New Roman" pitchFamily="18" charset="0"/>
              </a:rPr>
              <a:t> </a:t>
            </a:r>
            <a:r>
              <a:rPr lang="en-US" sz="2400" b="1" dirty="0" err="1">
                <a:solidFill>
                  <a:srgbClr val="008000"/>
                </a:solidFill>
                <a:latin typeface="Times New Roman" pitchFamily="18" charset="0"/>
                <a:cs typeface="Times New Roman" pitchFamily="18" charset="0"/>
              </a:rPr>
              <a:t>nhà</a:t>
            </a:r>
            <a:r>
              <a:rPr lang="en-US" sz="2400" b="1" dirty="0">
                <a:solidFill>
                  <a:srgbClr val="008000"/>
                </a:solidFill>
                <a:latin typeface="Times New Roman" pitchFamily="18" charset="0"/>
                <a:cs typeface="Times New Roman" pitchFamily="18" charset="0"/>
              </a:rPr>
              <a:t> </a:t>
            </a:r>
            <a:r>
              <a:rPr lang="en-US" sz="2400" b="1" dirty="0" err="1">
                <a:solidFill>
                  <a:srgbClr val="008000"/>
                </a:solidFill>
                <a:latin typeface="Times New Roman" pitchFamily="18" charset="0"/>
                <a:cs typeface="Times New Roman" pitchFamily="18" charset="0"/>
              </a:rPr>
              <a:t>xén</a:t>
            </a:r>
            <a:r>
              <a:rPr lang="en-US" sz="2400" b="1" dirty="0">
                <a:solidFill>
                  <a:srgbClr val="008000"/>
                </a:solidFill>
                <a:latin typeface="Times New Roman" pitchFamily="18" charset="0"/>
                <a:cs typeface="Times New Roman" pitchFamily="18" charset="0"/>
              </a:rPr>
              <a:t> </a:t>
            </a:r>
            <a:r>
              <a:rPr lang="en-US" sz="2400" b="1" dirty="0" err="1">
                <a:solidFill>
                  <a:srgbClr val="008000"/>
                </a:solidFill>
                <a:latin typeface="Times New Roman" pitchFamily="18" charset="0"/>
                <a:cs typeface="Times New Roman" pitchFamily="18" charset="0"/>
              </a:rPr>
              <a:t>tóc</a:t>
            </a:r>
            <a:r>
              <a:rPr lang="en-US" sz="2400" b="1" dirty="0">
                <a:solidFill>
                  <a:srgbClr val="008000"/>
                </a:solidFill>
                <a:latin typeface="Times New Roman" pitchFamily="18" charset="0"/>
                <a:cs typeface="Times New Roman" pitchFamily="18" charset="0"/>
              </a:rPr>
              <a:t> 13 dm.</a:t>
            </a:r>
            <a:endParaRPr lang="en-US" sz="2400" b="1" kern="0" dirty="0">
              <a:solidFill>
                <a:srgbClr val="008000"/>
              </a:solidFill>
              <a:latin typeface="Times New Roman" pitchFamily="18" charset="0"/>
              <a:ea typeface="Arial"/>
              <a:cs typeface="Times New Roman" pitchFamily="18" charset="0"/>
              <a:sym typeface="Arial"/>
            </a:endParaRPr>
          </a:p>
        </p:txBody>
      </p:sp>
      <p:sp>
        <p:nvSpPr>
          <p:cNvPr id="26" name="TextBox 25"/>
          <p:cNvSpPr txBox="1"/>
          <p:nvPr/>
        </p:nvSpPr>
        <p:spPr>
          <a:xfrm>
            <a:off x="0" y="5500702"/>
            <a:ext cx="9144000" cy="461665"/>
          </a:xfrm>
          <a:prstGeom prst="rect">
            <a:avLst/>
          </a:prstGeom>
          <a:noFill/>
        </p:spPr>
        <p:txBody>
          <a:bodyPr wrap="square" rtlCol="0">
            <a:spAutoFit/>
          </a:bodyPr>
          <a:lstStyle/>
          <a:p>
            <a:pPr lvl="0"/>
            <a:r>
              <a:rPr lang="en-US" sz="2400" dirty="0">
                <a:solidFill>
                  <a:srgbClr val="008000"/>
                </a:solidFill>
                <a:latin typeface="Times New Roman" pitchFamily="18" charset="0"/>
                <a:cs typeface="Times New Roman" pitchFamily="18" charset="0"/>
              </a:rPr>
              <a:t>* </a:t>
            </a:r>
            <a:r>
              <a:rPr lang="vi-VN" sz="2400" b="1" dirty="0">
                <a:solidFill>
                  <a:srgbClr val="008000"/>
                </a:solidFill>
                <a:latin typeface="Times New Roman" pitchFamily="18" charset="0"/>
                <a:cs typeface="Times New Roman" pitchFamily="18" charset="0"/>
              </a:rPr>
              <a:t>Nhà dế mèn cách nhà dế trũi tương ứng đoạn thẳng AB.</a:t>
            </a:r>
            <a:endParaRPr lang="vi-VN" sz="2400" b="1" kern="0" dirty="0">
              <a:solidFill>
                <a:srgbClr val="008000"/>
              </a:solidFill>
              <a:latin typeface="Times New Roman" pitchFamily="18" charset="0"/>
              <a:ea typeface="Arial"/>
              <a:cs typeface="Times New Roman" pitchFamily="18" charset="0"/>
              <a:sym typeface="Arial"/>
            </a:endParaRPr>
          </a:p>
        </p:txBody>
      </p:sp>
      <p:sp>
        <p:nvSpPr>
          <p:cNvPr id="27" name="TextBox 26"/>
          <p:cNvSpPr txBox="1"/>
          <p:nvPr/>
        </p:nvSpPr>
        <p:spPr>
          <a:xfrm>
            <a:off x="0" y="5929330"/>
            <a:ext cx="9144000" cy="461665"/>
          </a:xfrm>
          <a:prstGeom prst="rect">
            <a:avLst/>
          </a:prstGeom>
          <a:noFill/>
        </p:spPr>
        <p:txBody>
          <a:bodyPr wrap="square" rtlCol="0">
            <a:spAutoFit/>
          </a:bodyPr>
          <a:lstStyle/>
          <a:p>
            <a:pPr lvl="0"/>
            <a:r>
              <a:rPr lang="en-US" sz="2400" b="1" dirty="0">
                <a:solidFill>
                  <a:srgbClr val="008000"/>
                </a:solidFill>
                <a:latin typeface="Times New Roman" pitchFamily="18" charset="0"/>
                <a:cs typeface="Times New Roman" pitchFamily="18" charset="0"/>
              </a:rPr>
              <a:t>(</a:t>
            </a:r>
            <a:r>
              <a:rPr lang="en-US" sz="2400" b="1" dirty="0" err="1">
                <a:solidFill>
                  <a:srgbClr val="008000"/>
                </a:solidFill>
                <a:latin typeface="Times New Roman" pitchFamily="18" charset="0"/>
                <a:cs typeface="Times New Roman" pitchFamily="18" charset="0"/>
              </a:rPr>
              <a:t>Vì</a:t>
            </a:r>
            <a:r>
              <a:rPr lang="en-US" sz="2400" b="1" dirty="0">
                <a:solidFill>
                  <a:srgbClr val="008000"/>
                </a:solidFill>
                <a:latin typeface="Times New Roman" pitchFamily="18" charset="0"/>
                <a:cs typeface="Times New Roman" pitchFamily="18" charset="0"/>
              </a:rPr>
              <a:t> ABCD </a:t>
            </a:r>
            <a:r>
              <a:rPr lang="en-US" sz="2400" b="1" dirty="0" err="1">
                <a:solidFill>
                  <a:srgbClr val="008000"/>
                </a:solidFill>
                <a:latin typeface="Times New Roman" pitchFamily="18" charset="0"/>
                <a:cs typeface="Times New Roman" pitchFamily="18" charset="0"/>
              </a:rPr>
              <a:t>là</a:t>
            </a:r>
            <a:r>
              <a:rPr lang="en-US" sz="2400" b="1" dirty="0">
                <a:solidFill>
                  <a:srgbClr val="008000"/>
                </a:solidFill>
                <a:latin typeface="Times New Roman" pitchFamily="18" charset="0"/>
                <a:cs typeface="Times New Roman" pitchFamily="18" charset="0"/>
              </a:rPr>
              <a:t> </a:t>
            </a:r>
            <a:r>
              <a:rPr lang="en-US" sz="2400" b="1" dirty="0" err="1">
                <a:solidFill>
                  <a:srgbClr val="008000"/>
                </a:solidFill>
                <a:latin typeface="Times New Roman" pitchFamily="18" charset="0"/>
                <a:cs typeface="Times New Roman" pitchFamily="18" charset="0"/>
              </a:rPr>
              <a:t>hình</a:t>
            </a:r>
            <a:r>
              <a:rPr lang="en-US" sz="2400" b="1" dirty="0">
                <a:solidFill>
                  <a:srgbClr val="008000"/>
                </a:solidFill>
                <a:latin typeface="Times New Roman" pitchFamily="18" charset="0"/>
                <a:cs typeface="Times New Roman" pitchFamily="18" charset="0"/>
              </a:rPr>
              <a:t> </a:t>
            </a:r>
            <a:r>
              <a:rPr lang="en-US" sz="2400" b="1" dirty="0" err="1">
                <a:solidFill>
                  <a:srgbClr val="008000"/>
                </a:solidFill>
                <a:latin typeface="Times New Roman" pitchFamily="18" charset="0"/>
                <a:cs typeface="Times New Roman" pitchFamily="18" charset="0"/>
              </a:rPr>
              <a:t>chữ</a:t>
            </a:r>
            <a:r>
              <a:rPr lang="en-US" sz="2400" b="1" dirty="0">
                <a:solidFill>
                  <a:srgbClr val="008000"/>
                </a:solidFill>
                <a:latin typeface="Times New Roman" pitchFamily="18" charset="0"/>
                <a:cs typeface="Times New Roman" pitchFamily="18" charset="0"/>
              </a:rPr>
              <a:t> </a:t>
            </a:r>
            <a:r>
              <a:rPr lang="en-US" sz="2400" b="1" dirty="0" err="1">
                <a:solidFill>
                  <a:srgbClr val="008000"/>
                </a:solidFill>
                <a:latin typeface="Times New Roman" pitchFamily="18" charset="0"/>
                <a:cs typeface="Times New Roman" pitchFamily="18" charset="0"/>
              </a:rPr>
              <a:t>nhật</a:t>
            </a:r>
            <a:r>
              <a:rPr lang="en-US" sz="2400" b="1" dirty="0">
                <a:solidFill>
                  <a:srgbClr val="008000"/>
                </a:solidFill>
                <a:latin typeface="Times New Roman" pitchFamily="18" charset="0"/>
                <a:cs typeface="Times New Roman" pitchFamily="18" charset="0"/>
              </a:rPr>
              <a:t> </a:t>
            </a:r>
            <a:r>
              <a:rPr lang="en-US" sz="2400" b="1" dirty="0" err="1">
                <a:solidFill>
                  <a:srgbClr val="008000"/>
                </a:solidFill>
                <a:latin typeface="Times New Roman" pitchFamily="18" charset="0"/>
                <a:cs typeface="Times New Roman" pitchFamily="18" charset="0"/>
              </a:rPr>
              <a:t>nên</a:t>
            </a:r>
            <a:r>
              <a:rPr lang="en-US" sz="2400" b="1" dirty="0">
                <a:solidFill>
                  <a:srgbClr val="008000"/>
                </a:solidFill>
                <a:latin typeface="Times New Roman" pitchFamily="18" charset="0"/>
                <a:cs typeface="Times New Roman" pitchFamily="18" charset="0"/>
              </a:rPr>
              <a:t> AB = DC = 20 dm).</a:t>
            </a:r>
            <a:endParaRPr lang="en-US" sz="2400" b="1" kern="0" dirty="0">
              <a:solidFill>
                <a:srgbClr val="008000"/>
              </a:solidFill>
              <a:latin typeface="Times New Roman" pitchFamily="18" charset="0"/>
              <a:ea typeface="Arial"/>
              <a:cs typeface="Times New Roman" pitchFamily="18" charset="0"/>
              <a:sym typeface="Arial"/>
            </a:endParaRPr>
          </a:p>
        </p:txBody>
      </p:sp>
      <p:sp>
        <p:nvSpPr>
          <p:cNvPr id="28" name="TextBox 27"/>
          <p:cNvSpPr txBox="1"/>
          <p:nvPr/>
        </p:nvSpPr>
        <p:spPr>
          <a:xfrm>
            <a:off x="0" y="6396335"/>
            <a:ext cx="9144000" cy="461665"/>
          </a:xfrm>
          <a:prstGeom prst="rect">
            <a:avLst/>
          </a:prstGeom>
          <a:noFill/>
        </p:spPr>
        <p:txBody>
          <a:bodyPr wrap="square" rtlCol="0">
            <a:spAutoFit/>
          </a:bodyPr>
          <a:lstStyle/>
          <a:p>
            <a:pPr lvl="0"/>
            <a:r>
              <a:rPr lang="en-US" sz="2400" dirty="0">
                <a:solidFill>
                  <a:srgbClr val="0000FF"/>
                </a:solidFill>
                <a:latin typeface="Times New Roman" pitchFamily="18" charset="0"/>
                <a:cs typeface="Times New Roman" pitchFamily="18" charset="0"/>
              </a:rPr>
              <a:t>* </a:t>
            </a:r>
            <a:r>
              <a:rPr lang="en-US" sz="2400" b="1" dirty="0" err="1">
                <a:solidFill>
                  <a:srgbClr val="0000FF"/>
                </a:solidFill>
                <a:latin typeface="Times New Roman" pitchFamily="18" charset="0"/>
                <a:cs typeface="Times New Roman" pitchFamily="18" charset="0"/>
              </a:rPr>
              <a:t>Vậy</a:t>
            </a:r>
            <a:r>
              <a:rPr lang="en-US" sz="2400" b="1" dirty="0">
                <a:solidFill>
                  <a:srgbClr val="0000FF"/>
                </a:solidFill>
                <a:latin typeface="Times New Roman" pitchFamily="18" charset="0"/>
                <a:cs typeface="Times New Roman" pitchFamily="18" charset="0"/>
              </a:rPr>
              <a:t> </a:t>
            </a:r>
            <a:r>
              <a:rPr lang="en-US" sz="2400" b="1" dirty="0" err="1">
                <a:solidFill>
                  <a:srgbClr val="0000FF"/>
                </a:solidFill>
                <a:latin typeface="Times New Roman" pitchFamily="18" charset="0"/>
                <a:cs typeface="Times New Roman" pitchFamily="18" charset="0"/>
              </a:rPr>
              <a:t>nhà</a:t>
            </a:r>
            <a:r>
              <a:rPr lang="en-US" sz="2400" b="1" dirty="0">
                <a:solidFill>
                  <a:srgbClr val="0000FF"/>
                </a:solidFill>
                <a:latin typeface="Times New Roman" pitchFamily="18" charset="0"/>
                <a:cs typeface="Times New Roman" pitchFamily="18" charset="0"/>
              </a:rPr>
              <a:t> </a:t>
            </a:r>
            <a:r>
              <a:rPr lang="en-US" sz="2400" b="1" dirty="0" err="1">
                <a:solidFill>
                  <a:srgbClr val="0000FF"/>
                </a:solidFill>
                <a:latin typeface="Times New Roman" pitchFamily="18" charset="0"/>
                <a:cs typeface="Times New Roman" pitchFamily="18" charset="0"/>
              </a:rPr>
              <a:t>dế</a:t>
            </a:r>
            <a:r>
              <a:rPr lang="en-US" sz="2400" b="1" dirty="0">
                <a:solidFill>
                  <a:srgbClr val="0000FF"/>
                </a:solidFill>
                <a:latin typeface="Times New Roman" pitchFamily="18" charset="0"/>
                <a:cs typeface="Times New Roman" pitchFamily="18" charset="0"/>
              </a:rPr>
              <a:t> </a:t>
            </a:r>
            <a:r>
              <a:rPr lang="en-US" sz="2400" b="1" dirty="0" err="1">
                <a:solidFill>
                  <a:srgbClr val="0000FF"/>
                </a:solidFill>
                <a:latin typeface="Times New Roman" pitchFamily="18" charset="0"/>
                <a:cs typeface="Times New Roman" pitchFamily="18" charset="0"/>
              </a:rPr>
              <a:t>mèn</a:t>
            </a:r>
            <a:r>
              <a:rPr lang="en-US" sz="2400" b="1" dirty="0">
                <a:solidFill>
                  <a:srgbClr val="0000FF"/>
                </a:solidFill>
                <a:latin typeface="Times New Roman" pitchFamily="18" charset="0"/>
                <a:cs typeface="Times New Roman" pitchFamily="18" charset="0"/>
              </a:rPr>
              <a:t> </a:t>
            </a:r>
            <a:r>
              <a:rPr lang="en-US" sz="2400" b="1" dirty="0" err="1">
                <a:solidFill>
                  <a:srgbClr val="0000FF"/>
                </a:solidFill>
                <a:latin typeface="Times New Roman" pitchFamily="18" charset="0"/>
                <a:cs typeface="Times New Roman" pitchFamily="18" charset="0"/>
              </a:rPr>
              <a:t>cách</a:t>
            </a:r>
            <a:r>
              <a:rPr lang="en-US" sz="2400" b="1" dirty="0">
                <a:solidFill>
                  <a:srgbClr val="0000FF"/>
                </a:solidFill>
                <a:latin typeface="Times New Roman" pitchFamily="18" charset="0"/>
                <a:cs typeface="Times New Roman" pitchFamily="18" charset="0"/>
              </a:rPr>
              <a:t> </a:t>
            </a:r>
            <a:r>
              <a:rPr lang="en-US" sz="2400" b="1" dirty="0" err="1">
                <a:solidFill>
                  <a:srgbClr val="0000FF"/>
                </a:solidFill>
                <a:latin typeface="Times New Roman" pitchFamily="18" charset="0"/>
                <a:cs typeface="Times New Roman" pitchFamily="18" charset="0"/>
              </a:rPr>
              <a:t>nhà</a:t>
            </a:r>
            <a:r>
              <a:rPr lang="en-US" sz="2400" b="1" dirty="0">
                <a:solidFill>
                  <a:srgbClr val="0000FF"/>
                </a:solidFill>
                <a:latin typeface="Times New Roman" pitchFamily="18" charset="0"/>
                <a:cs typeface="Times New Roman" pitchFamily="18" charset="0"/>
              </a:rPr>
              <a:t> </a:t>
            </a:r>
            <a:r>
              <a:rPr lang="en-US" sz="2400" b="1" dirty="0" err="1">
                <a:solidFill>
                  <a:srgbClr val="0000FF"/>
                </a:solidFill>
                <a:latin typeface="Times New Roman" pitchFamily="18" charset="0"/>
                <a:cs typeface="Times New Roman" pitchFamily="18" charset="0"/>
              </a:rPr>
              <a:t>dế</a:t>
            </a:r>
            <a:r>
              <a:rPr lang="en-US" sz="2400" b="1" dirty="0">
                <a:solidFill>
                  <a:srgbClr val="0000FF"/>
                </a:solidFill>
                <a:latin typeface="Times New Roman" pitchFamily="18" charset="0"/>
                <a:cs typeface="Times New Roman" pitchFamily="18" charset="0"/>
              </a:rPr>
              <a:t> </a:t>
            </a:r>
            <a:r>
              <a:rPr lang="en-US" sz="2400" b="1" dirty="0" err="1">
                <a:solidFill>
                  <a:srgbClr val="0000FF"/>
                </a:solidFill>
                <a:latin typeface="Times New Roman" pitchFamily="18" charset="0"/>
                <a:cs typeface="Times New Roman" pitchFamily="18" charset="0"/>
              </a:rPr>
              <a:t>trũi</a:t>
            </a:r>
            <a:r>
              <a:rPr lang="en-US" sz="2400" b="1" dirty="0">
                <a:solidFill>
                  <a:srgbClr val="0000FF"/>
                </a:solidFill>
                <a:latin typeface="Times New Roman" pitchFamily="18" charset="0"/>
                <a:cs typeface="Times New Roman" pitchFamily="18" charset="0"/>
              </a:rPr>
              <a:t> 20 dm.</a:t>
            </a:r>
            <a:endParaRPr lang="en-US" sz="2400" b="1" kern="0" dirty="0">
              <a:solidFill>
                <a:srgbClr val="0000FF"/>
              </a:solidFill>
              <a:latin typeface="Times New Roman" pitchFamily="18" charset="0"/>
              <a:ea typeface="Arial"/>
              <a:cs typeface="Times New Roman" pitchFamily="18" charset="0"/>
              <a:sym typeface="Arial"/>
            </a:endParaRPr>
          </a:p>
        </p:txBody>
      </p:sp>
    </p:spTree>
  </p:cSld>
  <p:clrMapOvr>
    <a:masterClrMapping/>
  </p:clrMapOvr>
  <p:transition spd="slow">
    <p:comb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9"/>
                                        </p:tgtEl>
                                        <p:attrNameLst>
                                          <p:attrName>style.visibility</p:attrName>
                                        </p:attrNameLst>
                                      </p:cBhvr>
                                      <p:to>
                                        <p:strVal val="visible"/>
                                      </p:to>
                                    </p:set>
                                    <p:anim calcmode="discrete" valueType="clr">
                                      <p:cBhvr override="childStyle">
                                        <p:cTn id="7" dur="80"/>
                                        <p:tgtEl>
                                          <p:spTgt spid="19"/>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9"/>
                                        </p:tgtEl>
                                        <p:attrNameLst>
                                          <p:attrName>fillcolor</p:attrName>
                                        </p:attrNameLst>
                                      </p:cBhvr>
                                      <p:tavLst>
                                        <p:tav tm="0">
                                          <p:val>
                                            <p:clrVal>
                                              <a:schemeClr val="accent2"/>
                                            </p:clrVal>
                                          </p:val>
                                        </p:tav>
                                        <p:tav tm="50000">
                                          <p:val>
                                            <p:clrVal>
                                              <a:schemeClr val="hlink"/>
                                            </p:clrVal>
                                          </p:val>
                                        </p:tav>
                                      </p:tavLst>
                                    </p:anim>
                                    <p:set>
                                      <p:cBhvr>
                                        <p:cTn id="9" dur="80"/>
                                        <p:tgtEl>
                                          <p:spTgt spid="19"/>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17"/>
                                        </p:tgtEl>
                                        <p:attrNameLst>
                                          <p:attrName>style.visibility</p:attrName>
                                        </p:attrNameLst>
                                      </p:cBhvr>
                                      <p:to>
                                        <p:strVal val="visible"/>
                                      </p:to>
                                    </p:set>
                                    <p:anim calcmode="discrete" valueType="clr">
                                      <p:cBhvr override="childStyle">
                                        <p:cTn id="14" dur="80"/>
                                        <p:tgtEl>
                                          <p:spTgt spid="17"/>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17"/>
                                        </p:tgtEl>
                                        <p:attrNameLst>
                                          <p:attrName>fillcolor</p:attrName>
                                        </p:attrNameLst>
                                      </p:cBhvr>
                                      <p:tavLst>
                                        <p:tav tm="0">
                                          <p:val>
                                            <p:clrVal>
                                              <a:schemeClr val="accent2"/>
                                            </p:clrVal>
                                          </p:val>
                                        </p:tav>
                                        <p:tav tm="50000">
                                          <p:val>
                                            <p:clrVal>
                                              <a:schemeClr val="hlink"/>
                                            </p:clrVal>
                                          </p:val>
                                        </p:tav>
                                      </p:tavLst>
                                    </p:anim>
                                    <p:set>
                                      <p:cBhvr>
                                        <p:cTn id="16" dur="80"/>
                                        <p:tgtEl>
                                          <p:spTgt spid="17"/>
                                        </p:tgtEl>
                                        <p:attrNameLst>
                                          <p:attrName>fill.type</p:attrName>
                                        </p:attrNameLst>
                                      </p:cBhvr>
                                      <p:to>
                                        <p:strVal val="solid"/>
                                      </p:to>
                                    </p:set>
                                  </p:childTnLst>
                                </p:cTn>
                              </p:par>
                            </p:childTnLst>
                          </p:cTn>
                        </p:par>
                        <p:par>
                          <p:cTn id="17" fill="hold">
                            <p:stCondLst>
                              <p:cond delay="4240"/>
                            </p:stCondLst>
                            <p:childTnLst>
                              <p:par>
                                <p:cTn id="18" presetID="2" presetClass="entr" presetSubtype="4" fill="hold" nodeType="afterEffect">
                                  <p:stCondLst>
                                    <p:cond delay="0"/>
                                  </p:stCondLst>
                                  <p:childTnLst>
                                    <p:set>
                                      <p:cBhvr>
                                        <p:cTn id="19" dur="1" fill="hold">
                                          <p:stCondLst>
                                            <p:cond delay="0"/>
                                          </p:stCondLst>
                                        </p:cTn>
                                        <p:tgtEl>
                                          <p:spTgt spid="18"/>
                                        </p:tgtEl>
                                        <p:attrNameLst>
                                          <p:attrName>style.visibility</p:attrName>
                                        </p:attrNameLst>
                                      </p:cBhvr>
                                      <p:to>
                                        <p:strVal val="visible"/>
                                      </p:to>
                                    </p:set>
                                    <p:anim calcmode="lin" valueType="num">
                                      <p:cBhvr additive="base">
                                        <p:cTn id="20" dur="500" fill="hold"/>
                                        <p:tgtEl>
                                          <p:spTgt spid="18"/>
                                        </p:tgtEl>
                                        <p:attrNameLst>
                                          <p:attrName>ppt_x</p:attrName>
                                        </p:attrNameLst>
                                      </p:cBhvr>
                                      <p:tavLst>
                                        <p:tav tm="0">
                                          <p:val>
                                            <p:strVal val="#ppt_x"/>
                                          </p:val>
                                        </p:tav>
                                        <p:tav tm="100000">
                                          <p:val>
                                            <p:strVal val="#ppt_x"/>
                                          </p:val>
                                        </p:tav>
                                      </p:tavLst>
                                    </p:anim>
                                    <p:anim calcmode="lin" valueType="num">
                                      <p:cBhvr additive="base">
                                        <p:cTn id="21"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7" presetClass="entr" presetSubtype="0" fill="hold" grpId="0" nodeType="clickEffect">
                                  <p:stCondLst>
                                    <p:cond delay="0"/>
                                  </p:stCondLst>
                                  <p:iterate type="lt">
                                    <p:tmPct val="50000"/>
                                  </p:iterate>
                                  <p:childTnLst>
                                    <p:set>
                                      <p:cBhvr>
                                        <p:cTn id="25" dur="1" fill="hold">
                                          <p:stCondLst>
                                            <p:cond delay="0"/>
                                          </p:stCondLst>
                                        </p:cTn>
                                        <p:tgtEl>
                                          <p:spTgt spid="20"/>
                                        </p:tgtEl>
                                        <p:attrNameLst>
                                          <p:attrName>style.visibility</p:attrName>
                                        </p:attrNameLst>
                                      </p:cBhvr>
                                      <p:to>
                                        <p:strVal val="visible"/>
                                      </p:to>
                                    </p:set>
                                    <p:anim calcmode="discrete" valueType="clr">
                                      <p:cBhvr override="childStyle">
                                        <p:cTn id="26" dur="80"/>
                                        <p:tgtEl>
                                          <p:spTgt spid="20"/>
                                        </p:tgtEl>
                                        <p:attrNameLst>
                                          <p:attrName>style.color</p:attrName>
                                        </p:attrNameLst>
                                      </p:cBhvr>
                                      <p:tavLst>
                                        <p:tav tm="0">
                                          <p:val>
                                            <p:clrVal>
                                              <a:schemeClr val="accent2"/>
                                            </p:clrVal>
                                          </p:val>
                                        </p:tav>
                                        <p:tav tm="50000">
                                          <p:val>
                                            <p:clrVal>
                                              <a:schemeClr val="hlink"/>
                                            </p:clrVal>
                                          </p:val>
                                        </p:tav>
                                      </p:tavLst>
                                    </p:anim>
                                    <p:anim calcmode="discrete" valueType="clr">
                                      <p:cBhvr>
                                        <p:cTn id="27" dur="80"/>
                                        <p:tgtEl>
                                          <p:spTgt spid="20"/>
                                        </p:tgtEl>
                                        <p:attrNameLst>
                                          <p:attrName>fillcolor</p:attrName>
                                        </p:attrNameLst>
                                      </p:cBhvr>
                                      <p:tavLst>
                                        <p:tav tm="0">
                                          <p:val>
                                            <p:clrVal>
                                              <a:schemeClr val="accent2"/>
                                            </p:clrVal>
                                          </p:val>
                                        </p:tav>
                                        <p:tav tm="50000">
                                          <p:val>
                                            <p:clrVal>
                                              <a:schemeClr val="hlink"/>
                                            </p:clrVal>
                                          </p:val>
                                        </p:tav>
                                      </p:tavLst>
                                    </p:anim>
                                    <p:set>
                                      <p:cBhvr>
                                        <p:cTn id="28" dur="80"/>
                                        <p:tgtEl>
                                          <p:spTgt spid="20"/>
                                        </p:tgtEl>
                                        <p:attrNameLst>
                                          <p:attrName>fill.type</p:attrName>
                                        </p:attrNameLst>
                                      </p:cBhvr>
                                      <p:to>
                                        <p:strVal val="solid"/>
                                      </p:to>
                                    </p:set>
                                  </p:childTnLst>
                                </p:cTn>
                              </p:par>
                            </p:childTnLst>
                          </p:cTn>
                        </p:par>
                      </p:childTnLst>
                    </p:cTn>
                  </p:par>
                  <p:par>
                    <p:cTn id="29" fill="hold">
                      <p:stCondLst>
                        <p:cond delay="indefinite"/>
                      </p:stCondLst>
                      <p:childTnLst>
                        <p:par>
                          <p:cTn id="30" fill="hold">
                            <p:stCondLst>
                              <p:cond delay="0"/>
                            </p:stCondLst>
                            <p:childTnLst>
                              <p:par>
                                <p:cTn id="31" presetID="27" presetClass="entr" presetSubtype="0" fill="hold" grpId="0" nodeType="clickEffect">
                                  <p:stCondLst>
                                    <p:cond delay="0"/>
                                  </p:stCondLst>
                                  <p:iterate type="lt">
                                    <p:tmPct val="50000"/>
                                  </p:iterate>
                                  <p:childTnLst>
                                    <p:set>
                                      <p:cBhvr>
                                        <p:cTn id="32" dur="1" fill="hold">
                                          <p:stCondLst>
                                            <p:cond delay="0"/>
                                          </p:stCondLst>
                                        </p:cTn>
                                        <p:tgtEl>
                                          <p:spTgt spid="23"/>
                                        </p:tgtEl>
                                        <p:attrNameLst>
                                          <p:attrName>style.visibility</p:attrName>
                                        </p:attrNameLst>
                                      </p:cBhvr>
                                      <p:to>
                                        <p:strVal val="visible"/>
                                      </p:to>
                                    </p:set>
                                    <p:anim calcmode="discrete" valueType="clr">
                                      <p:cBhvr override="childStyle">
                                        <p:cTn id="33" dur="80"/>
                                        <p:tgtEl>
                                          <p:spTgt spid="23"/>
                                        </p:tgtEl>
                                        <p:attrNameLst>
                                          <p:attrName>style.color</p:attrName>
                                        </p:attrNameLst>
                                      </p:cBhvr>
                                      <p:tavLst>
                                        <p:tav tm="0">
                                          <p:val>
                                            <p:clrVal>
                                              <a:schemeClr val="accent2"/>
                                            </p:clrVal>
                                          </p:val>
                                        </p:tav>
                                        <p:tav tm="50000">
                                          <p:val>
                                            <p:clrVal>
                                              <a:schemeClr val="hlink"/>
                                            </p:clrVal>
                                          </p:val>
                                        </p:tav>
                                      </p:tavLst>
                                    </p:anim>
                                    <p:anim calcmode="discrete" valueType="clr">
                                      <p:cBhvr>
                                        <p:cTn id="34" dur="80"/>
                                        <p:tgtEl>
                                          <p:spTgt spid="23"/>
                                        </p:tgtEl>
                                        <p:attrNameLst>
                                          <p:attrName>fillcolor</p:attrName>
                                        </p:attrNameLst>
                                      </p:cBhvr>
                                      <p:tavLst>
                                        <p:tav tm="0">
                                          <p:val>
                                            <p:clrVal>
                                              <a:schemeClr val="accent2"/>
                                            </p:clrVal>
                                          </p:val>
                                        </p:tav>
                                        <p:tav tm="50000">
                                          <p:val>
                                            <p:clrVal>
                                              <a:schemeClr val="hlink"/>
                                            </p:clrVal>
                                          </p:val>
                                        </p:tav>
                                      </p:tavLst>
                                    </p:anim>
                                    <p:set>
                                      <p:cBhvr>
                                        <p:cTn id="35" dur="80"/>
                                        <p:tgtEl>
                                          <p:spTgt spid="23"/>
                                        </p:tgtEl>
                                        <p:attrNameLst>
                                          <p:attrName>fill.type</p:attrName>
                                        </p:attrNameLst>
                                      </p:cBhvr>
                                      <p:to>
                                        <p:strVal val="solid"/>
                                      </p:to>
                                    </p:set>
                                  </p:childTnLst>
                                </p:cTn>
                              </p:par>
                            </p:childTnLst>
                          </p:cTn>
                        </p:par>
                      </p:childTnLst>
                    </p:cTn>
                  </p:par>
                  <p:par>
                    <p:cTn id="36" fill="hold">
                      <p:stCondLst>
                        <p:cond delay="indefinite"/>
                      </p:stCondLst>
                      <p:childTnLst>
                        <p:par>
                          <p:cTn id="37" fill="hold">
                            <p:stCondLst>
                              <p:cond delay="0"/>
                            </p:stCondLst>
                            <p:childTnLst>
                              <p:par>
                                <p:cTn id="38" presetID="27" presetClass="entr" presetSubtype="0" fill="hold" grpId="0" nodeType="clickEffect">
                                  <p:stCondLst>
                                    <p:cond delay="0"/>
                                  </p:stCondLst>
                                  <p:iterate type="lt">
                                    <p:tmPct val="50000"/>
                                  </p:iterate>
                                  <p:childTnLst>
                                    <p:set>
                                      <p:cBhvr>
                                        <p:cTn id="39" dur="1" fill="hold">
                                          <p:stCondLst>
                                            <p:cond delay="0"/>
                                          </p:stCondLst>
                                        </p:cTn>
                                        <p:tgtEl>
                                          <p:spTgt spid="24"/>
                                        </p:tgtEl>
                                        <p:attrNameLst>
                                          <p:attrName>style.visibility</p:attrName>
                                        </p:attrNameLst>
                                      </p:cBhvr>
                                      <p:to>
                                        <p:strVal val="visible"/>
                                      </p:to>
                                    </p:set>
                                    <p:anim calcmode="discrete" valueType="clr">
                                      <p:cBhvr override="childStyle">
                                        <p:cTn id="40" dur="80"/>
                                        <p:tgtEl>
                                          <p:spTgt spid="24"/>
                                        </p:tgtEl>
                                        <p:attrNameLst>
                                          <p:attrName>style.color</p:attrName>
                                        </p:attrNameLst>
                                      </p:cBhvr>
                                      <p:tavLst>
                                        <p:tav tm="0">
                                          <p:val>
                                            <p:clrVal>
                                              <a:schemeClr val="accent2"/>
                                            </p:clrVal>
                                          </p:val>
                                        </p:tav>
                                        <p:tav tm="50000">
                                          <p:val>
                                            <p:clrVal>
                                              <a:schemeClr val="hlink"/>
                                            </p:clrVal>
                                          </p:val>
                                        </p:tav>
                                      </p:tavLst>
                                    </p:anim>
                                    <p:anim calcmode="discrete" valueType="clr">
                                      <p:cBhvr>
                                        <p:cTn id="41" dur="80"/>
                                        <p:tgtEl>
                                          <p:spTgt spid="24"/>
                                        </p:tgtEl>
                                        <p:attrNameLst>
                                          <p:attrName>fillcolor</p:attrName>
                                        </p:attrNameLst>
                                      </p:cBhvr>
                                      <p:tavLst>
                                        <p:tav tm="0">
                                          <p:val>
                                            <p:clrVal>
                                              <a:schemeClr val="accent2"/>
                                            </p:clrVal>
                                          </p:val>
                                        </p:tav>
                                        <p:tav tm="50000">
                                          <p:val>
                                            <p:clrVal>
                                              <a:schemeClr val="hlink"/>
                                            </p:clrVal>
                                          </p:val>
                                        </p:tav>
                                      </p:tavLst>
                                    </p:anim>
                                    <p:set>
                                      <p:cBhvr>
                                        <p:cTn id="42" dur="80"/>
                                        <p:tgtEl>
                                          <p:spTgt spid="24"/>
                                        </p:tgtEl>
                                        <p:attrNameLst>
                                          <p:attrName>fill.type</p:attrName>
                                        </p:attrNameLst>
                                      </p:cBhvr>
                                      <p:to>
                                        <p:strVal val="solid"/>
                                      </p:to>
                                    </p:set>
                                  </p:childTnLst>
                                </p:cTn>
                              </p:par>
                            </p:childTnLst>
                          </p:cTn>
                        </p:par>
                      </p:childTnLst>
                    </p:cTn>
                  </p:par>
                  <p:par>
                    <p:cTn id="43" fill="hold">
                      <p:stCondLst>
                        <p:cond delay="indefinite"/>
                      </p:stCondLst>
                      <p:childTnLst>
                        <p:par>
                          <p:cTn id="44" fill="hold">
                            <p:stCondLst>
                              <p:cond delay="0"/>
                            </p:stCondLst>
                            <p:childTnLst>
                              <p:par>
                                <p:cTn id="45" presetID="27" presetClass="entr" presetSubtype="0" fill="hold" grpId="0" nodeType="clickEffect">
                                  <p:stCondLst>
                                    <p:cond delay="0"/>
                                  </p:stCondLst>
                                  <p:iterate type="lt">
                                    <p:tmPct val="50000"/>
                                  </p:iterate>
                                  <p:childTnLst>
                                    <p:set>
                                      <p:cBhvr>
                                        <p:cTn id="46" dur="1" fill="hold">
                                          <p:stCondLst>
                                            <p:cond delay="0"/>
                                          </p:stCondLst>
                                        </p:cTn>
                                        <p:tgtEl>
                                          <p:spTgt spid="25"/>
                                        </p:tgtEl>
                                        <p:attrNameLst>
                                          <p:attrName>style.visibility</p:attrName>
                                        </p:attrNameLst>
                                      </p:cBhvr>
                                      <p:to>
                                        <p:strVal val="visible"/>
                                      </p:to>
                                    </p:set>
                                    <p:anim calcmode="discrete" valueType="clr">
                                      <p:cBhvr override="childStyle">
                                        <p:cTn id="47" dur="80"/>
                                        <p:tgtEl>
                                          <p:spTgt spid="25"/>
                                        </p:tgtEl>
                                        <p:attrNameLst>
                                          <p:attrName>style.color</p:attrName>
                                        </p:attrNameLst>
                                      </p:cBhvr>
                                      <p:tavLst>
                                        <p:tav tm="0">
                                          <p:val>
                                            <p:clrVal>
                                              <a:schemeClr val="accent2"/>
                                            </p:clrVal>
                                          </p:val>
                                        </p:tav>
                                        <p:tav tm="50000">
                                          <p:val>
                                            <p:clrVal>
                                              <a:schemeClr val="hlink"/>
                                            </p:clrVal>
                                          </p:val>
                                        </p:tav>
                                      </p:tavLst>
                                    </p:anim>
                                    <p:anim calcmode="discrete" valueType="clr">
                                      <p:cBhvr>
                                        <p:cTn id="48" dur="80"/>
                                        <p:tgtEl>
                                          <p:spTgt spid="25"/>
                                        </p:tgtEl>
                                        <p:attrNameLst>
                                          <p:attrName>fillcolor</p:attrName>
                                        </p:attrNameLst>
                                      </p:cBhvr>
                                      <p:tavLst>
                                        <p:tav tm="0">
                                          <p:val>
                                            <p:clrVal>
                                              <a:schemeClr val="accent2"/>
                                            </p:clrVal>
                                          </p:val>
                                        </p:tav>
                                        <p:tav tm="50000">
                                          <p:val>
                                            <p:clrVal>
                                              <a:schemeClr val="hlink"/>
                                            </p:clrVal>
                                          </p:val>
                                        </p:tav>
                                      </p:tavLst>
                                    </p:anim>
                                    <p:set>
                                      <p:cBhvr>
                                        <p:cTn id="49" dur="80"/>
                                        <p:tgtEl>
                                          <p:spTgt spid="25"/>
                                        </p:tgtEl>
                                        <p:attrNameLst>
                                          <p:attrName>fill.type</p:attrName>
                                        </p:attrNameLst>
                                      </p:cBhvr>
                                      <p:to>
                                        <p:strVal val="solid"/>
                                      </p:to>
                                    </p:set>
                                  </p:childTnLst>
                                </p:cTn>
                              </p:par>
                            </p:childTnLst>
                          </p:cTn>
                        </p:par>
                      </p:childTnLst>
                    </p:cTn>
                  </p:par>
                  <p:par>
                    <p:cTn id="50" fill="hold">
                      <p:stCondLst>
                        <p:cond delay="indefinite"/>
                      </p:stCondLst>
                      <p:childTnLst>
                        <p:par>
                          <p:cTn id="51" fill="hold">
                            <p:stCondLst>
                              <p:cond delay="0"/>
                            </p:stCondLst>
                            <p:childTnLst>
                              <p:par>
                                <p:cTn id="52" presetID="27" presetClass="entr" presetSubtype="0" fill="hold" grpId="0" nodeType="clickEffect">
                                  <p:stCondLst>
                                    <p:cond delay="0"/>
                                  </p:stCondLst>
                                  <p:iterate type="lt">
                                    <p:tmPct val="50000"/>
                                  </p:iterate>
                                  <p:childTnLst>
                                    <p:set>
                                      <p:cBhvr>
                                        <p:cTn id="53" dur="1" fill="hold">
                                          <p:stCondLst>
                                            <p:cond delay="0"/>
                                          </p:stCondLst>
                                        </p:cTn>
                                        <p:tgtEl>
                                          <p:spTgt spid="22"/>
                                        </p:tgtEl>
                                        <p:attrNameLst>
                                          <p:attrName>style.visibility</p:attrName>
                                        </p:attrNameLst>
                                      </p:cBhvr>
                                      <p:to>
                                        <p:strVal val="visible"/>
                                      </p:to>
                                    </p:set>
                                    <p:anim calcmode="discrete" valueType="clr">
                                      <p:cBhvr override="childStyle">
                                        <p:cTn id="54" dur="80"/>
                                        <p:tgtEl>
                                          <p:spTgt spid="22"/>
                                        </p:tgtEl>
                                        <p:attrNameLst>
                                          <p:attrName>style.color</p:attrName>
                                        </p:attrNameLst>
                                      </p:cBhvr>
                                      <p:tavLst>
                                        <p:tav tm="0">
                                          <p:val>
                                            <p:clrVal>
                                              <a:schemeClr val="accent2"/>
                                            </p:clrVal>
                                          </p:val>
                                        </p:tav>
                                        <p:tav tm="50000">
                                          <p:val>
                                            <p:clrVal>
                                              <a:schemeClr val="hlink"/>
                                            </p:clrVal>
                                          </p:val>
                                        </p:tav>
                                      </p:tavLst>
                                    </p:anim>
                                    <p:anim calcmode="discrete" valueType="clr">
                                      <p:cBhvr>
                                        <p:cTn id="55" dur="80"/>
                                        <p:tgtEl>
                                          <p:spTgt spid="22"/>
                                        </p:tgtEl>
                                        <p:attrNameLst>
                                          <p:attrName>fillcolor</p:attrName>
                                        </p:attrNameLst>
                                      </p:cBhvr>
                                      <p:tavLst>
                                        <p:tav tm="0">
                                          <p:val>
                                            <p:clrVal>
                                              <a:schemeClr val="accent2"/>
                                            </p:clrVal>
                                          </p:val>
                                        </p:tav>
                                        <p:tav tm="50000">
                                          <p:val>
                                            <p:clrVal>
                                              <a:schemeClr val="hlink"/>
                                            </p:clrVal>
                                          </p:val>
                                        </p:tav>
                                      </p:tavLst>
                                    </p:anim>
                                    <p:set>
                                      <p:cBhvr>
                                        <p:cTn id="56" dur="80"/>
                                        <p:tgtEl>
                                          <p:spTgt spid="22"/>
                                        </p:tgtEl>
                                        <p:attrNameLst>
                                          <p:attrName>fill.type</p:attrName>
                                        </p:attrNameLst>
                                      </p:cBhvr>
                                      <p:to>
                                        <p:strVal val="solid"/>
                                      </p:to>
                                    </p:set>
                                  </p:childTnLst>
                                </p:cTn>
                              </p:par>
                            </p:childTnLst>
                          </p:cTn>
                        </p:par>
                      </p:childTnLst>
                    </p:cTn>
                  </p:par>
                  <p:par>
                    <p:cTn id="57" fill="hold">
                      <p:stCondLst>
                        <p:cond delay="indefinite"/>
                      </p:stCondLst>
                      <p:childTnLst>
                        <p:par>
                          <p:cTn id="58" fill="hold">
                            <p:stCondLst>
                              <p:cond delay="0"/>
                            </p:stCondLst>
                            <p:childTnLst>
                              <p:par>
                                <p:cTn id="59" presetID="27" presetClass="entr" presetSubtype="0" fill="hold" grpId="0" nodeType="clickEffect">
                                  <p:stCondLst>
                                    <p:cond delay="0"/>
                                  </p:stCondLst>
                                  <p:iterate type="lt">
                                    <p:tmPct val="50000"/>
                                  </p:iterate>
                                  <p:childTnLst>
                                    <p:set>
                                      <p:cBhvr>
                                        <p:cTn id="60" dur="1" fill="hold">
                                          <p:stCondLst>
                                            <p:cond delay="0"/>
                                          </p:stCondLst>
                                        </p:cTn>
                                        <p:tgtEl>
                                          <p:spTgt spid="26"/>
                                        </p:tgtEl>
                                        <p:attrNameLst>
                                          <p:attrName>style.visibility</p:attrName>
                                        </p:attrNameLst>
                                      </p:cBhvr>
                                      <p:to>
                                        <p:strVal val="visible"/>
                                      </p:to>
                                    </p:set>
                                    <p:anim calcmode="discrete" valueType="clr">
                                      <p:cBhvr override="childStyle">
                                        <p:cTn id="61" dur="80"/>
                                        <p:tgtEl>
                                          <p:spTgt spid="26"/>
                                        </p:tgtEl>
                                        <p:attrNameLst>
                                          <p:attrName>style.color</p:attrName>
                                        </p:attrNameLst>
                                      </p:cBhvr>
                                      <p:tavLst>
                                        <p:tav tm="0">
                                          <p:val>
                                            <p:clrVal>
                                              <a:schemeClr val="accent2"/>
                                            </p:clrVal>
                                          </p:val>
                                        </p:tav>
                                        <p:tav tm="50000">
                                          <p:val>
                                            <p:clrVal>
                                              <a:schemeClr val="hlink"/>
                                            </p:clrVal>
                                          </p:val>
                                        </p:tav>
                                      </p:tavLst>
                                    </p:anim>
                                    <p:anim calcmode="discrete" valueType="clr">
                                      <p:cBhvr>
                                        <p:cTn id="62" dur="80"/>
                                        <p:tgtEl>
                                          <p:spTgt spid="26"/>
                                        </p:tgtEl>
                                        <p:attrNameLst>
                                          <p:attrName>fillcolor</p:attrName>
                                        </p:attrNameLst>
                                      </p:cBhvr>
                                      <p:tavLst>
                                        <p:tav tm="0">
                                          <p:val>
                                            <p:clrVal>
                                              <a:schemeClr val="accent2"/>
                                            </p:clrVal>
                                          </p:val>
                                        </p:tav>
                                        <p:tav tm="50000">
                                          <p:val>
                                            <p:clrVal>
                                              <a:schemeClr val="hlink"/>
                                            </p:clrVal>
                                          </p:val>
                                        </p:tav>
                                      </p:tavLst>
                                    </p:anim>
                                    <p:set>
                                      <p:cBhvr>
                                        <p:cTn id="63" dur="80"/>
                                        <p:tgtEl>
                                          <p:spTgt spid="26"/>
                                        </p:tgtEl>
                                        <p:attrNameLst>
                                          <p:attrName>fill.type</p:attrName>
                                        </p:attrNameLst>
                                      </p:cBhvr>
                                      <p:to>
                                        <p:strVal val="solid"/>
                                      </p:to>
                                    </p:set>
                                  </p:childTnLst>
                                </p:cTn>
                              </p:par>
                            </p:childTnLst>
                          </p:cTn>
                        </p:par>
                      </p:childTnLst>
                    </p:cTn>
                  </p:par>
                  <p:par>
                    <p:cTn id="64" fill="hold">
                      <p:stCondLst>
                        <p:cond delay="indefinite"/>
                      </p:stCondLst>
                      <p:childTnLst>
                        <p:par>
                          <p:cTn id="65" fill="hold">
                            <p:stCondLst>
                              <p:cond delay="0"/>
                            </p:stCondLst>
                            <p:childTnLst>
                              <p:par>
                                <p:cTn id="66" presetID="27" presetClass="entr" presetSubtype="0" fill="hold" grpId="0" nodeType="clickEffect">
                                  <p:stCondLst>
                                    <p:cond delay="0"/>
                                  </p:stCondLst>
                                  <p:iterate type="lt">
                                    <p:tmPct val="50000"/>
                                  </p:iterate>
                                  <p:childTnLst>
                                    <p:set>
                                      <p:cBhvr>
                                        <p:cTn id="67" dur="1" fill="hold">
                                          <p:stCondLst>
                                            <p:cond delay="0"/>
                                          </p:stCondLst>
                                        </p:cTn>
                                        <p:tgtEl>
                                          <p:spTgt spid="27"/>
                                        </p:tgtEl>
                                        <p:attrNameLst>
                                          <p:attrName>style.visibility</p:attrName>
                                        </p:attrNameLst>
                                      </p:cBhvr>
                                      <p:to>
                                        <p:strVal val="visible"/>
                                      </p:to>
                                    </p:set>
                                    <p:anim calcmode="discrete" valueType="clr">
                                      <p:cBhvr override="childStyle">
                                        <p:cTn id="68" dur="80"/>
                                        <p:tgtEl>
                                          <p:spTgt spid="27"/>
                                        </p:tgtEl>
                                        <p:attrNameLst>
                                          <p:attrName>style.color</p:attrName>
                                        </p:attrNameLst>
                                      </p:cBhvr>
                                      <p:tavLst>
                                        <p:tav tm="0">
                                          <p:val>
                                            <p:clrVal>
                                              <a:schemeClr val="accent2"/>
                                            </p:clrVal>
                                          </p:val>
                                        </p:tav>
                                        <p:tav tm="50000">
                                          <p:val>
                                            <p:clrVal>
                                              <a:schemeClr val="hlink"/>
                                            </p:clrVal>
                                          </p:val>
                                        </p:tav>
                                      </p:tavLst>
                                    </p:anim>
                                    <p:anim calcmode="discrete" valueType="clr">
                                      <p:cBhvr>
                                        <p:cTn id="69" dur="80"/>
                                        <p:tgtEl>
                                          <p:spTgt spid="27"/>
                                        </p:tgtEl>
                                        <p:attrNameLst>
                                          <p:attrName>fillcolor</p:attrName>
                                        </p:attrNameLst>
                                      </p:cBhvr>
                                      <p:tavLst>
                                        <p:tav tm="0">
                                          <p:val>
                                            <p:clrVal>
                                              <a:schemeClr val="accent2"/>
                                            </p:clrVal>
                                          </p:val>
                                        </p:tav>
                                        <p:tav tm="50000">
                                          <p:val>
                                            <p:clrVal>
                                              <a:schemeClr val="hlink"/>
                                            </p:clrVal>
                                          </p:val>
                                        </p:tav>
                                      </p:tavLst>
                                    </p:anim>
                                    <p:set>
                                      <p:cBhvr>
                                        <p:cTn id="70" dur="80"/>
                                        <p:tgtEl>
                                          <p:spTgt spid="27"/>
                                        </p:tgtEl>
                                        <p:attrNameLst>
                                          <p:attrName>fill.type</p:attrName>
                                        </p:attrNameLst>
                                      </p:cBhvr>
                                      <p:to>
                                        <p:strVal val="solid"/>
                                      </p:to>
                                    </p:set>
                                  </p:childTnLst>
                                </p:cTn>
                              </p:par>
                            </p:childTnLst>
                          </p:cTn>
                        </p:par>
                      </p:childTnLst>
                    </p:cTn>
                  </p:par>
                  <p:par>
                    <p:cTn id="71" fill="hold">
                      <p:stCondLst>
                        <p:cond delay="indefinite"/>
                      </p:stCondLst>
                      <p:childTnLst>
                        <p:par>
                          <p:cTn id="72" fill="hold">
                            <p:stCondLst>
                              <p:cond delay="0"/>
                            </p:stCondLst>
                            <p:childTnLst>
                              <p:par>
                                <p:cTn id="73" presetID="27" presetClass="entr" presetSubtype="0" fill="hold" grpId="0" nodeType="clickEffect">
                                  <p:stCondLst>
                                    <p:cond delay="0"/>
                                  </p:stCondLst>
                                  <p:iterate type="lt">
                                    <p:tmPct val="50000"/>
                                  </p:iterate>
                                  <p:childTnLst>
                                    <p:set>
                                      <p:cBhvr>
                                        <p:cTn id="74" dur="1" fill="hold">
                                          <p:stCondLst>
                                            <p:cond delay="0"/>
                                          </p:stCondLst>
                                        </p:cTn>
                                        <p:tgtEl>
                                          <p:spTgt spid="28"/>
                                        </p:tgtEl>
                                        <p:attrNameLst>
                                          <p:attrName>style.visibility</p:attrName>
                                        </p:attrNameLst>
                                      </p:cBhvr>
                                      <p:to>
                                        <p:strVal val="visible"/>
                                      </p:to>
                                    </p:set>
                                    <p:anim calcmode="discrete" valueType="clr">
                                      <p:cBhvr override="childStyle">
                                        <p:cTn id="75" dur="80"/>
                                        <p:tgtEl>
                                          <p:spTgt spid="28"/>
                                        </p:tgtEl>
                                        <p:attrNameLst>
                                          <p:attrName>style.color</p:attrName>
                                        </p:attrNameLst>
                                      </p:cBhvr>
                                      <p:tavLst>
                                        <p:tav tm="0">
                                          <p:val>
                                            <p:clrVal>
                                              <a:schemeClr val="accent2"/>
                                            </p:clrVal>
                                          </p:val>
                                        </p:tav>
                                        <p:tav tm="50000">
                                          <p:val>
                                            <p:clrVal>
                                              <a:schemeClr val="hlink"/>
                                            </p:clrVal>
                                          </p:val>
                                        </p:tav>
                                      </p:tavLst>
                                    </p:anim>
                                    <p:anim calcmode="discrete" valueType="clr">
                                      <p:cBhvr>
                                        <p:cTn id="76" dur="80"/>
                                        <p:tgtEl>
                                          <p:spTgt spid="28"/>
                                        </p:tgtEl>
                                        <p:attrNameLst>
                                          <p:attrName>fillcolor</p:attrName>
                                        </p:attrNameLst>
                                      </p:cBhvr>
                                      <p:tavLst>
                                        <p:tav tm="0">
                                          <p:val>
                                            <p:clrVal>
                                              <a:schemeClr val="accent2"/>
                                            </p:clrVal>
                                          </p:val>
                                        </p:tav>
                                        <p:tav tm="50000">
                                          <p:val>
                                            <p:clrVal>
                                              <a:schemeClr val="hlink"/>
                                            </p:clrVal>
                                          </p:val>
                                        </p:tav>
                                      </p:tavLst>
                                    </p:anim>
                                    <p:set>
                                      <p:cBhvr>
                                        <p:cTn id="77" dur="80"/>
                                        <p:tgtEl>
                                          <p:spTgt spid="2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p:bldP spid="20" grpId="0"/>
      <p:bldP spid="22" grpId="0"/>
      <p:bldP spid="23" grpId="0"/>
      <p:bldP spid="24" grpId="0"/>
      <p:bldP spid="25" grpId="0"/>
      <p:bldP spid="26" grpId="0"/>
      <p:bldP spid="27" grpId="0"/>
      <p:bldP spid="2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a:spLocks noChangeArrowheads="1"/>
          </p:cNvSpPr>
          <p:nvPr/>
        </p:nvSpPr>
        <p:spPr bwMode="auto">
          <a:xfrm>
            <a:off x="0" y="357166"/>
            <a:ext cx="91440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450975"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450975"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450975"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450975" eaLnBrk="0" fontAlgn="base" hangingPunct="0">
              <a:spcBef>
                <a:spcPct val="0"/>
              </a:spcBef>
              <a:spcAft>
                <a:spcPct val="0"/>
              </a:spcAft>
              <a:defRPr sz="2900">
                <a:solidFill>
                  <a:schemeClr val="tx1"/>
                </a:solidFill>
                <a:latin typeface="Calibri" panose="020F0502020204030204" pitchFamily="34" charset="0"/>
              </a:defRPr>
            </a:lvl9pPr>
          </a:lstStyle>
          <a:p>
            <a:pPr algn="ctr" eaLnBrk="1" hangingPunct="1"/>
            <a:r>
              <a:rPr lang="en-US" altLang="en-US" sz="2800" b="1" dirty="0" err="1">
                <a:solidFill>
                  <a:srgbClr val="0000FF"/>
                </a:solidFill>
                <a:latin typeface="Times New Roman" panose="02020603050405020304" pitchFamily="18" charset="0"/>
                <a:cs typeface="Times New Roman" panose="02020603050405020304" pitchFamily="18" charset="0"/>
              </a:rPr>
              <a:t>Toán</a:t>
            </a:r>
            <a:endParaRPr lang="en-US" altLang="en-US" sz="2800" b="1" dirty="0">
              <a:solidFill>
                <a:srgbClr val="0000FF"/>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0" y="714356"/>
            <a:ext cx="9144000" cy="523220"/>
          </a:xfrm>
          <a:prstGeom prst="rect">
            <a:avLst/>
          </a:prstGeom>
          <a:noFill/>
        </p:spPr>
        <p:txBody>
          <a:bodyPr wrap="square" rtlCol="0">
            <a:spAutoFit/>
          </a:bodyPr>
          <a:lstStyle/>
          <a:p>
            <a:pPr algn="ctr"/>
            <a:r>
              <a:rPr lang="vi-VN" sz="2800" b="1" dirty="0">
                <a:solidFill>
                  <a:srgbClr val="FF0000"/>
                </a:solidFill>
                <a:latin typeface="Times New Roman" pitchFamily="18" charset="0"/>
                <a:cs typeface="Times New Roman" pitchFamily="18" charset="0"/>
              </a:rPr>
              <a:t>Hình chữ nhật , hình vuông(T3)</a:t>
            </a:r>
          </a:p>
        </p:txBody>
      </p:sp>
      <p:sp>
        <p:nvSpPr>
          <p:cNvPr id="7" name="TextBox 6"/>
          <p:cNvSpPr txBox="1"/>
          <p:nvPr/>
        </p:nvSpPr>
        <p:spPr>
          <a:xfrm>
            <a:off x="0" y="1142984"/>
            <a:ext cx="9144000" cy="1200329"/>
          </a:xfrm>
          <a:prstGeom prst="rect">
            <a:avLst/>
          </a:prstGeom>
          <a:noFill/>
        </p:spPr>
        <p:txBody>
          <a:bodyPr wrap="square" rtlCol="0">
            <a:spAutoFit/>
          </a:bodyPr>
          <a:lstStyle/>
          <a:p>
            <a:pPr lvl="0"/>
            <a:r>
              <a:rPr lang="vi-VN" sz="2400" b="1" kern="0" dirty="0">
                <a:solidFill>
                  <a:srgbClr val="0000FF"/>
                </a:solidFill>
                <a:latin typeface="Times New Roman" pitchFamily="18" charset="0"/>
                <a:ea typeface="Arial"/>
                <a:cs typeface="Times New Roman" pitchFamily="18" charset="0"/>
                <a:sym typeface="Arial"/>
              </a:rPr>
              <a:t>  2. Một con đường thẳng nối từ địa điểm A đến địa điểm B. Do đoạn đường CD bị hỏng nên người ta phải làm một đường tránh CMND có kích thước như hình vẽ. Biết CDNM là hình chữ nhật.</a:t>
            </a:r>
          </a:p>
        </p:txBody>
      </p:sp>
      <p:pic>
        <p:nvPicPr>
          <p:cNvPr id="8" name="Picture 7">
            <a:extLst>
              <a:ext uri="{FF2B5EF4-FFF2-40B4-BE49-F238E27FC236}">
                <a16:creationId xmlns:a16="http://schemas.microsoft.com/office/drawing/2014/main" id="{99C6560B-3236-4ACF-B5F3-F449C16401CE}"/>
              </a:ext>
            </a:extLst>
          </p:cNvPr>
          <p:cNvPicPr>
            <a:picLocks noChangeAspect="1"/>
          </p:cNvPicPr>
          <p:nvPr/>
        </p:nvPicPr>
        <p:blipFill>
          <a:blip r:embed="rId2">
            <a:extLst>
              <a:ext uri="{BEBA8EAE-BF5A-486C-A8C5-ECC9F3942E4B}">
                <a14:imgProps xmlns:a14="http://schemas.microsoft.com/office/drawing/2010/main">
                  <a14:imgLayer r:embed="rId3">
                    <a14:imgEffect>
                      <a14:saturation sat="300000"/>
                    </a14:imgEffect>
                  </a14:imgLayer>
                </a14:imgProps>
              </a:ext>
            </a:extLst>
          </a:blip>
          <a:stretch>
            <a:fillRect/>
          </a:stretch>
        </p:blipFill>
        <p:spPr>
          <a:xfrm>
            <a:off x="224601" y="2357430"/>
            <a:ext cx="5896075" cy="1722755"/>
          </a:xfrm>
          <a:prstGeom prst="rect">
            <a:avLst/>
          </a:prstGeom>
        </p:spPr>
      </p:pic>
      <p:cxnSp>
        <p:nvCxnSpPr>
          <p:cNvPr id="9" name="Straight Connector 8">
            <a:extLst>
              <a:ext uri="{FF2B5EF4-FFF2-40B4-BE49-F238E27FC236}">
                <a16:creationId xmlns:a16="http://schemas.microsoft.com/office/drawing/2014/main" id="{CBA4101B-2441-45BF-A818-8AAB8D61EDB0}"/>
              </a:ext>
            </a:extLst>
          </p:cNvPr>
          <p:cNvCxnSpPr/>
          <p:nvPr/>
        </p:nvCxnSpPr>
        <p:spPr>
          <a:xfrm>
            <a:off x="2220804" y="2606985"/>
            <a:ext cx="0" cy="11430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EEBF7BD-56F9-4C59-BEB7-28B1A68A97A6}"/>
              </a:ext>
            </a:extLst>
          </p:cNvPr>
          <p:cNvCxnSpPr>
            <a:cxnSpLocks/>
          </p:cNvCxnSpPr>
          <p:nvPr/>
        </p:nvCxnSpPr>
        <p:spPr>
          <a:xfrm>
            <a:off x="2214546" y="3714752"/>
            <a:ext cx="1760219"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3EC91D1-C8BB-42F7-9288-AA6AC24460A7}"/>
              </a:ext>
            </a:extLst>
          </p:cNvPr>
          <p:cNvCxnSpPr>
            <a:cxnSpLocks/>
          </p:cNvCxnSpPr>
          <p:nvPr/>
        </p:nvCxnSpPr>
        <p:spPr>
          <a:xfrm>
            <a:off x="3981023" y="2606985"/>
            <a:ext cx="0" cy="11430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1FDD6011-3214-4EF6-B6A0-F247D0E8ACD2}"/>
              </a:ext>
            </a:extLst>
          </p:cNvPr>
          <p:cNvSpPr txBox="1"/>
          <p:nvPr/>
        </p:nvSpPr>
        <p:spPr>
          <a:xfrm>
            <a:off x="0" y="4180344"/>
            <a:ext cx="6100679" cy="2677656"/>
          </a:xfrm>
          <a:prstGeom prst="rect">
            <a:avLst/>
          </a:prstGeom>
          <a:noFill/>
        </p:spPr>
        <p:txBody>
          <a:bodyPr wrap="square" rtlCol="0">
            <a:spAutoFit/>
          </a:bodyPr>
          <a:lstStyle/>
          <a:p>
            <a:r>
              <a:rPr lang="vi-VN" sz="2400" b="1" dirty="0">
                <a:solidFill>
                  <a:srgbClr val="002060"/>
                </a:solidFill>
                <a:latin typeface="Times New Roman" pitchFamily="18" charset="0"/>
                <a:cs typeface="Times New Roman" pitchFamily="18" charset="0"/>
              </a:rPr>
              <a:t>a. Số?</a:t>
            </a:r>
          </a:p>
          <a:p>
            <a:r>
              <a:rPr lang="vi-VN" sz="2400" b="1" dirty="0">
                <a:solidFill>
                  <a:srgbClr val="002060"/>
                </a:solidFill>
                <a:latin typeface="Times New Roman" pitchFamily="18" charset="0"/>
                <a:cs typeface="Times New Roman" pitchFamily="18" charset="0"/>
              </a:rPr>
              <a:t>     Độ dài đoạn đường CD là ? km</a:t>
            </a:r>
          </a:p>
          <a:p>
            <a:r>
              <a:rPr lang="vi-VN" sz="2400" b="1" dirty="0">
                <a:solidFill>
                  <a:srgbClr val="002060"/>
                </a:solidFill>
                <a:latin typeface="Times New Roman" pitchFamily="18" charset="0"/>
                <a:cs typeface="Times New Roman" pitchFamily="18" charset="0"/>
              </a:rPr>
              <a:t>b. Chọn câu trả lời đúng</a:t>
            </a:r>
          </a:p>
          <a:p>
            <a:r>
              <a:rPr lang="vi-VN" sz="2400" b="1" dirty="0">
                <a:solidFill>
                  <a:srgbClr val="002060"/>
                </a:solidFill>
                <a:latin typeface="Times New Roman" pitchFamily="18" charset="0"/>
                <a:cs typeface="Times New Roman" pitchFamily="18" charset="0"/>
              </a:rPr>
              <a:t>     Đi từ địa điểm A đến địa điểm B theo đường tránh dài hơn đi theo đường thẳng bao nhiêu ki-lô-mét?</a:t>
            </a:r>
          </a:p>
          <a:p>
            <a:r>
              <a:rPr lang="vi-VN" sz="2400" b="1" dirty="0">
                <a:solidFill>
                  <a:srgbClr val="002060"/>
                </a:solidFill>
                <a:latin typeface="Times New Roman" pitchFamily="18" charset="0"/>
                <a:cs typeface="Times New Roman" pitchFamily="18" charset="0"/>
              </a:rPr>
              <a:t>A. 1 km</a:t>
            </a:r>
            <a:r>
              <a:rPr lang="en-US" sz="2400" b="1" dirty="0">
                <a:solidFill>
                  <a:srgbClr val="002060"/>
                </a:solidFill>
                <a:latin typeface="Times New Roman" pitchFamily="18" charset="0"/>
                <a:cs typeface="Times New Roman" pitchFamily="18" charset="0"/>
              </a:rPr>
              <a:t>                      </a:t>
            </a:r>
            <a:r>
              <a:rPr lang="vi-VN" sz="2400" b="1" dirty="0">
                <a:solidFill>
                  <a:srgbClr val="002060"/>
                </a:solidFill>
                <a:latin typeface="Times New Roman" pitchFamily="18" charset="0"/>
                <a:cs typeface="Times New Roman" pitchFamily="18" charset="0"/>
              </a:rPr>
              <a:t>B. 3 k</a:t>
            </a:r>
            <a:r>
              <a:rPr lang="en-US" sz="2400" b="1" dirty="0">
                <a:solidFill>
                  <a:srgbClr val="002060"/>
                </a:solidFill>
                <a:latin typeface="Times New Roman" pitchFamily="18" charset="0"/>
                <a:cs typeface="Times New Roman" pitchFamily="18" charset="0"/>
              </a:rPr>
              <a:t>m            </a:t>
            </a:r>
            <a:r>
              <a:rPr lang="vi-VN" sz="2400" b="1" dirty="0">
                <a:solidFill>
                  <a:srgbClr val="002060"/>
                </a:solidFill>
                <a:latin typeface="Times New Roman" pitchFamily="18" charset="0"/>
                <a:cs typeface="Times New Roman" pitchFamily="18" charset="0"/>
              </a:rPr>
              <a:t>C.  2 km</a:t>
            </a:r>
            <a:endParaRPr lang="en-US" sz="2400" b="1" dirty="0">
              <a:solidFill>
                <a:srgbClr val="002060"/>
              </a:solidFill>
              <a:latin typeface="Times New Roman" pitchFamily="18" charset="0"/>
              <a:cs typeface="Times New Roman" pitchFamily="18" charset="0"/>
            </a:endParaRPr>
          </a:p>
        </p:txBody>
      </p:sp>
      <p:sp>
        <p:nvSpPr>
          <p:cNvPr id="16" name="TextBox 15"/>
          <p:cNvSpPr txBox="1"/>
          <p:nvPr/>
        </p:nvSpPr>
        <p:spPr>
          <a:xfrm>
            <a:off x="5143504" y="2928934"/>
            <a:ext cx="4000496" cy="830997"/>
          </a:xfrm>
          <a:prstGeom prst="rect">
            <a:avLst/>
          </a:prstGeom>
          <a:noFill/>
        </p:spPr>
        <p:txBody>
          <a:bodyPr wrap="square" rtlCol="0">
            <a:spAutoFit/>
          </a:bodyPr>
          <a:lstStyle/>
          <a:p>
            <a:pPr lvl="0"/>
            <a:r>
              <a:rPr lang="en-US" sz="2400" dirty="0">
                <a:solidFill>
                  <a:srgbClr val="008000"/>
                </a:solidFill>
                <a:latin typeface="Times New Roman" pitchFamily="18" charset="0"/>
                <a:cs typeface="Times New Roman" pitchFamily="18" charset="0"/>
              </a:rPr>
              <a:t>* </a:t>
            </a:r>
            <a:r>
              <a:rPr lang="en-US" sz="2400" b="1" dirty="0">
                <a:solidFill>
                  <a:srgbClr val="008000"/>
                </a:solidFill>
                <a:latin typeface="Times New Roman" pitchFamily="18" charset="0"/>
                <a:cs typeface="Times New Roman" pitchFamily="18" charset="0"/>
              </a:rPr>
              <a:t>a. </a:t>
            </a:r>
            <a:r>
              <a:rPr lang="en-US" sz="2400" b="1" dirty="0" err="1">
                <a:solidFill>
                  <a:srgbClr val="008000"/>
                </a:solidFill>
                <a:latin typeface="Times New Roman" pitchFamily="18" charset="0"/>
                <a:cs typeface="Times New Roman" pitchFamily="18" charset="0"/>
              </a:rPr>
              <a:t>Vì</a:t>
            </a:r>
            <a:r>
              <a:rPr lang="en-US" sz="2400" b="1" dirty="0">
                <a:solidFill>
                  <a:srgbClr val="008000"/>
                </a:solidFill>
                <a:latin typeface="Times New Roman" pitchFamily="18" charset="0"/>
                <a:cs typeface="Times New Roman" pitchFamily="18" charset="0"/>
              </a:rPr>
              <a:t> CDNM </a:t>
            </a:r>
            <a:r>
              <a:rPr lang="en-US" sz="2400" b="1" dirty="0" err="1">
                <a:solidFill>
                  <a:srgbClr val="008000"/>
                </a:solidFill>
                <a:latin typeface="Times New Roman" pitchFamily="18" charset="0"/>
                <a:cs typeface="Times New Roman" pitchFamily="18" charset="0"/>
              </a:rPr>
              <a:t>là</a:t>
            </a:r>
            <a:r>
              <a:rPr lang="en-US" sz="2400" b="1" dirty="0">
                <a:solidFill>
                  <a:srgbClr val="008000"/>
                </a:solidFill>
                <a:latin typeface="Times New Roman" pitchFamily="18" charset="0"/>
                <a:cs typeface="Times New Roman" pitchFamily="18" charset="0"/>
              </a:rPr>
              <a:t> </a:t>
            </a:r>
            <a:r>
              <a:rPr lang="en-US" sz="2400" b="1" dirty="0" err="1">
                <a:solidFill>
                  <a:srgbClr val="008000"/>
                </a:solidFill>
                <a:latin typeface="Times New Roman" pitchFamily="18" charset="0"/>
                <a:cs typeface="Times New Roman" pitchFamily="18" charset="0"/>
              </a:rPr>
              <a:t>hình</a:t>
            </a:r>
            <a:r>
              <a:rPr lang="en-US" sz="2400" b="1" dirty="0">
                <a:solidFill>
                  <a:srgbClr val="008000"/>
                </a:solidFill>
                <a:latin typeface="Times New Roman" pitchFamily="18" charset="0"/>
                <a:cs typeface="Times New Roman" pitchFamily="18" charset="0"/>
              </a:rPr>
              <a:t> </a:t>
            </a:r>
            <a:r>
              <a:rPr lang="en-US" sz="2400" b="1" dirty="0" err="1">
                <a:solidFill>
                  <a:srgbClr val="008000"/>
                </a:solidFill>
                <a:latin typeface="Times New Roman" pitchFamily="18" charset="0"/>
                <a:cs typeface="Times New Roman" pitchFamily="18" charset="0"/>
              </a:rPr>
              <a:t>chữ</a:t>
            </a:r>
            <a:r>
              <a:rPr lang="en-US" sz="2400" b="1" dirty="0">
                <a:solidFill>
                  <a:srgbClr val="008000"/>
                </a:solidFill>
                <a:latin typeface="Times New Roman" pitchFamily="18" charset="0"/>
                <a:cs typeface="Times New Roman" pitchFamily="18" charset="0"/>
              </a:rPr>
              <a:t> </a:t>
            </a:r>
            <a:r>
              <a:rPr lang="en-US" sz="2400" b="1" dirty="0" err="1">
                <a:solidFill>
                  <a:srgbClr val="008000"/>
                </a:solidFill>
                <a:latin typeface="Times New Roman" pitchFamily="18" charset="0"/>
                <a:cs typeface="Times New Roman" pitchFamily="18" charset="0"/>
              </a:rPr>
              <a:t>nhật</a:t>
            </a:r>
            <a:r>
              <a:rPr lang="en-US" sz="2400" b="1" dirty="0">
                <a:solidFill>
                  <a:srgbClr val="008000"/>
                </a:solidFill>
                <a:latin typeface="Times New Roman" pitchFamily="18" charset="0"/>
                <a:cs typeface="Times New Roman" pitchFamily="18" charset="0"/>
              </a:rPr>
              <a:t> </a:t>
            </a:r>
            <a:r>
              <a:rPr lang="en-US" sz="2400" b="1" dirty="0" err="1">
                <a:solidFill>
                  <a:srgbClr val="008000"/>
                </a:solidFill>
                <a:latin typeface="Times New Roman" pitchFamily="18" charset="0"/>
                <a:cs typeface="Times New Roman" pitchFamily="18" charset="0"/>
              </a:rPr>
              <a:t>nên</a:t>
            </a:r>
            <a:r>
              <a:rPr lang="en-US" sz="2400" b="1" dirty="0">
                <a:solidFill>
                  <a:srgbClr val="008000"/>
                </a:solidFill>
                <a:latin typeface="Times New Roman" pitchFamily="18" charset="0"/>
                <a:cs typeface="Times New Roman" pitchFamily="18" charset="0"/>
              </a:rPr>
              <a:t> CD = MN = 2 km</a:t>
            </a:r>
            <a:endParaRPr lang="en-US" sz="2400" b="1" kern="0" dirty="0">
              <a:solidFill>
                <a:srgbClr val="008000"/>
              </a:solidFill>
              <a:latin typeface="Times New Roman" pitchFamily="18" charset="0"/>
              <a:ea typeface="Arial"/>
              <a:cs typeface="Times New Roman" pitchFamily="18" charset="0"/>
              <a:sym typeface="Arial"/>
            </a:endParaRPr>
          </a:p>
        </p:txBody>
      </p:sp>
      <p:sp>
        <p:nvSpPr>
          <p:cNvPr id="17" name="TextBox 16"/>
          <p:cNvSpPr txBox="1"/>
          <p:nvPr/>
        </p:nvSpPr>
        <p:spPr>
          <a:xfrm>
            <a:off x="5143504" y="3786190"/>
            <a:ext cx="4000496" cy="1569660"/>
          </a:xfrm>
          <a:prstGeom prst="rect">
            <a:avLst/>
          </a:prstGeom>
          <a:noFill/>
        </p:spPr>
        <p:txBody>
          <a:bodyPr wrap="square" rtlCol="0">
            <a:spAutoFit/>
          </a:bodyPr>
          <a:lstStyle/>
          <a:p>
            <a:pPr lvl="0"/>
            <a:r>
              <a:rPr lang="en-US" sz="2400" dirty="0">
                <a:solidFill>
                  <a:srgbClr val="008000"/>
                </a:solidFill>
                <a:latin typeface="Times New Roman" pitchFamily="18" charset="0"/>
                <a:cs typeface="Times New Roman" pitchFamily="18" charset="0"/>
              </a:rPr>
              <a:t>* </a:t>
            </a:r>
            <a:r>
              <a:rPr lang="en-US" sz="2400" b="1" dirty="0">
                <a:solidFill>
                  <a:srgbClr val="008000"/>
                </a:solidFill>
                <a:latin typeface="Times New Roman" pitchFamily="18" charset="0"/>
                <a:cs typeface="Times New Roman" pitchFamily="18" charset="0"/>
              </a:rPr>
              <a:t>b. </a:t>
            </a:r>
            <a:r>
              <a:rPr lang="vi-VN" sz="2400" b="1" dirty="0">
                <a:solidFill>
                  <a:srgbClr val="008000"/>
                </a:solidFill>
                <a:latin typeface="Times New Roman" pitchFamily="18" charset="0"/>
                <a:cs typeface="Times New Roman" pitchFamily="18" charset="0"/>
              </a:rPr>
              <a:t>Đi từ địa điểm A đến địa điểm B theo đường tránh </a:t>
            </a:r>
            <a:r>
              <a:rPr lang="en-US" sz="2400" b="1" dirty="0" err="1">
                <a:solidFill>
                  <a:srgbClr val="008000"/>
                </a:solidFill>
                <a:latin typeface="Times New Roman" pitchFamily="18" charset="0"/>
                <a:cs typeface="Times New Roman" pitchFamily="18" charset="0"/>
              </a:rPr>
              <a:t>chính</a:t>
            </a:r>
            <a:r>
              <a:rPr lang="en-US" sz="2400" b="1" dirty="0">
                <a:solidFill>
                  <a:srgbClr val="008000"/>
                </a:solidFill>
                <a:latin typeface="Times New Roman" pitchFamily="18" charset="0"/>
                <a:cs typeface="Times New Roman" pitchFamily="18" charset="0"/>
              </a:rPr>
              <a:t> </a:t>
            </a:r>
            <a:r>
              <a:rPr lang="en-US" sz="2400" b="1" dirty="0" err="1">
                <a:solidFill>
                  <a:srgbClr val="008000"/>
                </a:solidFill>
                <a:latin typeface="Times New Roman" pitchFamily="18" charset="0"/>
                <a:cs typeface="Times New Roman" pitchFamily="18" charset="0"/>
              </a:rPr>
              <a:t>là</a:t>
            </a:r>
            <a:r>
              <a:rPr lang="en-US" sz="2400" b="1" dirty="0">
                <a:solidFill>
                  <a:srgbClr val="008000"/>
                </a:solidFill>
                <a:latin typeface="Times New Roman" pitchFamily="18" charset="0"/>
                <a:cs typeface="Times New Roman" pitchFamily="18" charset="0"/>
              </a:rPr>
              <a:t> </a:t>
            </a:r>
            <a:r>
              <a:rPr lang="en-US" sz="2400" b="1" dirty="0" err="1">
                <a:solidFill>
                  <a:srgbClr val="008000"/>
                </a:solidFill>
                <a:latin typeface="Times New Roman" pitchFamily="18" charset="0"/>
                <a:cs typeface="Times New Roman" pitchFamily="18" charset="0"/>
              </a:rPr>
              <a:t>đi</a:t>
            </a:r>
            <a:r>
              <a:rPr lang="en-US" sz="2400" b="1" dirty="0">
                <a:solidFill>
                  <a:srgbClr val="008000"/>
                </a:solidFill>
                <a:latin typeface="Times New Roman" pitchFamily="18" charset="0"/>
                <a:cs typeface="Times New Roman" pitchFamily="18" charset="0"/>
              </a:rPr>
              <a:t> </a:t>
            </a:r>
            <a:r>
              <a:rPr lang="en-US" sz="2400" b="1" dirty="0" err="1">
                <a:solidFill>
                  <a:srgbClr val="008000"/>
                </a:solidFill>
                <a:latin typeface="Times New Roman" pitchFamily="18" charset="0"/>
                <a:cs typeface="Times New Roman" pitchFamily="18" charset="0"/>
              </a:rPr>
              <a:t>theo</a:t>
            </a:r>
            <a:r>
              <a:rPr lang="en-US" sz="2400" b="1" dirty="0">
                <a:solidFill>
                  <a:srgbClr val="008000"/>
                </a:solidFill>
                <a:latin typeface="Times New Roman" pitchFamily="18" charset="0"/>
                <a:cs typeface="Times New Roman" pitchFamily="18" charset="0"/>
              </a:rPr>
              <a:t> </a:t>
            </a:r>
            <a:r>
              <a:rPr lang="nl-NL" sz="2400" b="1" dirty="0">
                <a:solidFill>
                  <a:srgbClr val="008000"/>
                </a:solidFill>
                <a:latin typeface="Times New Roman" pitchFamily="18" charset="0"/>
                <a:cs typeface="Times New Roman" pitchFamily="18" charset="0"/>
              </a:rPr>
              <a:t>đ</a:t>
            </a:r>
            <a:r>
              <a:rPr lang="nl-NL" sz="2400" b="1" dirty="0">
                <a:solidFill>
                  <a:srgbClr val="008000"/>
                </a:solidFill>
                <a:latin typeface="Times New Roman" pitchFamily="18" charset="0"/>
                <a:ea typeface="Times New Roman" panose="02020603050405020304" pitchFamily="18" charset="0"/>
                <a:cs typeface="Times New Roman" pitchFamily="18" charset="0"/>
              </a:rPr>
              <a:t>ường gấp khúc CMND.</a:t>
            </a:r>
            <a:endParaRPr lang="en-US" sz="2400" b="1" kern="0" dirty="0">
              <a:solidFill>
                <a:srgbClr val="008000"/>
              </a:solidFill>
              <a:latin typeface="Times New Roman" pitchFamily="18" charset="0"/>
              <a:ea typeface="Arial"/>
              <a:cs typeface="Times New Roman" pitchFamily="18" charset="0"/>
              <a:sym typeface="Arial"/>
            </a:endParaRPr>
          </a:p>
        </p:txBody>
      </p:sp>
      <p:sp>
        <p:nvSpPr>
          <p:cNvPr id="18" name="TextBox 17"/>
          <p:cNvSpPr txBox="1"/>
          <p:nvPr/>
        </p:nvSpPr>
        <p:spPr>
          <a:xfrm>
            <a:off x="6072198" y="5357826"/>
            <a:ext cx="3071802" cy="1200329"/>
          </a:xfrm>
          <a:prstGeom prst="rect">
            <a:avLst/>
          </a:prstGeom>
          <a:noFill/>
        </p:spPr>
        <p:txBody>
          <a:bodyPr wrap="square" rtlCol="0">
            <a:spAutoFit/>
          </a:bodyPr>
          <a:lstStyle/>
          <a:p>
            <a:pPr lvl="0"/>
            <a:r>
              <a:rPr lang="en-US" sz="2400" dirty="0">
                <a:solidFill>
                  <a:srgbClr val="CC0066"/>
                </a:solidFill>
                <a:latin typeface="Times New Roman" pitchFamily="18" charset="0"/>
                <a:cs typeface="Times New Roman" pitchFamily="18" charset="0"/>
              </a:rPr>
              <a:t>* </a:t>
            </a:r>
            <a:r>
              <a:rPr lang="nl-NL" sz="2400" b="1" dirty="0">
                <a:solidFill>
                  <a:srgbClr val="CC0066"/>
                </a:solidFill>
                <a:latin typeface="Times New Roman" pitchFamily="18" charset="0"/>
                <a:ea typeface="Times New Roman" panose="02020603050405020304" pitchFamily="18" charset="0"/>
                <a:cs typeface="Times New Roman" pitchFamily="18" charset="0"/>
              </a:rPr>
              <a:t>Độ dài đường gấp khúc CMND là:</a:t>
            </a:r>
          </a:p>
          <a:p>
            <a:pPr lvl="0"/>
            <a:r>
              <a:rPr lang="nl-NL" sz="2400" b="1" dirty="0">
                <a:solidFill>
                  <a:srgbClr val="CC0066"/>
                </a:solidFill>
                <a:latin typeface="Times New Roman" pitchFamily="18" charset="0"/>
                <a:ea typeface="Times New Roman" panose="02020603050405020304" pitchFamily="18" charset="0"/>
                <a:cs typeface="Times New Roman" pitchFamily="18" charset="0"/>
              </a:rPr>
              <a:t>     </a:t>
            </a:r>
            <a:r>
              <a:rPr lang="nl-NL" sz="2400" b="1" kern="0" dirty="0">
                <a:solidFill>
                  <a:srgbClr val="CC0066"/>
                </a:solidFill>
                <a:latin typeface="Times New Roman" pitchFamily="18" charset="0"/>
                <a:ea typeface="Arial"/>
                <a:cs typeface="Times New Roman" pitchFamily="18" charset="0"/>
                <a:sym typeface="Arial"/>
              </a:rPr>
              <a:t>1 + 2 + 1 = 4 km</a:t>
            </a:r>
            <a:endParaRPr lang="en-US" sz="2400" b="1" kern="0" dirty="0">
              <a:solidFill>
                <a:srgbClr val="CC0066"/>
              </a:solidFill>
              <a:latin typeface="Times New Roman" pitchFamily="18" charset="0"/>
              <a:ea typeface="Arial"/>
              <a:cs typeface="Times New Roman" pitchFamily="18" charset="0"/>
              <a:sym typeface="Arial"/>
            </a:endParaRPr>
          </a:p>
        </p:txBody>
      </p:sp>
      <p:sp>
        <p:nvSpPr>
          <p:cNvPr id="19" name="Oval 18">
            <a:extLst>
              <a:ext uri="{FF2B5EF4-FFF2-40B4-BE49-F238E27FC236}">
                <a16:creationId xmlns:a16="http://schemas.microsoft.com/office/drawing/2014/main" id="{77AE9181-D1F3-4DBB-BDC7-239772D0DB0F}"/>
              </a:ext>
            </a:extLst>
          </p:cNvPr>
          <p:cNvSpPr/>
          <p:nvPr/>
        </p:nvSpPr>
        <p:spPr>
          <a:xfrm>
            <a:off x="4643438" y="6357958"/>
            <a:ext cx="418279" cy="50004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15">
                                            <p:txEl>
                                              <p:pRg st="0" end="0"/>
                                            </p:txEl>
                                          </p:spTgt>
                                        </p:tgtEl>
                                        <p:attrNameLst>
                                          <p:attrName>style.visibility</p:attrName>
                                        </p:attrNameLst>
                                      </p:cBhvr>
                                      <p:to>
                                        <p:strVal val="visible"/>
                                      </p:to>
                                    </p:set>
                                    <p:anim calcmode="discrete" valueType="clr">
                                      <p:cBhvr override="childStyle">
                                        <p:cTn id="7" dur="80"/>
                                        <p:tgtEl>
                                          <p:spTgt spid="15">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5">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15">
                                            <p:txEl>
                                              <p:pRg st="0" end="0"/>
                                            </p:txEl>
                                          </p:spTgt>
                                        </p:tgtEl>
                                        <p:attrNameLst>
                                          <p:attrName>fill.type</p:attrName>
                                        </p:attrNameLst>
                                      </p:cBhvr>
                                      <p:to>
                                        <p:strVal val="solid"/>
                                      </p:to>
                                    </p:set>
                                  </p:childTnLst>
                                </p:cTn>
                              </p:par>
                            </p:childTnLst>
                          </p:cTn>
                        </p:par>
                        <p:par>
                          <p:cTn id="10" fill="hold">
                            <p:stCondLst>
                              <p:cond delay="240"/>
                            </p:stCondLst>
                            <p:childTnLst>
                              <p:par>
                                <p:cTn id="11" presetID="27" presetClass="entr" presetSubtype="0" fill="hold" nodeType="afterEffect">
                                  <p:stCondLst>
                                    <p:cond delay="0"/>
                                  </p:stCondLst>
                                  <p:iterate type="lt">
                                    <p:tmPct val="50000"/>
                                  </p:iterate>
                                  <p:childTnLst>
                                    <p:set>
                                      <p:cBhvr>
                                        <p:cTn id="12" dur="1" fill="hold">
                                          <p:stCondLst>
                                            <p:cond delay="0"/>
                                          </p:stCondLst>
                                        </p:cTn>
                                        <p:tgtEl>
                                          <p:spTgt spid="15">
                                            <p:txEl>
                                              <p:pRg st="1" end="1"/>
                                            </p:txEl>
                                          </p:spTgt>
                                        </p:tgtEl>
                                        <p:attrNameLst>
                                          <p:attrName>style.visibility</p:attrName>
                                        </p:attrNameLst>
                                      </p:cBhvr>
                                      <p:to>
                                        <p:strVal val="visible"/>
                                      </p:to>
                                    </p:set>
                                    <p:anim calcmode="discrete" valueType="clr">
                                      <p:cBhvr override="childStyle">
                                        <p:cTn id="13" dur="80"/>
                                        <p:tgtEl>
                                          <p:spTgt spid="15">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15">
                                            <p:txEl>
                                              <p:pRg st="1" end="1"/>
                                            </p:txEl>
                                          </p:spTgt>
                                        </p:tgtEl>
                                        <p:attrNameLst>
                                          <p:attrName>fillcolor</p:attrName>
                                        </p:attrNameLst>
                                      </p:cBhvr>
                                      <p:tavLst>
                                        <p:tav tm="0">
                                          <p:val>
                                            <p:clrVal>
                                              <a:schemeClr val="accent2"/>
                                            </p:clrVal>
                                          </p:val>
                                        </p:tav>
                                        <p:tav tm="50000">
                                          <p:val>
                                            <p:clrVal>
                                              <a:schemeClr val="hlink"/>
                                            </p:clrVal>
                                          </p:val>
                                        </p:tav>
                                      </p:tavLst>
                                    </p:anim>
                                    <p:set>
                                      <p:cBhvr>
                                        <p:cTn id="15" dur="80"/>
                                        <p:tgtEl>
                                          <p:spTgt spid="15">
                                            <p:txEl>
                                              <p:pRg st="1" end="1"/>
                                            </p:txEl>
                                          </p:spTgt>
                                        </p:tgtEl>
                                        <p:attrNameLst>
                                          <p:attrName>fill.type</p:attrName>
                                        </p:attrNameLst>
                                      </p:cBhvr>
                                      <p:to>
                                        <p:strVal val="solid"/>
                                      </p:to>
                                    </p:set>
                                  </p:childTnLst>
                                </p:cTn>
                              </p:par>
                            </p:childTnLst>
                          </p:cTn>
                        </p:par>
                      </p:childTnLst>
                    </p:cTn>
                  </p:par>
                  <p:par>
                    <p:cTn id="16" fill="hold">
                      <p:stCondLst>
                        <p:cond delay="indefinite"/>
                      </p:stCondLst>
                      <p:childTnLst>
                        <p:par>
                          <p:cTn id="17" fill="hold">
                            <p:stCondLst>
                              <p:cond delay="0"/>
                            </p:stCondLst>
                            <p:childTnLst>
                              <p:par>
                                <p:cTn id="18" presetID="27" presetClass="entr" presetSubtype="0" fill="hold" grpId="0" nodeType="clickEffect">
                                  <p:stCondLst>
                                    <p:cond delay="0"/>
                                  </p:stCondLst>
                                  <p:iterate type="lt">
                                    <p:tmPct val="50000"/>
                                  </p:iterate>
                                  <p:childTnLst>
                                    <p:set>
                                      <p:cBhvr>
                                        <p:cTn id="19" dur="1" fill="hold">
                                          <p:stCondLst>
                                            <p:cond delay="0"/>
                                          </p:stCondLst>
                                        </p:cTn>
                                        <p:tgtEl>
                                          <p:spTgt spid="16"/>
                                        </p:tgtEl>
                                        <p:attrNameLst>
                                          <p:attrName>style.visibility</p:attrName>
                                        </p:attrNameLst>
                                      </p:cBhvr>
                                      <p:to>
                                        <p:strVal val="visible"/>
                                      </p:to>
                                    </p:set>
                                    <p:anim calcmode="discrete" valueType="clr">
                                      <p:cBhvr override="childStyle">
                                        <p:cTn id="20" dur="80"/>
                                        <p:tgtEl>
                                          <p:spTgt spid="16"/>
                                        </p:tgtEl>
                                        <p:attrNameLst>
                                          <p:attrName>style.color</p:attrName>
                                        </p:attrNameLst>
                                      </p:cBhvr>
                                      <p:tavLst>
                                        <p:tav tm="0">
                                          <p:val>
                                            <p:clrVal>
                                              <a:schemeClr val="accent2"/>
                                            </p:clrVal>
                                          </p:val>
                                        </p:tav>
                                        <p:tav tm="50000">
                                          <p:val>
                                            <p:clrVal>
                                              <a:schemeClr val="hlink"/>
                                            </p:clrVal>
                                          </p:val>
                                        </p:tav>
                                      </p:tavLst>
                                    </p:anim>
                                    <p:anim calcmode="discrete" valueType="clr">
                                      <p:cBhvr>
                                        <p:cTn id="21" dur="80"/>
                                        <p:tgtEl>
                                          <p:spTgt spid="16"/>
                                        </p:tgtEl>
                                        <p:attrNameLst>
                                          <p:attrName>fillcolor</p:attrName>
                                        </p:attrNameLst>
                                      </p:cBhvr>
                                      <p:tavLst>
                                        <p:tav tm="0">
                                          <p:val>
                                            <p:clrVal>
                                              <a:schemeClr val="accent2"/>
                                            </p:clrVal>
                                          </p:val>
                                        </p:tav>
                                        <p:tav tm="50000">
                                          <p:val>
                                            <p:clrVal>
                                              <a:schemeClr val="hlink"/>
                                            </p:clrVal>
                                          </p:val>
                                        </p:tav>
                                      </p:tavLst>
                                    </p:anim>
                                    <p:set>
                                      <p:cBhvr>
                                        <p:cTn id="22" dur="80"/>
                                        <p:tgtEl>
                                          <p:spTgt spid="16"/>
                                        </p:tgtEl>
                                        <p:attrNameLst>
                                          <p:attrName>fill.type</p:attrName>
                                        </p:attrNameLst>
                                      </p:cBhvr>
                                      <p:to>
                                        <p:strVal val="solid"/>
                                      </p:to>
                                    </p:set>
                                  </p:childTnLst>
                                </p:cTn>
                              </p:par>
                            </p:childTnLst>
                          </p:cTn>
                        </p:par>
                      </p:childTnLst>
                    </p:cTn>
                  </p:par>
                  <p:par>
                    <p:cTn id="23" fill="hold">
                      <p:stCondLst>
                        <p:cond delay="indefinite"/>
                      </p:stCondLst>
                      <p:childTnLst>
                        <p:par>
                          <p:cTn id="24" fill="hold">
                            <p:stCondLst>
                              <p:cond delay="0"/>
                            </p:stCondLst>
                            <p:childTnLst>
                              <p:par>
                                <p:cTn id="25" presetID="27" presetClass="entr" presetSubtype="0" fill="hold" nodeType="clickEffect">
                                  <p:stCondLst>
                                    <p:cond delay="0"/>
                                  </p:stCondLst>
                                  <p:iterate type="lt">
                                    <p:tmPct val="50000"/>
                                  </p:iterate>
                                  <p:childTnLst>
                                    <p:set>
                                      <p:cBhvr>
                                        <p:cTn id="26" dur="1" fill="hold">
                                          <p:stCondLst>
                                            <p:cond delay="0"/>
                                          </p:stCondLst>
                                        </p:cTn>
                                        <p:tgtEl>
                                          <p:spTgt spid="15">
                                            <p:txEl>
                                              <p:pRg st="2" end="2"/>
                                            </p:txEl>
                                          </p:spTgt>
                                        </p:tgtEl>
                                        <p:attrNameLst>
                                          <p:attrName>style.visibility</p:attrName>
                                        </p:attrNameLst>
                                      </p:cBhvr>
                                      <p:to>
                                        <p:strVal val="visible"/>
                                      </p:to>
                                    </p:set>
                                    <p:anim calcmode="discrete" valueType="clr">
                                      <p:cBhvr override="childStyle">
                                        <p:cTn id="27" dur="80"/>
                                        <p:tgtEl>
                                          <p:spTgt spid="15">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8" dur="80"/>
                                        <p:tgtEl>
                                          <p:spTgt spid="15">
                                            <p:txEl>
                                              <p:pRg st="2" end="2"/>
                                            </p:txEl>
                                          </p:spTgt>
                                        </p:tgtEl>
                                        <p:attrNameLst>
                                          <p:attrName>fillcolor</p:attrName>
                                        </p:attrNameLst>
                                      </p:cBhvr>
                                      <p:tavLst>
                                        <p:tav tm="0">
                                          <p:val>
                                            <p:clrVal>
                                              <a:schemeClr val="accent2"/>
                                            </p:clrVal>
                                          </p:val>
                                        </p:tav>
                                        <p:tav tm="50000">
                                          <p:val>
                                            <p:clrVal>
                                              <a:schemeClr val="hlink"/>
                                            </p:clrVal>
                                          </p:val>
                                        </p:tav>
                                      </p:tavLst>
                                    </p:anim>
                                    <p:set>
                                      <p:cBhvr>
                                        <p:cTn id="29" dur="80"/>
                                        <p:tgtEl>
                                          <p:spTgt spid="15">
                                            <p:txEl>
                                              <p:pRg st="2" end="2"/>
                                            </p:txEl>
                                          </p:spTgt>
                                        </p:tgtEl>
                                        <p:attrNameLst>
                                          <p:attrName>fill.type</p:attrName>
                                        </p:attrNameLst>
                                      </p:cBhvr>
                                      <p:to>
                                        <p:strVal val="solid"/>
                                      </p:to>
                                    </p:set>
                                  </p:childTnLst>
                                </p:cTn>
                              </p:par>
                            </p:childTnLst>
                          </p:cTn>
                        </p:par>
                        <p:par>
                          <p:cTn id="30" fill="hold">
                            <p:stCondLst>
                              <p:cond delay="800"/>
                            </p:stCondLst>
                            <p:childTnLst>
                              <p:par>
                                <p:cTn id="31" presetID="27" presetClass="entr" presetSubtype="0" fill="hold" nodeType="afterEffect">
                                  <p:stCondLst>
                                    <p:cond delay="0"/>
                                  </p:stCondLst>
                                  <p:iterate type="lt">
                                    <p:tmPct val="50000"/>
                                  </p:iterate>
                                  <p:childTnLst>
                                    <p:set>
                                      <p:cBhvr>
                                        <p:cTn id="32" dur="1" fill="hold">
                                          <p:stCondLst>
                                            <p:cond delay="0"/>
                                          </p:stCondLst>
                                        </p:cTn>
                                        <p:tgtEl>
                                          <p:spTgt spid="15">
                                            <p:txEl>
                                              <p:pRg st="3" end="3"/>
                                            </p:txEl>
                                          </p:spTgt>
                                        </p:tgtEl>
                                        <p:attrNameLst>
                                          <p:attrName>style.visibility</p:attrName>
                                        </p:attrNameLst>
                                      </p:cBhvr>
                                      <p:to>
                                        <p:strVal val="visible"/>
                                      </p:to>
                                    </p:set>
                                    <p:anim calcmode="discrete" valueType="clr">
                                      <p:cBhvr override="childStyle">
                                        <p:cTn id="33" dur="80"/>
                                        <p:tgtEl>
                                          <p:spTgt spid="15">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4" dur="80"/>
                                        <p:tgtEl>
                                          <p:spTgt spid="15">
                                            <p:txEl>
                                              <p:pRg st="3" end="3"/>
                                            </p:txEl>
                                          </p:spTgt>
                                        </p:tgtEl>
                                        <p:attrNameLst>
                                          <p:attrName>fillcolor</p:attrName>
                                        </p:attrNameLst>
                                      </p:cBhvr>
                                      <p:tavLst>
                                        <p:tav tm="0">
                                          <p:val>
                                            <p:clrVal>
                                              <a:schemeClr val="accent2"/>
                                            </p:clrVal>
                                          </p:val>
                                        </p:tav>
                                        <p:tav tm="50000">
                                          <p:val>
                                            <p:clrVal>
                                              <a:schemeClr val="hlink"/>
                                            </p:clrVal>
                                          </p:val>
                                        </p:tav>
                                      </p:tavLst>
                                    </p:anim>
                                    <p:set>
                                      <p:cBhvr>
                                        <p:cTn id="35" dur="80"/>
                                        <p:tgtEl>
                                          <p:spTgt spid="15">
                                            <p:txEl>
                                              <p:pRg st="3" end="3"/>
                                            </p:txEl>
                                          </p:spTgt>
                                        </p:tgtEl>
                                        <p:attrNameLst>
                                          <p:attrName>fill.type</p:attrName>
                                        </p:attrNameLst>
                                      </p:cBhvr>
                                      <p:to>
                                        <p:strVal val="solid"/>
                                      </p:to>
                                    </p:set>
                                  </p:childTnLst>
                                </p:cTn>
                              </p:par>
                            </p:childTnLst>
                          </p:cTn>
                        </p:par>
                        <p:par>
                          <p:cTn id="36" fill="hold">
                            <p:stCondLst>
                              <p:cond delay="3920"/>
                            </p:stCondLst>
                            <p:childTnLst>
                              <p:par>
                                <p:cTn id="37" presetID="27" presetClass="entr" presetSubtype="0" fill="hold" nodeType="afterEffect">
                                  <p:stCondLst>
                                    <p:cond delay="0"/>
                                  </p:stCondLst>
                                  <p:iterate type="lt">
                                    <p:tmPct val="50000"/>
                                  </p:iterate>
                                  <p:childTnLst>
                                    <p:set>
                                      <p:cBhvr>
                                        <p:cTn id="38" dur="1" fill="hold">
                                          <p:stCondLst>
                                            <p:cond delay="0"/>
                                          </p:stCondLst>
                                        </p:cTn>
                                        <p:tgtEl>
                                          <p:spTgt spid="15">
                                            <p:txEl>
                                              <p:pRg st="4" end="4"/>
                                            </p:txEl>
                                          </p:spTgt>
                                        </p:tgtEl>
                                        <p:attrNameLst>
                                          <p:attrName>style.visibility</p:attrName>
                                        </p:attrNameLst>
                                      </p:cBhvr>
                                      <p:to>
                                        <p:strVal val="visible"/>
                                      </p:to>
                                    </p:set>
                                    <p:anim calcmode="discrete" valueType="clr">
                                      <p:cBhvr override="childStyle">
                                        <p:cTn id="39" dur="80"/>
                                        <p:tgtEl>
                                          <p:spTgt spid="15">
                                            <p:txEl>
                                              <p:pRg st="4" end="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0" dur="80"/>
                                        <p:tgtEl>
                                          <p:spTgt spid="15">
                                            <p:txEl>
                                              <p:pRg st="4" end="4"/>
                                            </p:txEl>
                                          </p:spTgt>
                                        </p:tgtEl>
                                        <p:attrNameLst>
                                          <p:attrName>fillcolor</p:attrName>
                                        </p:attrNameLst>
                                      </p:cBhvr>
                                      <p:tavLst>
                                        <p:tav tm="0">
                                          <p:val>
                                            <p:clrVal>
                                              <a:schemeClr val="accent2"/>
                                            </p:clrVal>
                                          </p:val>
                                        </p:tav>
                                        <p:tav tm="50000">
                                          <p:val>
                                            <p:clrVal>
                                              <a:schemeClr val="hlink"/>
                                            </p:clrVal>
                                          </p:val>
                                        </p:tav>
                                      </p:tavLst>
                                    </p:anim>
                                    <p:set>
                                      <p:cBhvr>
                                        <p:cTn id="41" dur="80"/>
                                        <p:tgtEl>
                                          <p:spTgt spid="15">
                                            <p:txEl>
                                              <p:pRg st="4" end="4"/>
                                            </p:txEl>
                                          </p:spTgt>
                                        </p:tgtEl>
                                        <p:attrNameLst>
                                          <p:attrName>fill.type</p:attrName>
                                        </p:attrNameLst>
                                      </p:cBhvr>
                                      <p:to>
                                        <p:strVal val="solid"/>
                                      </p:to>
                                    </p:set>
                                  </p:childTnLst>
                                </p:cTn>
                              </p:par>
                            </p:childTnLst>
                          </p:cTn>
                        </p:par>
                      </p:childTnLst>
                    </p:cTn>
                  </p:par>
                  <p:par>
                    <p:cTn id="42" fill="hold">
                      <p:stCondLst>
                        <p:cond delay="indefinite"/>
                      </p:stCondLst>
                      <p:childTnLst>
                        <p:par>
                          <p:cTn id="43" fill="hold">
                            <p:stCondLst>
                              <p:cond delay="0"/>
                            </p:stCondLst>
                            <p:childTnLst>
                              <p:par>
                                <p:cTn id="44" presetID="27" presetClass="entr" presetSubtype="0" fill="hold" grpId="0" nodeType="clickEffect">
                                  <p:stCondLst>
                                    <p:cond delay="0"/>
                                  </p:stCondLst>
                                  <p:iterate type="lt">
                                    <p:tmPct val="50000"/>
                                  </p:iterate>
                                  <p:childTnLst>
                                    <p:set>
                                      <p:cBhvr>
                                        <p:cTn id="45" dur="1" fill="hold">
                                          <p:stCondLst>
                                            <p:cond delay="0"/>
                                          </p:stCondLst>
                                        </p:cTn>
                                        <p:tgtEl>
                                          <p:spTgt spid="17"/>
                                        </p:tgtEl>
                                        <p:attrNameLst>
                                          <p:attrName>style.visibility</p:attrName>
                                        </p:attrNameLst>
                                      </p:cBhvr>
                                      <p:to>
                                        <p:strVal val="visible"/>
                                      </p:to>
                                    </p:set>
                                    <p:anim calcmode="discrete" valueType="clr">
                                      <p:cBhvr override="childStyle">
                                        <p:cTn id="46" dur="80"/>
                                        <p:tgtEl>
                                          <p:spTgt spid="17"/>
                                        </p:tgtEl>
                                        <p:attrNameLst>
                                          <p:attrName>style.color</p:attrName>
                                        </p:attrNameLst>
                                      </p:cBhvr>
                                      <p:tavLst>
                                        <p:tav tm="0">
                                          <p:val>
                                            <p:clrVal>
                                              <a:schemeClr val="accent2"/>
                                            </p:clrVal>
                                          </p:val>
                                        </p:tav>
                                        <p:tav tm="50000">
                                          <p:val>
                                            <p:clrVal>
                                              <a:schemeClr val="hlink"/>
                                            </p:clrVal>
                                          </p:val>
                                        </p:tav>
                                      </p:tavLst>
                                    </p:anim>
                                    <p:anim calcmode="discrete" valueType="clr">
                                      <p:cBhvr>
                                        <p:cTn id="47" dur="80"/>
                                        <p:tgtEl>
                                          <p:spTgt spid="17"/>
                                        </p:tgtEl>
                                        <p:attrNameLst>
                                          <p:attrName>fillcolor</p:attrName>
                                        </p:attrNameLst>
                                      </p:cBhvr>
                                      <p:tavLst>
                                        <p:tav tm="0">
                                          <p:val>
                                            <p:clrVal>
                                              <a:schemeClr val="accent2"/>
                                            </p:clrVal>
                                          </p:val>
                                        </p:tav>
                                        <p:tav tm="50000">
                                          <p:val>
                                            <p:clrVal>
                                              <a:schemeClr val="hlink"/>
                                            </p:clrVal>
                                          </p:val>
                                        </p:tav>
                                      </p:tavLst>
                                    </p:anim>
                                    <p:set>
                                      <p:cBhvr>
                                        <p:cTn id="48" dur="80"/>
                                        <p:tgtEl>
                                          <p:spTgt spid="17"/>
                                        </p:tgtEl>
                                        <p:attrNameLst>
                                          <p:attrName>fill.type</p:attrName>
                                        </p:attrNameLst>
                                      </p:cBhvr>
                                      <p:to>
                                        <p:strVal val="solid"/>
                                      </p:to>
                                    </p:set>
                                  </p:childTnLst>
                                </p:cTn>
                              </p:par>
                            </p:childTnLst>
                          </p:cTn>
                        </p:par>
                      </p:childTnLst>
                    </p:cTn>
                  </p:par>
                  <p:par>
                    <p:cTn id="49" fill="hold">
                      <p:stCondLst>
                        <p:cond delay="indefinite"/>
                      </p:stCondLst>
                      <p:childTnLst>
                        <p:par>
                          <p:cTn id="50" fill="hold">
                            <p:stCondLst>
                              <p:cond delay="0"/>
                            </p:stCondLst>
                            <p:childTnLst>
                              <p:par>
                                <p:cTn id="51" presetID="27" presetClass="entr" presetSubtype="0" fill="hold" grpId="0" nodeType="clickEffect">
                                  <p:stCondLst>
                                    <p:cond delay="0"/>
                                  </p:stCondLst>
                                  <p:iterate type="lt">
                                    <p:tmPct val="50000"/>
                                  </p:iterate>
                                  <p:childTnLst>
                                    <p:set>
                                      <p:cBhvr>
                                        <p:cTn id="52" dur="1" fill="hold">
                                          <p:stCondLst>
                                            <p:cond delay="0"/>
                                          </p:stCondLst>
                                        </p:cTn>
                                        <p:tgtEl>
                                          <p:spTgt spid="18"/>
                                        </p:tgtEl>
                                        <p:attrNameLst>
                                          <p:attrName>style.visibility</p:attrName>
                                        </p:attrNameLst>
                                      </p:cBhvr>
                                      <p:to>
                                        <p:strVal val="visible"/>
                                      </p:to>
                                    </p:set>
                                    <p:anim calcmode="discrete" valueType="clr">
                                      <p:cBhvr override="childStyle">
                                        <p:cTn id="53" dur="80"/>
                                        <p:tgtEl>
                                          <p:spTgt spid="18"/>
                                        </p:tgtEl>
                                        <p:attrNameLst>
                                          <p:attrName>style.color</p:attrName>
                                        </p:attrNameLst>
                                      </p:cBhvr>
                                      <p:tavLst>
                                        <p:tav tm="0">
                                          <p:val>
                                            <p:clrVal>
                                              <a:schemeClr val="accent2"/>
                                            </p:clrVal>
                                          </p:val>
                                        </p:tav>
                                        <p:tav tm="50000">
                                          <p:val>
                                            <p:clrVal>
                                              <a:schemeClr val="hlink"/>
                                            </p:clrVal>
                                          </p:val>
                                        </p:tav>
                                      </p:tavLst>
                                    </p:anim>
                                    <p:anim calcmode="discrete" valueType="clr">
                                      <p:cBhvr>
                                        <p:cTn id="54" dur="80"/>
                                        <p:tgtEl>
                                          <p:spTgt spid="18"/>
                                        </p:tgtEl>
                                        <p:attrNameLst>
                                          <p:attrName>fillcolor</p:attrName>
                                        </p:attrNameLst>
                                      </p:cBhvr>
                                      <p:tavLst>
                                        <p:tav tm="0">
                                          <p:val>
                                            <p:clrVal>
                                              <a:schemeClr val="accent2"/>
                                            </p:clrVal>
                                          </p:val>
                                        </p:tav>
                                        <p:tav tm="50000">
                                          <p:val>
                                            <p:clrVal>
                                              <a:schemeClr val="hlink"/>
                                            </p:clrVal>
                                          </p:val>
                                        </p:tav>
                                      </p:tavLst>
                                    </p:anim>
                                    <p:set>
                                      <p:cBhvr>
                                        <p:cTn id="55" dur="80"/>
                                        <p:tgtEl>
                                          <p:spTgt spid="18"/>
                                        </p:tgtEl>
                                        <p:attrNameLst>
                                          <p:attrName>fill.type</p:attrName>
                                        </p:attrNameLst>
                                      </p:cBhvr>
                                      <p:to>
                                        <p:strVal val="solid"/>
                                      </p:to>
                                    </p:set>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19"/>
                                        </p:tgtEl>
                                        <p:attrNameLst>
                                          <p:attrName>style.visibility</p:attrName>
                                        </p:attrNameLst>
                                      </p:cBhvr>
                                      <p:to>
                                        <p:strVal val="visible"/>
                                      </p:to>
                                    </p:set>
                                    <p:anim calcmode="lin" valueType="num">
                                      <p:cBhvr additive="base">
                                        <p:cTn id="60" dur="500" fill="hold"/>
                                        <p:tgtEl>
                                          <p:spTgt spid="19"/>
                                        </p:tgtEl>
                                        <p:attrNameLst>
                                          <p:attrName>ppt_x</p:attrName>
                                        </p:attrNameLst>
                                      </p:cBhvr>
                                      <p:tavLst>
                                        <p:tav tm="0">
                                          <p:val>
                                            <p:strVal val="#ppt_x"/>
                                          </p:val>
                                        </p:tav>
                                        <p:tav tm="100000">
                                          <p:val>
                                            <p:strVal val="#ppt_x"/>
                                          </p:val>
                                        </p:tav>
                                      </p:tavLst>
                                    </p:anim>
                                    <p:anim calcmode="lin" valueType="num">
                                      <p:cBhvr additive="base">
                                        <p:cTn id="61"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pic>
        <p:nvPicPr>
          <p:cNvPr id="221" name="Google Shape;221;p7"/>
          <p:cNvPicPr preferRelativeResize="0"/>
          <p:nvPr/>
        </p:nvPicPr>
        <p:blipFill rotWithShape="1">
          <a:blip r:embed="rId3">
            <a:alphaModFix/>
          </a:blip>
          <a:srcRect/>
          <a:stretch/>
        </p:blipFill>
        <p:spPr>
          <a:xfrm>
            <a:off x="-171666" y="-279129"/>
            <a:ext cx="2488874" cy="2214029"/>
          </a:xfrm>
          <a:prstGeom prst="rect">
            <a:avLst/>
          </a:prstGeom>
          <a:noFill/>
          <a:ln>
            <a:noFill/>
          </a:ln>
        </p:spPr>
      </p:pic>
      <p:sp>
        <p:nvSpPr>
          <p:cNvPr id="225" name="Google Shape;225;p7"/>
          <p:cNvSpPr txBox="1"/>
          <p:nvPr/>
        </p:nvSpPr>
        <p:spPr>
          <a:xfrm>
            <a:off x="1205055" y="375868"/>
            <a:ext cx="7962900" cy="1815841"/>
          </a:xfrm>
          <a:prstGeom prst="rect">
            <a:avLst/>
          </a:prstGeom>
          <a:noFill/>
          <a:ln>
            <a:noFill/>
          </a:ln>
        </p:spPr>
        <p:txBody>
          <a:bodyPr spcFirstLastPara="1" wrap="square" lIns="91425" tIns="45700" rIns="91425" bIns="45700" anchor="t" anchorCtr="0">
            <a:spAutoFit/>
          </a:bodyPr>
          <a:lstStyle/>
          <a:p>
            <a:pPr lvl="0">
              <a:buClr>
                <a:srgbClr val="000000"/>
              </a:buClr>
              <a:defRPr/>
            </a:pPr>
            <a:r>
              <a:rPr lang="vi-VN" sz="2800" kern="0" dirty="0">
                <a:solidFill>
                  <a:srgbClr val="000000"/>
                </a:solidFill>
                <a:latin typeface="Arial"/>
                <a:ea typeface="Arial"/>
                <a:cs typeface="Arial"/>
                <a:sym typeface="Arial"/>
              </a:rPr>
              <a:t>Với 6 que tính, Rô-bốt xếp được một hình chữ nhật như hình bên.</a:t>
            </a:r>
          </a:p>
          <a:p>
            <a:pPr lvl="0" algn="just">
              <a:buClr>
                <a:srgbClr val="000000"/>
              </a:buClr>
              <a:defRPr/>
            </a:pPr>
            <a:r>
              <a:rPr lang="vi-VN" sz="2800" kern="0" dirty="0">
                <a:solidFill>
                  <a:srgbClr val="000000"/>
                </a:solidFill>
                <a:latin typeface="Arial"/>
                <a:ea typeface="Arial"/>
                <a:cs typeface="Arial"/>
                <a:sym typeface="Arial"/>
              </a:rPr>
              <a:t>Sử dụng 10 que tính, em hãy xếp một hình chữ nhật. Em tìm được mấy cách xếp?</a:t>
            </a:r>
            <a:endParaRPr kumimoji="0" sz="2800" b="0" i="0" u="none" strike="noStrike" kern="0" cap="none" spc="0" normalizeH="0" baseline="0" noProof="0" dirty="0">
              <a:ln>
                <a:noFill/>
              </a:ln>
              <a:solidFill>
                <a:srgbClr val="000000"/>
              </a:solidFill>
              <a:effectLst/>
              <a:uLnTx/>
              <a:uFillTx/>
              <a:latin typeface="Arial"/>
              <a:ea typeface="Arial"/>
              <a:cs typeface="Arial"/>
              <a:sym typeface="Arial"/>
            </a:endParaRPr>
          </a:p>
        </p:txBody>
      </p:sp>
      <p:grpSp>
        <p:nvGrpSpPr>
          <p:cNvPr id="2" name="Google Shape;226;p7"/>
          <p:cNvGrpSpPr/>
          <p:nvPr/>
        </p:nvGrpSpPr>
        <p:grpSpPr>
          <a:xfrm>
            <a:off x="473874" y="399042"/>
            <a:ext cx="582293" cy="675414"/>
            <a:chOff x="734498" y="718663"/>
            <a:chExt cx="776391" cy="675414"/>
          </a:xfrm>
        </p:grpSpPr>
        <p:sp>
          <p:nvSpPr>
            <p:cNvPr id="227" name="Google Shape;227;p7"/>
            <p:cNvSpPr/>
            <p:nvPr/>
          </p:nvSpPr>
          <p:spPr>
            <a:xfrm>
              <a:off x="734498" y="718663"/>
              <a:ext cx="776391" cy="669303"/>
            </a:xfrm>
            <a:prstGeom prst="triangle">
              <a:avLst>
                <a:gd name="adj" fmla="val 50000"/>
              </a:avLst>
            </a:prstGeom>
            <a:solidFill>
              <a:srgbClr val="4A86E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28" name="Google Shape;228;p7"/>
            <p:cNvSpPr txBox="1"/>
            <p:nvPr/>
          </p:nvSpPr>
          <p:spPr>
            <a:xfrm>
              <a:off x="933016" y="870857"/>
              <a:ext cx="367408" cy="52322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a:noFill/>
                  </a:ln>
                  <a:solidFill>
                    <a:srgbClr val="FFFFFF"/>
                  </a:solidFill>
                  <a:effectLst/>
                  <a:uLnTx/>
                  <a:uFillTx/>
                  <a:latin typeface="Arial"/>
                  <a:ea typeface="Arial"/>
                  <a:cs typeface="Arial"/>
                  <a:sym typeface="Arial"/>
                </a:rPr>
                <a:t>3</a:t>
              </a:r>
              <a:endParaRPr kumimoji="0" sz="2400" b="1" i="0" u="none" strike="noStrike" kern="0" cap="none" spc="0" normalizeH="0" baseline="0" noProof="0" dirty="0">
                <a:ln>
                  <a:noFill/>
                </a:ln>
                <a:solidFill>
                  <a:srgbClr val="FFFFFF"/>
                </a:solidFill>
                <a:effectLst/>
                <a:uLnTx/>
                <a:uFillTx/>
                <a:latin typeface="Arial"/>
                <a:ea typeface="Arial"/>
                <a:cs typeface="Arial"/>
                <a:sym typeface="Arial"/>
              </a:endParaRPr>
            </a:p>
          </p:txBody>
        </p:sp>
      </p:grpSp>
      <p:pic>
        <p:nvPicPr>
          <p:cNvPr id="4" name="Picture 3">
            <a:extLst>
              <a:ext uri="{FF2B5EF4-FFF2-40B4-BE49-F238E27FC236}">
                <a16:creationId xmlns:a16="http://schemas.microsoft.com/office/drawing/2014/main" id="{3D8E0CC4-6BD4-440E-BD48-E21DC78C2463}"/>
              </a:ext>
            </a:extLst>
          </p:cNvPr>
          <p:cNvPicPr>
            <a:picLocks noChangeAspect="1"/>
          </p:cNvPicPr>
          <p:nvPr/>
        </p:nvPicPr>
        <p:blipFill>
          <a:blip r:embed="rId4"/>
          <a:stretch>
            <a:fillRect/>
          </a:stretch>
        </p:blipFill>
        <p:spPr>
          <a:xfrm>
            <a:off x="5391150" y="1498282"/>
            <a:ext cx="3352152" cy="1930718"/>
          </a:xfrm>
          <a:prstGeom prst="rect">
            <a:avLst/>
          </a:prstGeom>
        </p:spPr>
      </p:pic>
      <p:grpSp>
        <p:nvGrpSpPr>
          <p:cNvPr id="3" name="Group 18">
            <a:extLst>
              <a:ext uri="{FF2B5EF4-FFF2-40B4-BE49-F238E27FC236}">
                <a16:creationId xmlns:a16="http://schemas.microsoft.com/office/drawing/2014/main" id="{4EBC4DD1-93E8-4EF6-9B92-2EA5E4B13E9E}"/>
              </a:ext>
            </a:extLst>
          </p:cNvPr>
          <p:cNvGrpSpPr/>
          <p:nvPr/>
        </p:nvGrpSpPr>
        <p:grpSpPr>
          <a:xfrm>
            <a:off x="400698" y="2293984"/>
            <a:ext cx="4643742" cy="1274687"/>
            <a:chOff x="2364264" y="590550"/>
            <a:chExt cx="5893911" cy="1189323"/>
          </a:xfrm>
        </p:grpSpPr>
        <p:sp>
          <p:nvSpPr>
            <p:cNvPr id="20" name="Google Shape;232;p7">
              <a:extLst>
                <a:ext uri="{FF2B5EF4-FFF2-40B4-BE49-F238E27FC236}">
                  <a16:creationId xmlns:a16="http://schemas.microsoft.com/office/drawing/2014/main" id="{25C93A7C-6D8A-4866-8969-46102D63D626}"/>
                </a:ext>
              </a:extLst>
            </p:cNvPr>
            <p:cNvSpPr/>
            <p:nvPr/>
          </p:nvSpPr>
          <p:spPr>
            <a:xfrm>
              <a:off x="2364264" y="590550"/>
              <a:ext cx="5893911" cy="697647"/>
            </a:xfrm>
            <a:prstGeom prst="rect">
              <a:avLst/>
            </a:prstGeom>
            <a:solidFill>
              <a:srgbClr val="84EDED"/>
            </a:solidFill>
            <a:ln w="28575" cap="flat" cmpd="sng">
              <a:solidFill>
                <a:schemeClr val="lt1"/>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effectLst/>
                <a:uLnTx/>
                <a:uFillTx/>
                <a:latin typeface="Arial"/>
                <a:ea typeface="Arial"/>
                <a:cs typeface="Arial"/>
                <a:sym typeface="Arial"/>
              </a:endParaRPr>
            </a:p>
          </p:txBody>
        </p:sp>
        <p:sp>
          <p:nvSpPr>
            <p:cNvPr id="21" name="Google Shape;234;p7">
              <a:extLst>
                <a:ext uri="{FF2B5EF4-FFF2-40B4-BE49-F238E27FC236}">
                  <a16:creationId xmlns:a16="http://schemas.microsoft.com/office/drawing/2014/main" id="{89A4D131-9A73-49D4-ACDB-3170D25C6B0C}"/>
                </a:ext>
              </a:extLst>
            </p:cNvPr>
            <p:cNvSpPr txBox="1"/>
            <p:nvPr/>
          </p:nvSpPr>
          <p:spPr>
            <a:xfrm>
              <a:off x="2517760" y="659967"/>
              <a:ext cx="5740415" cy="1119906"/>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vi-VN" sz="3600" i="0" dirty="0">
                  <a:solidFill>
                    <a:srgbClr val="FF0000"/>
                  </a:solidFill>
                  <a:effectLst/>
                </a:rPr>
                <a:t>Ta có các cách xếp như sau:</a:t>
              </a:r>
              <a:endParaRPr kumimoji="0" sz="3600" b="1" i="0" u="none" strike="noStrike" kern="0" cap="none" spc="0" normalizeH="0" baseline="0" noProof="0" dirty="0">
                <a:ln>
                  <a:noFill/>
                </a:ln>
                <a:solidFill>
                  <a:srgbClr val="FF0000"/>
                </a:solidFill>
                <a:effectLst/>
                <a:uLnTx/>
                <a:uFillTx/>
                <a:ea typeface="Arial"/>
                <a:cs typeface="Arial"/>
                <a:sym typeface="Arial"/>
              </a:endParaRPr>
            </a:p>
          </p:txBody>
        </p:sp>
      </p:grpSp>
      <p:pic>
        <p:nvPicPr>
          <p:cNvPr id="9" name="Picture 8">
            <a:extLst>
              <a:ext uri="{FF2B5EF4-FFF2-40B4-BE49-F238E27FC236}">
                <a16:creationId xmlns:a16="http://schemas.microsoft.com/office/drawing/2014/main" id="{3B799B25-119C-413E-88FE-D57CE2735F6C}"/>
              </a:ext>
            </a:extLst>
          </p:cNvPr>
          <p:cNvPicPr>
            <a:picLocks noChangeAspect="1"/>
          </p:cNvPicPr>
          <p:nvPr/>
        </p:nvPicPr>
        <p:blipFill>
          <a:blip r:embed="rId5"/>
          <a:stretch>
            <a:fillRect/>
          </a:stretch>
        </p:blipFill>
        <p:spPr>
          <a:xfrm>
            <a:off x="1205055" y="3574866"/>
            <a:ext cx="2342189" cy="2104575"/>
          </a:xfrm>
          <a:prstGeom prst="rect">
            <a:avLst/>
          </a:prstGeom>
        </p:spPr>
      </p:pic>
      <p:pic>
        <p:nvPicPr>
          <p:cNvPr id="11" name="Picture 10">
            <a:extLst>
              <a:ext uri="{FF2B5EF4-FFF2-40B4-BE49-F238E27FC236}">
                <a16:creationId xmlns:a16="http://schemas.microsoft.com/office/drawing/2014/main" id="{DD6BDAD3-85EE-4A29-B4F5-51EB11930DFE}"/>
              </a:ext>
            </a:extLst>
          </p:cNvPr>
          <p:cNvPicPr>
            <a:picLocks noChangeAspect="1"/>
          </p:cNvPicPr>
          <p:nvPr/>
        </p:nvPicPr>
        <p:blipFill>
          <a:blip r:embed="rId6"/>
          <a:stretch>
            <a:fillRect/>
          </a:stretch>
        </p:blipFill>
        <p:spPr>
          <a:xfrm>
            <a:off x="3864407" y="3724084"/>
            <a:ext cx="3464702" cy="1608189"/>
          </a:xfrm>
          <a:prstGeom prst="rect">
            <a:avLst/>
          </a:prstGeom>
        </p:spPr>
      </p:pic>
    </p:spTree>
    <p:extLst>
      <p:ext uri="{BB962C8B-B14F-4D97-AF65-F5344CB8AC3E}">
        <p14:creationId xmlns:p14="http://schemas.microsoft.com/office/powerpoint/2010/main" val="420177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25">
                                            <p:txEl>
                                              <p:pRg st="0" end="0"/>
                                            </p:txEl>
                                          </p:spTgt>
                                        </p:tgtEl>
                                        <p:attrNameLst>
                                          <p:attrName>style.visibility</p:attrName>
                                        </p:attrNameLst>
                                      </p:cBhvr>
                                      <p:to>
                                        <p:strVal val="visible"/>
                                      </p:to>
                                    </p:set>
                                    <p:animEffect transition="in" filter="barn(inVertical)">
                                      <p:cBhvr>
                                        <p:cTn id="7" dur="500"/>
                                        <p:tgtEl>
                                          <p:spTgt spid="225">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225">
                                            <p:txEl>
                                              <p:pRg st="1" end="1"/>
                                            </p:txEl>
                                          </p:spTgt>
                                        </p:tgtEl>
                                        <p:attrNameLst>
                                          <p:attrName>style.visibility</p:attrName>
                                        </p:attrNameLst>
                                      </p:cBhvr>
                                      <p:to>
                                        <p:strVal val="visible"/>
                                      </p:to>
                                    </p:set>
                                    <p:animEffect transition="in" filter="barn(inVertical)">
                                      <p:cBhvr>
                                        <p:cTn id="10" dur="500"/>
                                        <p:tgtEl>
                                          <p:spTgt spid="225">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barn(inVertical)">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图片包含 室内&#10;&#10;已生成高可信度的说明">
            <a:extLst>
              <a:ext uri="{FF2B5EF4-FFF2-40B4-BE49-F238E27FC236}">
                <a16:creationId xmlns:a16="http://schemas.microsoft.com/office/drawing/2014/main" id="{686A0195-5A33-4E71-8C67-1F2F5E618F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3999" cy="6858000"/>
          </a:xfrm>
          <a:prstGeom prst="rect">
            <a:avLst/>
          </a:prstGeom>
        </p:spPr>
      </p:pic>
      <p:sp>
        <p:nvSpPr>
          <p:cNvPr id="5" name="任意多边形: 形状 4">
            <a:extLst>
              <a:ext uri="{FF2B5EF4-FFF2-40B4-BE49-F238E27FC236}">
                <a16:creationId xmlns:a16="http://schemas.microsoft.com/office/drawing/2014/main" id="{B73F70F1-158A-4F65-B483-0418822EEEA8}"/>
              </a:ext>
            </a:extLst>
          </p:cNvPr>
          <p:cNvSpPr/>
          <p:nvPr/>
        </p:nvSpPr>
        <p:spPr>
          <a:xfrm>
            <a:off x="1376811" y="132832"/>
            <a:ext cx="6927580" cy="6180882"/>
          </a:xfrm>
          <a:custGeom>
            <a:avLst/>
            <a:gdLst>
              <a:gd name="connsiteX0" fmla="*/ 267716 w 7816697"/>
              <a:gd name="connsiteY0" fmla="*/ 610524 h 4774669"/>
              <a:gd name="connsiteX1" fmla="*/ 458216 w 7816697"/>
              <a:gd name="connsiteY1" fmla="*/ 248574 h 4774669"/>
              <a:gd name="connsiteX2" fmla="*/ 1563116 w 7816697"/>
              <a:gd name="connsiteY2" fmla="*/ 58074 h 4774669"/>
              <a:gd name="connsiteX3" fmla="*/ 4915916 w 7816697"/>
              <a:gd name="connsiteY3" fmla="*/ 19974 h 4774669"/>
              <a:gd name="connsiteX4" fmla="*/ 6649466 w 7816697"/>
              <a:gd name="connsiteY4" fmla="*/ 343824 h 4774669"/>
              <a:gd name="connsiteX5" fmla="*/ 7506716 w 7816697"/>
              <a:gd name="connsiteY5" fmla="*/ 743874 h 4774669"/>
              <a:gd name="connsiteX6" fmla="*/ 7811516 w 7816697"/>
              <a:gd name="connsiteY6" fmla="*/ 2572674 h 4774669"/>
              <a:gd name="connsiteX7" fmla="*/ 7297166 w 7816697"/>
              <a:gd name="connsiteY7" fmla="*/ 4382424 h 4774669"/>
              <a:gd name="connsiteX8" fmla="*/ 6173216 w 7816697"/>
              <a:gd name="connsiteY8" fmla="*/ 4763424 h 4774669"/>
              <a:gd name="connsiteX9" fmla="*/ 4877816 w 7816697"/>
              <a:gd name="connsiteY9" fmla="*/ 4668174 h 4774669"/>
              <a:gd name="connsiteX10" fmla="*/ 3430016 w 7816697"/>
              <a:gd name="connsiteY10" fmla="*/ 4611024 h 4774669"/>
              <a:gd name="connsiteX11" fmla="*/ 2553716 w 7816697"/>
              <a:gd name="connsiteY11" fmla="*/ 4630074 h 4774669"/>
              <a:gd name="connsiteX12" fmla="*/ 1201166 w 7816697"/>
              <a:gd name="connsiteY12" fmla="*/ 4630074 h 4774669"/>
              <a:gd name="connsiteX13" fmla="*/ 305816 w 7816697"/>
              <a:gd name="connsiteY13" fmla="*/ 4420524 h 4774669"/>
              <a:gd name="connsiteX14" fmla="*/ 1016 w 7816697"/>
              <a:gd name="connsiteY14" fmla="*/ 3410874 h 4774669"/>
              <a:gd name="connsiteX15" fmla="*/ 210566 w 7816697"/>
              <a:gd name="connsiteY15" fmla="*/ 2153574 h 4774669"/>
              <a:gd name="connsiteX16" fmla="*/ 267716 w 7816697"/>
              <a:gd name="connsiteY16" fmla="*/ 610524 h 4774669"/>
              <a:gd name="connsiteX0" fmla="*/ 267716 w 7816697"/>
              <a:gd name="connsiteY0" fmla="*/ 610524 h 4774669"/>
              <a:gd name="connsiteX1" fmla="*/ 458216 w 7816697"/>
              <a:gd name="connsiteY1" fmla="*/ 248574 h 4774669"/>
              <a:gd name="connsiteX2" fmla="*/ 1563116 w 7816697"/>
              <a:gd name="connsiteY2" fmla="*/ 58074 h 4774669"/>
              <a:gd name="connsiteX3" fmla="*/ 4915916 w 7816697"/>
              <a:gd name="connsiteY3" fmla="*/ 19974 h 4774669"/>
              <a:gd name="connsiteX4" fmla="*/ 6649466 w 7816697"/>
              <a:gd name="connsiteY4" fmla="*/ 343824 h 4774669"/>
              <a:gd name="connsiteX5" fmla="*/ 7506716 w 7816697"/>
              <a:gd name="connsiteY5" fmla="*/ 743874 h 4774669"/>
              <a:gd name="connsiteX6" fmla="*/ 7811516 w 7816697"/>
              <a:gd name="connsiteY6" fmla="*/ 2572674 h 4774669"/>
              <a:gd name="connsiteX7" fmla="*/ 7297166 w 7816697"/>
              <a:gd name="connsiteY7" fmla="*/ 4382424 h 4774669"/>
              <a:gd name="connsiteX8" fmla="*/ 6173216 w 7816697"/>
              <a:gd name="connsiteY8" fmla="*/ 4763424 h 4774669"/>
              <a:gd name="connsiteX9" fmla="*/ 4877816 w 7816697"/>
              <a:gd name="connsiteY9" fmla="*/ 4668174 h 4774669"/>
              <a:gd name="connsiteX10" fmla="*/ 3430016 w 7816697"/>
              <a:gd name="connsiteY10" fmla="*/ 4611024 h 4774669"/>
              <a:gd name="connsiteX11" fmla="*/ 2553716 w 7816697"/>
              <a:gd name="connsiteY11" fmla="*/ 4630074 h 4774669"/>
              <a:gd name="connsiteX12" fmla="*/ 1201166 w 7816697"/>
              <a:gd name="connsiteY12" fmla="*/ 4630074 h 4774669"/>
              <a:gd name="connsiteX13" fmla="*/ 305816 w 7816697"/>
              <a:gd name="connsiteY13" fmla="*/ 4420524 h 4774669"/>
              <a:gd name="connsiteX14" fmla="*/ 1016 w 7816697"/>
              <a:gd name="connsiteY14" fmla="*/ 3410874 h 4774669"/>
              <a:gd name="connsiteX15" fmla="*/ 210566 w 7816697"/>
              <a:gd name="connsiteY15" fmla="*/ 2153574 h 4774669"/>
              <a:gd name="connsiteX16" fmla="*/ 267716 w 7816697"/>
              <a:gd name="connsiteY16" fmla="*/ 610524 h 4774669"/>
              <a:gd name="connsiteX0" fmla="*/ 249006 w 7816649"/>
              <a:gd name="connsiteY0" fmla="*/ 610524 h 4774669"/>
              <a:gd name="connsiteX1" fmla="*/ 458168 w 7816649"/>
              <a:gd name="connsiteY1" fmla="*/ 248574 h 4774669"/>
              <a:gd name="connsiteX2" fmla="*/ 1563068 w 7816649"/>
              <a:gd name="connsiteY2" fmla="*/ 58074 h 4774669"/>
              <a:gd name="connsiteX3" fmla="*/ 4915868 w 7816649"/>
              <a:gd name="connsiteY3" fmla="*/ 19974 h 4774669"/>
              <a:gd name="connsiteX4" fmla="*/ 6649418 w 7816649"/>
              <a:gd name="connsiteY4" fmla="*/ 343824 h 4774669"/>
              <a:gd name="connsiteX5" fmla="*/ 7506668 w 7816649"/>
              <a:gd name="connsiteY5" fmla="*/ 743874 h 4774669"/>
              <a:gd name="connsiteX6" fmla="*/ 7811468 w 7816649"/>
              <a:gd name="connsiteY6" fmla="*/ 2572674 h 4774669"/>
              <a:gd name="connsiteX7" fmla="*/ 7297118 w 7816649"/>
              <a:gd name="connsiteY7" fmla="*/ 4382424 h 4774669"/>
              <a:gd name="connsiteX8" fmla="*/ 6173168 w 7816649"/>
              <a:gd name="connsiteY8" fmla="*/ 4763424 h 4774669"/>
              <a:gd name="connsiteX9" fmla="*/ 4877768 w 7816649"/>
              <a:gd name="connsiteY9" fmla="*/ 4668174 h 4774669"/>
              <a:gd name="connsiteX10" fmla="*/ 3429968 w 7816649"/>
              <a:gd name="connsiteY10" fmla="*/ 4611024 h 4774669"/>
              <a:gd name="connsiteX11" fmla="*/ 2553668 w 7816649"/>
              <a:gd name="connsiteY11" fmla="*/ 4630074 h 4774669"/>
              <a:gd name="connsiteX12" fmla="*/ 1201118 w 7816649"/>
              <a:gd name="connsiteY12" fmla="*/ 4630074 h 4774669"/>
              <a:gd name="connsiteX13" fmla="*/ 305768 w 7816649"/>
              <a:gd name="connsiteY13" fmla="*/ 4420524 h 4774669"/>
              <a:gd name="connsiteX14" fmla="*/ 968 w 7816649"/>
              <a:gd name="connsiteY14" fmla="*/ 3410874 h 4774669"/>
              <a:gd name="connsiteX15" fmla="*/ 210518 w 7816649"/>
              <a:gd name="connsiteY15" fmla="*/ 2153574 h 4774669"/>
              <a:gd name="connsiteX16" fmla="*/ 249006 w 7816649"/>
              <a:gd name="connsiteY16" fmla="*/ 610524 h 4774669"/>
              <a:gd name="connsiteX0" fmla="*/ 273848 w 7841491"/>
              <a:gd name="connsiteY0" fmla="*/ 610524 h 4774669"/>
              <a:gd name="connsiteX1" fmla="*/ 483010 w 7841491"/>
              <a:gd name="connsiteY1" fmla="*/ 248574 h 4774669"/>
              <a:gd name="connsiteX2" fmla="*/ 1587910 w 7841491"/>
              <a:gd name="connsiteY2" fmla="*/ 58074 h 4774669"/>
              <a:gd name="connsiteX3" fmla="*/ 4940710 w 7841491"/>
              <a:gd name="connsiteY3" fmla="*/ 19974 h 4774669"/>
              <a:gd name="connsiteX4" fmla="*/ 6674260 w 7841491"/>
              <a:gd name="connsiteY4" fmla="*/ 343824 h 4774669"/>
              <a:gd name="connsiteX5" fmla="*/ 7531510 w 7841491"/>
              <a:gd name="connsiteY5" fmla="*/ 743874 h 4774669"/>
              <a:gd name="connsiteX6" fmla="*/ 7836310 w 7841491"/>
              <a:gd name="connsiteY6" fmla="*/ 2572674 h 4774669"/>
              <a:gd name="connsiteX7" fmla="*/ 7321960 w 7841491"/>
              <a:gd name="connsiteY7" fmla="*/ 4382424 h 4774669"/>
              <a:gd name="connsiteX8" fmla="*/ 6198010 w 7841491"/>
              <a:gd name="connsiteY8" fmla="*/ 4763424 h 4774669"/>
              <a:gd name="connsiteX9" fmla="*/ 4902610 w 7841491"/>
              <a:gd name="connsiteY9" fmla="*/ 4668174 h 4774669"/>
              <a:gd name="connsiteX10" fmla="*/ 3454810 w 7841491"/>
              <a:gd name="connsiteY10" fmla="*/ 4611024 h 4774669"/>
              <a:gd name="connsiteX11" fmla="*/ 2578510 w 7841491"/>
              <a:gd name="connsiteY11" fmla="*/ 4630074 h 4774669"/>
              <a:gd name="connsiteX12" fmla="*/ 1225960 w 7841491"/>
              <a:gd name="connsiteY12" fmla="*/ 4630074 h 4774669"/>
              <a:gd name="connsiteX13" fmla="*/ 330610 w 7841491"/>
              <a:gd name="connsiteY13" fmla="*/ 4420524 h 4774669"/>
              <a:gd name="connsiteX14" fmla="*/ 25810 w 7841491"/>
              <a:gd name="connsiteY14" fmla="*/ 3410874 h 4774669"/>
              <a:gd name="connsiteX15" fmla="*/ 20756 w 7841491"/>
              <a:gd name="connsiteY15" fmla="*/ 2106921 h 4774669"/>
              <a:gd name="connsiteX16" fmla="*/ 273848 w 7841491"/>
              <a:gd name="connsiteY16" fmla="*/ 610524 h 4774669"/>
              <a:gd name="connsiteX0" fmla="*/ 273848 w 7841491"/>
              <a:gd name="connsiteY0" fmla="*/ 607372 h 4771517"/>
              <a:gd name="connsiteX1" fmla="*/ 616360 w 7841491"/>
              <a:gd name="connsiteY1" fmla="*/ 131122 h 4771517"/>
              <a:gd name="connsiteX2" fmla="*/ 1587910 w 7841491"/>
              <a:gd name="connsiteY2" fmla="*/ 54922 h 4771517"/>
              <a:gd name="connsiteX3" fmla="*/ 4940710 w 7841491"/>
              <a:gd name="connsiteY3" fmla="*/ 16822 h 4771517"/>
              <a:gd name="connsiteX4" fmla="*/ 6674260 w 7841491"/>
              <a:gd name="connsiteY4" fmla="*/ 340672 h 4771517"/>
              <a:gd name="connsiteX5" fmla="*/ 7531510 w 7841491"/>
              <a:gd name="connsiteY5" fmla="*/ 740722 h 4771517"/>
              <a:gd name="connsiteX6" fmla="*/ 7836310 w 7841491"/>
              <a:gd name="connsiteY6" fmla="*/ 2569522 h 4771517"/>
              <a:gd name="connsiteX7" fmla="*/ 7321960 w 7841491"/>
              <a:gd name="connsiteY7" fmla="*/ 4379272 h 4771517"/>
              <a:gd name="connsiteX8" fmla="*/ 6198010 w 7841491"/>
              <a:gd name="connsiteY8" fmla="*/ 4760272 h 4771517"/>
              <a:gd name="connsiteX9" fmla="*/ 4902610 w 7841491"/>
              <a:gd name="connsiteY9" fmla="*/ 4665022 h 4771517"/>
              <a:gd name="connsiteX10" fmla="*/ 3454810 w 7841491"/>
              <a:gd name="connsiteY10" fmla="*/ 4607872 h 4771517"/>
              <a:gd name="connsiteX11" fmla="*/ 2578510 w 7841491"/>
              <a:gd name="connsiteY11" fmla="*/ 4626922 h 4771517"/>
              <a:gd name="connsiteX12" fmla="*/ 1225960 w 7841491"/>
              <a:gd name="connsiteY12" fmla="*/ 4626922 h 4771517"/>
              <a:gd name="connsiteX13" fmla="*/ 330610 w 7841491"/>
              <a:gd name="connsiteY13" fmla="*/ 4417372 h 4771517"/>
              <a:gd name="connsiteX14" fmla="*/ 25810 w 7841491"/>
              <a:gd name="connsiteY14" fmla="*/ 3407722 h 4771517"/>
              <a:gd name="connsiteX15" fmla="*/ 20756 w 7841491"/>
              <a:gd name="connsiteY15" fmla="*/ 2103769 h 4771517"/>
              <a:gd name="connsiteX16" fmla="*/ 273848 w 7841491"/>
              <a:gd name="connsiteY16" fmla="*/ 607372 h 4771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41491" h="4771517">
                <a:moveTo>
                  <a:pt x="273848" y="607372"/>
                </a:moveTo>
                <a:cubicBezTo>
                  <a:pt x="373115" y="278597"/>
                  <a:pt x="397350" y="223197"/>
                  <a:pt x="616360" y="131122"/>
                </a:cubicBezTo>
                <a:cubicBezTo>
                  <a:pt x="835370" y="39047"/>
                  <a:pt x="867185" y="73972"/>
                  <a:pt x="1587910" y="54922"/>
                </a:cubicBezTo>
                <a:cubicBezTo>
                  <a:pt x="2308635" y="35872"/>
                  <a:pt x="4092985" y="-30803"/>
                  <a:pt x="4940710" y="16822"/>
                </a:cubicBezTo>
                <a:cubicBezTo>
                  <a:pt x="5788435" y="64447"/>
                  <a:pt x="6242460" y="220022"/>
                  <a:pt x="6674260" y="340672"/>
                </a:cubicBezTo>
                <a:cubicBezTo>
                  <a:pt x="7106060" y="461322"/>
                  <a:pt x="7337835" y="369247"/>
                  <a:pt x="7531510" y="740722"/>
                </a:cubicBezTo>
                <a:cubicBezTo>
                  <a:pt x="7725185" y="1112197"/>
                  <a:pt x="7871235" y="1963097"/>
                  <a:pt x="7836310" y="2569522"/>
                </a:cubicBezTo>
                <a:cubicBezTo>
                  <a:pt x="7801385" y="3175947"/>
                  <a:pt x="7595010" y="4014147"/>
                  <a:pt x="7321960" y="4379272"/>
                </a:cubicBezTo>
                <a:cubicBezTo>
                  <a:pt x="7048910" y="4744397"/>
                  <a:pt x="6601235" y="4712647"/>
                  <a:pt x="6198010" y="4760272"/>
                </a:cubicBezTo>
                <a:cubicBezTo>
                  <a:pt x="5794785" y="4807897"/>
                  <a:pt x="5359810" y="4690422"/>
                  <a:pt x="4902610" y="4665022"/>
                </a:cubicBezTo>
                <a:cubicBezTo>
                  <a:pt x="4445410" y="4639622"/>
                  <a:pt x="3842160" y="4614222"/>
                  <a:pt x="3454810" y="4607872"/>
                </a:cubicBezTo>
                <a:lnTo>
                  <a:pt x="2578510" y="4626922"/>
                </a:lnTo>
                <a:cubicBezTo>
                  <a:pt x="2207035" y="4630097"/>
                  <a:pt x="1600610" y="4661847"/>
                  <a:pt x="1225960" y="4626922"/>
                </a:cubicBezTo>
                <a:cubicBezTo>
                  <a:pt x="851310" y="4591997"/>
                  <a:pt x="530635" y="4620572"/>
                  <a:pt x="330610" y="4417372"/>
                </a:cubicBezTo>
                <a:cubicBezTo>
                  <a:pt x="130585" y="4214172"/>
                  <a:pt x="41685" y="3785547"/>
                  <a:pt x="25810" y="3407722"/>
                </a:cubicBezTo>
                <a:cubicBezTo>
                  <a:pt x="9935" y="3029897"/>
                  <a:pt x="-20584" y="2570494"/>
                  <a:pt x="20756" y="2103769"/>
                </a:cubicBezTo>
                <a:cubicBezTo>
                  <a:pt x="62096" y="1637044"/>
                  <a:pt x="174581" y="936147"/>
                  <a:pt x="273848" y="607372"/>
                </a:cubicBezTo>
                <a:close/>
              </a:path>
            </a:pathLst>
          </a:custGeom>
          <a:solidFill>
            <a:schemeClr val="bg1">
              <a:alpha val="92000"/>
            </a:schemeClr>
          </a:solidFill>
          <a:ln w="38100">
            <a:solidFill>
              <a:schemeClr val="tx1">
                <a:lumMod val="75000"/>
                <a:lumOff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ea"/>
              <a:sym typeface="+mn-lt"/>
            </a:endParaRPr>
          </a:p>
        </p:txBody>
      </p:sp>
      <p:pic>
        <p:nvPicPr>
          <p:cNvPr id="6" name="图片 5">
            <a:extLst>
              <a:ext uri="{FF2B5EF4-FFF2-40B4-BE49-F238E27FC236}">
                <a16:creationId xmlns:a16="http://schemas.microsoft.com/office/drawing/2014/main" id="{245576FB-F26F-4996-9C8E-E7AB0372904C}"/>
              </a:ext>
            </a:extLst>
          </p:cNvPr>
          <p:cNvPicPr>
            <a:picLocks noChangeAspect="1"/>
          </p:cNvPicPr>
          <p:nvPr/>
        </p:nvPicPr>
        <p:blipFill rotWithShape="1">
          <a:blip r:embed="rId4">
            <a:extLst>
              <a:ext uri="{28A0092B-C50C-407E-A947-70E740481C1C}">
                <a14:useLocalDpi xmlns:a14="http://schemas.microsoft.com/office/drawing/2010/main" val="0"/>
              </a:ext>
            </a:extLst>
          </a:blip>
          <a:srcRect l="46233"/>
          <a:stretch/>
        </p:blipFill>
        <p:spPr>
          <a:xfrm>
            <a:off x="5780314" y="5070843"/>
            <a:ext cx="3334087" cy="1784424"/>
          </a:xfrm>
          <a:prstGeom prst="rect">
            <a:avLst/>
          </a:prstGeom>
        </p:spPr>
      </p:pic>
      <p:pic>
        <p:nvPicPr>
          <p:cNvPr id="8" name="图片 7" descr="图片包含 玩偶, 玩具&#10;&#10;已生成高可信度的说明">
            <a:extLst>
              <a:ext uri="{FF2B5EF4-FFF2-40B4-BE49-F238E27FC236}">
                <a16:creationId xmlns:a16="http://schemas.microsoft.com/office/drawing/2014/main" id="{3599A429-B692-4194-A9DD-9081FB9F9F6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50" y="3550591"/>
            <a:ext cx="1676501" cy="2278157"/>
          </a:xfrm>
          <a:prstGeom prst="rect">
            <a:avLst/>
          </a:prstGeom>
        </p:spPr>
      </p:pic>
      <p:pic>
        <p:nvPicPr>
          <p:cNvPr id="9" name="图片 8">
            <a:extLst>
              <a:ext uri="{FF2B5EF4-FFF2-40B4-BE49-F238E27FC236}">
                <a16:creationId xmlns:a16="http://schemas.microsoft.com/office/drawing/2014/main" id="{73FA8949-2AE4-4BBB-9527-D937096E4DB9}"/>
              </a:ext>
            </a:extLst>
          </p:cNvPr>
          <p:cNvPicPr>
            <a:picLocks noChangeAspect="1"/>
          </p:cNvPicPr>
          <p:nvPr/>
        </p:nvPicPr>
        <p:blipFill rotWithShape="1">
          <a:blip r:embed="rId4">
            <a:extLst>
              <a:ext uri="{28A0092B-C50C-407E-A947-70E740481C1C}">
                <a14:useLocalDpi xmlns:a14="http://schemas.microsoft.com/office/drawing/2010/main" val="0"/>
              </a:ext>
            </a:extLst>
          </a:blip>
          <a:srcRect l="46233"/>
          <a:stretch/>
        </p:blipFill>
        <p:spPr>
          <a:xfrm>
            <a:off x="2659638" y="4907433"/>
            <a:ext cx="3639409" cy="1947834"/>
          </a:xfrm>
          <a:prstGeom prst="rect">
            <a:avLst/>
          </a:prstGeom>
        </p:spPr>
      </p:pic>
      <p:pic>
        <p:nvPicPr>
          <p:cNvPr id="10" name="图片 9">
            <a:extLst>
              <a:ext uri="{FF2B5EF4-FFF2-40B4-BE49-F238E27FC236}">
                <a16:creationId xmlns:a16="http://schemas.microsoft.com/office/drawing/2014/main" id="{9540F63C-1CFA-4782-BF39-C8B6B05BD9FD}"/>
              </a:ext>
            </a:extLst>
          </p:cNvPr>
          <p:cNvPicPr>
            <a:picLocks noChangeAspect="1"/>
          </p:cNvPicPr>
          <p:nvPr/>
        </p:nvPicPr>
        <p:blipFill rotWithShape="1">
          <a:blip r:embed="rId4">
            <a:extLst>
              <a:ext uri="{28A0092B-C50C-407E-A947-70E740481C1C}">
                <a14:useLocalDpi xmlns:a14="http://schemas.microsoft.com/office/drawing/2010/main" val="0"/>
              </a:ext>
            </a:extLst>
          </a:blip>
          <a:srcRect l="46233"/>
          <a:stretch/>
        </p:blipFill>
        <p:spPr>
          <a:xfrm>
            <a:off x="-257256" y="4907433"/>
            <a:ext cx="3639409" cy="1947834"/>
          </a:xfrm>
          <a:prstGeom prst="rect">
            <a:avLst/>
          </a:prstGeom>
        </p:spPr>
      </p:pic>
      <p:pic>
        <p:nvPicPr>
          <p:cNvPr id="18" name="图片 17" descr="图片包含 物体&#10;&#10;已生成高可信度的说明">
            <a:extLst>
              <a:ext uri="{FF2B5EF4-FFF2-40B4-BE49-F238E27FC236}">
                <a16:creationId xmlns:a16="http://schemas.microsoft.com/office/drawing/2014/main" id="{92AD827F-C123-4123-BD32-B071149734E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62390" t="45049" r="32944" b="46077"/>
          <a:stretch/>
        </p:blipFill>
        <p:spPr>
          <a:xfrm>
            <a:off x="6408879" y="4932129"/>
            <a:ext cx="204788" cy="292100"/>
          </a:xfrm>
          <a:prstGeom prst="rect">
            <a:avLst/>
          </a:prstGeom>
        </p:spPr>
      </p:pic>
      <p:pic>
        <p:nvPicPr>
          <p:cNvPr id="19" name="图片 18" descr="图片包含 物体&#10;&#10;已生成高可信度的说明">
            <a:extLst>
              <a:ext uri="{FF2B5EF4-FFF2-40B4-BE49-F238E27FC236}">
                <a16:creationId xmlns:a16="http://schemas.microsoft.com/office/drawing/2014/main" id="{1B7EB697-6B22-490C-B85A-4070D11C97CC}"/>
              </a:ext>
            </a:extLst>
          </p:cNvPr>
          <p:cNvPicPr>
            <a:picLocks noChangeAspect="1"/>
          </p:cNvPicPr>
          <p:nvPr/>
        </p:nvPicPr>
        <p:blipFill rotWithShape="1">
          <a:blip r:embed="rId7">
            <a:extLst>
              <a:ext uri="{28A0092B-C50C-407E-A947-70E740481C1C}">
                <a14:useLocalDpi xmlns:a14="http://schemas.microsoft.com/office/drawing/2010/main" val="0"/>
              </a:ext>
            </a:extLst>
          </a:blip>
          <a:srcRect l="62390" t="45049" r="32944" b="46077"/>
          <a:stretch/>
        </p:blipFill>
        <p:spPr>
          <a:xfrm>
            <a:off x="7587516" y="4778237"/>
            <a:ext cx="298710" cy="426067"/>
          </a:xfrm>
          <a:prstGeom prst="rect">
            <a:avLst/>
          </a:prstGeom>
        </p:spPr>
      </p:pic>
      <p:pic>
        <p:nvPicPr>
          <p:cNvPr id="20" name="图片 19" descr="图片包含 物体&#10;&#10;已生成高可信度的说明">
            <a:extLst>
              <a:ext uri="{FF2B5EF4-FFF2-40B4-BE49-F238E27FC236}">
                <a16:creationId xmlns:a16="http://schemas.microsoft.com/office/drawing/2014/main" id="{94B4D886-5C5C-481D-9706-C23707E3D35F}"/>
              </a:ext>
            </a:extLst>
          </p:cNvPr>
          <p:cNvPicPr>
            <a:picLocks noChangeAspect="1"/>
          </p:cNvPicPr>
          <p:nvPr/>
        </p:nvPicPr>
        <p:blipFill rotWithShape="1">
          <a:blip r:embed="rId7">
            <a:extLst>
              <a:ext uri="{28A0092B-C50C-407E-A947-70E740481C1C}">
                <a14:useLocalDpi xmlns:a14="http://schemas.microsoft.com/office/drawing/2010/main" val="0"/>
              </a:ext>
            </a:extLst>
          </a:blip>
          <a:srcRect l="62390" t="45049" r="32944" b="46077"/>
          <a:stretch/>
        </p:blipFill>
        <p:spPr>
          <a:xfrm>
            <a:off x="5285675" y="5070844"/>
            <a:ext cx="298710" cy="426067"/>
          </a:xfrm>
          <a:prstGeom prst="rect">
            <a:avLst/>
          </a:prstGeom>
        </p:spPr>
      </p:pic>
      <p:pic>
        <p:nvPicPr>
          <p:cNvPr id="21" name="图片 20" descr="图片包含 物体&#10;&#10;已生成高可信度的说明">
            <a:extLst>
              <a:ext uri="{FF2B5EF4-FFF2-40B4-BE49-F238E27FC236}">
                <a16:creationId xmlns:a16="http://schemas.microsoft.com/office/drawing/2014/main" id="{3D77F14E-0108-4EFE-BA93-9806AD137C9E}"/>
              </a:ext>
            </a:extLst>
          </p:cNvPr>
          <p:cNvPicPr>
            <a:picLocks noChangeAspect="1"/>
          </p:cNvPicPr>
          <p:nvPr/>
        </p:nvPicPr>
        <p:blipFill rotWithShape="1">
          <a:blip r:embed="rId7">
            <a:extLst>
              <a:ext uri="{28A0092B-C50C-407E-A947-70E740481C1C}">
                <a14:useLocalDpi xmlns:a14="http://schemas.microsoft.com/office/drawing/2010/main" val="0"/>
              </a:ext>
            </a:extLst>
          </a:blip>
          <a:srcRect l="62390" t="45049" r="32944" b="46077"/>
          <a:stretch/>
        </p:blipFill>
        <p:spPr>
          <a:xfrm>
            <a:off x="6829858" y="5150395"/>
            <a:ext cx="485874" cy="693030"/>
          </a:xfrm>
          <a:prstGeom prst="rect">
            <a:avLst/>
          </a:prstGeom>
        </p:spPr>
      </p:pic>
      <p:pic>
        <p:nvPicPr>
          <p:cNvPr id="15" name="Picture 14"/>
          <p:cNvPicPr>
            <a:picLocks noChangeAspect="1"/>
          </p:cNvPicPr>
          <p:nvPr/>
        </p:nvPicPr>
        <p:blipFill rotWithShape="1">
          <a:blip r:embed="rId8">
            <a:extLst>
              <a:ext uri="{28A0092B-C50C-407E-A947-70E740481C1C}">
                <a14:useLocalDpi xmlns:a14="http://schemas.microsoft.com/office/drawing/2010/main" val="0"/>
              </a:ext>
            </a:extLst>
          </a:blip>
          <a:srcRect r="22785" b="2812"/>
          <a:stretch/>
        </p:blipFill>
        <p:spPr>
          <a:xfrm>
            <a:off x="1953112" y="1878371"/>
            <a:ext cx="5634404" cy="2212258"/>
          </a:xfrm>
          <a:prstGeom prst="rect">
            <a:avLst/>
          </a:prstGeom>
        </p:spPr>
      </p:pic>
    </p:spTree>
    <p:extLst>
      <p:ext uri="{BB962C8B-B14F-4D97-AF65-F5344CB8AC3E}">
        <p14:creationId xmlns:p14="http://schemas.microsoft.com/office/powerpoint/2010/main" val="3524971484"/>
      </p:ext>
    </p:extLst>
  </p:cSld>
  <p:clrMapOvr>
    <a:masterClrMapping/>
  </p:clrMapOvr>
  <p:transition spd="med">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84" name="Google Shape;84;p1"/>
          <p:cNvPicPr preferRelativeResize="0"/>
          <p:nvPr/>
        </p:nvPicPr>
        <p:blipFill rotWithShape="1">
          <a:blip r:embed="rId3">
            <a:alphaModFix/>
          </a:blip>
          <a:srcRect/>
          <a:stretch/>
        </p:blipFill>
        <p:spPr>
          <a:xfrm>
            <a:off x="2673132" y="2462513"/>
            <a:ext cx="2999803" cy="3999737"/>
          </a:xfrm>
          <a:prstGeom prst="rect">
            <a:avLst/>
          </a:prstGeom>
          <a:noFill/>
          <a:ln>
            <a:noFill/>
          </a:ln>
        </p:spPr>
      </p:pic>
      <p:pic>
        <p:nvPicPr>
          <p:cNvPr id="88" name="Google Shape;88;p1"/>
          <p:cNvPicPr preferRelativeResize="0"/>
          <p:nvPr/>
        </p:nvPicPr>
        <p:blipFill rotWithShape="1">
          <a:blip r:embed="rId4">
            <a:alphaModFix/>
          </a:blip>
          <a:srcRect/>
          <a:stretch/>
        </p:blipFill>
        <p:spPr>
          <a:xfrm flipH="1">
            <a:off x="8017261" y="2726274"/>
            <a:ext cx="1107729" cy="1476972"/>
          </a:xfrm>
          <a:prstGeom prst="rect">
            <a:avLst/>
          </a:prstGeom>
          <a:noFill/>
          <a:ln>
            <a:noFill/>
          </a:ln>
        </p:spPr>
      </p:pic>
      <p:sp>
        <p:nvSpPr>
          <p:cNvPr id="89" name="Google Shape;89;p1"/>
          <p:cNvSpPr/>
          <p:nvPr/>
        </p:nvSpPr>
        <p:spPr>
          <a:xfrm>
            <a:off x="401097" y="1652227"/>
            <a:ext cx="8085620" cy="1620570"/>
          </a:xfrm>
          <a:prstGeom prst="rect">
            <a:avLst/>
          </a:prstGeom>
        </p:spPr>
        <p:txBody>
          <a:bodyPr>
            <a:prstTxWarp prst="textPlain">
              <a:avLst/>
            </a:prstTxWarp>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sz="1400" b="1" i="0" u="none" strike="noStrike" kern="0" cap="none" spc="0" normalizeH="0" baseline="0" noProof="0" dirty="0">
                <a:ln w="28575" cap="flat" cmpd="sng">
                  <a:solidFill>
                    <a:srgbClr val="0C0C0C"/>
                  </a:solidFill>
                  <a:prstDash val="solid"/>
                  <a:round/>
                  <a:headEnd type="none" w="sm" len="sm"/>
                  <a:tailEnd type="none" w="sm" len="sm"/>
                </a:ln>
                <a:solidFill>
                  <a:srgbClr val="EB701D"/>
                </a:solidFill>
                <a:effectLst>
                  <a:glow rad="228600">
                    <a:srgbClr val="70AD47">
                      <a:satMod val="175000"/>
                      <a:alpha val="40000"/>
                    </a:srgbClr>
                  </a:glow>
                </a:effectLst>
                <a:uLnTx/>
                <a:uFillTx/>
                <a:latin typeface="Arial"/>
                <a:ea typeface="+mn-ea"/>
                <a:cs typeface="Arial"/>
                <a:sym typeface="Arial"/>
              </a:rPr>
              <a:t>THỢ SĂN HẠT DẺ</a:t>
            </a:r>
          </a:p>
        </p:txBody>
      </p:sp>
    </p:spTree>
    <p:extLst>
      <p:ext uri="{BB962C8B-B14F-4D97-AF65-F5344CB8AC3E}">
        <p14:creationId xmlns:p14="http://schemas.microsoft.com/office/powerpoint/2010/main" val="2292547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9"/>
                                        </p:tgtEl>
                                        <p:attrNameLst>
                                          <p:attrName>style.visibility</p:attrName>
                                        </p:attrNameLst>
                                      </p:cBhvr>
                                      <p:to>
                                        <p:strVal val="visible"/>
                                      </p:to>
                                    </p:set>
                                    <p:animEffect transition="in" filter="fade">
                                      <p:cBhvr>
                                        <p:cTn id="7" dur="500"/>
                                        <p:tgtEl>
                                          <p:spTgt spid="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39" name="Rounded Rectangle 38"/>
          <p:cNvSpPr/>
          <p:nvPr/>
        </p:nvSpPr>
        <p:spPr>
          <a:xfrm>
            <a:off x="1693903" y="2501194"/>
            <a:ext cx="5392697" cy="1902507"/>
          </a:xfrm>
          <a:prstGeom prst="roundRect">
            <a:avLst/>
          </a:prstGeom>
          <a:solidFill>
            <a:schemeClr val="lt1">
              <a:alpha val="90000"/>
            </a:schemeClr>
          </a:solid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4800" b="1" dirty="0" err="1">
                <a:ln/>
                <a:solidFill>
                  <a:srgbClr val="FF0000"/>
                </a:solidFill>
                <a:latin typeface="Calibri" panose="020F0502020204030204" pitchFamily="34" charset="0"/>
                <a:cs typeface="Calibri" panose="020F0502020204030204" pitchFamily="34" charset="0"/>
              </a:rPr>
              <a:t>Đáp</a:t>
            </a:r>
            <a:r>
              <a:rPr lang="en-US" sz="4800" b="1" dirty="0">
                <a:ln/>
                <a:solidFill>
                  <a:srgbClr val="FF0000"/>
                </a:solidFill>
                <a:latin typeface="Calibri" panose="020F0502020204030204" pitchFamily="34" charset="0"/>
                <a:cs typeface="Calibri" panose="020F0502020204030204" pitchFamily="34" charset="0"/>
              </a:rPr>
              <a:t> </a:t>
            </a:r>
            <a:r>
              <a:rPr lang="en-US" sz="4800" b="1" dirty="0" err="1">
                <a:ln/>
                <a:solidFill>
                  <a:srgbClr val="FF0000"/>
                </a:solidFill>
                <a:latin typeface="Calibri" panose="020F0502020204030204" pitchFamily="34" charset="0"/>
                <a:cs typeface="Calibri" panose="020F0502020204030204" pitchFamily="34" charset="0"/>
              </a:rPr>
              <a:t>án</a:t>
            </a:r>
            <a:r>
              <a:rPr lang="en-US" sz="4800" b="1" dirty="0">
                <a:ln/>
                <a:solidFill>
                  <a:srgbClr val="FF0000"/>
                </a:solidFill>
                <a:latin typeface="Calibri" panose="020F0502020204030204" pitchFamily="34" charset="0"/>
                <a:cs typeface="Calibri" panose="020F0502020204030204" pitchFamily="34" charset="0"/>
              </a:rPr>
              <a:t>: 4 </a:t>
            </a:r>
            <a:r>
              <a:rPr lang="en-US" sz="4800" b="1" dirty="0" err="1">
                <a:ln/>
                <a:solidFill>
                  <a:srgbClr val="FF0000"/>
                </a:solidFill>
                <a:latin typeface="Calibri" panose="020F0502020204030204" pitchFamily="34" charset="0"/>
                <a:cs typeface="Calibri" panose="020F0502020204030204" pitchFamily="34" charset="0"/>
              </a:rPr>
              <a:t>góc</a:t>
            </a:r>
            <a:endParaRPr kumimoji="0" lang="en-US" sz="4800" b="1" i="0" u="none" strike="noStrike" kern="1200" cap="none" spc="0" normalizeH="0" baseline="0" noProof="0" dirty="0">
              <a:ln/>
              <a:solidFill>
                <a:srgbClr val="FF0000"/>
              </a:solidFill>
              <a:effectLst/>
              <a:uLnTx/>
              <a:uFillTx/>
              <a:latin typeface="Calibri" panose="020F0502020204030204" pitchFamily="34" charset="0"/>
              <a:ea typeface="+mn-ea"/>
              <a:cs typeface="Calibri" panose="020F0502020204030204" pitchFamily="34" charset="0"/>
            </a:endParaRPr>
          </a:p>
        </p:txBody>
      </p:sp>
      <p:grpSp>
        <p:nvGrpSpPr>
          <p:cNvPr id="3" name="Google Shape;94;p2"/>
          <p:cNvGrpSpPr/>
          <p:nvPr/>
        </p:nvGrpSpPr>
        <p:grpSpPr>
          <a:xfrm>
            <a:off x="400050" y="-29305"/>
            <a:ext cx="8139113" cy="2461871"/>
            <a:chOff x="935980" y="-48871"/>
            <a:chExt cx="10265420" cy="2461871"/>
          </a:xfrm>
        </p:grpSpPr>
        <p:sp>
          <p:nvSpPr>
            <p:cNvPr id="95" name="Google Shape;95;p2"/>
            <p:cNvSpPr/>
            <p:nvPr/>
          </p:nvSpPr>
          <p:spPr>
            <a:xfrm>
              <a:off x="1041400" y="457200"/>
              <a:ext cx="10160000" cy="1879600"/>
            </a:xfrm>
            <a:prstGeom prst="roundRect">
              <a:avLst>
                <a:gd name="adj" fmla="val 16667"/>
              </a:avLst>
            </a:prstGeom>
            <a:solidFill>
              <a:schemeClr val="lt1"/>
            </a:solidFill>
            <a:ln w="38100" cap="flat" cmpd="sng">
              <a:solidFill>
                <a:srgbClr val="C55A11"/>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96" name="Google Shape;96;p2"/>
            <p:cNvPicPr preferRelativeResize="0"/>
            <p:nvPr/>
          </p:nvPicPr>
          <p:blipFill rotWithShape="1">
            <a:blip r:embed="rId6">
              <a:alphaModFix/>
            </a:blip>
            <a:srcRect/>
            <a:stretch/>
          </p:blipFill>
          <p:spPr>
            <a:xfrm>
              <a:off x="935980" y="-48871"/>
              <a:ext cx="2505720" cy="2461871"/>
            </a:xfrm>
            <a:prstGeom prst="rect">
              <a:avLst/>
            </a:prstGeom>
            <a:noFill/>
            <a:ln>
              <a:noFill/>
            </a:ln>
          </p:spPr>
        </p:pic>
      </p:grpSp>
      <p:pic>
        <p:nvPicPr>
          <p:cNvPr id="97" name="Google Shape;97;p2"/>
          <p:cNvPicPr preferRelativeResize="0"/>
          <p:nvPr/>
        </p:nvPicPr>
        <p:blipFill rotWithShape="1">
          <a:blip r:embed="rId7" cstate="print">
            <a:alphaModFix/>
          </a:blip>
          <a:srcRect/>
          <a:stretch/>
        </p:blipFill>
        <p:spPr>
          <a:xfrm>
            <a:off x="7086600" y="-330200"/>
            <a:ext cx="2200275" cy="2933700"/>
          </a:xfrm>
          <a:prstGeom prst="rect">
            <a:avLst/>
          </a:prstGeom>
          <a:noFill/>
          <a:ln>
            <a:noFill/>
          </a:ln>
        </p:spPr>
      </p:pic>
      <p:pic>
        <p:nvPicPr>
          <p:cNvPr id="117" name="Google Shape;117;p2"/>
          <p:cNvPicPr preferRelativeResize="0"/>
          <p:nvPr/>
        </p:nvPicPr>
        <p:blipFill rotWithShape="1">
          <a:blip r:embed="rId8" cstate="print">
            <a:alphaModFix/>
          </a:blip>
          <a:srcRect/>
          <a:stretch/>
        </p:blipFill>
        <p:spPr>
          <a:xfrm>
            <a:off x="552450" y="-787986"/>
            <a:ext cx="457200" cy="609600"/>
          </a:xfrm>
          <a:prstGeom prst="rect">
            <a:avLst/>
          </a:prstGeom>
          <a:noFill/>
          <a:ln>
            <a:noFill/>
          </a:ln>
        </p:spPr>
      </p:pic>
      <p:sp>
        <p:nvSpPr>
          <p:cNvPr id="121" name="Google Shape;121;p2"/>
          <p:cNvSpPr txBox="1"/>
          <p:nvPr/>
        </p:nvSpPr>
        <p:spPr>
          <a:xfrm>
            <a:off x="1756800" y="5609650"/>
            <a:ext cx="5116950" cy="4002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 name="TextBox 1"/>
          <p:cNvSpPr txBox="1"/>
          <p:nvPr/>
        </p:nvSpPr>
        <p:spPr>
          <a:xfrm>
            <a:off x="2571750" y="751657"/>
            <a:ext cx="4714875" cy="132343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Hình</a:t>
            </a:r>
            <a:r>
              <a:rPr kumimoji="0" lang="en-US" sz="4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40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vuông</a:t>
            </a:r>
            <a:r>
              <a:rPr kumimoji="0" lang="en-US" sz="4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40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có</a:t>
            </a:r>
            <a:r>
              <a:rPr kumimoji="0" lang="en-US" sz="4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40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mấy</a:t>
            </a:r>
            <a:r>
              <a:rPr kumimoji="0" lang="en-US" sz="4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40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góc</a:t>
            </a:r>
            <a:r>
              <a:rPr kumimoji="0" lang="en-US" sz="4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p:txBody>
      </p:sp>
      <p:pic>
        <p:nvPicPr>
          <p:cNvPr id="13314" name="Picture 2" descr="Brown Basket Clip Art Image - ClipSafari"/>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634135" y="4986392"/>
            <a:ext cx="1905028" cy="2046917"/>
          </a:xfrm>
          <a:prstGeom prst="rect">
            <a:avLst/>
          </a:prstGeom>
          <a:noFill/>
          <a:extLst>
            <a:ext uri="{909E8E84-426E-40DD-AFC4-6F175D3DCCD1}">
              <a14:hiddenFill xmlns:a14="http://schemas.microsoft.com/office/drawing/2010/main">
                <a:solidFill>
                  <a:srgbClr val="FFFFFF"/>
                </a:solidFill>
              </a14:hiddenFill>
            </a:ext>
          </a:extLst>
        </p:spPr>
      </p:pic>
      <p:pic>
        <p:nvPicPr>
          <p:cNvPr id="35" name="Google Shape;84;p1"/>
          <p:cNvPicPr preferRelativeResize="0"/>
          <p:nvPr/>
        </p:nvPicPr>
        <p:blipFill rotWithShape="1">
          <a:blip r:embed="rId10">
            <a:alphaModFix/>
          </a:blip>
          <a:srcRect/>
          <a:stretch/>
        </p:blipFill>
        <p:spPr>
          <a:xfrm>
            <a:off x="-2999803" y="3097828"/>
            <a:ext cx="2999803" cy="3999737"/>
          </a:xfrm>
          <a:prstGeom prst="rect">
            <a:avLst/>
          </a:prstGeom>
          <a:noFill/>
          <a:ln>
            <a:noFill/>
          </a:ln>
        </p:spPr>
      </p:pic>
      <p:pic>
        <p:nvPicPr>
          <p:cNvPr id="36" name="Tieng-yeah-tre-con-">
            <a:hlinkClick r:id="" action="ppaction://media"/>
          </p:cNvPr>
          <p:cNvPicPr>
            <a:picLocks noChangeAspect="1"/>
          </p:cNvPicPr>
          <p:nvPr>
            <a:audioFile r:link="rId1"/>
            <p:extLst>
              <p:ext uri="{DAA4B4D4-6D71-4841-9C94-3DE7FCFB9230}">
                <p14:media xmlns:p14="http://schemas.microsoft.com/office/powerpoint/2010/main" r:embed="rId2">
                  <p14:trim end="2288.6938"/>
                </p14:media>
              </p:ext>
            </p:extLst>
          </p:nvPr>
        </p:nvPicPr>
        <p:blipFill>
          <a:blip r:embed="rId8" cstate="print"/>
          <a:stretch>
            <a:fillRect/>
          </a:stretch>
        </p:blipFill>
        <p:spPr>
          <a:xfrm>
            <a:off x="9144000" y="-1131111"/>
            <a:ext cx="457200" cy="609600"/>
          </a:xfrm>
          <a:prstGeom prst="rect">
            <a:avLst/>
          </a:prstGeom>
        </p:spPr>
      </p:pic>
      <p:pic>
        <p:nvPicPr>
          <p:cNvPr id="37" name="Am-thanh-tra-loi-dung-www_yeualo_com">
            <a:hlinkClick r:id="" action="ppaction://media"/>
          </p:cNvPr>
          <p:cNvPicPr>
            <a:picLocks noChangeAspect="1"/>
          </p:cNvPicPr>
          <p:nvPr>
            <a:audioFile r:link="rId1"/>
            <p:extLst>
              <p:ext uri="{DAA4B4D4-6D71-4841-9C94-3DE7FCFB9230}">
                <p14:media xmlns:p14="http://schemas.microsoft.com/office/powerpoint/2010/main" r:embed="rId3">
                  <p14:trim end="5757.8333"/>
                </p14:media>
              </p:ext>
            </p:extLst>
          </p:nvPr>
        </p:nvPicPr>
        <p:blipFill>
          <a:blip r:embed="rId8" cstate="print"/>
          <a:stretch>
            <a:fillRect/>
          </a:stretch>
        </p:blipFill>
        <p:spPr>
          <a:xfrm>
            <a:off x="9144000" y="-476768"/>
            <a:ext cx="457200" cy="609600"/>
          </a:xfrm>
          <a:prstGeom prst="rect">
            <a:avLst/>
          </a:prstGeom>
        </p:spPr>
      </p:pic>
      <p:pic>
        <p:nvPicPr>
          <p:cNvPr id="40" name="Google Shape;102;p2">
            <a:hlinkClick r:id="rId11" action="ppaction://hlinksldjump"/>
          </p:cNvPr>
          <p:cNvPicPr preferRelativeResize="0"/>
          <p:nvPr/>
        </p:nvPicPr>
        <p:blipFill rotWithShape="1">
          <a:blip r:embed="rId12">
            <a:alphaModFix/>
          </a:blip>
          <a:srcRect/>
          <a:stretch/>
        </p:blipFill>
        <p:spPr>
          <a:xfrm rot="2950667">
            <a:off x="6597857" y="4698345"/>
            <a:ext cx="1188720" cy="822960"/>
          </a:xfrm>
          <a:prstGeom prst="rect">
            <a:avLst/>
          </a:prstGeom>
          <a:noFill/>
          <a:ln>
            <a:noFill/>
          </a:ln>
        </p:spPr>
      </p:pic>
      <p:pic>
        <p:nvPicPr>
          <p:cNvPr id="42" name="Google Shape;102;p2">
            <a:hlinkClick r:id="rId11" action="ppaction://hlinksldjump"/>
          </p:cNvPr>
          <p:cNvPicPr preferRelativeResize="0"/>
          <p:nvPr/>
        </p:nvPicPr>
        <p:blipFill rotWithShape="1">
          <a:blip r:embed="rId12">
            <a:alphaModFix/>
          </a:blip>
          <a:srcRect/>
          <a:stretch/>
        </p:blipFill>
        <p:spPr>
          <a:xfrm rot="2950667">
            <a:off x="7025600" y="4740237"/>
            <a:ext cx="1188720" cy="822960"/>
          </a:xfrm>
          <a:prstGeom prst="rect">
            <a:avLst/>
          </a:prstGeom>
          <a:noFill/>
          <a:ln>
            <a:noFill/>
          </a:ln>
        </p:spPr>
      </p:pic>
      <p:pic>
        <p:nvPicPr>
          <p:cNvPr id="43" name="Google Shape;102;p2">
            <a:hlinkClick r:id="rId11" action="ppaction://hlinksldjump"/>
          </p:cNvPr>
          <p:cNvPicPr preferRelativeResize="0"/>
          <p:nvPr/>
        </p:nvPicPr>
        <p:blipFill rotWithShape="1">
          <a:blip r:embed="rId12">
            <a:alphaModFix/>
          </a:blip>
          <a:srcRect/>
          <a:stretch/>
        </p:blipFill>
        <p:spPr>
          <a:xfrm rot="2950667">
            <a:off x="7408634" y="4800651"/>
            <a:ext cx="1188720" cy="822960"/>
          </a:xfrm>
          <a:prstGeom prst="rect">
            <a:avLst/>
          </a:prstGeom>
          <a:noFill/>
          <a:ln>
            <a:noFill/>
          </a:ln>
        </p:spPr>
      </p:pic>
    </p:spTree>
    <p:extLst>
      <p:ext uri="{BB962C8B-B14F-4D97-AF65-F5344CB8AC3E}">
        <p14:creationId xmlns:p14="http://schemas.microsoft.com/office/powerpoint/2010/main" val="4269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childTnLst>
                                </p:cTn>
                              </p:par>
                              <p:par>
                                <p:cTn id="8" presetID="56" presetClass="path" presetSubtype="0" accel="50000" decel="50000" fill="hold" nodeType="withEffect">
                                  <p:stCondLst>
                                    <p:cond delay="0"/>
                                  </p:stCondLst>
                                  <p:childTnLst>
                                    <p:animMotion origin="layout" path="M 2.5E-6 2.96296E-6 L 0.76406 -0.02685 " pathEditMode="relative" rAng="0" ptsTypes="AA">
                                      <p:cBhvr>
                                        <p:cTn id="9" dur="2000" fill="hold"/>
                                        <p:tgtEl>
                                          <p:spTgt spid="35"/>
                                        </p:tgtEl>
                                        <p:attrNameLst>
                                          <p:attrName>ppt_x</p:attrName>
                                          <p:attrName>ppt_y</p:attrName>
                                        </p:attrNameLst>
                                      </p:cBhvr>
                                      <p:rCtr x="38203" y="-1343"/>
                                    </p:animMotion>
                                  </p:childTnLst>
                                </p:cTn>
                              </p:par>
                              <p:par>
                                <p:cTn id="10" presetID="32" presetClass="emph" presetSubtype="0" repeatCount="2000" fill="hold" nodeType="withEffect">
                                  <p:stCondLst>
                                    <p:cond delay="0"/>
                                  </p:stCondLst>
                                  <p:childTnLst>
                                    <p:animRot by="120000">
                                      <p:cBhvr>
                                        <p:cTn id="11" dur="100" fill="hold">
                                          <p:stCondLst>
                                            <p:cond delay="0"/>
                                          </p:stCondLst>
                                        </p:cTn>
                                        <p:tgtEl>
                                          <p:spTgt spid="35"/>
                                        </p:tgtEl>
                                        <p:attrNameLst>
                                          <p:attrName>r</p:attrName>
                                        </p:attrNameLst>
                                      </p:cBhvr>
                                    </p:animRot>
                                    <p:animRot by="-240000">
                                      <p:cBhvr>
                                        <p:cTn id="12" dur="200" fill="hold">
                                          <p:stCondLst>
                                            <p:cond delay="200"/>
                                          </p:stCondLst>
                                        </p:cTn>
                                        <p:tgtEl>
                                          <p:spTgt spid="35"/>
                                        </p:tgtEl>
                                        <p:attrNameLst>
                                          <p:attrName>r</p:attrName>
                                        </p:attrNameLst>
                                      </p:cBhvr>
                                    </p:animRot>
                                    <p:animRot by="240000">
                                      <p:cBhvr>
                                        <p:cTn id="13" dur="200" fill="hold">
                                          <p:stCondLst>
                                            <p:cond delay="400"/>
                                          </p:stCondLst>
                                        </p:cTn>
                                        <p:tgtEl>
                                          <p:spTgt spid="35"/>
                                        </p:tgtEl>
                                        <p:attrNameLst>
                                          <p:attrName>r</p:attrName>
                                        </p:attrNameLst>
                                      </p:cBhvr>
                                    </p:animRot>
                                    <p:animRot by="-240000">
                                      <p:cBhvr>
                                        <p:cTn id="14" dur="200" fill="hold">
                                          <p:stCondLst>
                                            <p:cond delay="600"/>
                                          </p:stCondLst>
                                        </p:cTn>
                                        <p:tgtEl>
                                          <p:spTgt spid="35"/>
                                        </p:tgtEl>
                                        <p:attrNameLst>
                                          <p:attrName>r</p:attrName>
                                        </p:attrNameLst>
                                      </p:cBhvr>
                                    </p:animRot>
                                    <p:animRot by="120000">
                                      <p:cBhvr>
                                        <p:cTn id="15" dur="200" fill="hold">
                                          <p:stCondLst>
                                            <p:cond delay="800"/>
                                          </p:stCondLst>
                                        </p:cTn>
                                        <p:tgtEl>
                                          <p:spTgt spid="35"/>
                                        </p:tgtEl>
                                        <p:attrNameLst>
                                          <p:attrName>r</p:attrName>
                                        </p:attrNameLst>
                                      </p:cBhvr>
                                    </p:animRot>
                                  </p:childTnLst>
                                </p:cTn>
                              </p:par>
                            </p:childTnLst>
                          </p:cTn>
                        </p:par>
                        <p:par>
                          <p:cTn id="16" fill="hold">
                            <p:stCondLst>
                              <p:cond delay="2000"/>
                            </p:stCondLst>
                            <p:childTnLst>
                              <p:par>
                                <p:cTn id="17" presetID="26" presetClass="entr" presetSubtype="0" fill="hold" nodeType="afterEffect">
                                  <p:stCondLst>
                                    <p:cond delay="0"/>
                                  </p:stCondLst>
                                  <p:childTnLst>
                                    <p:set>
                                      <p:cBhvr>
                                        <p:cTn id="18" dur="1" fill="hold">
                                          <p:stCondLst>
                                            <p:cond delay="0"/>
                                          </p:stCondLst>
                                        </p:cTn>
                                        <p:tgtEl>
                                          <p:spTgt spid="40"/>
                                        </p:tgtEl>
                                        <p:attrNameLst>
                                          <p:attrName>style.visibility</p:attrName>
                                        </p:attrNameLst>
                                      </p:cBhvr>
                                      <p:to>
                                        <p:strVal val="visible"/>
                                      </p:to>
                                    </p:set>
                                    <p:animEffect transition="in" filter="wipe(down)">
                                      <p:cBhvr>
                                        <p:cTn id="19" dur="290">
                                          <p:stCondLst>
                                            <p:cond delay="0"/>
                                          </p:stCondLst>
                                        </p:cTn>
                                        <p:tgtEl>
                                          <p:spTgt spid="40"/>
                                        </p:tgtEl>
                                      </p:cBhvr>
                                    </p:animEffect>
                                    <p:anim calcmode="lin" valueType="num">
                                      <p:cBhvr>
                                        <p:cTn id="20" dur="911" tmFilter="0,0; 0.14,0.36; 0.43,0.73; 0.71,0.91; 1.0,1.0">
                                          <p:stCondLst>
                                            <p:cond delay="0"/>
                                          </p:stCondLst>
                                        </p:cTn>
                                        <p:tgtEl>
                                          <p:spTgt spid="40"/>
                                        </p:tgtEl>
                                        <p:attrNameLst>
                                          <p:attrName>ppt_x</p:attrName>
                                        </p:attrNameLst>
                                      </p:cBhvr>
                                      <p:tavLst>
                                        <p:tav tm="0">
                                          <p:val>
                                            <p:strVal val="#ppt_x-0.25"/>
                                          </p:val>
                                        </p:tav>
                                        <p:tav tm="100000">
                                          <p:val>
                                            <p:strVal val="#ppt_x"/>
                                          </p:val>
                                        </p:tav>
                                      </p:tavLst>
                                    </p:anim>
                                    <p:anim calcmode="lin" valueType="num">
                                      <p:cBhvr>
                                        <p:cTn id="21" dur="332" tmFilter="0.0,0.0; 0.25,0.07; 0.50,0.2; 0.75,0.467; 1.0,1.0">
                                          <p:stCondLst>
                                            <p:cond delay="0"/>
                                          </p:stCondLst>
                                        </p:cTn>
                                        <p:tgtEl>
                                          <p:spTgt spid="40"/>
                                        </p:tgtEl>
                                        <p:attrNameLst>
                                          <p:attrName>ppt_y</p:attrName>
                                        </p:attrNameLst>
                                      </p:cBhvr>
                                      <p:tavLst>
                                        <p:tav tm="0" fmla="#ppt_y-sin(pi*$)/3">
                                          <p:val>
                                            <p:fltVal val="0.5"/>
                                          </p:val>
                                        </p:tav>
                                        <p:tav tm="100000">
                                          <p:val>
                                            <p:fltVal val="1"/>
                                          </p:val>
                                        </p:tav>
                                      </p:tavLst>
                                    </p:anim>
                                    <p:anim calcmode="lin" valueType="num">
                                      <p:cBhvr>
                                        <p:cTn id="22" dur="332" tmFilter="0, 0; 0.125,0.2665; 0.25,0.4; 0.375,0.465; 0.5,0.5;  0.625,0.535; 0.75,0.6; 0.875,0.7335; 1,1">
                                          <p:stCondLst>
                                            <p:cond delay="332"/>
                                          </p:stCondLst>
                                        </p:cTn>
                                        <p:tgtEl>
                                          <p:spTgt spid="40"/>
                                        </p:tgtEl>
                                        <p:attrNameLst>
                                          <p:attrName>ppt_y</p:attrName>
                                        </p:attrNameLst>
                                      </p:cBhvr>
                                      <p:tavLst>
                                        <p:tav tm="0" fmla="#ppt_y-sin(pi*$)/9">
                                          <p:val>
                                            <p:fltVal val="0"/>
                                          </p:val>
                                        </p:tav>
                                        <p:tav tm="100000">
                                          <p:val>
                                            <p:fltVal val="1"/>
                                          </p:val>
                                        </p:tav>
                                      </p:tavLst>
                                    </p:anim>
                                    <p:anim calcmode="lin" valueType="num">
                                      <p:cBhvr>
                                        <p:cTn id="23" dur="166" tmFilter="0, 0; 0.125,0.2665; 0.25,0.4; 0.375,0.465; 0.5,0.5;  0.625,0.535; 0.75,0.6; 0.875,0.7335; 1,1">
                                          <p:stCondLst>
                                            <p:cond delay="662"/>
                                          </p:stCondLst>
                                        </p:cTn>
                                        <p:tgtEl>
                                          <p:spTgt spid="40"/>
                                        </p:tgtEl>
                                        <p:attrNameLst>
                                          <p:attrName>ppt_y</p:attrName>
                                        </p:attrNameLst>
                                      </p:cBhvr>
                                      <p:tavLst>
                                        <p:tav tm="0" fmla="#ppt_y-sin(pi*$)/27">
                                          <p:val>
                                            <p:fltVal val="0"/>
                                          </p:val>
                                        </p:tav>
                                        <p:tav tm="100000">
                                          <p:val>
                                            <p:fltVal val="1"/>
                                          </p:val>
                                        </p:tav>
                                      </p:tavLst>
                                    </p:anim>
                                    <p:anim calcmode="lin" valueType="num">
                                      <p:cBhvr>
                                        <p:cTn id="24" dur="82" tmFilter="0, 0; 0.125,0.2665; 0.25,0.4; 0.375,0.465; 0.5,0.5;  0.625,0.535; 0.75,0.6; 0.875,0.7335; 1,1">
                                          <p:stCondLst>
                                            <p:cond delay="828"/>
                                          </p:stCondLst>
                                        </p:cTn>
                                        <p:tgtEl>
                                          <p:spTgt spid="40"/>
                                        </p:tgtEl>
                                        <p:attrNameLst>
                                          <p:attrName>ppt_y</p:attrName>
                                        </p:attrNameLst>
                                      </p:cBhvr>
                                      <p:tavLst>
                                        <p:tav tm="0" fmla="#ppt_y-sin(pi*$)/81">
                                          <p:val>
                                            <p:fltVal val="0"/>
                                          </p:val>
                                        </p:tav>
                                        <p:tav tm="100000">
                                          <p:val>
                                            <p:fltVal val="1"/>
                                          </p:val>
                                        </p:tav>
                                      </p:tavLst>
                                    </p:anim>
                                    <p:animScale>
                                      <p:cBhvr>
                                        <p:cTn id="25" dur="13">
                                          <p:stCondLst>
                                            <p:cond delay="325"/>
                                          </p:stCondLst>
                                        </p:cTn>
                                        <p:tgtEl>
                                          <p:spTgt spid="40"/>
                                        </p:tgtEl>
                                      </p:cBhvr>
                                      <p:to x="100000" y="60000"/>
                                    </p:animScale>
                                    <p:animScale>
                                      <p:cBhvr>
                                        <p:cTn id="26" dur="83" decel="50000">
                                          <p:stCondLst>
                                            <p:cond delay="338"/>
                                          </p:stCondLst>
                                        </p:cTn>
                                        <p:tgtEl>
                                          <p:spTgt spid="40"/>
                                        </p:tgtEl>
                                      </p:cBhvr>
                                      <p:to x="100000" y="100000"/>
                                    </p:animScale>
                                    <p:animScale>
                                      <p:cBhvr>
                                        <p:cTn id="27" dur="13">
                                          <p:stCondLst>
                                            <p:cond delay="656"/>
                                          </p:stCondLst>
                                        </p:cTn>
                                        <p:tgtEl>
                                          <p:spTgt spid="40"/>
                                        </p:tgtEl>
                                      </p:cBhvr>
                                      <p:to x="100000" y="80000"/>
                                    </p:animScale>
                                    <p:animScale>
                                      <p:cBhvr>
                                        <p:cTn id="28" dur="83" decel="50000">
                                          <p:stCondLst>
                                            <p:cond delay="669"/>
                                          </p:stCondLst>
                                        </p:cTn>
                                        <p:tgtEl>
                                          <p:spTgt spid="40"/>
                                        </p:tgtEl>
                                      </p:cBhvr>
                                      <p:to x="100000" y="100000"/>
                                    </p:animScale>
                                    <p:animScale>
                                      <p:cBhvr>
                                        <p:cTn id="29" dur="13">
                                          <p:stCondLst>
                                            <p:cond delay="821"/>
                                          </p:stCondLst>
                                        </p:cTn>
                                        <p:tgtEl>
                                          <p:spTgt spid="40"/>
                                        </p:tgtEl>
                                      </p:cBhvr>
                                      <p:to x="100000" y="90000"/>
                                    </p:animScale>
                                    <p:animScale>
                                      <p:cBhvr>
                                        <p:cTn id="30" dur="83" decel="50000">
                                          <p:stCondLst>
                                            <p:cond delay="834"/>
                                          </p:stCondLst>
                                        </p:cTn>
                                        <p:tgtEl>
                                          <p:spTgt spid="40"/>
                                        </p:tgtEl>
                                      </p:cBhvr>
                                      <p:to x="100000" y="100000"/>
                                    </p:animScale>
                                    <p:animScale>
                                      <p:cBhvr>
                                        <p:cTn id="31" dur="13">
                                          <p:stCondLst>
                                            <p:cond delay="904"/>
                                          </p:stCondLst>
                                        </p:cTn>
                                        <p:tgtEl>
                                          <p:spTgt spid="40"/>
                                        </p:tgtEl>
                                      </p:cBhvr>
                                      <p:to x="100000" y="95000"/>
                                    </p:animScale>
                                    <p:animScale>
                                      <p:cBhvr>
                                        <p:cTn id="32" dur="83" decel="50000">
                                          <p:stCondLst>
                                            <p:cond delay="917"/>
                                          </p:stCondLst>
                                        </p:cTn>
                                        <p:tgtEl>
                                          <p:spTgt spid="40"/>
                                        </p:tgtEl>
                                      </p:cBhvr>
                                      <p:to x="100000" y="100000"/>
                                    </p:animScale>
                                  </p:childTnLst>
                                </p:cTn>
                              </p:par>
                              <p:par>
                                <p:cTn id="33" presetID="26" presetClass="entr" presetSubtype="0" fill="hold" nodeType="withEffect">
                                  <p:stCondLst>
                                    <p:cond delay="0"/>
                                  </p:stCondLst>
                                  <p:childTnLst>
                                    <p:set>
                                      <p:cBhvr>
                                        <p:cTn id="34" dur="1" fill="hold">
                                          <p:stCondLst>
                                            <p:cond delay="0"/>
                                          </p:stCondLst>
                                        </p:cTn>
                                        <p:tgtEl>
                                          <p:spTgt spid="42"/>
                                        </p:tgtEl>
                                        <p:attrNameLst>
                                          <p:attrName>style.visibility</p:attrName>
                                        </p:attrNameLst>
                                      </p:cBhvr>
                                      <p:to>
                                        <p:strVal val="visible"/>
                                      </p:to>
                                    </p:set>
                                    <p:animEffect transition="in" filter="wipe(down)">
                                      <p:cBhvr>
                                        <p:cTn id="35" dur="290">
                                          <p:stCondLst>
                                            <p:cond delay="0"/>
                                          </p:stCondLst>
                                        </p:cTn>
                                        <p:tgtEl>
                                          <p:spTgt spid="42"/>
                                        </p:tgtEl>
                                      </p:cBhvr>
                                    </p:animEffect>
                                    <p:anim calcmode="lin" valueType="num">
                                      <p:cBhvr>
                                        <p:cTn id="36" dur="911" tmFilter="0,0; 0.14,0.36; 0.43,0.73; 0.71,0.91; 1.0,1.0">
                                          <p:stCondLst>
                                            <p:cond delay="0"/>
                                          </p:stCondLst>
                                        </p:cTn>
                                        <p:tgtEl>
                                          <p:spTgt spid="42"/>
                                        </p:tgtEl>
                                        <p:attrNameLst>
                                          <p:attrName>ppt_x</p:attrName>
                                        </p:attrNameLst>
                                      </p:cBhvr>
                                      <p:tavLst>
                                        <p:tav tm="0">
                                          <p:val>
                                            <p:strVal val="#ppt_x-0.25"/>
                                          </p:val>
                                        </p:tav>
                                        <p:tav tm="100000">
                                          <p:val>
                                            <p:strVal val="#ppt_x"/>
                                          </p:val>
                                        </p:tav>
                                      </p:tavLst>
                                    </p:anim>
                                    <p:anim calcmode="lin" valueType="num">
                                      <p:cBhvr>
                                        <p:cTn id="37" dur="332" tmFilter="0.0,0.0; 0.25,0.07; 0.50,0.2; 0.75,0.467; 1.0,1.0">
                                          <p:stCondLst>
                                            <p:cond delay="0"/>
                                          </p:stCondLst>
                                        </p:cTn>
                                        <p:tgtEl>
                                          <p:spTgt spid="42"/>
                                        </p:tgtEl>
                                        <p:attrNameLst>
                                          <p:attrName>ppt_y</p:attrName>
                                        </p:attrNameLst>
                                      </p:cBhvr>
                                      <p:tavLst>
                                        <p:tav tm="0" fmla="#ppt_y-sin(pi*$)/3">
                                          <p:val>
                                            <p:fltVal val="0.5"/>
                                          </p:val>
                                        </p:tav>
                                        <p:tav tm="100000">
                                          <p:val>
                                            <p:fltVal val="1"/>
                                          </p:val>
                                        </p:tav>
                                      </p:tavLst>
                                    </p:anim>
                                    <p:anim calcmode="lin" valueType="num">
                                      <p:cBhvr>
                                        <p:cTn id="38" dur="332" tmFilter="0, 0; 0.125,0.2665; 0.25,0.4; 0.375,0.465; 0.5,0.5;  0.625,0.535; 0.75,0.6; 0.875,0.7335; 1,1">
                                          <p:stCondLst>
                                            <p:cond delay="332"/>
                                          </p:stCondLst>
                                        </p:cTn>
                                        <p:tgtEl>
                                          <p:spTgt spid="42"/>
                                        </p:tgtEl>
                                        <p:attrNameLst>
                                          <p:attrName>ppt_y</p:attrName>
                                        </p:attrNameLst>
                                      </p:cBhvr>
                                      <p:tavLst>
                                        <p:tav tm="0" fmla="#ppt_y-sin(pi*$)/9">
                                          <p:val>
                                            <p:fltVal val="0"/>
                                          </p:val>
                                        </p:tav>
                                        <p:tav tm="100000">
                                          <p:val>
                                            <p:fltVal val="1"/>
                                          </p:val>
                                        </p:tav>
                                      </p:tavLst>
                                    </p:anim>
                                    <p:anim calcmode="lin" valueType="num">
                                      <p:cBhvr>
                                        <p:cTn id="39" dur="166" tmFilter="0, 0; 0.125,0.2665; 0.25,0.4; 0.375,0.465; 0.5,0.5;  0.625,0.535; 0.75,0.6; 0.875,0.7335; 1,1">
                                          <p:stCondLst>
                                            <p:cond delay="662"/>
                                          </p:stCondLst>
                                        </p:cTn>
                                        <p:tgtEl>
                                          <p:spTgt spid="42"/>
                                        </p:tgtEl>
                                        <p:attrNameLst>
                                          <p:attrName>ppt_y</p:attrName>
                                        </p:attrNameLst>
                                      </p:cBhvr>
                                      <p:tavLst>
                                        <p:tav tm="0" fmla="#ppt_y-sin(pi*$)/27">
                                          <p:val>
                                            <p:fltVal val="0"/>
                                          </p:val>
                                        </p:tav>
                                        <p:tav tm="100000">
                                          <p:val>
                                            <p:fltVal val="1"/>
                                          </p:val>
                                        </p:tav>
                                      </p:tavLst>
                                    </p:anim>
                                    <p:anim calcmode="lin" valueType="num">
                                      <p:cBhvr>
                                        <p:cTn id="40" dur="82" tmFilter="0, 0; 0.125,0.2665; 0.25,0.4; 0.375,0.465; 0.5,0.5;  0.625,0.535; 0.75,0.6; 0.875,0.7335; 1,1">
                                          <p:stCondLst>
                                            <p:cond delay="828"/>
                                          </p:stCondLst>
                                        </p:cTn>
                                        <p:tgtEl>
                                          <p:spTgt spid="42"/>
                                        </p:tgtEl>
                                        <p:attrNameLst>
                                          <p:attrName>ppt_y</p:attrName>
                                        </p:attrNameLst>
                                      </p:cBhvr>
                                      <p:tavLst>
                                        <p:tav tm="0" fmla="#ppt_y-sin(pi*$)/81">
                                          <p:val>
                                            <p:fltVal val="0"/>
                                          </p:val>
                                        </p:tav>
                                        <p:tav tm="100000">
                                          <p:val>
                                            <p:fltVal val="1"/>
                                          </p:val>
                                        </p:tav>
                                      </p:tavLst>
                                    </p:anim>
                                    <p:animScale>
                                      <p:cBhvr>
                                        <p:cTn id="41" dur="13">
                                          <p:stCondLst>
                                            <p:cond delay="325"/>
                                          </p:stCondLst>
                                        </p:cTn>
                                        <p:tgtEl>
                                          <p:spTgt spid="42"/>
                                        </p:tgtEl>
                                      </p:cBhvr>
                                      <p:to x="100000" y="60000"/>
                                    </p:animScale>
                                    <p:animScale>
                                      <p:cBhvr>
                                        <p:cTn id="42" dur="83" decel="50000">
                                          <p:stCondLst>
                                            <p:cond delay="338"/>
                                          </p:stCondLst>
                                        </p:cTn>
                                        <p:tgtEl>
                                          <p:spTgt spid="42"/>
                                        </p:tgtEl>
                                      </p:cBhvr>
                                      <p:to x="100000" y="100000"/>
                                    </p:animScale>
                                    <p:animScale>
                                      <p:cBhvr>
                                        <p:cTn id="43" dur="13">
                                          <p:stCondLst>
                                            <p:cond delay="656"/>
                                          </p:stCondLst>
                                        </p:cTn>
                                        <p:tgtEl>
                                          <p:spTgt spid="42"/>
                                        </p:tgtEl>
                                      </p:cBhvr>
                                      <p:to x="100000" y="80000"/>
                                    </p:animScale>
                                    <p:animScale>
                                      <p:cBhvr>
                                        <p:cTn id="44" dur="83" decel="50000">
                                          <p:stCondLst>
                                            <p:cond delay="669"/>
                                          </p:stCondLst>
                                        </p:cTn>
                                        <p:tgtEl>
                                          <p:spTgt spid="42"/>
                                        </p:tgtEl>
                                      </p:cBhvr>
                                      <p:to x="100000" y="100000"/>
                                    </p:animScale>
                                    <p:animScale>
                                      <p:cBhvr>
                                        <p:cTn id="45" dur="13">
                                          <p:stCondLst>
                                            <p:cond delay="821"/>
                                          </p:stCondLst>
                                        </p:cTn>
                                        <p:tgtEl>
                                          <p:spTgt spid="42"/>
                                        </p:tgtEl>
                                      </p:cBhvr>
                                      <p:to x="100000" y="90000"/>
                                    </p:animScale>
                                    <p:animScale>
                                      <p:cBhvr>
                                        <p:cTn id="46" dur="83" decel="50000">
                                          <p:stCondLst>
                                            <p:cond delay="834"/>
                                          </p:stCondLst>
                                        </p:cTn>
                                        <p:tgtEl>
                                          <p:spTgt spid="42"/>
                                        </p:tgtEl>
                                      </p:cBhvr>
                                      <p:to x="100000" y="100000"/>
                                    </p:animScale>
                                    <p:animScale>
                                      <p:cBhvr>
                                        <p:cTn id="47" dur="13">
                                          <p:stCondLst>
                                            <p:cond delay="904"/>
                                          </p:stCondLst>
                                        </p:cTn>
                                        <p:tgtEl>
                                          <p:spTgt spid="42"/>
                                        </p:tgtEl>
                                      </p:cBhvr>
                                      <p:to x="100000" y="95000"/>
                                    </p:animScale>
                                    <p:animScale>
                                      <p:cBhvr>
                                        <p:cTn id="48" dur="83" decel="50000">
                                          <p:stCondLst>
                                            <p:cond delay="917"/>
                                          </p:stCondLst>
                                        </p:cTn>
                                        <p:tgtEl>
                                          <p:spTgt spid="42"/>
                                        </p:tgtEl>
                                      </p:cBhvr>
                                      <p:to x="100000" y="100000"/>
                                    </p:animScale>
                                  </p:childTnLst>
                                </p:cTn>
                              </p:par>
                              <p:par>
                                <p:cTn id="49" presetID="26" presetClass="entr" presetSubtype="0" fill="hold" nodeType="withEffect">
                                  <p:stCondLst>
                                    <p:cond delay="0"/>
                                  </p:stCondLst>
                                  <p:childTnLst>
                                    <p:set>
                                      <p:cBhvr>
                                        <p:cTn id="50" dur="1" fill="hold">
                                          <p:stCondLst>
                                            <p:cond delay="0"/>
                                          </p:stCondLst>
                                        </p:cTn>
                                        <p:tgtEl>
                                          <p:spTgt spid="43"/>
                                        </p:tgtEl>
                                        <p:attrNameLst>
                                          <p:attrName>style.visibility</p:attrName>
                                        </p:attrNameLst>
                                      </p:cBhvr>
                                      <p:to>
                                        <p:strVal val="visible"/>
                                      </p:to>
                                    </p:set>
                                    <p:animEffect transition="in" filter="wipe(down)">
                                      <p:cBhvr>
                                        <p:cTn id="51" dur="290">
                                          <p:stCondLst>
                                            <p:cond delay="0"/>
                                          </p:stCondLst>
                                        </p:cTn>
                                        <p:tgtEl>
                                          <p:spTgt spid="43"/>
                                        </p:tgtEl>
                                      </p:cBhvr>
                                    </p:animEffect>
                                    <p:anim calcmode="lin" valueType="num">
                                      <p:cBhvr>
                                        <p:cTn id="52" dur="911" tmFilter="0,0; 0.14,0.36; 0.43,0.73; 0.71,0.91; 1.0,1.0">
                                          <p:stCondLst>
                                            <p:cond delay="0"/>
                                          </p:stCondLst>
                                        </p:cTn>
                                        <p:tgtEl>
                                          <p:spTgt spid="43"/>
                                        </p:tgtEl>
                                        <p:attrNameLst>
                                          <p:attrName>ppt_x</p:attrName>
                                        </p:attrNameLst>
                                      </p:cBhvr>
                                      <p:tavLst>
                                        <p:tav tm="0">
                                          <p:val>
                                            <p:strVal val="#ppt_x-0.25"/>
                                          </p:val>
                                        </p:tav>
                                        <p:tav tm="100000">
                                          <p:val>
                                            <p:strVal val="#ppt_x"/>
                                          </p:val>
                                        </p:tav>
                                      </p:tavLst>
                                    </p:anim>
                                    <p:anim calcmode="lin" valueType="num">
                                      <p:cBhvr>
                                        <p:cTn id="53" dur="332" tmFilter="0.0,0.0; 0.25,0.07; 0.50,0.2; 0.75,0.467; 1.0,1.0">
                                          <p:stCondLst>
                                            <p:cond delay="0"/>
                                          </p:stCondLst>
                                        </p:cTn>
                                        <p:tgtEl>
                                          <p:spTgt spid="43"/>
                                        </p:tgtEl>
                                        <p:attrNameLst>
                                          <p:attrName>ppt_y</p:attrName>
                                        </p:attrNameLst>
                                      </p:cBhvr>
                                      <p:tavLst>
                                        <p:tav tm="0" fmla="#ppt_y-sin(pi*$)/3">
                                          <p:val>
                                            <p:fltVal val="0.5"/>
                                          </p:val>
                                        </p:tav>
                                        <p:tav tm="100000">
                                          <p:val>
                                            <p:fltVal val="1"/>
                                          </p:val>
                                        </p:tav>
                                      </p:tavLst>
                                    </p:anim>
                                    <p:anim calcmode="lin" valueType="num">
                                      <p:cBhvr>
                                        <p:cTn id="54" dur="332" tmFilter="0, 0; 0.125,0.2665; 0.25,0.4; 0.375,0.465; 0.5,0.5;  0.625,0.535; 0.75,0.6; 0.875,0.7335; 1,1">
                                          <p:stCondLst>
                                            <p:cond delay="332"/>
                                          </p:stCondLst>
                                        </p:cTn>
                                        <p:tgtEl>
                                          <p:spTgt spid="43"/>
                                        </p:tgtEl>
                                        <p:attrNameLst>
                                          <p:attrName>ppt_y</p:attrName>
                                        </p:attrNameLst>
                                      </p:cBhvr>
                                      <p:tavLst>
                                        <p:tav tm="0" fmla="#ppt_y-sin(pi*$)/9">
                                          <p:val>
                                            <p:fltVal val="0"/>
                                          </p:val>
                                        </p:tav>
                                        <p:tav tm="100000">
                                          <p:val>
                                            <p:fltVal val="1"/>
                                          </p:val>
                                        </p:tav>
                                      </p:tavLst>
                                    </p:anim>
                                    <p:anim calcmode="lin" valueType="num">
                                      <p:cBhvr>
                                        <p:cTn id="55" dur="166" tmFilter="0, 0; 0.125,0.2665; 0.25,0.4; 0.375,0.465; 0.5,0.5;  0.625,0.535; 0.75,0.6; 0.875,0.7335; 1,1">
                                          <p:stCondLst>
                                            <p:cond delay="662"/>
                                          </p:stCondLst>
                                        </p:cTn>
                                        <p:tgtEl>
                                          <p:spTgt spid="43"/>
                                        </p:tgtEl>
                                        <p:attrNameLst>
                                          <p:attrName>ppt_y</p:attrName>
                                        </p:attrNameLst>
                                      </p:cBhvr>
                                      <p:tavLst>
                                        <p:tav tm="0" fmla="#ppt_y-sin(pi*$)/27">
                                          <p:val>
                                            <p:fltVal val="0"/>
                                          </p:val>
                                        </p:tav>
                                        <p:tav tm="100000">
                                          <p:val>
                                            <p:fltVal val="1"/>
                                          </p:val>
                                        </p:tav>
                                      </p:tavLst>
                                    </p:anim>
                                    <p:anim calcmode="lin" valueType="num">
                                      <p:cBhvr>
                                        <p:cTn id="56" dur="82" tmFilter="0, 0; 0.125,0.2665; 0.25,0.4; 0.375,0.465; 0.5,0.5;  0.625,0.535; 0.75,0.6; 0.875,0.7335; 1,1">
                                          <p:stCondLst>
                                            <p:cond delay="828"/>
                                          </p:stCondLst>
                                        </p:cTn>
                                        <p:tgtEl>
                                          <p:spTgt spid="43"/>
                                        </p:tgtEl>
                                        <p:attrNameLst>
                                          <p:attrName>ppt_y</p:attrName>
                                        </p:attrNameLst>
                                      </p:cBhvr>
                                      <p:tavLst>
                                        <p:tav tm="0" fmla="#ppt_y-sin(pi*$)/81">
                                          <p:val>
                                            <p:fltVal val="0"/>
                                          </p:val>
                                        </p:tav>
                                        <p:tav tm="100000">
                                          <p:val>
                                            <p:fltVal val="1"/>
                                          </p:val>
                                        </p:tav>
                                      </p:tavLst>
                                    </p:anim>
                                    <p:animScale>
                                      <p:cBhvr>
                                        <p:cTn id="57" dur="13">
                                          <p:stCondLst>
                                            <p:cond delay="325"/>
                                          </p:stCondLst>
                                        </p:cTn>
                                        <p:tgtEl>
                                          <p:spTgt spid="43"/>
                                        </p:tgtEl>
                                      </p:cBhvr>
                                      <p:to x="100000" y="60000"/>
                                    </p:animScale>
                                    <p:animScale>
                                      <p:cBhvr>
                                        <p:cTn id="58" dur="83" decel="50000">
                                          <p:stCondLst>
                                            <p:cond delay="338"/>
                                          </p:stCondLst>
                                        </p:cTn>
                                        <p:tgtEl>
                                          <p:spTgt spid="43"/>
                                        </p:tgtEl>
                                      </p:cBhvr>
                                      <p:to x="100000" y="100000"/>
                                    </p:animScale>
                                    <p:animScale>
                                      <p:cBhvr>
                                        <p:cTn id="59" dur="13">
                                          <p:stCondLst>
                                            <p:cond delay="656"/>
                                          </p:stCondLst>
                                        </p:cTn>
                                        <p:tgtEl>
                                          <p:spTgt spid="43"/>
                                        </p:tgtEl>
                                      </p:cBhvr>
                                      <p:to x="100000" y="80000"/>
                                    </p:animScale>
                                    <p:animScale>
                                      <p:cBhvr>
                                        <p:cTn id="60" dur="83" decel="50000">
                                          <p:stCondLst>
                                            <p:cond delay="669"/>
                                          </p:stCondLst>
                                        </p:cTn>
                                        <p:tgtEl>
                                          <p:spTgt spid="43"/>
                                        </p:tgtEl>
                                      </p:cBhvr>
                                      <p:to x="100000" y="100000"/>
                                    </p:animScale>
                                    <p:animScale>
                                      <p:cBhvr>
                                        <p:cTn id="61" dur="13">
                                          <p:stCondLst>
                                            <p:cond delay="821"/>
                                          </p:stCondLst>
                                        </p:cTn>
                                        <p:tgtEl>
                                          <p:spTgt spid="43"/>
                                        </p:tgtEl>
                                      </p:cBhvr>
                                      <p:to x="100000" y="90000"/>
                                    </p:animScale>
                                    <p:animScale>
                                      <p:cBhvr>
                                        <p:cTn id="62" dur="83" decel="50000">
                                          <p:stCondLst>
                                            <p:cond delay="834"/>
                                          </p:stCondLst>
                                        </p:cTn>
                                        <p:tgtEl>
                                          <p:spTgt spid="43"/>
                                        </p:tgtEl>
                                      </p:cBhvr>
                                      <p:to x="100000" y="100000"/>
                                    </p:animScale>
                                    <p:animScale>
                                      <p:cBhvr>
                                        <p:cTn id="63" dur="13">
                                          <p:stCondLst>
                                            <p:cond delay="904"/>
                                          </p:stCondLst>
                                        </p:cTn>
                                        <p:tgtEl>
                                          <p:spTgt spid="43"/>
                                        </p:tgtEl>
                                      </p:cBhvr>
                                      <p:to x="100000" y="95000"/>
                                    </p:animScale>
                                    <p:animScale>
                                      <p:cBhvr>
                                        <p:cTn id="64" dur="83" decel="50000">
                                          <p:stCondLst>
                                            <p:cond delay="917"/>
                                          </p:stCondLst>
                                        </p:cTn>
                                        <p:tgtEl>
                                          <p:spTgt spid="43"/>
                                        </p:tgtEl>
                                      </p:cBhvr>
                                      <p:to x="100000" y="100000"/>
                                    </p:animScale>
                                  </p:childTnLst>
                                </p:cTn>
                              </p:par>
                              <p:par>
                                <p:cTn id="65" presetID="1" presetClass="mediacall" presetSubtype="0" fill="hold" nodeType="withEffect">
                                  <p:stCondLst>
                                    <p:cond delay="0"/>
                                  </p:stCondLst>
                                  <p:childTnLst>
                                    <p:cmd type="call" cmd="playFrom(0.0)">
                                      <p:cBhvr>
                                        <p:cTn id="66" dur="2328" fill="hold"/>
                                        <p:tgtEl>
                                          <p:spTgt spid="37"/>
                                        </p:tgtEl>
                                      </p:cBhvr>
                                    </p:cmd>
                                  </p:childTnLst>
                                </p:cTn>
                              </p:par>
                              <p:par>
                                <p:cTn id="67" presetID="1" presetClass="mediacall" presetSubtype="0" fill="hold" nodeType="withEffect">
                                  <p:stCondLst>
                                    <p:cond delay="0"/>
                                  </p:stCondLst>
                                  <p:childTnLst>
                                    <p:cmd type="call" cmd="playFrom(0.0)">
                                      <p:cBhvr>
                                        <p:cTn id="68" dur="2126" fill="hold"/>
                                        <p:tgtEl>
                                          <p:spTgt spid="36"/>
                                        </p:tgtEl>
                                      </p:cBhvr>
                                    </p:cmd>
                                  </p:childTnLst>
                                </p:cTn>
                              </p:par>
                              <p:par>
                                <p:cTn id="69" presetID="10" presetClass="exit" presetSubtype="0" fill="hold" nodeType="withEffect">
                                  <p:stCondLst>
                                    <p:cond delay="0"/>
                                  </p:stCondLst>
                                  <p:childTnLst>
                                    <p:animEffect transition="out" filter="fade">
                                      <p:cBhvr>
                                        <p:cTn id="70" dur="500"/>
                                        <p:tgtEl>
                                          <p:spTgt spid="35"/>
                                        </p:tgtEl>
                                      </p:cBhvr>
                                    </p:animEffect>
                                    <p:set>
                                      <p:cBhvr>
                                        <p:cTn id="71" dur="1" fill="hold">
                                          <p:stCondLst>
                                            <p:cond delay="499"/>
                                          </p:stCondLst>
                                        </p:cTn>
                                        <p:tgtEl>
                                          <p:spTgt spid="3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72" fill="hold" display="0">
                  <p:stCondLst>
                    <p:cond delay="indefinite"/>
                  </p:stCondLst>
                  <p:endCondLst>
                    <p:cond evt="onStopAudio" delay="0">
                      <p:tgtEl>
                        <p:sldTgt/>
                      </p:tgtEl>
                    </p:cond>
                  </p:endCondLst>
                </p:cTn>
                <p:tgtEl>
                  <p:spTgt spid="36"/>
                </p:tgtEl>
              </p:cMediaNode>
            </p:audio>
            <p:audio>
              <p:cMediaNode vol="80000">
                <p:cTn id="73" fill="hold" display="0">
                  <p:stCondLst>
                    <p:cond delay="indefinite"/>
                  </p:stCondLst>
                  <p:endCondLst>
                    <p:cond evt="onStopAudio" delay="0">
                      <p:tgtEl>
                        <p:sldTgt/>
                      </p:tgtEl>
                    </p:cond>
                  </p:endCondLst>
                </p:cTn>
                <p:tgtEl>
                  <p:spTgt spid="37"/>
                </p:tgtEl>
              </p:cMediaNode>
            </p:audio>
          </p:childTnLst>
        </p:cTn>
      </p:par>
    </p:tnLst>
    <p:bldLst>
      <p:bldP spid="3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pic>
        <p:nvPicPr>
          <p:cNvPr id="13314" name="Picture 2" descr="Brown Basket Clip Art Image - ClipSafari"/>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34135" y="4986392"/>
            <a:ext cx="1905028" cy="2046917"/>
          </a:xfrm>
          <a:prstGeom prst="rect">
            <a:avLst/>
          </a:prstGeom>
          <a:noFill/>
          <a:extLst>
            <a:ext uri="{909E8E84-426E-40DD-AFC4-6F175D3DCCD1}">
              <a14:hiddenFill xmlns:a14="http://schemas.microsoft.com/office/drawing/2010/main">
                <a:solidFill>
                  <a:srgbClr val="FFFFFF"/>
                </a:solidFill>
              </a14:hiddenFill>
            </a:ext>
          </a:extLst>
        </p:spPr>
      </p:pic>
      <p:pic>
        <p:nvPicPr>
          <p:cNvPr id="19" name="Google Shape;102;p2">
            <a:hlinkClick r:id="rId7" action="ppaction://hlinksldjump"/>
          </p:cNvPr>
          <p:cNvPicPr preferRelativeResize="0"/>
          <p:nvPr/>
        </p:nvPicPr>
        <p:blipFill rotWithShape="1">
          <a:blip r:embed="rId8">
            <a:alphaModFix/>
          </a:blip>
          <a:srcRect/>
          <a:stretch/>
        </p:blipFill>
        <p:spPr>
          <a:xfrm rot="2950667">
            <a:off x="6597857" y="4755495"/>
            <a:ext cx="1188720" cy="822960"/>
          </a:xfrm>
          <a:prstGeom prst="rect">
            <a:avLst/>
          </a:prstGeom>
          <a:noFill/>
          <a:ln>
            <a:noFill/>
          </a:ln>
        </p:spPr>
      </p:pic>
      <p:pic>
        <p:nvPicPr>
          <p:cNvPr id="20" name="Google Shape;102;p2">
            <a:hlinkClick r:id="rId7" action="ppaction://hlinksldjump"/>
          </p:cNvPr>
          <p:cNvPicPr preferRelativeResize="0"/>
          <p:nvPr/>
        </p:nvPicPr>
        <p:blipFill rotWithShape="1">
          <a:blip r:embed="rId8">
            <a:alphaModFix/>
          </a:blip>
          <a:srcRect/>
          <a:stretch/>
        </p:blipFill>
        <p:spPr>
          <a:xfrm rot="2950667">
            <a:off x="7025600" y="4797387"/>
            <a:ext cx="1188720" cy="822960"/>
          </a:xfrm>
          <a:prstGeom prst="rect">
            <a:avLst/>
          </a:prstGeom>
          <a:noFill/>
          <a:ln>
            <a:noFill/>
          </a:ln>
        </p:spPr>
      </p:pic>
      <p:pic>
        <p:nvPicPr>
          <p:cNvPr id="21" name="Google Shape;102;p2">
            <a:hlinkClick r:id="rId7" action="ppaction://hlinksldjump"/>
          </p:cNvPr>
          <p:cNvPicPr preferRelativeResize="0"/>
          <p:nvPr/>
        </p:nvPicPr>
        <p:blipFill rotWithShape="1">
          <a:blip r:embed="rId8">
            <a:alphaModFix/>
          </a:blip>
          <a:srcRect/>
          <a:stretch/>
        </p:blipFill>
        <p:spPr>
          <a:xfrm rot="2950667">
            <a:off x="7408634" y="4857801"/>
            <a:ext cx="1188720" cy="822960"/>
          </a:xfrm>
          <a:prstGeom prst="rect">
            <a:avLst/>
          </a:prstGeom>
          <a:noFill/>
          <a:ln>
            <a:noFill/>
          </a:ln>
        </p:spPr>
      </p:pic>
      <p:sp>
        <p:nvSpPr>
          <p:cNvPr id="39" name="Rounded Rectangle 38"/>
          <p:cNvSpPr/>
          <p:nvPr/>
        </p:nvSpPr>
        <p:spPr>
          <a:xfrm>
            <a:off x="1693903" y="2501193"/>
            <a:ext cx="5392697" cy="2485198"/>
          </a:xfrm>
          <a:prstGeom prst="roundRect">
            <a:avLst/>
          </a:prstGeom>
          <a:solidFill>
            <a:schemeClr val="lt1">
              <a:alpha val="90000"/>
            </a:schemeClr>
          </a:solid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8000" b="1" dirty="0" err="1">
                <a:ln/>
                <a:solidFill>
                  <a:srgbClr val="FF0000"/>
                </a:solidFill>
                <a:latin typeface="Calibri" panose="020F0502020204030204" pitchFamily="34" charset="0"/>
                <a:cs typeface="Calibri" panose="020F0502020204030204" pitchFamily="34" charset="0"/>
              </a:rPr>
              <a:t>Đáp</a:t>
            </a:r>
            <a:r>
              <a:rPr lang="en-US" sz="8000" b="1" dirty="0">
                <a:ln/>
                <a:solidFill>
                  <a:srgbClr val="FF0000"/>
                </a:solidFill>
                <a:latin typeface="Calibri" panose="020F0502020204030204" pitchFamily="34" charset="0"/>
                <a:cs typeface="Calibri" panose="020F0502020204030204" pitchFamily="34" charset="0"/>
              </a:rPr>
              <a:t> </a:t>
            </a:r>
            <a:r>
              <a:rPr lang="en-US" sz="8000" b="1" dirty="0" err="1">
                <a:ln/>
                <a:solidFill>
                  <a:srgbClr val="FF0000"/>
                </a:solidFill>
                <a:latin typeface="Calibri" panose="020F0502020204030204" pitchFamily="34" charset="0"/>
                <a:cs typeface="Calibri" panose="020F0502020204030204" pitchFamily="34" charset="0"/>
              </a:rPr>
              <a:t>án</a:t>
            </a:r>
            <a:r>
              <a:rPr lang="en-US" sz="8000" b="1" dirty="0">
                <a:ln/>
                <a:solidFill>
                  <a:srgbClr val="FF0000"/>
                </a:solidFill>
                <a:latin typeface="Calibri" panose="020F0502020204030204" pitchFamily="34" charset="0"/>
                <a:cs typeface="Calibri" panose="020F0502020204030204" pitchFamily="34" charset="0"/>
              </a:rPr>
              <a:t>: 4 </a:t>
            </a:r>
            <a:r>
              <a:rPr lang="en-US" sz="8000" b="1" dirty="0" err="1">
                <a:ln/>
                <a:solidFill>
                  <a:srgbClr val="FF0000"/>
                </a:solidFill>
                <a:latin typeface="Calibri" panose="020F0502020204030204" pitchFamily="34" charset="0"/>
                <a:cs typeface="Calibri" panose="020F0502020204030204" pitchFamily="34" charset="0"/>
              </a:rPr>
              <a:t>cạnh</a:t>
            </a:r>
            <a:endParaRPr kumimoji="0" lang="en-US" sz="8000" b="1" i="0" u="none" strike="noStrike" kern="1200" cap="none" spc="0" normalizeH="0" baseline="0" noProof="0" dirty="0">
              <a:ln/>
              <a:solidFill>
                <a:srgbClr val="FF0000"/>
              </a:solidFill>
              <a:effectLst/>
              <a:uLnTx/>
              <a:uFillTx/>
              <a:latin typeface="Calibri" panose="020F0502020204030204" pitchFamily="34" charset="0"/>
              <a:ea typeface="+mn-ea"/>
              <a:cs typeface="Calibri" panose="020F0502020204030204" pitchFamily="34" charset="0"/>
            </a:endParaRPr>
          </a:p>
        </p:txBody>
      </p:sp>
      <p:grpSp>
        <p:nvGrpSpPr>
          <p:cNvPr id="3" name="Google Shape;94;p2"/>
          <p:cNvGrpSpPr/>
          <p:nvPr/>
        </p:nvGrpSpPr>
        <p:grpSpPr>
          <a:xfrm>
            <a:off x="400050" y="-29305"/>
            <a:ext cx="8139113" cy="2461871"/>
            <a:chOff x="935980" y="-48871"/>
            <a:chExt cx="10265420" cy="2461871"/>
          </a:xfrm>
        </p:grpSpPr>
        <p:sp>
          <p:nvSpPr>
            <p:cNvPr id="95" name="Google Shape;95;p2"/>
            <p:cNvSpPr/>
            <p:nvPr/>
          </p:nvSpPr>
          <p:spPr>
            <a:xfrm>
              <a:off x="1041400" y="457200"/>
              <a:ext cx="10160000" cy="1879600"/>
            </a:xfrm>
            <a:prstGeom prst="roundRect">
              <a:avLst>
                <a:gd name="adj" fmla="val 16667"/>
              </a:avLst>
            </a:prstGeom>
            <a:solidFill>
              <a:schemeClr val="lt1"/>
            </a:solidFill>
            <a:ln w="38100" cap="flat" cmpd="sng">
              <a:solidFill>
                <a:srgbClr val="C55A11"/>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96" name="Google Shape;96;p2"/>
            <p:cNvPicPr preferRelativeResize="0"/>
            <p:nvPr/>
          </p:nvPicPr>
          <p:blipFill rotWithShape="1">
            <a:blip r:embed="rId9">
              <a:alphaModFix/>
            </a:blip>
            <a:srcRect/>
            <a:stretch/>
          </p:blipFill>
          <p:spPr>
            <a:xfrm>
              <a:off x="935980" y="-48871"/>
              <a:ext cx="2505720" cy="2461871"/>
            </a:xfrm>
            <a:prstGeom prst="rect">
              <a:avLst/>
            </a:prstGeom>
            <a:noFill/>
            <a:ln>
              <a:noFill/>
            </a:ln>
          </p:spPr>
        </p:pic>
      </p:grpSp>
      <p:pic>
        <p:nvPicPr>
          <p:cNvPr id="97" name="Google Shape;97;p2"/>
          <p:cNvPicPr preferRelativeResize="0"/>
          <p:nvPr/>
        </p:nvPicPr>
        <p:blipFill rotWithShape="1">
          <a:blip r:embed="rId10" cstate="print">
            <a:alphaModFix/>
          </a:blip>
          <a:srcRect/>
          <a:stretch/>
        </p:blipFill>
        <p:spPr>
          <a:xfrm>
            <a:off x="7086600" y="-330200"/>
            <a:ext cx="2200275" cy="2933700"/>
          </a:xfrm>
          <a:prstGeom prst="rect">
            <a:avLst/>
          </a:prstGeom>
          <a:noFill/>
          <a:ln>
            <a:noFill/>
          </a:ln>
        </p:spPr>
      </p:pic>
      <p:pic>
        <p:nvPicPr>
          <p:cNvPr id="117" name="Google Shape;117;p2"/>
          <p:cNvPicPr preferRelativeResize="0"/>
          <p:nvPr/>
        </p:nvPicPr>
        <p:blipFill rotWithShape="1">
          <a:blip r:embed="rId11" cstate="print">
            <a:alphaModFix/>
          </a:blip>
          <a:srcRect/>
          <a:stretch/>
        </p:blipFill>
        <p:spPr>
          <a:xfrm>
            <a:off x="552450" y="-787986"/>
            <a:ext cx="457200" cy="609600"/>
          </a:xfrm>
          <a:prstGeom prst="rect">
            <a:avLst/>
          </a:prstGeom>
          <a:noFill/>
          <a:ln>
            <a:noFill/>
          </a:ln>
        </p:spPr>
      </p:pic>
      <p:sp>
        <p:nvSpPr>
          <p:cNvPr id="121" name="Google Shape;121;p2"/>
          <p:cNvSpPr txBox="1"/>
          <p:nvPr/>
        </p:nvSpPr>
        <p:spPr>
          <a:xfrm>
            <a:off x="1756800" y="5609650"/>
            <a:ext cx="5116950" cy="4002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 name="TextBox 1"/>
          <p:cNvSpPr txBox="1"/>
          <p:nvPr/>
        </p:nvSpPr>
        <p:spPr>
          <a:xfrm>
            <a:off x="2187274" y="998670"/>
            <a:ext cx="5740329" cy="156966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Hình</a:t>
            </a:r>
            <a:r>
              <a:rPr kumimoji="0" lang="en-US" sz="4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4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chữ</a:t>
            </a:r>
            <a:r>
              <a:rPr kumimoji="0" lang="en-US" sz="4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4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nhật</a:t>
            </a:r>
            <a:r>
              <a:rPr kumimoji="0" lang="en-US" sz="4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4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có</a:t>
            </a:r>
            <a:r>
              <a:rPr kumimoji="0" lang="en-US" sz="4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4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mấy</a:t>
            </a:r>
            <a:r>
              <a:rPr kumimoji="0" lang="en-US" sz="4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4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cạnh</a:t>
            </a:r>
            <a:r>
              <a:rPr kumimoji="0" lang="en-US" sz="4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p:txBody>
      </p:sp>
      <p:pic>
        <p:nvPicPr>
          <p:cNvPr id="35" name="Google Shape;84;p1"/>
          <p:cNvPicPr preferRelativeResize="0"/>
          <p:nvPr/>
        </p:nvPicPr>
        <p:blipFill rotWithShape="1">
          <a:blip r:embed="rId12">
            <a:alphaModFix/>
          </a:blip>
          <a:srcRect/>
          <a:stretch/>
        </p:blipFill>
        <p:spPr>
          <a:xfrm>
            <a:off x="-2999803" y="3097828"/>
            <a:ext cx="2999803" cy="3999737"/>
          </a:xfrm>
          <a:prstGeom prst="rect">
            <a:avLst/>
          </a:prstGeom>
          <a:noFill/>
          <a:ln>
            <a:noFill/>
          </a:ln>
        </p:spPr>
      </p:pic>
      <p:pic>
        <p:nvPicPr>
          <p:cNvPr id="36" name="Tieng-yeah-tre-con-">
            <a:hlinkClick r:id="" action="ppaction://media"/>
          </p:cNvPr>
          <p:cNvPicPr>
            <a:picLocks noChangeAspect="1"/>
          </p:cNvPicPr>
          <p:nvPr>
            <a:audioFile r:link="rId1"/>
            <p:extLst>
              <p:ext uri="{DAA4B4D4-6D71-4841-9C94-3DE7FCFB9230}">
                <p14:media xmlns:p14="http://schemas.microsoft.com/office/powerpoint/2010/main" r:embed="rId2">
                  <p14:trim end="2288.6938"/>
                </p14:media>
              </p:ext>
            </p:extLst>
          </p:nvPr>
        </p:nvPicPr>
        <p:blipFill>
          <a:blip r:embed="rId11" cstate="print"/>
          <a:stretch>
            <a:fillRect/>
          </a:stretch>
        </p:blipFill>
        <p:spPr>
          <a:xfrm>
            <a:off x="9144000" y="-1131111"/>
            <a:ext cx="457200" cy="609600"/>
          </a:xfrm>
          <a:prstGeom prst="rect">
            <a:avLst/>
          </a:prstGeom>
        </p:spPr>
      </p:pic>
      <p:pic>
        <p:nvPicPr>
          <p:cNvPr id="37" name="Am-thanh-tra-loi-dung-www_yeualo_com">
            <a:hlinkClick r:id="" action="ppaction://media"/>
          </p:cNvPr>
          <p:cNvPicPr>
            <a:picLocks noChangeAspect="1"/>
          </p:cNvPicPr>
          <p:nvPr>
            <a:audioFile r:link="rId1"/>
            <p:extLst>
              <p:ext uri="{DAA4B4D4-6D71-4841-9C94-3DE7FCFB9230}">
                <p14:media xmlns:p14="http://schemas.microsoft.com/office/powerpoint/2010/main" r:embed="rId3">
                  <p14:trim end="5757.8333"/>
                </p14:media>
              </p:ext>
            </p:extLst>
          </p:nvPr>
        </p:nvPicPr>
        <p:blipFill>
          <a:blip r:embed="rId11" cstate="print"/>
          <a:stretch>
            <a:fillRect/>
          </a:stretch>
        </p:blipFill>
        <p:spPr>
          <a:xfrm>
            <a:off x="9144000" y="-476768"/>
            <a:ext cx="457200" cy="609600"/>
          </a:xfrm>
          <a:prstGeom prst="rect">
            <a:avLst/>
          </a:prstGeom>
        </p:spPr>
      </p:pic>
      <p:pic>
        <p:nvPicPr>
          <p:cNvPr id="40" name="Google Shape;102;p2">
            <a:hlinkClick r:id="rId7" action="ppaction://hlinksldjump"/>
          </p:cNvPr>
          <p:cNvPicPr preferRelativeResize="0"/>
          <p:nvPr/>
        </p:nvPicPr>
        <p:blipFill rotWithShape="1">
          <a:blip r:embed="rId8">
            <a:alphaModFix/>
          </a:blip>
          <a:srcRect/>
          <a:stretch/>
        </p:blipFill>
        <p:spPr>
          <a:xfrm rot="2950667">
            <a:off x="6568769" y="4311043"/>
            <a:ext cx="1370248" cy="761744"/>
          </a:xfrm>
          <a:prstGeom prst="rect">
            <a:avLst/>
          </a:prstGeom>
          <a:noFill/>
          <a:ln>
            <a:noFill/>
          </a:ln>
        </p:spPr>
      </p:pic>
      <p:pic>
        <p:nvPicPr>
          <p:cNvPr id="42" name="Google Shape;102;p2">
            <a:hlinkClick r:id="rId7" action="ppaction://hlinksldjump"/>
          </p:cNvPr>
          <p:cNvPicPr preferRelativeResize="0"/>
          <p:nvPr/>
        </p:nvPicPr>
        <p:blipFill rotWithShape="1">
          <a:blip r:embed="rId8">
            <a:alphaModFix/>
          </a:blip>
          <a:srcRect/>
          <a:stretch/>
        </p:blipFill>
        <p:spPr>
          <a:xfrm rot="2950667">
            <a:off x="6989395" y="4249325"/>
            <a:ext cx="1370248" cy="761744"/>
          </a:xfrm>
          <a:prstGeom prst="rect">
            <a:avLst/>
          </a:prstGeom>
          <a:noFill/>
          <a:ln>
            <a:noFill/>
          </a:ln>
        </p:spPr>
      </p:pic>
      <p:pic>
        <p:nvPicPr>
          <p:cNvPr id="43" name="Google Shape;102;p2">
            <a:hlinkClick r:id="rId7" action="ppaction://hlinksldjump"/>
          </p:cNvPr>
          <p:cNvPicPr preferRelativeResize="0"/>
          <p:nvPr/>
        </p:nvPicPr>
        <p:blipFill rotWithShape="1">
          <a:blip r:embed="rId8">
            <a:alphaModFix/>
          </a:blip>
          <a:srcRect/>
          <a:stretch/>
        </p:blipFill>
        <p:spPr>
          <a:xfrm rot="2950667">
            <a:off x="7397195" y="4372760"/>
            <a:ext cx="1370248" cy="761744"/>
          </a:xfrm>
          <a:prstGeom prst="rect">
            <a:avLst/>
          </a:prstGeom>
          <a:noFill/>
          <a:ln>
            <a:noFill/>
          </a:ln>
        </p:spPr>
      </p:pic>
    </p:spTree>
    <p:extLst>
      <p:ext uri="{BB962C8B-B14F-4D97-AF65-F5344CB8AC3E}">
        <p14:creationId xmlns:p14="http://schemas.microsoft.com/office/powerpoint/2010/main" val="1175531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fade">
                                      <p:cBhvr>
                                        <p:cTn id="12" dur="500"/>
                                        <p:tgtEl>
                                          <p:spTgt spid="39"/>
                                        </p:tgtEl>
                                      </p:cBhvr>
                                    </p:animEffect>
                                  </p:childTnLst>
                                </p:cTn>
                              </p:par>
                              <p:par>
                                <p:cTn id="13" presetID="56" presetClass="path" presetSubtype="0" accel="50000" decel="50000" fill="hold" nodeType="withEffect">
                                  <p:stCondLst>
                                    <p:cond delay="0"/>
                                  </p:stCondLst>
                                  <p:childTnLst>
                                    <p:animMotion origin="layout" path="M 2.5E-6 2.96296E-6 L 0.76406 -0.02685 " pathEditMode="relative" rAng="0" ptsTypes="AA">
                                      <p:cBhvr>
                                        <p:cTn id="14" dur="2000" fill="hold"/>
                                        <p:tgtEl>
                                          <p:spTgt spid="35"/>
                                        </p:tgtEl>
                                        <p:attrNameLst>
                                          <p:attrName>ppt_x</p:attrName>
                                          <p:attrName>ppt_y</p:attrName>
                                        </p:attrNameLst>
                                      </p:cBhvr>
                                      <p:rCtr x="38203" y="-1343"/>
                                    </p:animMotion>
                                  </p:childTnLst>
                                </p:cTn>
                              </p:par>
                              <p:par>
                                <p:cTn id="15" presetID="32" presetClass="emph" presetSubtype="0" repeatCount="2000" fill="hold" nodeType="withEffect">
                                  <p:stCondLst>
                                    <p:cond delay="0"/>
                                  </p:stCondLst>
                                  <p:childTnLst>
                                    <p:animRot by="120000">
                                      <p:cBhvr>
                                        <p:cTn id="16" dur="100" fill="hold">
                                          <p:stCondLst>
                                            <p:cond delay="0"/>
                                          </p:stCondLst>
                                        </p:cTn>
                                        <p:tgtEl>
                                          <p:spTgt spid="35"/>
                                        </p:tgtEl>
                                        <p:attrNameLst>
                                          <p:attrName>r</p:attrName>
                                        </p:attrNameLst>
                                      </p:cBhvr>
                                    </p:animRot>
                                    <p:animRot by="-240000">
                                      <p:cBhvr>
                                        <p:cTn id="17" dur="200" fill="hold">
                                          <p:stCondLst>
                                            <p:cond delay="200"/>
                                          </p:stCondLst>
                                        </p:cTn>
                                        <p:tgtEl>
                                          <p:spTgt spid="35"/>
                                        </p:tgtEl>
                                        <p:attrNameLst>
                                          <p:attrName>r</p:attrName>
                                        </p:attrNameLst>
                                      </p:cBhvr>
                                    </p:animRot>
                                    <p:animRot by="240000">
                                      <p:cBhvr>
                                        <p:cTn id="18" dur="200" fill="hold">
                                          <p:stCondLst>
                                            <p:cond delay="400"/>
                                          </p:stCondLst>
                                        </p:cTn>
                                        <p:tgtEl>
                                          <p:spTgt spid="35"/>
                                        </p:tgtEl>
                                        <p:attrNameLst>
                                          <p:attrName>r</p:attrName>
                                        </p:attrNameLst>
                                      </p:cBhvr>
                                    </p:animRot>
                                    <p:animRot by="-240000">
                                      <p:cBhvr>
                                        <p:cTn id="19" dur="200" fill="hold">
                                          <p:stCondLst>
                                            <p:cond delay="600"/>
                                          </p:stCondLst>
                                        </p:cTn>
                                        <p:tgtEl>
                                          <p:spTgt spid="35"/>
                                        </p:tgtEl>
                                        <p:attrNameLst>
                                          <p:attrName>r</p:attrName>
                                        </p:attrNameLst>
                                      </p:cBhvr>
                                    </p:animRot>
                                    <p:animRot by="120000">
                                      <p:cBhvr>
                                        <p:cTn id="20" dur="200" fill="hold">
                                          <p:stCondLst>
                                            <p:cond delay="800"/>
                                          </p:stCondLst>
                                        </p:cTn>
                                        <p:tgtEl>
                                          <p:spTgt spid="35"/>
                                        </p:tgtEl>
                                        <p:attrNameLst>
                                          <p:attrName>r</p:attrName>
                                        </p:attrNameLst>
                                      </p:cBhvr>
                                    </p:animRot>
                                  </p:childTnLst>
                                </p:cTn>
                              </p:par>
                            </p:childTnLst>
                          </p:cTn>
                        </p:par>
                        <p:par>
                          <p:cTn id="21" fill="hold">
                            <p:stCondLst>
                              <p:cond delay="2000"/>
                            </p:stCondLst>
                            <p:childTnLst>
                              <p:par>
                                <p:cTn id="22" presetID="26" presetClass="entr" presetSubtype="0" fill="hold" nodeType="afterEffect">
                                  <p:stCondLst>
                                    <p:cond delay="0"/>
                                  </p:stCondLst>
                                  <p:childTnLst>
                                    <p:set>
                                      <p:cBhvr>
                                        <p:cTn id="23" dur="1" fill="hold">
                                          <p:stCondLst>
                                            <p:cond delay="0"/>
                                          </p:stCondLst>
                                        </p:cTn>
                                        <p:tgtEl>
                                          <p:spTgt spid="40"/>
                                        </p:tgtEl>
                                        <p:attrNameLst>
                                          <p:attrName>style.visibility</p:attrName>
                                        </p:attrNameLst>
                                      </p:cBhvr>
                                      <p:to>
                                        <p:strVal val="visible"/>
                                      </p:to>
                                    </p:set>
                                    <p:animEffect transition="in" filter="wipe(down)">
                                      <p:cBhvr>
                                        <p:cTn id="24" dur="290">
                                          <p:stCondLst>
                                            <p:cond delay="0"/>
                                          </p:stCondLst>
                                        </p:cTn>
                                        <p:tgtEl>
                                          <p:spTgt spid="40"/>
                                        </p:tgtEl>
                                      </p:cBhvr>
                                    </p:animEffect>
                                    <p:anim calcmode="lin" valueType="num">
                                      <p:cBhvr>
                                        <p:cTn id="25" dur="911" tmFilter="0,0; 0.14,0.36; 0.43,0.73; 0.71,0.91; 1.0,1.0">
                                          <p:stCondLst>
                                            <p:cond delay="0"/>
                                          </p:stCondLst>
                                        </p:cTn>
                                        <p:tgtEl>
                                          <p:spTgt spid="40"/>
                                        </p:tgtEl>
                                        <p:attrNameLst>
                                          <p:attrName>ppt_x</p:attrName>
                                        </p:attrNameLst>
                                      </p:cBhvr>
                                      <p:tavLst>
                                        <p:tav tm="0">
                                          <p:val>
                                            <p:strVal val="#ppt_x-0.25"/>
                                          </p:val>
                                        </p:tav>
                                        <p:tav tm="100000">
                                          <p:val>
                                            <p:strVal val="#ppt_x"/>
                                          </p:val>
                                        </p:tav>
                                      </p:tavLst>
                                    </p:anim>
                                    <p:anim calcmode="lin" valueType="num">
                                      <p:cBhvr>
                                        <p:cTn id="26" dur="332" tmFilter="0.0,0.0; 0.25,0.07; 0.50,0.2; 0.75,0.467; 1.0,1.0">
                                          <p:stCondLst>
                                            <p:cond delay="0"/>
                                          </p:stCondLst>
                                        </p:cTn>
                                        <p:tgtEl>
                                          <p:spTgt spid="40"/>
                                        </p:tgtEl>
                                        <p:attrNameLst>
                                          <p:attrName>ppt_y</p:attrName>
                                        </p:attrNameLst>
                                      </p:cBhvr>
                                      <p:tavLst>
                                        <p:tav tm="0" fmla="#ppt_y-sin(pi*$)/3">
                                          <p:val>
                                            <p:fltVal val="0.5"/>
                                          </p:val>
                                        </p:tav>
                                        <p:tav tm="100000">
                                          <p:val>
                                            <p:fltVal val="1"/>
                                          </p:val>
                                        </p:tav>
                                      </p:tavLst>
                                    </p:anim>
                                    <p:anim calcmode="lin" valueType="num">
                                      <p:cBhvr>
                                        <p:cTn id="27" dur="332" tmFilter="0, 0; 0.125,0.2665; 0.25,0.4; 0.375,0.465; 0.5,0.5;  0.625,0.535; 0.75,0.6; 0.875,0.7335; 1,1">
                                          <p:stCondLst>
                                            <p:cond delay="332"/>
                                          </p:stCondLst>
                                        </p:cTn>
                                        <p:tgtEl>
                                          <p:spTgt spid="40"/>
                                        </p:tgtEl>
                                        <p:attrNameLst>
                                          <p:attrName>ppt_y</p:attrName>
                                        </p:attrNameLst>
                                      </p:cBhvr>
                                      <p:tavLst>
                                        <p:tav tm="0" fmla="#ppt_y-sin(pi*$)/9">
                                          <p:val>
                                            <p:fltVal val="0"/>
                                          </p:val>
                                        </p:tav>
                                        <p:tav tm="100000">
                                          <p:val>
                                            <p:fltVal val="1"/>
                                          </p:val>
                                        </p:tav>
                                      </p:tavLst>
                                    </p:anim>
                                    <p:anim calcmode="lin" valueType="num">
                                      <p:cBhvr>
                                        <p:cTn id="28" dur="166" tmFilter="0, 0; 0.125,0.2665; 0.25,0.4; 0.375,0.465; 0.5,0.5;  0.625,0.535; 0.75,0.6; 0.875,0.7335; 1,1">
                                          <p:stCondLst>
                                            <p:cond delay="662"/>
                                          </p:stCondLst>
                                        </p:cTn>
                                        <p:tgtEl>
                                          <p:spTgt spid="40"/>
                                        </p:tgtEl>
                                        <p:attrNameLst>
                                          <p:attrName>ppt_y</p:attrName>
                                        </p:attrNameLst>
                                      </p:cBhvr>
                                      <p:tavLst>
                                        <p:tav tm="0" fmla="#ppt_y-sin(pi*$)/27">
                                          <p:val>
                                            <p:fltVal val="0"/>
                                          </p:val>
                                        </p:tav>
                                        <p:tav tm="100000">
                                          <p:val>
                                            <p:fltVal val="1"/>
                                          </p:val>
                                        </p:tav>
                                      </p:tavLst>
                                    </p:anim>
                                    <p:anim calcmode="lin" valueType="num">
                                      <p:cBhvr>
                                        <p:cTn id="29" dur="82" tmFilter="0, 0; 0.125,0.2665; 0.25,0.4; 0.375,0.465; 0.5,0.5;  0.625,0.535; 0.75,0.6; 0.875,0.7335; 1,1">
                                          <p:stCondLst>
                                            <p:cond delay="828"/>
                                          </p:stCondLst>
                                        </p:cTn>
                                        <p:tgtEl>
                                          <p:spTgt spid="40"/>
                                        </p:tgtEl>
                                        <p:attrNameLst>
                                          <p:attrName>ppt_y</p:attrName>
                                        </p:attrNameLst>
                                      </p:cBhvr>
                                      <p:tavLst>
                                        <p:tav tm="0" fmla="#ppt_y-sin(pi*$)/81">
                                          <p:val>
                                            <p:fltVal val="0"/>
                                          </p:val>
                                        </p:tav>
                                        <p:tav tm="100000">
                                          <p:val>
                                            <p:fltVal val="1"/>
                                          </p:val>
                                        </p:tav>
                                      </p:tavLst>
                                    </p:anim>
                                    <p:animScale>
                                      <p:cBhvr>
                                        <p:cTn id="30" dur="13">
                                          <p:stCondLst>
                                            <p:cond delay="325"/>
                                          </p:stCondLst>
                                        </p:cTn>
                                        <p:tgtEl>
                                          <p:spTgt spid="40"/>
                                        </p:tgtEl>
                                      </p:cBhvr>
                                      <p:to x="100000" y="60000"/>
                                    </p:animScale>
                                    <p:animScale>
                                      <p:cBhvr>
                                        <p:cTn id="31" dur="83" decel="50000">
                                          <p:stCondLst>
                                            <p:cond delay="338"/>
                                          </p:stCondLst>
                                        </p:cTn>
                                        <p:tgtEl>
                                          <p:spTgt spid="40"/>
                                        </p:tgtEl>
                                      </p:cBhvr>
                                      <p:to x="100000" y="100000"/>
                                    </p:animScale>
                                    <p:animScale>
                                      <p:cBhvr>
                                        <p:cTn id="32" dur="13">
                                          <p:stCondLst>
                                            <p:cond delay="656"/>
                                          </p:stCondLst>
                                        </p:cTn>
                                        <p:tgtEl>
                                          <p:spTgt spid="40"/>
                                        </p:tgtEl>
                                      </p:cBhvr>
                                      <p:to x="100000" y="80000"/>
                                    </p:animScale>
                                    <p:animScale>
                                      <p:cBhvr>
                                        <p:cTn id="33" dur="83" decel="50000">
                                          <p:stCondLst>
                                            <p:cond delay="669"/>
                                          </p:stCondLst>
                                        </p:cTn>
                                        <p:tgtEl>
                                          <p:spTgt spid="40"/>
                                        </p:tgtEl>
                                      </p:cBhvr>
                                      <p:to x="100000" y="100000"/>
                                    </p:animScale>
                                    <p:animScale>
                                      <p:cBhvr>
                                        <p:cTn id="34" dur="13">
                                          <p:stCondLst>
                                            <p:cond delay="821"/>
                                          </p:stCondLst>
                                        </p:cTn>
                                        <p:tgtEl>
                                          <p:spTgt spid="40"/>
                                        </p:tgtEl>
                                      </p:cBhvr>
                                      <p:to x="100000" y="90000"/>
                                    </p:animScale>
                                    <p:animScale>
                                      <p:cBhvr>
                                        <p:cTn id="35" dur="83" decel="50000">
                                          <p:stCondLst>
                                            <p:cond delay="834"/>
                                          </p:stCondLst>
                                        </p:cTn>
                                        <p:tgtEl>
                                          <p:spTgt spid="40"/>
                                        </p:tgtEl>
                                      </p:cBhvr>
                                      <p:to x="100000" y="100000"/>
                                    </p:animScale>
                                    <p:animScale>
                                      <p:cBhvr>
                                        <p:cTn id="36" dur="13">
                                          <p:stCondLst>
                                            <p:cond delay="904"/>
                                          </p:stCondLst>
                                        </p:cTn>
                                        <p:tgtEl>
                                          <p:spTgt spid="40"/>
                                        </p:tgtEl>
                                      </p:cBhvr>
                                      <p:to x="100000" y="95000"/>
                                    </p:animScale>
                                    <p:animScale>
                                      <p:cBhvr>
                                        <p:cTn id="37" dur="83" decel="50000">
                                          <p:stCondLst>
                                            <p:cond delay="917"/>
                                          </p:stCondLst>
                                        </p:cTn>
                                        <p:tgtEl>
                                          <p:spTgt spid="40"/>
                                        </p:tgtEl>
                                      </p:cBhvr>
                                      <p:to x="100000" y="100000"/>
                                    </p:animScale>
                                  </p:childTnLst>
                                </p:cTn>
                              </p:par>
                              <p:par>
                                <p:cTn id="38" presetID="26" presetClass="entr" presetSubtype="0" fill="hold" nodeType="withEffect">
                                  <p:stCondLst>
                                    <p:cond delay="0"/>
                                  </p:stCondLst>
                                  <p:childTnLst>
                                    <p:set>
                                      <p:cBhvr>
                                        <p:cTn id="39" dur="1" fill="hold">
                                          <p:stCondLst>
                                            <p:cond delay="0"/>
                                          </p:stCondLst>
                                        </p:cTn>
                                        <p:tgtEl>
                                          <p:spTgt spid="42"/>
                                        </p:tgtEl>
                                        <p:attrNameLst>
                                          <p:attrName>style.visibility</p:attrName>
                                        </p:attrNameLst>
                                      </p:cBhvr>
                                      <p:to>
                                        <p:strVal val="visible"/>
                                      </p:to>
                                    </p:set>
                                    <p:animEffect transition="in" filter="wipe(down)">
                                      <p:cBhvr>
                                        <p:cTn id="40" dur="290">
                                          <p:stCondLst>
                                            <p:cond delay="0"/>
                                          </p:stCondLst>
                                        </p:cTn>
                                        <p:tgtEl>
                                          <p:spTgt spid="42"/>
                                        </p:tgtEl>
                                      </p:cBhvr>
                                    </p:animEffect>
                                    <p:anim calcmode="lin" valueType="num">
                                      <p:cBhvr>
                                        <p:cTn id="41" dur="911" tmFilter="0,0; 0.14,0.36; 0.43,0.73; 0.71,0.91; 1.0,1.0">
                                          <p:stCondLst>
                                            <p:cond delay="0"/>
                                          </p:stCondLst>
                                        </p:cTn>
                                        <p:tgtEl>
                                          <p:spTgt spid="42"/>
                                        </p:tgtEl>
                                        <p:attrNameLst>
                                          <p:attrName>ppt_x</p:attrName>
                                        </p:attrNameLst>
                                      </p:cBhvr>
                                      <p:tavLst>
                                        <p:tav tm="0">
                                          <p:val>
                                            <p:strVal val="#ppt_x-0.25"/>
                                          </p:val>
                                        </p:tav>
                                        <p:tav tm="100000">
                                          <p:val>
                                            <p:strVal val="#ppt_x"/>
                                          </p:val>
                                        </p:tav>
                                      </p:tavLst>
                                    </p:anim>
                                    <p:anim calcmode="lin" valueType="num">
                                      <p:cBhvr>
                                        <p:cTn id="42" dur="332" tmFilter="0.0,0.0; 0.25,0.07; 0.50,0.2; 0.75,0.467; 1.0,1.0">
                                          <p:stCondLst>
                                            <p:cond delay="0"/>
                                          </p:stCondLst>
                                        </p:cTn>
                                        <p:tgtEl>
                                          <p:spTgt spid="42"/>
                                        </p:tgtEl>
                                        <p:attrNameLst>
                                          <p:attrName>ppt_y</p:attrName>
                                        </p:attrNameLst>
                                      </p:cBhvr>
                                      <p:tavLst>
                                        <p:tav tm="0" fmla="#ppt_y-sin(pi*$)/3">
                                          <p:val>
                                            <p:fltVal val="0.5"/>
                                          </p:val>
                                        </p:tav>
                                        <p:tav tm="100000">
                                          <p:val>
                                            <p:fltVal val="1"/>
                                          </p:val>
                                        </p:tav>
                                      </p:tavLst>
                                    </p:anim>
                                    <p:anim calcmode="lin" valueType="num">
                                      <p:cBhvr>
                                        <p:cTn id="43" dur="332" tmFilter="0, 0; 0.125,0.2665; 0.25,0.4; 0.375,0.465; 0.5,0.5;  0.625,0.535; 0.75,0.6; 0.875,0.7335; 1,1">
                                          <p:stCondLst>
                                            <p:cond delay="332"/>
                                          </p:stCondLst>
                                        </p:cTn>
                                        <p:tgtEl>
                                          <p:spTgt spid="42"/>
                                        </p:tgtEl>
                                        <p:attrNameLst>
                                          <p:attrName>ppt_y</p:attrName>
                                        </p:attrNameLst>
                                      </p:cBhvr>
                                      <p:tavLst>
                                        <p:tav tm="0" fmla="#ppt_y-sin(pi*$)/9">
                                          <p:val>
                                            <p:fltVal val="0"/>
                                          </p:val>
                                        </p:tav>
                                        <p:tav tm="100000">
                                          <p:val>
                                            <p:fltVal val="1"/>
                                          </p:val>
                                        </p:tav>
                                      </p:tavLst>
                                    </p:anim>
                                    <p:anim calcmode="lin" valueType="num">
                                      <p:cBhvr>
                                        <p:cTn id="44" dur="166" tmFilter="0, 0; 0.125,0.2665; 0.25,0.4; 0.375,0.465; 0.5,0.5;  0.625,0.535; 0.75,0.6; 0.875,0.7335; 1,1">
                                          <p:stCondLst>
                                            <p:cond delay="662"/>
                                          </p:stCondLst>
                                        </p:cTn>
                                        <p:tgtEl>
                                          <p:spTgt spid="42"/>
                                        </p:tgtEl>
                                        <p:attrNameLst>
                                          <p:attrName>ppt_y</p:attrName>
                                        </p:attrNameLst>
                                      </p:cBhvr>
                                      <p:tavLst>
                                        <p:tav tm="0" fmla="#ppt_y-sin(pi*$)/27">
                                          <p:val>
                                            <p:fltVal val="0"/>
                                          </p:val>
                                        </p:tav>
                                        <p:tav tm="100000">
                                          <p:val>
                                            <p:fltVal val="1"/>
                                          </p:val>
                                        </p:tav>
                                      </p:tavLst>
                                    </p:anim>
                                    <p:anim calcmode="lin" valueType="num">
                                      <p:cBhvr>
                                        <p:cTn id="45" dur="82" tmFilter="0, 0; 0.125,0.2665; 0.25,0.4; 0.375,0.465; 0.5,0.5;  0.625,0.535; 0.75,0.6; 0.875,0.7335; 1,1">
                                          <p:stCondLst>
                                            <p:cond delay="828"/>
                                          </p:stCondLst>
                                        </p:cTn>
                                        <p:tgtEl>
                                          <p:spTgt spid="42"/>
                                        </p:tgtEl>
                                        <p:attrNameLst>
                                          <p:attrName>ppt_y</p:attrName>
                                        </p:attrNameLst>
                                      </p:cBhvr>
                                      <p:tavLst>
                                        <p:tav tm="0" fmla="#ppt_y-sin(pi*$)/81">
                                          <p:val>
                                            <p:fltVal val="0"/>
                                          </p:val>
                                        </p:tav>
                                        <p:tav tm="100000">
                                          <p:val>
                                            <p:fltVal val="1"/>
                                          </p:val>
                                        </p:tav>
                                      </p:tavLst>
                                    </p:anim>
                                    <p:animScale>
                                      <p:cBhvr>
                                        <p:cTn id="46" dur="13">
                                          <p:stCondLst>
                                            <p:cond delay="325"/>
                                          </p:stCondLst>
                                        </p:cTn>
                                        <p:tgtEl>
                                          <p:spTgt spid="42"/>
                                        </p:tgtEl>
                                      </p:cBhvr>
                                      <p:to x="100000" y="60000"/>
                                    </p:animScale>
                                    <p:animScale>
                                      <p:cBhvr>
                                        <p:cTn id="47" dur="83" decel="50000">
                                          <p:stCondLst>
                                            <p:cond delay="338"/>
                                          </p:stCondLst>
                                        </p:cTn>
                                        <p:tgtEl>
                                          <p:spTgt spid="42"/>
                                        </p:tgtEl>
                                      </p:cBhvr>
                                      <p:to x="100000" y="100000"/>
                                    </p:animScale>
                                    <p:animScale>
                                      <p:cBhvr>
                                        <p:cTn id="48" dur="13">
                                          <p:stCondLst>
                                            <p:cond delay="656"/>
                                          </p:stCondLst>
                                        </p:cTn>
                                        <p:tgtEl>
                                          <p:spTgt spid="42"/>
                                        </p:tgtEl>
                                      </p:cBhvr>
                                      <p:to x="100000" y="80000"/>
                                    </p:animScale>
                                    <p:animScale>
                                      <p:cBhvr>
                                        <p:cTn id="49" dur="83" decel="50000">
                                          <p:stCondLst>
                                            <p:cond delay="669"/>
                                          </p:stCondLst>
                                        </p:cTn>
                                        <p:tgtEl>
                                          <p:spTgt spid="42"/>
                                        </p:tgtEl>
                                      </p:cBhvr>
                                      <p:to x="100000" y="100000"/>
                                    </p:animScale>
                                    <p:animScale>
                                      <p:cBhvr>
                                        <p:cTn id="50" dur="13">
                                          <p:stCondLst>
                                            <p:cond delay="821"/>
                                          </p:stCondLst>
                                        </p:cTn>
                                        <p:tgtEl>
                                          <p:spTgt spid="42"/>
                                        </p:tgtEl>
                                      </p:cBhvr>
                                      <p:to x="100000" y="90000"/>
                                    </p:animScale>
                                    <p:animScale>
                                      <p:cBhvr>
                                        <p:cTn id="51" dur="83" decel="50000">
                                          <p:stCondLst>
                                            <p:cond delay="834"/>
                                          </p:stCondLst>
                                        </p:cTn>
                                        <p:tgtEl>
                                          <p:spTgt spid="42"/>
                                        </p:tgtEl>
                                      </p:cBhvr>
                                      <p:to x="100000" y="100000"/>
                                    </p:animScale>
                                    <p:animScale>
                                      <p:cBhvr>
                                        <p:cTn id="52" dur="13">
                                          <p:stCondLst>
                                            <p:cond delay="904"/>
                                          </p:stCondLst>
                                        </p:cTn>
                                        <p:tgtEl>
                                          <p:spTgt spid="42"/>
                                        </p:tgtEl>
                                      </p:cBhvr>
                                      <p:to x="100000" y="95000"/>
                                    </p:animScale>
                                    <p:animScale>
                                      <p:cBhvr>
                                        <p:cTn id="53" dur="83" decel="50000">
                                          <p:stCondLst>
                                            <p:cond delay="917"/>
                                          </p:stCondLst>
                                        </p:cTn>
                                        <p:tgtEl>
                                          <p:spTgt spid="42"/>
                                        </p:tgtEl>
                                      </p:cBhvr>
                                      <p:to x="100000" y="100000"/>
                                    </p:animScale>
                                  </p:childTnLst>
                                </p:cTn>
                              </p:par>
                              <p:par>
                                <p:cTn id="54" presetID="26" presetClass="entr" presetSubtype="0" fill="hold" nodeType="withEffect">
                                  <p:stCondLst>
                                    <p:cond delay="0"/>
                                  </p:stCondLst>
                                  <p:childTnLst>
                                    <p:set>
                                      <p:cBhvr>
                                        <p:cTn id="55" dur="1" fill="hold">
                                          <p:stCondLst>
                                            <p:cond delay="0"/>
                                          </p:stCondLst>
                                        </p:cTn>
                                        <p:tgtEl>
                                          <p:spTgt spid="43"/>
                                        </p:tgtEl>
                                        <p:attrNameLst>
                                          <p:attrName>style.visibility</p:attrName>
                                        </p:attrNameLst>
                                      </p:cBhvr>
                                      <p:to>
                                        <p:strVal val="visible"/>
                                      </p:to>
                                    </p:set>
                                    <p:animEffect transition="in" filter="wipe(down)">
                                      <p:cBhvr>
                                        <p:cTn id="56" dur="290">
                                          <p:stCondLst>
                                            <p:cond delay="0"/>
                                          </p:stCondLst>
                                        </p:cTn>
                                        <p:tgtEl>
                                          <p:spTgt spid="43"/>
                                        </p:tgtEl>
                                      </p:cBhvr>
                                    </p:animEffect>
                                    <p:anim calcmode="lin" valueType="num">
                                      <p:cBhvr>
                                        <p:cTn id="57" dur="911" tmFilter="0,0; 0.14,0.36; 0.43,0.73; 0.71,0.91; 1.0,1.0">
                                          <p:stCondLst>
                                            <p:cond delay="0"/>
                                          </p:stCondLst>
                                        </p:cTn>
                                        <p:tgtEl>
                                          <p:spTgt spid="43"/>
                                        </p:tgtEl>
                                        <p:attrNameLst>
                                          <p:attrName>ppt_x</p:attrName>
                                        </p:attrNameLst>
                                      </p:cBhvr>
                                      <p:tavLst>
                                        <p:tav tm="0">
                                          <p:val>
                                            <p:strVal val="#ppt_x-0.25"/>
                                          </p:val>
                                        </p:tav>
                                        <p:tav tm="100000">
                                          <p:val>
                                            <p:strVal val="#ppt_x"/>
                                          </p:val>
                                        </p:tav>
                                      </p:tavLst>
                                    </p:anim>
                                    <p:anim calcmode="lin" valueType="num">
                                      <p:cBhvr>
                                        <p:cTn id="58" dur="332" tmFilter="0.0,0.0; 0.25,0.07; 0.50,0.2; 0.75,0.467; 1.0,1.0">
                                          <p:stCondLst>
                                            <p:cond delay="0"/>
                                          </p:stCondLst>
                                        </p:cTn>
                                        <p:tgtEl>
                                          <p:spTgt spid="43"/>
                                        </p:tgtEl>
                                        <p:attrNameLst>
                                          <p:attrName>ppt_y</p:attrName>
                                        </p:attrNameLst>
                                      </p:cBhvr>
                                      <p:tavLst>
                                        <p:tav tm="0" fmla="#ppt_y-sin(pi*$)/3">
                                          <p:val>
                                            <p:fltVal val="0.5"/>
                                          </p:val>
                                        </p:tav>
                                        <p:tav tm="100000">
                                          <p:val>
                                            <p:fltVal val="1"/>
                                          </p:val>
                                        </p:tav>
                                      </p:tavLst>
                                    </p:anim>
                                    <p:anim calcmode="lin" valueType="num">
                                      <p:cBhvr>
                                        <p:cTn id="59" dur="332" tmFilter="0, 0; 0.125,0.2665; 0.25,0.4; 0.375,0.465; 0.5,0.5;  0.625,0.535; 0.75,0.6; 0.875,0.7335; 1,1">
                                          <p:stCondLst>
                                            <p:cond delay="332"/>
                                          </p:stCondLst>
                                        </p:cTn>
                                        <p:tgtEl>
                                          <p:spTgt spid="43"/>
                                        </p:tgtEl>
                                        <p:attrNameLst>
                                          <p:attrName>ppt_y</p:attrName>
                                        </p:attrNameLst>
                                      </p:cBhvr>
                                      <p:tavLst>
                                        <p:tav tm="0" fmla="#ppt_y-sin(pi*$)/9">
                                          <p:val>
                                            <p:fltVal val="0"/>
                                          </p:val>
                                        </p:tav>
                                        <p:tav tm="100000">
                                          <p:val>
                                            <p:fltVal val="1"/>
                                          </p:val>
                                        </p:tav>
                                      </p:tavLst>
                                    </p:anim>
                                    <p:anim calcmode="lin" valueType="num">
                                      <p:cBhvr>
                                        <p:cTn id="60" dur="166" tmFilter="0, 0; 0.125,0.2665; 0.25,0.4; 0.375,0.465; 0.5,0.5;  0.625,0.535; 0.75,0.6; 0.875,0.7335; 1,1">
                                          <p:stCondLst>
                                            <p:cond delay="662"/>
                                          </p:stCondLst>
                                        </p:cTn>
                                        <p:tgtEl>
                                          <p:spTgt spid="43"/>
                                        </p:tgtEl>
                                        <p:attrNameLst>
                                          <p:attrName>ppt_y</p:attrName>
                                        </p:attrNameLst>
                                      </p:cBhvr>
                                      <p:tavLst>
                                        <p:tav tm="0" fmla="#ppt_y-sin(pi*$)/27">
                                          <p:val>
                                            <p:fltVal val="0"/>
                                          </p:val>
                                        </p:tav>
                                        <p:tav tm="100000">
                                          <p:val>
                                            <p:fltVal val="1"/>
                                          </p:val>
                                        </p:tav>
                                      </p:tavLst>
                                    </p:anim>
                                    <p:anim calcmode="lin" valueType="num">
                                      <p:cBhvr>
                                        <p:cTn id="61" dur="82" tmFilter="0, 0; 0.125,0.2665; 0.25,0.4; 0.375,0.465; 0.5,0.5;  0.625,0.535; 0.75,0.6; 0.875,0.7335; 1,1">
                                          <p:stCondLst>
                                            <p:cond delay="828"/>
                                          </p:stCondLst>
                                        </p:cTn>
                                        <p:tgtEl>
                                          <p:spTgt spid="43"/>
                                        </p:tgtEl>
                                        <p:attrNameLst>
                                          <p:attrName>ppt_y</p:attrName>
                                        </p:attrNameLst>
                                      </p:cBhvr>
                                      <p:tavLst>
                                        <p:tav tm="0" fmla="#ppt_y-sin(pi*$)/81">
                                          <p:val>
                                            <p:fltVal val="0"/>
                                          </p:val>
                                        </p:tav>
                                        <p:tav tm="100000">
                                          <p:val>
                                            <p:fltVal val="1"/>
                                          </p:val>
                                        </p:tav>
                                      </p:tavLst>
                                    </p:anim>
                                    <p:animScale>
                                      <p:cBhvr>
                                        <p:cTn id="62" dur="13">
                                          <p:stCondLst>
                                            <p:cond delay="325"/>
                                          </p:stCondLst>
                                        </p:cTn>
                                        <p:tgtEl>
                                          <p:spTgt spid="43"/>
                                        </p:tgtEl>
                                      </p:cBhvr>
                                      <p:to x="100000" y="60000"/>
                                    </p:animScale>
                                    <p:animScale>
                                      <p:cBhvr>
                                        <p:cTn id="63" dur="83" decel="50000">
                                          <p:stCondLst>
                                            <p:cond delay="338"/>
                                          </p:stCondLst>
                                        </p:cTn>
                                        <p:tgtEl>
                                          <p:spTgt spid="43"/>
                                        </p:tgtEl>
                                      </p:cBhvr>
                                      <p:to x="100000" y="100000"/>
                                    </p:animScale>
                                    <p:animScale>
                                      <p:cBhvr>
                                        <p:cTn id="64" dur="13">
                                          <p:stCondLst>
                                            <p:cond delay="656"/>
                                          </p:stCondLst>
                                        </p:cTn>
                                        <p:tgtEl>
                                          <p:spTgt spid="43"/>
                                        </p:tgtEl>
                                      </p:cBhvr>
                                      <p:to x="100000" y="80000"/>
                                    </p:animScale>
                                    <p:animScale>
                                      <p:cBhvr>
                                        <p:cTn id="65" dur="83" decel="50000">
                                          <p:stCondLst>
                                            <p:cond delay="669"/>
                                          </p:stCondLst>
                                        </p:cTn>
                                        <p:tgtEl>
                                          <p:spTgt spid="43"/>
                                        </p:tgtEl>
                                      </p:cBhvr>
                                      <p:to x="100000" y="100000"/>
                                    </p:animScale>
                                    <p:animScale>
                                      <p:cBhvr>
                                        <p:cTn id="66" dur="13">
                                          <p:stCondLst>
                                            <p:cond delay="821"/>
                                          </p:stCondLst>
                                        </p:cTn>
                                        <p:tgtEl>
                                          <p:spTgt spid="43"/>
                                        </p:tgtEl>
                                      </p:cBhvr>
                                      <p:to x="100000" y="90000"/>
                                    </p:animScale>
                                    <p:animScale>
                                      <p:cBhvr>
                                        <p:cTn id="67" dur="83" decel="50000">
                                          <p:stCondLst>
                                            <p:cond delay="834"/>
                                          </p:stCondLst>
                                        </p:cTn>
                                        <p:tgtEl>
                                          <p:spTgt spid="43"/>
                                        </p:tgtEl>
                                      </p:cBhvr>
                                      <p:to x="100000" y="100000"/>
                                    </p:animScale>
                                    <p:animScale>
                                      <p:cBhvr>
                                        <p:cTn id="68" dur="13">
                                          <p:stCondLst>
                                            <p:cond delay="904"/>
                                          </p:stCondLst>
                                        </p:cTn>
                                        <p:tgtEl>
                                          <p:spTgt spid="43"/>
                                        </p:tgtEl>
                                      </p:cBhvr>
                                      <p:to x="100000" y="95000"/>
                                    </p:animScale>
                                    <p:animScale>
                                      <p:cBhvr>
                                        <p:cTn id="69" dur="83" decel="50000">
                                          <p:stCondLst>
                                            <p:cond delay="917"/>
                                          </p:stCondLst>
                                        </p:cTn>
                                        <p:tgtEl>
                                          <p:spTgt spid="43"/>
                                        </p:tgtEl>
                                      </p:cBhvr>
                                      <p:to x="100000" y="100000"/>
                                    </p:animScale>
                                  </p:childTnLst>
                                </p:cTn>
                              </p:par>
                              <p:par>
                                <p:cTn id="70" presetID="1" presetClass="mediacall" presetSubtype="0" fill="hold" nodeType="withEffect">
                                  <p:stCondLst>
                                    <p:cond delay="0"/>
                                  </p:stCondLst>
                                  <p:childTnLst>
                                    <p:cmd type="call" cmd="playFrom(0.0)">
                                      <p:cBhvr>
                                        <p:cTn id="71" dur="2328" fill="hold"/>
                                        <p:tgtEl>
                                          <p:spTgt spid="37"/>
                                        </p:tgtEl>
                                      </p:cBhvr>
                                    </p:cmd>
                                  </p:childTnLst>
                                </p:cTn>
                              </p:par>
                              <p:par>
                                <p:cTn id="72" presetID="1" presetClass="mediacall" presetSubtype="0" fill="hold" nodeType="withEffect">
                                  <p:stCondLst>
                                    <p:cond delay="0"/>
                                  </p:stCondLst>
                                  <p:childTnLst>
                                    <p:cmd type="call" cmd="playFrom(0.0)">
                                      <p:cBhvr>
                                        <p:cTn id="73" dur="2126" fill="hold"/>
                                        <p:tgtEl>
                                          <p:spTgt spid="36"/>
                                        </p:tgtEl>
                                      </p:cBhvr>
                                    </p:cmd>
                                  </p:childTnLst>
                                </p:cTn>
                              </p:par>
                              <p:par>
                                <p:cTn id="74" presetID="10" presetClass="exit" presetSubtype="0" fill="hold" nodeType="withEffect">
                                  <p:stCondLst>
                                    <p:cond delay="0"/>
                                  </p:stCondLst>
                                  <p:childTnLst>
                                    <p:animEffect transition="out" filter="fade">
                                      <p:cBhvr>
                                        <p:cTn id="75" dur="500"/>
                                        <p:tgtEl>
                                          <p:spTgt spid="35"/>
                                        </p:tgtEl>
                                      </p:cBhvr>
                                    </p:animEffect>
                                    <p:set>
                                      <p:cBhvr>
                                        <p:cTn id="76" dur="1" fill="hold">
                                          <p:stCondLst>
                                            <p:cond delay="499"/>
                                          </p:stCondLst>
                                        </p:cTn>
                                        <p:tgtEl>
                                          <p:spTgt spid="3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77" fill="hold" display="0">
                  <p:stCondLst>
                    <p:cond delay="indefinite"/>
                  </p:stCondLst>
                  <p:endCondLst>
                    <p:cond evt="onStopAudio" delay="0">
                      <p:tgtEl>
                        <p:sldTgt/>
                      </p:tgtEl>
                    </p:cond>
                  </p:endCondLst>
                </p:cTn>
                <p:tgtEl>
                  <p:spTgt spid="36"/>
                </p:tgtEl>
              </p:cMediaNode>
            </p:audio>
            <p:audio>
              <p:cMediaNode vol="80000">
                <p:cTn id="78" fill="hold" display="0">
                  <p:stCondLst>
                    <p:cond delay="indefinite"/>
                  </p:stCondLst>
                  <p:endCondLst>
                    <p:cond evt="onStopAudio" delay="0">
                      <p:tgtEl>
                        <p:sldTgt/>
                      </p:tgtEl>
                    </p:cond>
                  </p:endCondLst>
                </p:cTn>
                <p:tgtEl>
                  <p:spTgt spid="37"/>
                </p:tgtEl>
              </p:cMediaNode>
            </p:audio>
          </p:childTnLst>
        </p:cTn>
      </p:par>
    </p:tnLst>
    <p:bldLst>
      <p:bldP spid="39"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TotalTime>
  <Words>488</Words>
  <Application>Microsoft Office PowerPoint</Application>
  <PresentationFormat>On-screen Show (4:3)</PresentationFormat>
  <Paragraphs>51</Paragraphs>
  <Slides>11</Slides>
  <Notes>8</Notes>
  <HiddenSlides>0</HiddenSlides>
  <MMClips>6</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.VnAvant</vt:lpstr>
      <vt:lpstr>Arial</vt:lpstr>
      <vt:lpstr>Calibri</vt:lpstr>
      <vt:lpstr>Century Schoolbook</vt:lpstr>
      <vt:lpstr>Times New Roman</vt:lpstr>
      <vt:lpstr>VNI-Times</vt:lpstr>
      <vt:lpstr>字魂59号-创粗黑</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21AK22.COM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21AK22</dc:creator>
  <cp:lastModifiedBy>Techsi.vn</cp:lastModifiedBy>
  <cp:revision>8</cp:revision>
  <dcterms:created xsi:type="dcterms:W3CDTF">2023-10-23T15:36:11Z</dcterms:created>
  <dcterms:modified xsi:type="dcterms:W3CDTF">2023-12-26T15:43:03Z</dcterms:modified>
</cp:coreProperties>
</file>