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317" r:id="rId3"/>
    <p:sldId id="300" r:id="rId4"/>
    <p:sldId id="323" r:id="rId5"/>
    <p:sldId id="266" r:id="rId6"/>
    <p:sldId id="321" r:id="rId7"/>
    <p:sldId id="297" r:id="rId8"/>
    <p:sldId id="327" r:id="rId9"/>
    <p:sldId id="299" r:id="rId10"/>
    <p:sldId id="301" r:id="rId11"/>
    <p:sldId id="302" r:id="rId12"/>
    <p:sldId id="303" r:id="rId13"/>
    <p:sldId id="304" r:id="rId14"/>
    <p:sldId id="272" r:id="rId15"/>
    <p:sldId id="273" r:id="rId16"/>
    <p:sldId id="283" r:id="rId17"/>
    <p:sldId id="275" r:id="rId18"/>
    <p:sldId id="306" r:id="rId19"/>
    <p:sldId id="308" r:id="rId20"/>
    <p:sldId id="307" r:id="rId21"/>
    <p:sldId id="294" r:id="rId22"/>
    <p:sldId id="267" r:id="rId23"/>
    <p:sldId id="311" r:id="rId24"/>
    <p:sldId id="326" r:id="rId25"/>
    <p:sldId id="312" r:id="rId26"/>
    <p:sldId id="313" r:id="rId27"/>
    <p:sldId id="314" r:id="rId28"/>
    <p:sldId id="324" r:id="rId29"/>
    <p:sldId id="315" r:id="rId30"/>
    <p:sldId id="316" r:id="rId31"/>
    <p:sldId id="320" r:id="rId32"/>
  </p:sldIdLst>
  <p:sldSz cx="9144000" cy="6858000" type="screen4x3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68" autoAdjust="0"/>
    <p:restoredTop sz="94660"/>
  </p:normalViewPr>
  <p:slideViewPr>
    <p:cSldViewPr>
      <p:cViewPr varScale="1">
        <p:scale>
          <a:sx n="68" d="100"/>
          <a:sy n="68" d="100"/>
        </p:scale>
        <p:origin x="1272" y="4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D342-399B-4D23-9EBB-0C331508F98B}" type="datetimeFigureOut">
              <a:rPr lang="vi-VN" smtClean="0"/>
              <a:pPr/>
              <a:t>04/01/2024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F0D28-F284-426C-BA94-EE454F6943B7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31696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D342-399B-4D23-9EBB-0C331508F98B}" type="datetimeFigureOut">
              <a:rPr lang="vi-VN" smtClean="0"/>
              <a:pPr/>
              <a:t>04/01/2024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F0D28-F284-426C-BA94-EE454F6943B7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89017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D342-399B-4D23-9EBB-0C331508F98B}" type="datetimeFigureOut">
              <a:rPr lang="vi-VN" smtClean="0"/>
              <a:pPr/>
              <a:t>04/01/2024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F0D28-F284-426C-BA94-EE454F6943B7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258102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3BA7A1-5DD5-4952-BB95-1245F300BC0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7507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FDB281-9772-4CFE-95BE-D916BF42AD3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2650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C74D1A-1FE5-4F2A-8AE1-D07BD1C0BFB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7255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DBBBC2-3B2A-4221-BE8A-82E23FCF523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5269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24314A-8099-468C-85BC-4156861122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2786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BD5DCF-6603-451F-A986-98A82D51B25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4646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530A6E-8B4D-4E3A-AF48-00BFC7D7949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1457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91BC24-9D90-4C66-AA38-65ECC31957F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853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D342-399B-4D23-9EBB-0C331508F98B}" type="datetimeFigureOut">
              <a:rPr lang="vi-VN" smtClean="0"/>
              <a:pPr/>
              <a:t>04/01/2024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F0D28-F284-426C-BA94-EE454F6943B7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591922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1FD1BE-C912-4AC7-A25B-1634F8DC3A3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1150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70C471-AEBE-409F-B6C6-9FA2556C7A5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7044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5612A4-9954-405D-88DF-FB97D4DD438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00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D342-399B-4D23-9EBB-0C331508F98B}" type="datetimeFigureOut">
              <a:rPr lang="vi-VN" smtClean="0"/>
              <a:pPr/>
              <a:t>04/01/2024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F0D28-F284-426C-BA94-EE454F6943B7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37746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D342-399B-4D23-9EBB-0C331508F98B}" type="datetimeFigureOut">
              <a:rPr lang="vi-VN" smtClean="0"/>
              <a:pPr/>
              <a:t>04/01/2024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F0D28-F284-426C-BA94-EE454F6943B7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89641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D342-399B-4D23-9EBB-0C331508F98B}" type="datetimeFigureOut">
              <a:rPr lang="vi-VN" smtClean="0"/>
              <a:pPr/>
              <a:t>04/01/2024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F0D28-F284-426C-BA94-EE454F6943B7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02080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D342-399B-4D23-9EBB-0C331508F98B}" type="datetimeFigureOut">
              <a:rPr lang="vi-VN" smtClean="0"/>
              <a:pPr/>
              <a:t>04/01/2024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F0D28-F284-426C-BA94-EE454F6943B7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20796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D342-399B-4D23-9EBB-0C331508F98B}" type="datetimeFigureOut">
              <a:rPr lang="vi-VN" smtClean="0"/>
              <a:pPr/>
              <a:t>04/01/2024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F0D28-F284-426C-BA94-EE454F6943B7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57315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D342-399B-4D23-9EBB-0C331508F98B}" type="datetimeFigureOut">
              <a:rPr lang="vi-VN" smtClean="0"/>
              <a:pPr/>
              <a:t>04/01/2024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F0D28-F284-426C-BA94-EE454F6943B7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2431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D342-399B-4D23-9EBB-0C331508F98B}" type="datetimeFigureOut">
              <a:rPr lang="vi-VN" smtClean="0"/>
              <a:pPr/>
              <a:t>04/01/2024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F0D28-F284-426C-BA94-EE454F6943B7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4913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AD342-399B-4D23-9EBB-0C331508F98B}" type="datetimeFigureOut">
              <a:rPr lang="vi-VN" smtClean="0"/>
              <a:pPr/>
              <a:t>04/01/2024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AF0D28-F284-426C-BA94-EE454F6943B7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4171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53A91AF-DA1F-4BB2-9FEC-E33F41EA0022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266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200" y="1219200"/>
            <a:ext cx="9067800" cy="29807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nUp">
              <a:avLst>
                <a:gd name="adj" fmla="val 66667"/>
              </a:avLst>
            </a:prstTxWarp>
            <a:spAutoFit/>
          </a:bodyPr>
          <a:lstStyle/>
          <a:p>
            <a:pPr algn="ctr"/>
            <a:r>
              <a:rPr lang="en-US" sz="5400" b="1" cap="none" spc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5400" b="1" cap="none" spc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mừng </a:t>
            </a:r>
            <a:r>
              <a:rPr lang="en-US" sz="5400" b="1" cap="none" spc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5400" b="1" cap="none" spc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none" spc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5400" b="1" cap="none" spc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none" spc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5400" b="1" cap="none" spc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none" spc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5400" b="1" cap="none" spc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none" spc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5400" b="1" cap="none" spc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 thi Giáo viên dạy giỏi </a:t>
            </a:r>
            <a:r>
              <a:rPr lang="en-US" sz="5400" b="1" cap="none" spc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5400" b="1" cap="none" spc="0">
              <a:ln w="22225">
                <a:solidFill>
                  <a:schemeClr val="accent2"/>
                </a:solidFill>
                <a:prstDash val="solid"/>
              </a:ln>
              <a:solidFill>
                <a:srgbClr val="00B0F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3824216"/>
            <a:ext cx="922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Môn: Tự </a:t>
            </a:r>
            <a:r>
              <a:rPr lang="en-US" sz="5400" b="1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54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4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54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54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54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>
                <a:solidFill>
                  <a:srgbClr val="C00000"/>
                </a:solidFill>
                <a:latin typeface="Tempus Sans ITC" panose="04020404030D07020202" pitchFamily="82" charset="0"/>
                <a:cs typeface="Times New Roman" panose="02020603050405020304" pitchFamily="18" charset="0"/>
              </a:rPr>
              <a:t>1</a:t>
            </a:r>
            <a:r>
              <a:rPr lang="en-US" sz="54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54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19200" y="4876800"/>
            <a:ext cx="6705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Giáo viên thực hiện: </a:t>
            </a:r>
            <a:r>
              <a:rPr lang="en-US" sz="32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Tuyết</a:t>
            </a:r>
            <a:endParaRPr lang="en-US" sz="32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endParaRPr 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76705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UBND HUYỆN PHÚ XUYÊN</a:t>
            </a:r>
          </a:p>
          <a:p>
            <a:pPr algn="ctr"/>
            <a:r>
              <a:rPr 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TH ĐẠI THẮNG </a:t>
            </a:r>
            <a:endParaRPr lang="en-US" sz="2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4016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9658" y="179150"/>
            <a:ext cx="8229600" cy="1143000"/>
          </a:xfrm>
        </p:spPr>
        <p:txBody>
          <a:bodyPr/>
          <a:lstStyle/>
          <a:p>
            <a:r>
              <a:rPr lang="en-US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Ý nghĩa Cây Hoa Cúc Vàng - Đặc điểm, Kỹ thuật trồng và chăm sóc !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5" y="1325563"/>
            <a:ext cx="4525963" cy="4389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Rau cải bắp - món ngon chữa được nhiều loại bện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6140" y="1348580"/>
            <a:ext cx="4365523" cy="436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90600" y="5910590"/>
            <a:ext cx="289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 hoa cúc </a:t>
            </a:r>
            <a:endParaRPr 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86400" y="5943600"/>
            <a:ext cx="342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 rau bắp cải </a:t>
            </a:r>
            <a:endParaRPr 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403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Thi công vườn đứng,vườn rau sạch,vườn trên sân thượng: Hướng dẫn trồng rau xà  lách tại nhà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0600"/>
            <a:ext cx="4419599" cy="4221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52499" y="5390856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 xà lách</a:t>
            </a:r>
            <a:endParaRPr 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38800" y="5404504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 rau cải</a:t>
            </a:r>
            <a:endParaRPr 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12" descr="Hạt Giống Cây Rau Cải Ngọt - 20 Gra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412" y="990600"/>
            <a:ext cx="4144298" cy="4221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2302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0" name="Picture 10" descr="Bèo cái | Cây cảnh - Hoa cảnh - Bonsai - Hòn non bộ - Sân vườn tiểu cảnh -  Blog Cây cảnh .V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297" y="1143000"/>
            <a:ext cx="41910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95400" y="5257800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 bèo </a:t>
            </a:r>
            <a:endParaRPr 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62600" y="5257800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 hoa súng </a:t>
            </a:r>
            <a:endParaRPr 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4" descr="Cây hoa súng: đặc điểm, ý nghĩa, cách trồng và chăm só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143000"/>
            <a:ext cx="4112342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7942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65913"/>
            <a:ext cx="3962400" cy="39921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497" name="Picture 6" descr="sunFlow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371600"/>
            <a:ext cx="4176432" cy="39648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4583564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datnuoc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71533"/>
            <a:ext cx="3581400" cy="2590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13349" name="Picture 5" descr="hoagia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700" y="3112606"/>
            <a:ext cx="3463900" cy="3124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5" name="Picture 2" descr="Cách chăm sóc cây hoa hồng chuẩn, khỏe thân, dày cánh | Cleaniped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111468"/>
            <a:ext cx="3657600" cy="31253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4" name="Picture 2" descr="Cùng ngắm những 'siêu phẩm' mai vàng có giá đến 3 tỉ đồng chợ hoa xuân Đà  Nẵ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700" y="71533"/>
            <a:ext cx="3463900" cy="25919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656261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7" name="Picture 7" descr="Onion_Hanh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05200"/>
            <a:ext cx="3657600" cy="2895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" name="Picture 2" descr="Công dụng của rau muố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96" y="256412"/>
            <a:ext cx="3429001" cy="26939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 descr="Củ su hào giúp tan đờm, giảm tiểu đục và tiểu ra má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56413"/>
            <a:ext cx="3657600" cy="26939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2" name="Picture 8" descr="Top 5 loại phân hữu cơ cho cây súp lơ xanh nên dùng - Agriviet.or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21" y="3505200"/>
            <a:ext cx="3415576" cy="2895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6610618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ay phuo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52400"/>
            <a:ext cx="3733800" cy="26717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5369" name="Picture 9" descr="vuontuoc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519547"/>
            <a:ext cx="3962400" cy="27411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2" name="Picture 4" descr="Những thông tin thú vị về phong thủy cây xoài | Tập đoàn Trần Anh Grou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519547"/>
            <a:ext cx="3517900" cy="27411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4" name="Picture 6" descr="Cây Bằng Lăng - Cây Công Trình - Cây Cảnh Onlin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1" y="141027"/>
            <a:ext cx="3517900" cy="27545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093762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chimes.wav"/>
          </p:stSnd>
        </p:sndAc>
      </p:transition>
    </mc:Choice>
    <mc:Fallback xmlns="">
      <p:transition spd="slow">
        <p:split orient="vert"/>
        <p:sndAc>
          <p:stSnd>
            <p:snd r:embed="rId7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loud Callout 3"/>
          <p:cNvSpPr/>
          <p:nvPr/>
        </p:nvSpPr>
        <p:spPr>
          <a:xfrm>
            <a:off x="1981200" y="228600"/>
            <a:ext cx="5029200" cy="23622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4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Hình ảnh con ếch dễ thương 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43200"/>
            <a:ext cx="32766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56640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0" name="Picture 2" descr="Tour Dã Ngoại Học Sinh 1 Ngày Khám Phá Vườn Quốc Gia Cúc Phương - Apple  Travel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6200"/>
            <a:ext cx="8686800" cy="559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2400" y="5791200"/>
            <a:ext cx="87482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 Chò ngàn năm ở vườn quốc gia Cúc Phương  </a:t>
            </a:r>
            <a:endParaRPr 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46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8" name="Picture 4" descr="Kể chuyện làng: Chuyện cây đa thiêng &quot;Giời ơi&quot;!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" y="34119"/>
            <a:ext cx="81915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-2275" y="5527342"/>
            <a:ext cx="922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 đa “Giời ơi” ở xã Phúc Tiến – Phú Xuyên </a:t>
            </a:r>
          </a:p>
          <a:p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( Cây di sản Việt Nam )</a:t>
            </a:r>
            <a:endParaRPr 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2987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19200" y="1066800"/>
            <a:ext cx="7162800" cy="144780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</a:bodyPr>
          <a:lstStyle/>
          <a:p>
            <a:pPr algn="ctr"/>
            <a:r>
              <a:rPr lang="en-US" sz="5400" b="1" cap="none" spc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5400" b="1" cap="none" spc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động </a:t>
            </a:r>
            <a:endParaRPr lang="en-US" sz="5400" b="1" cap="none" spc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28045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/>
          <p:cNvSpPr/>
          <p:nvPr/>
        </p:nvSpPr>
        <p:spPr>
          <a:xfrm>
            <a:off x="304800" y="381000"/>
            <a:ext cx="8534400" cy="6172200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40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 luận</a:t>
            </a:r>
            <a:r>
              <a:rPr lang="en-US" sz="4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Trong tự nhiên có rất nhiều </a:t>
            </a:r>
            <a:r>
              <a:rPr lang="en-US" sz="40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 </a:t>
            </a:r>
            <a:r>
              <a:rPr lang="en-US" sz="4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cây. Có cây rất to, có cây rất nhỏ, có cây sống trên cạn, có cây sống dưới nước, có cây cho hoa, </a:t>
            </a:r>
            <a:r>
              <a:rPr lang="en-US" sz="40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quả,cho </a:t>
            </a:r>
            <a:r>
              <a:rPr lang="en-US" sz="4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  mát,…</a:t>
            </a:r>
            <a:endParaRPr lang="vi-VN" sz="40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978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11761" y="116632"/>
            <a:ext cx="5299963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endParaRPr lang="en-US" sz="5400" b="1" kern="0" cap="all" smtClean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en-US" sz="5400" b="1" kern="0" cap="all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5400" b="1" kern="0" cap="all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2</a:t>
            </a:r>
          </a:p>
        </p:txBody>
      </p:sp>
      <p:sp>
        <p:nvSpPr>
          <p:cNvPr id="5" name="Rectangle 4"/>
          <p:cNvSpPr/>
          <p:nvPr/>
        </p:nvSpPr>
        <p:spPr>
          <a:xfrm>
            <a:off x="1267653" y="1070023"/>
            <a:ext cx="6667211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en-US" sz="5400" b="1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5400" b="1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Thi </a:t>
            </a:r>
            <a:r>
              <a:rPr lang="en-US" sz="5400" b="1" err="1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5400" b="1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err="1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5400" b="1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err="1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5400" b="1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err="1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5400" b="1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err="1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endParaRPr lang="en-US" sz="5400" b="1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4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Thảo </a:t>
            </a:r>
            <a:r>
              <a:rPr lang="en-US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762000"/>
          </a:xfrm>
        </p:spPr>
        <p:txBody>
          <a:bodyPr/>
          <a:lstStyle/>
          <a:p>
            <a:pPr marL="0" indent="0">
              <a:buNone/>
            </a:pPr>
            <a:r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</a:p>
          <a:p>
            <a:pPr marL="0" indent="0">
              <a:buNone/>
            </a:pPr>
            <a:r>
              <a:rPr lang="en-US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4000" b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: Cây xanh em yêu </a:t>
            </a:r>
            <a:endParaRPr lang="en-US" sz="4000" b="1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221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Thảo </a:t>
            </a:r>
            <a:r>
              <a:rPr lang="en-US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914400"/>
          </a:xfrm>
        </p:spPr>
        <p:txBody>
          <a:bodyPr/>
          <a:lstStyle/>
          <a:p>
            <a:pPr marL="0" indent="0">
              <a:buNone/>
            </a:pPr>
            <a:r>
              <a:rPr lang="en-US" sz="4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4400" b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: Cây xanh em yêu </a:t>
            </a:r>
            <a:endParaRPr lang="en-US" sz="4400" b="1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6149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229600" cy="1143000"/>
          </a:xfrm>
        </p:spPr>
        <p:txBody>
          <a:bodyPr/>
          <a:lstStyle/>
          <a:p>
            <a:r>
              <a:rPr lang="en-US" sz="4800" b="1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4800" b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4800" b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800" b="1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4800" b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ộp </a:t>
            </a:r>
            <a:r>
              <a:rPr lang="en-US" sz="4800" b="1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quà</a:t>
            </a:r>
            <a:r>
              <a:rPr lang="en-US" sz="4800" b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bí</a:t>
            </a:r>
            <a:r>
              <a:rPr lang="en-US" sz="4800" b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mật</a:t>
            </a:r>
            <a:r>
              <a:rPr lang="en-US" sz="4800" b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800" b="1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Giảm giá Quà tặng ngẫu nhiên - BeeCost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905000"/>
            <a:ext cx="548640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929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818" y="838200"/>
            <a:ext cx="8534400" cy="1219200"/>
          </a:xfrm>
        </p:spPr>
        <p:txBody>
          <a:bodyPr/>
          <a:lstStyle/>
          <a:p>
            <a:pPr marL="0" indent="0">
              <a:buNone/>
            </a:pP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nhẵn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lá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buồng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quả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ngọt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lành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thơm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ngon?</a:t>
            </a:r>
            <a:endParaRPr 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895600"/>
            <a:ext cx="4953000" cy="3733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0" y="2443034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(Cây chuối) </a:t>
            </a:r>
            <a:endParaRPr 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112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9099" y="1104899"/>
            <a:ext cx="8458200" cy="2819401"/>
          </a:xfrm>
        </p:spPr>
        <p:txBody>
          <a:bodyPr/>
          <a:lstStyle/>
          <a:p>
            <a:pPr marL="0" indent="0">
              <a:buNone/>
            </a:pP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Lá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ngọc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non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già</a:t>
            </a:r>
            <a:endParaRPr lang="en-US" sz="36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chặt?</a:t>
            </a:r>
            <a:endParaRPr 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Bắp cải và những công dụng đáng chú ý của cây cải bắ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514600"/>
            <a:ext cx="4572000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28800" y="4025325"/>
            <a:ext cx="2743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(Cây </a:t>
            </a:r>
            <a:r>
              <a:rPr lang="en-US" sz="32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bắp</a:t>
            </a:r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cải) </a:t>
            </a:r>
            <a:endParaRPr 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830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21" y="1066800"/>
            <a:ext cx="8686800" cy="1295400"/>
          </a:xfrm>
        </p:spPr>
        <p:txBody>
          <a:bodyPr/>
          <a:lstStyle/>
          <a:p>
            <a:pPr marL="0" indent="0">
              <a:buNone/>
            </a:pP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Cây gì mọc ở sân trường</a:t>
            </a:r>
          </a:p>
          <a:p>
            <a:pPr marL="0" indent="0">
              <a:buNone/>
            </a:pP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Sắc hoa đỏ rực gọi hè đến mau?</a:t>
            </a:r>
            <a:endParaRPr 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28800" y="2667000"/>
            <a:ext cx="2743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(Cây phượng) </a:t>
            </a:r>
            <a:endParaRPr 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ay phuo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112531"/>
            <a:ext cx="4419600" cy="3597832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3390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762000"/>
            <a:ext cx="8229600" cy="2209800"/>
          </a:xfrm>
        </p:spPr>
        <p:txBody>
          <a:bodyPr/>
          <a:lstStyle/>
          <a:p>
            <a:pPr marL="0" indent="0">
              <a:buNone/>
            </a:pP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vi-VN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 </a:t>
            </a:r>
            <a:r>
              <a:rPr lang="vi-VN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gì thẳng tắp trước nhà</a:t>
            </a:r>
          </a:p>
          <a:p>
            <a:pPr marL="0" indent="0">
              <a:buNone/>
            </a:pP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vi-VN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Trái </a:t>
            </a:r>
            <a:r>
              <a:rPr lang="vi-VN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ngon dành tặng riêng bà, </a:t>
            </a:r>
            <a:r>
              <a:rPr lang="vi-VN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 ơi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ây giống cau lùn tứ quý, lựa chọn tốt nhất cho người trồng ca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362200"/>
            <a:ext cx="388620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715000" y="2209800"/>
            <a:ext cx="3581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(Cây cau) </a:t>
            </a:r>
            <a:endParaRPr 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3163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533400"/>
            <a:ext cx="7696200" cy="2667000"/>
          </a:xfrm>
        </p:spPr>
        <p:txBody>
          <a:bodyPr/>
          <a:lstStyle/>
          <a:p>
            <a:pPr marL="0" indent="0">
              <a:buNone/>
            </a:pP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rực</a:t>
            </a:r>
            <a:endParaRPr 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Tết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nở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endParaRPr lang="en-US" sz="36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ngắm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trông</a:t>
            </a:r>
            <a:endParaRPr lang="en-US" sz="36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Tết?</a:t>
            </a:r>
          </a:p>
          <a:p>
            <a:endParaRPr lang="en-US" sz="36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Vườn đào Nhật Tân và nhà thơ Phạm Hổ - Câu lạc bộ Đọc sách cùng 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7381" y="2743200"/>
            <a:ext cx="4343400" cy="371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91519" y="3352800"/>
            <a:ext cx="21375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(Hoa đào) </a:t>
            </a:r>
            <a:endParaRPr 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474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676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09600" y="1752600"/>
            <a:ext cx="7924800" cy="281940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Bottom">
              <a:avLst/>
            </a:prstTxWarp>
            <a:spAutoFit/>
          </a:bodyPr>
          <a:lstStyle/>
          <a:p>
            <a:pPr algn="ctr"/>
            <a:r>
              <a:rPr lang="en-US" sz="5400" b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 ơn các thầy, cô đã lắng nghe! </a:t>
            </a:r>
            <a:endParaRPr lang="en-US" sz="5400" b="1" cap="none" spc="0">
              <a:ln w="22225">
                <a:solidFill>
                  <a:schemeClr val="accent2"/>
                </a:solidFill>
                <a:prstDash val="solid"/>
              </a:ln>
              <a:solidFill>
                <a:srgbClr val="92D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90012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91680" y="879103"/>
            <a:ext cx="529996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0" cap="all" spc="0" normalizeH="0" baseline="0" noProof="0" smtClean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all" spc="0" normalizeH="0" baseline="0" noProof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1</a:t>
            </a:r>
          </a:p>
        </p:txBody>
      </p:sp>
      <p:sp>
        <p:nvSpPr>
          <p:cNvPr id="5" name="Rectangle 4"/>
          <p:cNvSpPr/>
          <p:nvPr/>
        </p:nvSpPr>
        <p:spPr>
          <a:xfrm>
            <a:off x="1382671" y="2276872"/>
            <a:ext cx="637866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en-US" sz="5400" b="1" cap="none" spc="0" smtClean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cap="none" spc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Nhận </a:t>
            </a:r>
            <a:r>
              <a:rPr lang="en-US" sz="5400" b="1" cap="none" spc="0" err="1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5400" b="1" cap="none" spc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none" spc="0" err="1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5400" b="1" cap="none" spc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none" spc="0" err="1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5400" b="1" cap="none" spc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none" spc="0" err="1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endParaRPr lang="en-US" sz="5400" b="1" cap="none" spc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875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8600"/>
            <a:ext cx="9144000" cy="7162800"/>
          </a:xfrm>
        </p:spPr>
      </p:pic>
    </p:spTree>
    <p:extLst>
      <p:ext uri="{BB962C8B-B14F-4D97-AF65-F5344CB8AC3E}">
        <p14:creationId xmlns:p14="http://schemas.microsoft.com/office/powerpoint/2010/main" val="349769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229600" cy="1143000"/>
          </a:xfrm>
        </p:spPr>
        <p:txBody>
          <a:bodyPr/>
          <a:lstStyle/>
          <a:p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259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to,nhỏ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cao,thấp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4373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8600"/>
            <a:ext cx="9144000" cy="7162800"/>
          </a:xfrm>
        </p:spPr>
      </p:pic>
    </p:spTree>
    <p:extLst>
      <p:ext uri="{BB962C8B-B14F-4D97-AF65-F5344CB8AC3E}">
        <p14:creationId xmlns:p14="http://schemas.microsoft.com/office/powerpoint/2010/main" val="4066755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009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cao </a:t>
            </a:r>
            <a:endParaRPr 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Kỹ thuật trồng và chăm sóc cây cam - Kiến thức nông nghiệp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852948"/>
            <a:ext cx="44196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2948"/>
            <a:ext cx="4572000" cy="498249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47800" y="6014058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 dừa </a:t>
            </a:r>
            <a:endParaRPr 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19800" y="5974325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 cam </a:t>
            </a:r>
            <a:endParaRPr 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863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32" y="731838"/>
            <a:ext cx="4546190" cy="4373562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191" y="731838"/>
            <a:ext cx="4070555" cy="43735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5347309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Cây chuối </a:t>
            </a:r>
            <a:endParaRPr 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1200" y="5257800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Cây bàng</a:t>
            </a:r>
            <a:endParaRPr 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3479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2450</TotalTime>
  <Words>350</Words>
  <Application>Microsoft Office PowerPoint</Application>
  <PresentationFormat>On-screen Show (4:3)</PresentationFormat>
  <Paragraphs>65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Calibri</vt:lpstr>
      <vt:lpstr>Tempus Sans ITC</vt:lpstr>
      <vt:lpstr>Times New Roman</vt:lpstr>
      <vt:lpstr>Wingdings</vt:lpstr>
      <vt:lpstr>Office Theme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Thảo luận nhóm đôi </vt:lpstr>
      <vt:lpstr>PowerPoint Presentation</vt:lpstr>
      <vt:lpstr>Cây to, cao </vt:lpstr>
      <vt:lpstr>PowerPoint Presentation</vt:lpstr>
      <vt:lpstr>Cây thấp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Thảo luận nhóm 4</vt:lpstr>
      <vt:lpstr>  Thảo luận nhóm 4</vt:lpstr>
      <vt:lpstr>Trò chơi: Hộp quà bí mật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130</cp:revision>
  <dcterms:created xsi:type="dcterms:W3CDTF">2020-08-12T07:12:02Z</dcterms:created>
  <dcterms:modified xsi:type="dcterms:W3CDTF">2024-01-05T01:50:48Z</dcterms:modified>
</cp:coreProperties>
</file>