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516" r:id="rId2"/>
    <p:sldId id="275" r:id="rId3"/>
    <p:sldId id="258" r:id="rId4"/>
    <p:sldId id="513" r:id="rId5"/>
    <p:sldId id="266" r:id="rId6"/>
    <p:sldId id="514" r:id="rId7"/>
    <p:sldId id="510" r:id="rId8"/>
    <p:sldId id="509" r:id="rId9"/>
    <p:sldId id="511" r:id="rId10"/>
    <p:sldId id="259" r:id="rId11"/>
    <p:sldId id="273" r:id="rId12"/>
    <p:sldId id="512" r:id="rId13"/>
    <p:sldId id="263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E0BC"/>
    <a:srgbClr val="F06E8A"/>
    <a:srgbClr val="715D55"/>
    <a:srgbClr val="C1C3F3"/>
    <a:srgbClr val="F9B2C2"/>
    <a:srgbClr val="B2D4B9"/>
    <a:srgbClr val="95C9E1"/>
    <a:srgbClr val="DBEFF8"/>
    <a:srgbClr val="BEDAEF"/>
    <a:srgbClr val="6F60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9139" autoAdjust="0"/>
    <p:restoredTop sz="94660"/>
  </p:normalViewPr>
  <p:slideViewPr>
    <p:cSldViewPr snapToGrid="0" showGuides="1">
      <p:cViewPr varScale="1">
        <p:scale>
          <a:sx n="64" d="100"/>
          <a:sy n="64" d="100"/>
        </p:scale>
        <p:origin x="594" y="4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0CC763F-DDC6-4B60-83BE-366ACFCFB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960" y="261048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7046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F76995B-CA23-4DE7-983C-31D169B68A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68413" y="1336675"/>
            <a:ext cx="4286250" cy="29606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4A9CDDA-29DF-4983-BA86-E9B1E60A1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3521" y="5133770"/>
            <a:ext cx="4390155" cy="1325563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80826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B2A2-A61F-4E20-B9B9-E0B6BD2DC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0088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25C2EF-D9ED-41BB-A64E-DB210077114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3325813"/>
            <a:ext cx="10515600" cy="30146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35204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FC305-CF00-4BBC-84EC-926C6407310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68325" y="639763"/>
            <a:ext cx="4948238" cy="5151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9ED3096-408C-425F-8C02-B0CF054E4B36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675439" y="639762"/>
            <a:ext cx="4948238" cy="5151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6174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99820-EE64-4693-8613-6144C950BF5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40081" y="670560"/>
            <a:ext cx="4947920" cy="47444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76315B5-69CC-4EE4-9E63-49A77455A9A2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603999" y="670560"/>
            <a:ext cx="4947920" cy="47444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46587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C0B7A36-7B45-4E1D-8CC1-9EB81076083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94081" y="1788160"/>
            <a:ext cx="4947920" cy="47444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E954F-32E0-4063-A783-89B576D076D9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7640319" y="690880"/>
            <a:ext cx="4124961" cy="552703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0832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E03E7DE-B533-4D63-A8F2-A422226329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40081" y="670560"/>
            <a:ext cx="4947920" cy="47444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1759D-DD3B-40D3-9693-93F2A25B85F8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603999" y="670560"/>
            <a:ext cx="4947920" cy="47444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68216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2D0B7F-93A3-49B6-A2CA-4BAB01B6FB0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48460" y="3429000"/>
            <a:ext cx="9489439" cy="3063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905D955-50EE-4609-B446-FC17CF3A6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690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942AF22-4800-4358-AF53-5DED9E4F0F0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711960" y="1690688"/>
            <a:ext cx="9489439" cy="3063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9">
            <a:extLst>
              <a:ext uri="{FF2B5EF4-FFF2-40B4-BE49-F238E27FC236}">
                <a16:creationId xmlns:a16="http://schemas.microsoft.com/office/drawing/2014/main" id="{02A68E24-5ED6-4D70-BF08-A0A6BB261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62150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6165745-2C34-4AD6-A2EE-899E9F74420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711960" y="458788"/>
            <a:ext cx="9489439" cy="3063875"/>
          </a:xfrm>
        </p:spPr>
        <p:txBody>
          <a:bodyPr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9">
            <a:extLst>
              <a:ext uri="{FF2B5EF4-FFF2-40B4-BE49-F238E27FC236}">
                <a16:creationId xmlns:a16="http://schemas.microsoft.com/office/drawing/2014/main" id="{10CE37E6-DA9F-4115-9D2D-53FD3A29A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4091781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83118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1E36E50-BAEE-4DA5-BC02-440E32B4F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8E206C6B-0705-484B-97B2-4864A86ECB9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8200" y="1993900"/>
            <a:ext cx="105156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64708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9A9ED92-12D2-4653-A680-B4CBE06B5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774FF76B-B85B-4BE6-9BFD-3D9DF94574C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8200" y="1993900"/>
            <a:ext cx="105156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784199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5">
            <a:extLst>
              <a:ext uri="{FF2B5EF4-FFF2-40B4-BE49-F238E27FC236}">
                <a16:creationId xmlns:a16="http://schemas.microsoft.com/office/drawing/2014/main" id="{9AAB8F60-1A40-4959-8931-DF7E40F81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F72B5008-2770-4773-8CF8-5C65D680BB0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8200" y="1993900"/>
            <a:ext cx="105156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82108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04B30B9-AF0F-4ADC-8E71-644409ACF94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270000" y="698500"/>
            <a:ext cx="9944100" cy="4394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6605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14A0B31-725D-4D4F-94C2-246BC8ABC40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1500" y="495300"/>
            <a:ext cx="11049000" cy="350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22016A1-639D-4292-8308-4E0101773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4784725"/>
            <a:ext cx="11049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79166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>
            <a:extLst>
              <a:ext uri="{FF2B5EF4-FFF2-40B4-BE49-F238E27FC236}">
                <a16:creationId xmlns:a16="http://schemas.microsoft.com/office/drawing/2014/main" id="{1207A7C6-B807-4F7F-9E64-1EF88641D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2300" y="390525"/>
            <a:ext cx="57785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7453F15-2B75-48D9-A1FF-5B7A978BAE0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06400" y="1041400"/>
            <a:ext cx="3073400" cy="1435100"/>
          </a:xfrm>
        </p:spPr>
        <p:txBody>
          <a:bodyPr/>
          <a:lstStyle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02CD71B-17E5-4BD8-833F-6B9A3EA37CC7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1168400" y="4406901"/>
            <a:ext cx="3073400" cy="1435100"/>
          </a:xfrm>
        </p:spPr>
        <p:txBody>
          <a:bodyPr/>
          <a:lstStyle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01139E90-7A27-46E5-A527-CF59E28F8ED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32700" y="5270500"/>
            <a:ext cx="3073400" cy="1435100"/>
          </a:xfrm>
        </p:spPr>
        <p:txBody>
          <a:bodyPr/>
          <a:lstStyle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00454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D102F47-CB03-499D-ACFA-E36FA89E0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EFB97B-15E0-49C9-A0FD-124F7F4734C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8200" y="1993900"/>
            <a:ext cx="105156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35480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9299649-FDF1-47DE-B9AE-8CBA49DED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34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6B22C7D-7270-4765-8B40-1536C77FF1D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8800" y="2619375"/>
            <a:ext cx="2844800" cy="350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5B09C148-5EFC-41C3-AF83-438BDCF7BF55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8915400" y="2619375"/>
            <a:ext cx="2844800" cy="350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691958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1AB9D28-5C7E-4279-9B2D-D56471FA6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6E977F44-52E4-4544-B838-EEBA906517A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8200" y="1993900"/>
            <a:ext cx="105156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73009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940723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24EE5-D2B8-4421-A4F7-7145087CB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B493-F93E-4974-9CBE-DB440FC7C5DA}" type="datetimeFigureOut">
              <a:rPr lang="en-US" smtClean="0"/>
              <a:t>31/08/2023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46676C-A8BB-47ED-BCDF-72ABCE6D0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11B5E5-F6E4-4E6B-8D72-26004B64A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95698-0BCC-4A93-AB22-BF7A8DA1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882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E391EB-9B3C-4594-8A04-63BA7DB35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24F257-4213-4DCD-9C65-5B7D2535DC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4A2E-0DD8-42F7-A502-14C326A2C8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BB493-F93E-4974-9CBE-DB440FC7C5DA}" type="datetimeFigureOut">
              <a:rPr lang="en-US" smtClean="0"/>
              <a:t>31/08/2023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1CC91-4753-436C-996A-27ACB81337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04129-EDCB-4FA3-B383-3D91C6BED0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895698-0BCC-4A93-AB22-BF7A8DA1F360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AB332D5-EFBD-4FAC-A07F-F678D965EF77}"/>
              </a:ext>
            </a:extLst>
          </p:cNvPr>
          <p:cNvSpPr/>
          <p:nvPr userDrawn="1"/>
        </p:nvSpPr>
        <p:spPr>
          <a:xfrm>
            <a:off x="-1675986" y="34640"/>
            <a:ext cx="403123" cy="403123"/>
          </a:xfrm>
          <a:prstGeom prst="rect">
            <a:avLst/>
          </a:prstGeom>
          <a:solidFill>
            <a:srgbClr val="FEE0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1240F68-48CB-4269-9926-7993CFE4FC11}"/>
              </a:ext>
            </a:extLst>
          </p:cNvPr>
          <p:cNvSpPr/>
          <p:nvPr userDrawn="1"/>
        </p:nvSpPr>
        <p:spPr>
          <a:xfrm>
            <a:off x="-1675987" y="541001"/>
            <a:ext cx="403123" cy="403123"/>
          </a:xfrm>
          <a:prstGeom prst="rect">
            <a:avLst/>
          </a:prstGeom>
          <a:solidFill>
            <a:srgbClr val="F9B2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480CE5-F2FC-4156-8E6E-5EB8451F6199}"/>
              </a:ext>
            </a:extLst>
          </p:cNvPr>
          <p:cNvSpPr/>
          <p:nvPr userDrawn="1"/>
        </p:nvSpPr>
        <p:spPr>
          <a:xfrm>
            <a:off x="-1675988" y="1061884"/>
            <a:ext cx="403123" cy="403123"/>
          </a:xfrm>
          <a:prstGeom prst="rect">
            <a:avLst/>
          </a:prstGeom>
          <a:solidFill>
            <a:srgbClr val="95C9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EF8C511-0400-4F62-87D8-1AA635FA026A}"/>
              </a:ext>
            </a:extLst>
          </p:cNvPr>
          <p:cNvSpPr/>
          <p:nvPr userDrawn="1"/>
        </p:nvSpPr>
        <p:spPr>
          <a:xfrm>
            <a:off x="-1675989" y="1582767"/>
            <a:ext cx="403123" cy="403123"/>
          </a:xfrm>
          <a:prstGeom prst="rect">
            <a:avLst/>
          </a:prstGeom>
          <a:solidFill>
            <a:srgbClr val="C1C3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45B231B-0946-4C2C-88FD-9B2AEDF93679}"/>
              </a:ext>
            </a:extLst>
          </p:cNvPr>
          <p:cNvSpPr/>
          <p:nvPr userDrawn="1"/>
        </p:nvSpPr>
        <p:spPr>
          <a:xfrm>
            <a:off x="-1675990" y="2084439"/>
            <a:ext cx="403123" cy="403123"/>
          </a:xfrm>
          <a:prstGeom prst="rect">
            <a:avLst/>
          </a:prstGeom>
          <a:solidFill>
            <a:srgbClr val="B2D4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DD51F00-8A39-4F55-9B83-1D2AC406C3AD}"/>
              </a:ext>
            </a:extLst>
          </p:cNvPr>
          <p:cNvSpPr/>
          <p:nvPr userDrawn="1"/>
        </p:nvSpPr>
        <p:spPr>
          <a:xfrm>
            <a:off x="-1675991" y="2568403"/>
            <a:ext cx="403123" cy="403123"/>
          </a:xfrm>
          <a:prstGeom prst="rect">
            <a:avLst/>
          </a:prstGeom>
          <a:solidFill>
            <a:srgbClr val="715D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8973AE3-B3BB-4AD5-96B4-08F57D58187D}"/>
              </a:ext>
            </a:extLst>
          </p:cNvPr>
          <p:cNvSpPr/>
          <p:nvPr userDrawn="1"/>
        </p:nvSpPr>
        <p:spPr>
          <a:xfrm>
            <a:off x="-1134709" y="555296"/>
            <a:ext cx="403123" cy="403123"/>
          </a:xfrm>
          <a:prstGeom prst="rect">
            <a:avLst/>
          </a:prstGeom>
          <a:solidFill>
            <a:srgbClr val="F06E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82EC65E-2FD4-48EE-B391-DD775CB4B3A0}"/>
              </a:ext>
            </a:extLst>
          </p:cNvPr>
          <p:cNvSpPr/>
          <p:nvPr userDrawn="1"/>
        </p:nvSpPr>
        <p:spPr>
          <a:xfrm>
            <a:off x="-1134709" y="1061883"/>
            <a:ext cx="403123" cy="403123"/>
          </a:xfrm>
          <a:prstGeom prst="rect">
            <a:avLst/>
          </a:prstGeom>
          <a:solidFill>
            <a:srgbClr val="BEDA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E69DCB5-5F02-442C-B625-067ECFFCA975}"/>
              </a:ext>
            </a:extLst>
          </p:cNvPr>
          <p:cNvSpPr/>
          <p:nvPr userDrawn="1"/>
        </p:nvSpPr>
        <p:spPr>
          <a:xfrm>
            <a:off x="-635320" y="1061883"/>
            <a:ext cx="403123" cy="403123"/>
          </a:xfrm>
          <a:prstGeom prst="rect">
            <a:avLst/>
          </a:prstGeom>
          <a:solidFill>
            <a:srgbClr val="DBEF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640"/>
            <a:ext cx="990600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7201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  <p:sldLayoutId id="2147483673" r:id="rId18"/>
    <p:sldLayoutId id="2147483674" r:id="rId19"/>
    <p:sldLayoutId id="2147483675" r:id="rId20"/>
    <p:sldLayoutId id="2147483655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5.gif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4.gif"/><Relationship Id="rId5" Type="http://schemas.openxmlformats.org/officeDocument/2006/relationships/image" Target="../media/image23.gif"/><Relationship Id="rId4" Type="http://schemas.openxmlformats.org/officeDocument/2006/relationships/image" Target="../media/image22.gi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svg"/><Relationship Id="rId18" Type="http://schemas.openxmlformats.org/officeDocument/2006/relationships/image" Target="../media/image43.png"/><Relationship Id="rId26" Type="http://schemas.openxmlformats.org/officeDocument/2006/relationships/image" Target="../media/image51.jpeg"/><Relationship Id="rId3" Type="http://schemas.openxmlformats.org/officeDocument/2006/relationships/image" Target="../media/image28.svg"/><Relationship Id="rId21" Type="http://schemas.openxmlformats.org/officeDocument/2006/relationships/image" Target="../media/image46.svg"/><Relationship Id="rId7" Type="http://schemas.openxmlformats.org/officeDocument/2006/relationships/image" Target="../media/image32.svg"/><Relationship Id="rId12" Type="http://schemas.openxmlformats.org/officeDocument/2006/relationships/image" Target="../media/image37.png"/><Relationship Id="rId17" Type="http://schemas.openxmlformats.org/officeDocument/2006/relationships/image" Target="../media/image42.svg"/><Relationship Id="rId25" Type="http://schemas.openxmlformats.org/officeDocument/2006/relationships/image" Target="../media/image50.gif"/><Relationship Id="rId2" Type="http://schemas.openxmlformats.org/officeDocument/2006/relationships/image" Target="../media/image27.png"/><Relationship Id="rId16" Type="http://schemas.openxmlformats.org/officeDocument/2006/relationships/image" Target="../media/image41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1.png"/><Relationship Id="rId11" Type="http://schemas.openxmlformats.org/officeDocument/2006/relationships/image" Target="../media/image36.svg"/><Relationship Id="rId24" Type="http://schemas.openxmlformats.org/officeDocument/2006/relationships/image" Target="../media/image49.gif"/><Relationship Id="rId5" Type="http://schemas.openxmlformats.org/officeDocument/2006/relationships/image" Target="../media/image30.svg"/><Relationship Id="rId15" Type="http://schemas.openxmlformats.org/officeDocument/2006/relationships/image" Target="../media/image40.svg"/><Relationship Id="rId23" Type="http://schemas.openxmlformats.org/officeDocument/2006/relationships/image" Target="../media/image48.svg"/><Relationship Id="rId10" Type="http://schemas.openxmlformats.org/officeDocument/2006/relationships/image" Target="../media/image35.png"/><Relationship Id="rId19" Type="http://schemas.openxmlformats.org/officeDocument/2006/relationships/image" Target="../media/image44.svg"/><Relationship Id="rId4" Type="http://schemas.openxmlformats.org/officeDocument/2006/relationships/image" Target="../media/image29.png"/><Relationship Id="rId9" Type="http://schemas.openxmlformats.org/officeDocument/2006/relationships/image" Target="../media/image34.svg"/><Relationship Id="rId14" Type="http://schemas.openxmlformats.org/officeDocument/2006/relationships/image" Target="../media/image39.png"/><Relationship Id="rId22" Type="http://schemas.openxmlformats.org/officeDocument/2006/relationships/image" Target="../media/image47.png"/><Relationship Id="rId27" Type="http://schemas.openxmlformats.org/officeDocument/2006/relationships/image" Target="../media/image5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svg"/><Relationship Id="rId7" Type="http://schemas.openxmlformats.org/officeDocument/2006/relationships/image" Target="../media/image60.gi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9.gif"/><Relationship Id="rId5" Type="http://schemas.openxmlformats.org/officeDocument/2006/relationships/image" Target="../media/image58.png"/><Relationship Id="rId4" Type="http://schemas.openxmlformats.org/officeDocument/2006/relationships/image" Target="../media/image57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svg"/><Relationship Id="rId7" Type="http://schemas.openxmlformats.org/officeDocument/2006/relationships/image" Target="../media/image60.gi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9.gif"/><Relationship Id="rId5" Type="http://schemas.openxmlformats.org/officeDocument/2006/relationships/image" Target="../media/image58.png"/><Relationship Id="rId4" Type="http://schemas.openxmlformats.org/officeDocument/2006/relationships/image" Target="../media/image5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6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gi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6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7" Type="http://schemas.openxmlformats.org/officeDocument/2006/relationships/image" Target="../media/image69.gif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8.gif"/><Relationship Id="rId5" Type="http://schemas.openxmlformats.org/officeDocument/2006/relationships/image" Target="../media/image67.svg"/><Relationship Id="rId4" Type="http://schemas.openxmlformats.org/officeDocument/2006/relationships/image" Target="../media/image6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gif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56.svg"/><Relationship Id="rId18" Type="http://schemas.openxmlformats.org/officeDocument/2006/relationships/image" Target="../media/image84.png"/><Relationship Id="rId26" Type="http://schemas.openxmlformats.org/officeDocument/2006/relationships/image" Target="../media/image92.png"/><Relationship Id="rId3" Type="http://schemas.openxmlformats.org/officeDocument/2006/relationships/image" Target="../media/image65.svg"/><Relationship Id="rId21" Type="http://schemas.openxmlformats.org/officeDocument/2006/relationships/image" Target="../media/image87.svg"/><Relationship Id="rId7" Type="http://schemas.openxmlformats.org/officeDocument/2006/relationships/image" Target="../media/image75.svg"/><Relationship Id="rId12" Type="http://schemas.openxmlformats.org/officeDocument/2006/relationships/image" Target="../media/image55.png"/><Relationship Id="rId17" Type="http://schemas.openxmlformats.org/officeDocument/2006/relationships/image" Target="../media/image83.svg"/><Relationship Id="rId25" Type="http://schemas.openxmlformats.org/officeDocument/2006/relationships/image" Target="../media/image91.svg"/><Relationship Id="rId2" Type="http://schemas.openxmlformats.org/officeDocument/2006/relationships/image" Target="../media/image64.png"/><Relationship Id="rId16" Type="http://schemas.openxmlformats.org/officeDocument/2006/relationships/image" Target="../media/image82.png"/><Relationship Id="rId20" Type="http://schemas.openxmlformats.org/officeDocument/2006/relationships/image" Target="../media/image86.png"/><Relationship Id="rId29" Type="http://schemas.openxmlformats.org/officeDocument/2006/relationships/image" Target="../media/image9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24" Type="http://schemas.openxmlformats.org/officeDocument/2006/relationships/image" Target="../media/image90.png"/><Relationship Id="rId5" Type="http://schemas.openxmlformats.org/officeDocument/2006/relationships/image" Target="../media/image67.svg"/><Relationship Id="rId15" Type="http://schemas.openxmlformats.org/officeDocument/2006/relationships/image" Target="../media/image81.svg"/><Relationship Id="rId23" Type="http://schemas.openxmlformats.org/officeDocument/2006/relationships/image" Target="../media/image89.svg"/><Relationship Id="rId28" Type="http://schemas.openxmlformats.org/officeDocument/2006/relationships/image" Target="../media/image94.png"/><Relationship Id="rId10" Type="http://schemas.openxmlformats.org/officeDocument/2006/relationships/image" Target="../media/image78.png"/><Relationship Id="rId19" Type="http://schemas.openxmlformats.org/officeDocument/2006/relationships/image" Target="../media/image85.svg"/><Relationship Id="rId4" Type="http://schemas.openxmlformats.org/officeDocument/2006/relationships/image" Target="../media/image66.png"/><Relationship Id="rId9" Type="http://schemas.openxmlformats.org/officeDocument/2006/relationships/image" Target="../media/image77.svg"/><Relationship Id="rId14" Type="http://schemas.openxmlformats.org/officeDocument/2006/relationships/image" Target="../media/image80.png"/><Relationship Id="rId22" Type="http://schemas.openxmlformats.org/officeDocument/2006/relationships/image" Target="../media/image88.png"/><Relationship Id="rId27" Type="http://schemas.openxmlformats.org/officeDocument/2006/relationships/image" Target="../media/image93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DCA58F0-4BA8-4DD1-ABD9-3CC450F3EA3B}"/>
              </a:ext>
            </a:extLst>
          </p:cNvPr>
          <p:cNvGrpSpPr/>
          <p:nvPr/>
        </p:nvGrpSpPr>
        <p:grpSpPr>
          <a:xfrm>
            <a:off x="1680041" y="1405216"/>
            <a:ext cx="8308008" cy="1569660"/>
            <a:chOff x="2615630" y="1508063"/>
            <a:chExt cx="8308008" cy="156966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9391A73-DF8B-4AEC-BADD-9A8CDAA3B0D3}"/>
                </a:ext>
              </a:extLst>
            </p:cNvPr>
            <p:cNvSpPr txBox="1"/>
            <p:nvPr/>
          </p:nvSpPr>
          <p:spPr>
            <a:xfrm>
              <a:off x="2746251" y="1508063"/>
              <a:ext cx="8177387" cy="156966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r>
                <a:rPr lang="en-US" sz="9600" spc="300">
                  <a:ln w="254000">
                    <a:solidFill>
                      <a:schemeClr val="bg1"/>
                    </a:solidFill>
                  </a:ln>
                  <a:solidFill>
                    <a:srgbClr val="F9B2C2"/>
                  </a:solidFill>
                  <a:latin typeface="iCiel Cucho Bold" pitchFamily="50" charset="0"/>
                  <a:cs typeface="iCiel Cucho Bold" pitchFamily="50" charset="0"/>
                </a:rPr>
                <a:t>Môn Học</a:t>
              </a:r>
              <a:endParaRPr lang="en-US" sz="9600" spc="300" dirty="0">
                <a:ln w="254000">
                  <a:solidFill>
                    <a:schemeClr val="bg1"/>
                  </a:solidFill>
                </a:ln>
                <a:solidFill>
                  <a:srgbClr val="F9B2C2"/>
                </a:solidFill>
                <a:latin typeface="iCiel Cucho Bold" pitchFamily="50" charset="0"/>
                <a:cs typeface="iCiel Cucho Bold" pitchFamily="50" charset="0"/>
              </a:endParaRP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B12F4644-AA54-404F-BCDC-9FB15DA2B0E5}"/>
                </a:ext>
              </a:extLst>
            </p:cNvPr>
            <p:cNvSpPr txBox="1"/>
            <p:nvPr/>
          </p:nvSpPr>
          <p:spPr>
            <a:xfrm>
              <a:off x="2615630" y="1508063"/>
              <a:ext cx="5907661" cy="156966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r>
                <a:rPr lang="en-US" sz="9600" b="1" spc="300">
                  <a:ln w="44450">
                    <a:solidFill>
                      <a:srgbClr val="715D55"/>
                    </a:solidFill>
                  </a:ln>
                  <a:solidFill>
                    <a:srgbClr val="F9B2C2"/>
                  </a:solidFill>
                  <a:latin typeface="iCiel Cucho Bold" pitchFamily="50" charset="0"/>
                  <a:cs typeface="iCiel Cucho Bold" pitchFamily="50" charset="0"/>
                </a:rPr>
                <a:t>Môn Học</a:t>
              </a:r>
              <a:endParaRPr lang="en-US" sz="8000" b="1" spc="300" dirty="0">
                <a:ln w="44450">
                  <a:solidFill>
                    <a:srgbClr val="715D55"/>
                  </a:solidFill>
                </a:ln>
                <a:solidFill>
                  <a:srgbClr val="F9B2C2"/>
                </a:solidFill>
                <a:latin typeface="iCiel Cucho Bold" pitchFamily="50" charset="0"/>
                <a:cs typeface="iCiel Cucho Bold" pitchFamily="50" charset="0"/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3DEC9356-47A4-DD40-22BC-0A560440E624}"/>
              </a:ext>
            </a:extLst>
          </p:cNvPr>
          <p:cNvGrpSpPr/>
          <p:nvPr/>
        </p:nvGrpSpPr>
        <p:grpSpPr>
          <a:xfrm>
            <a:off x="3937131" y="2903452"/>
            <a:ext cx="7517450" cy="1229144"/>
            <a:chOff x="3366860" y="3178755"/>
            <a:chExt cx="7538120" cy="1229144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154BFF4-C485-45AA-BD31-5E926F1679DE}"/>
                </a:ext>
              </a:extLst>
            </p:cNvPr>
            <p:cNvSpPr txBox="1"/>
            <p:nvPr/>
          </p:nvSpPr>
          <p:spPr>
            <a:xfrm>
              <a:off x="3366860" y="3178755"/>
              <a:ext cx="753812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7200" spc="300">
                  <a:ln w="254000">
                    <a:solidFill>
                      <a:schemeClr val="bg1"/>
                    </a:solidFill>
                  </a:ln>
                  <a:solidFill>
                    <a:srgbClr val="95C9E1"/>
                  </a:solidFill>
                  <a:latin typeface="Respondent PERSONAL USE ONLY Bd" pitchFamily="2" charset="0"/>
                  <a:ea typeface="Respondent PERSONAL USE ONLY Bd" pitchFamily="2" charset="0"/>
                  <a:cs typeface="Itim" panose="00000500000000000000" pitchFamily="2" charset="-34"/>
                </a:rPr>
                <a:t>Kỹ năng sống</a:t>
              </a:r>
              <a:endParaRPr lang="en-US" sz="7200" spc="300" dirty="0">
                <a:ln w="254000">
                  <a:solidFill>
                    <a:schemeClr val="bg1"/>
                  </a:solidFill>
                </a:ln>
                <a:solidFill>
                  <a:srgbClr val="95C9E1"/>
                </a:solidFill>
                <a:latin typeface="Respondent PERSONAL USE ONLY Bd" pitchFamily="2" charset="0"/>
                <a:ea typeface="Respondent PERSONAL USE ONLY Bd" pitchFamily="2" charset="0"/>
                <a:cs typeface="Itim" panose="00000500000000000000" pitchFamily="2" charset="-34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92C1884-31AC-4062-9A39-AB4C9DDD1299}"/>
                </a:ext>
              </a:extLst>
            </p:cNvPr>
            <p:cNvSpPr txBox="1"/>
            <p:nvPr/>
          </p:nvSpPr>
          <p:spPr>
            <a:xfrm>
              <a:off x="3366860" y="3207570"/>
              <a:ext cx="753812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7200" spc="300">
                  <a:ln w="44450">
                    <a:solidFill>
                      <a:schemeClr val="accent5">
                        <a:lumMod val="75000"/>
                      </a:schemeClr>
                    </a:solidFill>
                  </a:ln>
                  <a:solidFill>
                    <a:srgbClr val="92D050"/>
                  </a:solidFill>
                  <a:latin typeface="Respondent PERSONAL USE ONLY Bd" pitchFamily="2" charset="0"/>
                  <a:ea typeface="Respondent PERSONAL USE ONLY Bd" pitchFamily="2" charset="0"/>
                  <a:cs typeface="Itim" panose="00000500000000000000" pitchFamily="2" charset="-34"/>
                </a:rPr>
                <a:t>Kỹ năng sống</a:t>
              </a:r>
              <a:endParaRPr lang="en-US" sz="7200" spc="300" dirty="0">
                <a:ln w="44450">
                  <a:solidFill>
                    <a:schemeClr val="accent5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Respondent PERSONAL USE ONLY Bd" pitchFamily="2" charset="0"/>
                <a:ea typeface="Respondent PERSONAL USE ONLY Bd" pitchFamily="2" charset="0"/>
                <a:cs typeface="Itim" panose="00000500000000000000" pitchFamily="2" charset="-34"/>
              </a:endParaRPr>
            </a:p>
          </p:txBody>
        </p:sp>
      </p:grpSp>
      <p:pic>
        <p:nvPicPr>
          <p:cNvPr id="1026" name="Picture 2" descr="Xu hướng Hình ảnh vẽ máy bay giấy đơn giản và đẹp mắt">
            <a:extLst>
              <a:ext uri="{FF2B5EF4-FFF2-40B4-BE49-F238E27FC236}">
                <a16:creationId xmlns:a16="http://schemas.microsoft.com/office/drawing/2014/main" id="{369AE9ED-95F8-F213-C5E8-6E0491E64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59159" flipH="1">
            <a:off x="7286169" y="-869132"/>
            <a:ext cx="3755922" cy="3755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him của winner trên E~~~⛦⛯♌ | Đang yêu, Dễ thương, Hình vui">
            <a:extLst>
              <a:ext uri="{FF2B5EF4-FFF2-40B4-BE49-F238E27FC236}">
                <a16:creationId xmlns:a16="http://schemas.microsoft.com/office/drawing/2014/main" id="{CA268CFE-C4C1-35F0-526C-EA9F308D2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07151" y="4173267"/>
            <a:ext cx="3524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59" descr="10004015438746072987">
            <a:extLst>
              <a:ext uri="{FF2B5EF4-FFF2-40B4-BE49-F238E27FC236}">
                <a16:creationId xmlns:a16="http://schemas.microsoft.com/office/drawing/2014/main" id="{A08B1596-FADF-778C-5907-60395804815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98138">
            <a:off x="-136448" y="4850291"/>
            <a:ext cx="1322916" cy="105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58" descr="200712419435657_1">
            <a:extLst>
              <a:ext uri="{FF2B5EF4-FFF2-40B4-BE49-F238E27FC236}">
                <a16:creationId xmlns:a16="http://schemas.microsoft.com/office/drawing/2014/main" id="{24E2696F-F4DF-BEB4-47C0-F1B9F8286243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6255" y="5602017"/>
            <a:ext cx="673100" cy="67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nhạc vui nhộn thiếu nhi 1">
            <a:hlinkClick r:id="" action="ppaction://media"/>
            <a:extLst>
              <a:ext uri="{FF2B5EF4-FFF2-40B4-BE49-F238E27FC236}">
                <a16:creationId xmlns:a16="http://schemas.microsoft.com/office/drawing/2014/main" id="{01FC9275-95AE-FC9B-5798-682417A22E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438573" y="142508"/>
            <a:ext cx="354135" cy="354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27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992 -0.02199 L -0.25169 0.019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81" y="208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51 -0.03658 L 0.09271 -0.07616 C 0.10547 -0.08496 0.12552 -0.09213 0.14648 -0.09746 C 0.17005 -0.10324 0.18958 -0.10556 0.20312 -0.10371 L 0.26927 -0.09607 " pathEditMode="relative" rAng="21120000" ptsTypes="AAA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58" y="-456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49 0.02408 L 0.01549 0.02408 C 0.0194 0.02361 0.02357 0.02338 0.02747 0.02269 C 0.03086 0.02222 0.0362 0.0206 0.03958 0.01991 L 0.04609 0.01852 C 0.05286 0.01898 0.05964 0.01852 0.06628 0.01991 C 0.06875 0.02037 0.07096 0.02338 0.07357 0.02408 C 0.07747 0.02523 0.08164 0.025 0.08568 0.0257 C 0.08672 0.025 0.08802 0.02547 0.0888 0.02408 C 0.09375 0.01736 0.09974 0.00486 0.10339 -0.00463 C 0.10404 -0.00625 0.10443 -0.00833 0.10495 -0.01018 C 0.10521 -0.01782 0.10638 -0.02546 0.10573 -0.0331 C 0.10521 -0.0412 0.10313 -0.04838 0.10169 -0.05602 C 0.10117 -0.05903 0.10117 -0.06227 0.10013 -0.06481 C 0.09766 -0.07037 0.09544 -0.07639 0.09284 -0.08194 C 0.09128 -0.08518 0.08945 -0.08842 0.08802 -0.0919 C 0.08737 -0.09375 0.08711 -0.09583 0.08646 -0.09768 C 0.08516 -0.10116 0.08372 -0.1044 0.08242 -0.10764 C 0.0819 -0.11111 0.08151 -0.11458 0.08073 -0.11782 C 0.07982 -0.12176 0.0776 -0.12916 0.0776 -0.12916 C 0.07643 -0.14305 0.07578 -0.14583 0.0776 -0.16366 C 0.07786 -0.16666 0.07891 -0.16944 0.07995 -0.17222 C 0.08086 -0.1743 0.08203 -0.17616 0.0832 -0.17801 C 0.08555 -0.18148 0.08841 -0.18472 0.09128 -0.18657 C 0.09258 -0.18727 0.09401 -0.1875 0.09531 -0.18796 C 0.09622 -0.18889 0.10221 -0.19514 0.10417 -0.19653 C 0.10651 -0.19815 0.10898 -0.1993 0.11146 -0.20092 C 0.11419 -0.20254 0.1168 -0.20486 0.11953 -0.20648 C 0.12161 -0.20787 0.12383 -0.2081 0.12591 -0.20949 C 0.1362 -0.21597 0.12513 -0.2118 0.13646 -0.21805 C 0.13802 -0.21898 0.13971 -0.21875 0.14128 -0.21944 C 0.14206 -0.21967 0.14284 -0.22037 0.14375 -0.22083 C 0.14557 -0.22199 0.14753 -0.22268 0.14935 -0.22384 C 0.15078 -0.22453 0.15195 -0.22616 0.15339 -0.22662 C 0.16107 -0.22963 0.16081 -0.2294 0.16549 -0.2294 L 0.20091 -0.24953 L 0.22201 -0.26828 L 0.23411 -0.27523 L 0.2332 -0.26828 " pathEditMode="relative" ptsTypes="AAAAAAAAAAAAAAAAAAAAAAAAAAAAAAAAAAAAAAA">
                                      <p:cBhvr>
                                        <p:cTn id="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2627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4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B8658002-DB65-4D96-97DE-D28705A21F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1187" y="167866"/>
            <a:ext cx="2405775" cy="1381534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9B4D8694-085C-41C5-8096-A8574575C7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5612" y="358571"/>
            <a:ext cx="540067" cy="500062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F1540821-95F4-4873-866B-A442DBB92F46}"/>
              </a:ext>
            </a:extLst>
          </p:cNvPr>
          <p:cNvGrpSpPr/>
          <p:nvPr/>
        </p:nvGrpSpPr>
        <p:grpSpPr>
          <a:xfrm>
            <a:off x="-105043" y="202812"/>
            <a:ext cx="6434861" cy="2855708"/>
            <a:chOff x="-95769" y="167866"/>
            <a:chExt cx="6434861" cy="2855708"/>
          </a:xfrm>
        </p:grpSpPr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D99F82E0-4EF8-44F7-9C20-EDBF866A491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EFEFEF"/>
                </a:clrFrom>
                <a:clrTo>
                  <a:srgbClr val="EFEFEF">
                    <a:alpha val="0"/>
                  </a:srgbClr>
                </a:clrTo>
              </a:clrChange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-95769" y="167866"/>
              <a:ext cx="6434861" cy="2855708"/>
            </a:xfrm>
            <a:prstGeom prst="rect">
              <a:avLst/>
            </a:prstGeom>
          </p:spPr>
        </p:pic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4251C8FA-4722-41EF-A08F-23E6FF24FD7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EFEFEF"/>
                </a:clrFrom>
                <a:clrTo>
                  <a:srgbClr val="EFEFEF">
                    <a:alpha val="0"/>
                  </a:srgbClr>
                </a:clrTo>
              </a:clrChange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0" y="167866"/>
              <a:ext cx="6243321" cy="2770705"/>
            </a:xfrm>
            <a:prstGeom prst="rect">
              <a:avLst/>
            </a:prstGeom>
          </p:spPr>
        </p:pic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0D716AD-C7E6-4493-8F52-CEA5735C9356}"/>
              </a:ext>
            </a:extLst>
          </p:cNvPr>
          <p:cNvGrpSpPr/>
          <p:nvPr/>
        </p:nvGrpSpPr>
        <p:grpSpPr>
          <a:xfrm>
            <a:off x="1491617" y="506089"/>
            <a:ext cx="3429281" cy="1259310"/>
            <a:chOff x="1328332" y="2461588"/>
            <a:chExt cx="4406641" cy="1694351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5CAA77CF-796B-4A9B-9DF3-9127E4883C6B}"/>
                </a:ext>
              </a:extLst>
            </p:cNvPr>
            <p:cNvSpPr txBox="1"/>
            <p:nvPr/>
          </p:nvSpPr>
          <p:spPr>
            <a:xfrm rot="20674034">
              <a:off x="1328332" y="2461588"/>
              <a:ext cx="4377917" cy="167382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prstTxWarp prst="textCanUp">
                <a:avLst>
                  <a:gd name="adj" fmla="val 89807"/>
                </a:avLst>
              </a:prstTxWarp>
              <a:spAutoFit/>
            </a:bodyPr>
            <a:lstStyle/>
            <a:p>
              <a:r>
                <a:rPr lang="en-US" sz="6000" b="1" spc="300">
                  <a:ln w="203200">
                    <a:solidFill>
                      <a:schemeClr val="bg1"/>
                    </a:solidFill>
                  </a:ln>
                  <a:solidFill>
                    <a:srgbClr val="B2D4B9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Giới thiệu</a:t>
              </a:r>
              <a:endParaRPr lang="en-US" sz="4800" b="1" spc="300" dirty="0">
                <a:ln w="203200">
                  <a:solidFill>
                    <a:schemeClr val="bg1"/>
                  </a:solidFill>
                </a:ln>
                <a:solidFill>
                  <a:srgbClr val="B2D4B9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63E0987-0C12-4AFC-B06F-F90777AD26F2}"/>
                </a:ext>
              </a:extLst>
            </p:cNvPr>
            <p:cNvSpPr txBox="1"/>
            <p:nvPr/>
          </p:nvSpPr>
          <p:spPr>
            <a:xfrm rot="20674034">
              <a:off x="1357056" y="2482112"/>
              <a:ext cx="4377917" cy="167382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prstTxWarp prst="textCanUp">
                <a:avLst>
                  <a:gd name="adj" fmla="val 89807"/>
                </a:avLst>
              </a:prstTxWarp>
              <a:spAutoFit/>
            </a:bodyPr>
            <a:lstStyle/>
            <a:p>
              <a:r>
                <a:rPr lang="en-US" sz="6000" b="1" spc="300" dirty="0" err="1">
                  <a:ln w="44450">
                    <a:solidFill>
                      <a:srgbClr val="715D55"/>
                    </a:solidFill>
                  </a:ln>
                  <a:solidFill>
                    <a:srgbClr val="B2D4B9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Giới</a:t>
              </a:r>
              <a:r>
                <a:rPr lang="en-US" sz="6000" b="1" spc="300" dirty="0">
                  <a:ln w="44450">
                    <a:solidFill>
                      <a:srgbClr val="715D55"/>
                    </a:solidFill>
                  </a:ln>
                  <a:solidFill>
                    <a:srgbClr val="B2D4B9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 </a:t>
              </a:r>
              <a:r>
                <a:rPr lang="en-US" sz="6000" b="1" spc="300" dirty="0" err="1">
                  <a:ln w="44450">
                    <a:solidFill>
                      <a:srgbClr val="715D55"/>
                    </a:solidFill>
                  </a:ln>
                  <a:solidFill>
                    <a:srgbClr val="B2D4B9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thiệu</a:t>
              </a:r>
              <a:endParaRPr lang="en-US" sz="4800" b="1" spc="300" dirty="0">
                <a:ln w="44450">
                  <a:solidFill>
                    <a:srgbClr val="715D55"/>
                  </a:solidFill>
                </a:ln>
                <a:solidFill>
                  <a:srgbClr val="B2D4B9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</p:grpSp>
      <p:pic>
        <p:nvPicPr>
          <p:cNvPr id="18" name="Graphic 17">
            <a:extLst>
              <a:ext uri="{FF2B5EF4-FFF2-40B4-BE49-F238E27FC236}">
                <a16:creationId xmlns:a16="http://schemas.microsoft.com/office/drawing/2014/main" id="{6B52D447-1D35-497F-8D76-E67716C0A26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605999" y="2071130"/>
            <a:ext cx="692701" cy="618483"/>
          </a:xfrm>
          <a:prstGeom prst="rect">
            <a:avLst/>
          </a:pr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52F6366-A975-4C28-A198-6D201CF852EB}"/>
              </a:ext>
            </a:extLst>
          </p:cNvPr>
          <p:cNvSpPr/>
          <p:nvPr/>
        </p:nvSpPr>
        <p:spPr>
          <a:xfrm>
            <a:off x="725645" y="2761087"/>
            <a:ext cx="4871721" cy="1753271"/>
          </a:xfrm>
          <a:prstGeom prst="roundRect">
            <a:avLst>
              <a:gd name="adj" fmla="val 11408"/>
            </a:avLst>
          </a:prstGeom>
          <a:solidFill>
            <a:srgbClr val="FEE0BC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err="1">
                <a:solidFill>
                  <a:srgbClr val="F06E8A"/>
                </a:solidFill>
                <a:latin typeface="Times New Roman" pitchFamily="18" charset="0"/>
                <a:cs typeface="Times New Roman" pitchFamily="18" charset="0"/>
              </a:rPr>
              <a:t>Bạn</a:t>
            </a:r>
            <a:r>
              <a:rPr lang="en-US" sz="7200" b="1" dirty="0">
                <a:solidFill>
                  <a:srgbClr val="F06E8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7200" b="1" dirty="0" err="1">
                <a:solidFill>
                  <a:srgbClr val="F06E8A"/>
                </a:solidFill>
                <a:latin typeface="Times New Roman" pitchFamily="18" charset="0"/>
                <a:cs typeface="Times New Roman" pitchFamily="18" charset="0"/>
              </a:rPr>
              <a:t>tên</a:t>
            </a:r>
            <a:r>
              <a:rPr lang="en-US" sz="7200" b="1" dirty="0">
                <a:solidFill>
                  <a:srgbClr val="F06E8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7200" b="1" dirty="0" err="1">
                <a:solidFill>
                  <a:srgbClr val="F06E8A"/>
                </a:solidFill>
                <a:latin typeface="Times New Roman" pitchFamily="18" charset="0"/>
                <a:cs typeface="Times New Roman" pitchFamily="18" charset="0"/>
              </a:rPr>
              <a:t>gì</a:t>
            </a:r>
            <a:r>
              <a:rPr lang="en-US" sz="7200" b="1" dirty="0">
                <a:solidFill>
                  <a:srgbClr val="F06E8A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0AEF8C5-54B4-4CFB-A8C9-36692DEB5123}"/>
              </a:ext>
            </a:extLst>
          </p:cNvPr>
          <p:cNvGrpSpPr/>
          <p:nvPr/>
        </p:nvGrpSpPr>
        <p:grpSpPr>
          <a:xfrm>
            <a:off x="7311651" y="485911"/>
            <a:ext cx="4528102" cy="5456484"/>
            <a:chOff x="6096000" y="1007816"/>
            <a:chExt cx="4528102" cy="5456484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962BB1A9-355C-4005-A0BC-699E50C56D0B}"/>
                </a:ext>
              </a:extLst>
            </p:cNvPr>
            <p:cNvSpPr/>
            <p:nvPr/>
          </p:nvSpPr>
          <p:spPr>
            <a:xfrm>
              <a:off x="6096000" y="1007816"/>
              <a:ext cx="4509605" cy="5456484"/>
            </a:xfrm>
            <a:prstGeom prst="roundRect">
              <a:avLst>
                <a:gd name="adj" fmla="val 7465"/>
              </a:avLst>
            </a:prstGeom>
            <a:solidFill>
              <a:schemeClr val="bg1"/>
            </a:solidFill>
            <a:ln w="38100">
              <a:solidFill>
                <a:srgbClr val="715D5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B5EF3D80-066E-4C01-A8D3-044147A7D265}"/>
                </a:ext>
              </a:extLst>
            </p:cNvPr>
            <p:cNvSpPr/>
            <p:nvPr/>
          </p:nvSpPr>
          <p:spPr>
            <a:xfrm>
              <a:off x="6114497" y="1007816"/>
              <a:ext cx="4509605" cy="1529397"/>
            </a:xfrm>
            <a:prstGeom prst="roundRect">
              <a:avLst>
                <a:gd name="adj" fmla="val 18260"/>
              </a:avLst>
            </a:prstGeom>
            <a:solidFill>
              <a:srgbClr val="F9B2C2"/>
            </a:solidFill>
            <a:ln w="41275">
              <a:solidFill>
                <a:srgbClr val="715D55"/>
              </a:solidFill>
              <a:prstDash val="dash"/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9602DEE-8D3C-47F9-B5BA-46B663B68E65}"/>
              </a:ext>
            </a:extLst>
          </p:cNvPr>
          <p:cNvGrpSpPr/>
          <p:nvPr/>
        </p:nvGrpSpPr>
        <p:grpSpPr>
          <a:xfrm>
            <a:off x="6645556" y="752191"/>
            <a:ext cx="4528102" cy="5456484"/>
            <a:chOff x="6096000" y="1007816"/>
            <a:chExt cx="4528102" cy="5456484"/>
          </a:xfrm>
        </p:grpSpPr>
        <p:sp>
          <p:nvSpPr>
            <p:cNvPr id="25" name="Rectangle: Rounded Corners 24">
              <a:extLst>
                <a:ext uri="{FF2B5EF4-FFF2-40B4-BE49-F238E27FC236}">
                  <a16:creationId xmlns:a16="http://schemas.microsoft.com/office/drawing/2014/main" id="{EFC4DFD9-4C2B-4B60-8838-A84BC3E0E448}"/>
                </a:ext>
              </a:extLst>
            </p:cNvPr>
            <p:cNvSpPr/>
            <p:nvPr/>
          </p:nvSpPr>
          <p:spPr>
            <a:xfrm>
              <a:off x="6096000" y="1007816"/>
              <a:ext cx="4509605" cy="5456484"/>
            </a:xfrm>
            <a:prstGeom prst="roundRect">
              <a:avLst>
                <a:gd name="adj" fmla="val 7465"/>
              </a:avLst>
            </a:prstGeom>
            <a:solidFill>
              <a:schemeClr val="bg1"/>
            </a:solidFill>
            <a:ln w="38100">
              <a:solidFill>
                <a:srgbClr val="715D5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D996E8D9-F8B2-4624-AFD6-3906A48D60E6}"/>
                </a:ext>
              </a:extLst>
            </p:cNvPr>
            <p:cNvSpPr/>
            <p:nvPr/>
          </p:nvSpPr>
          <p:spPr>
            <a:xfrm>
              <a:off x="6114497" y="1007816"/>
              <a:ext cx="4509605" cy="1529397"/>
            </a:xfrm>
            <a:prstGeom prst="roundRect">
              <a:avLst>
                <a:gd name="adj" fmla="val 18260"/>
              </a:avLst>
            </a:prstGeom>
            <a:solidFill>
              <a:srgbClr val="F9B2C2"/>
            </a:solidFill>
            <a:ln w="41275">
              <a:solidFill>
                <a:srgbClr val="715D55"/>
              </a:solidFill>
              <a:prstDash val="dash"/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8" name="Graphic 27">
            <a:extLst>
              <a:ext uri="{FF2B5EF4-FFF2-40B4-BE49-F238E27FC236}">
                <a16:creationId xmlns:a16="http://schemas.microsoft.com/office/drawing/2014/main" id="{5630EA17-37E9-48FE-9540-FD51F62DBBD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556546" y="33245"/>
            <a:ext cx="723224" cy="616080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BC2C4BB6-A6BD-4ADF-9C1E-A0712CC0CF4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293437" y="459753"/>
            <a:ext cx="426536" cy="379143"/>
          </a:xfrm>
          <a:prstGeom prst="rect">
            <a:avLst/>
          </a:prstGeom>
        </p:spPr>
      </p:pic>
      <p:pic>
        <p:nvPicPr>
          <p:cNvPr id="32" name="Graphic 31">
            <a:extLst>
              <a:ext uri="{FF2B5EF4-FFF2-40B4-BE49-F238E27FC236}">
                <a16:creationId xmlns:a16="http://schemas.microsoft.com/office/drawing/2014/main" id="{A2AC2F22-36F6-4C97-B508-D1AF009EA38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6452642" y="5853793"/>
            <a:ext cx="758401" cy="478990"/>
          </a:xfrm>
          <a:prstGeom prst="rect">
            <a:avLst/>
          </a:prstGeom>
        </p:spPr>
      </p:pic>
      <p:pic>
        <p:nvPicPr>
          <p:cNvPr id="34" name="Graphic 33">
            <a:extLst>
              <a:ext uri="{FF2B5EF4-FFF2-40B4-BE49-F238E27FC236}">
                <a16:creationId xmlns:a16="http://schemas.microsoft.com/office/drawing/2014/main" id="{8E1683E7-CCB7-43E4-8F62-6678D0BAC47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11440102" y="5951193"/>
            <a:ext cx="559742" cy="51496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7C716971-8D7F-4116-AB26-336DB321618E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244812" y="6087069"/>
            <a:ext cx="732749" cy="631680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00CE29AD-4B53-49DC-895D-CEADA93FDA25}"/>
              </a:ext>
            </a:extLst>
          </p:cNvPr>
          <p:cNvGrpSpPr/>
          <p:nvPr/>
        </p:nvGrpSpPr>
        <p:grpSpPr>
          <a:xfrm rot="20690857">
            <a:off x="2982811" y="1422657"/>
            <a:ext cx="2421232" cy="284933"/>
            <a:chOff x="2928826" y="4502364"/>
            <a:chExt cx="7583294" cy="969645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D0C38ABB-F4CE-4769-A528-B8A783486EB7}"/>
                </a:ext>
              </a:extLst>
            </p:cNvPr>
            <p:cNvSpPr txBox="1"/>
            <p:nvPr/>
          </p:nvSpPr>
          <p:spPr>
            <a:xfrm>
              <a:off x="2928826" y="4502364"/>
              <a:ext cx="7538120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4400" spc="300" dirty="0" err="1">
                  <a:ln w="219075">
                    <a:solidFill>
                      <a:schemeClr val="bg1"/>
                    </a:solidFill>
                  </a:ln>
                  <a:solidFill>
                    <a:srgbClr val="95C9E1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Bản</a:t>
              </a:r>
              <a:r>
                <a:rPr lang="en-US" sz="4400" spc="300" dirty="0">
                  <a:ln w="219075">
                    <a:solidFill>
                      <a:schemeClr val="bg1"/>
                    </a:solidFill>
                  </a:ln>
                  <a:solidFill>
                    <a:srgbClr val="95C9E1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 </a:t>
              </a:r>
              <a:r>
                <a:rPr lang="en-US" sz="4400" spc="300" dirty="0" err="1">
                  <a:ln w="219075">
                    <a:solidFill>
                      <a:schemeClr val="bg1"/>
                    </a:solidFill>
                  </a:ln>
                  <a:solidFill>
                    <a:srgbClr val="95C9E1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thân</a:t>
              </a:r>
              <a:endParaRPr lang="en-US" sz="4400" spc="300" dirty="0">
                <a:ln w="219075">
                  <a:solidFill>
                    <a:schemeClr val="bg1"/>
                  </a:solidFill>
                </a:ln>
                <a:solidFill>
                  <a:srgbClr val="95C9E1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92F79C01-FC63-4B11-96AB-2F63C360E6AF}"/>
                </a:ext>
              </a:extLst>
            </p:cNvPr>
            <p:cNvSpPr txBox="1"/>
            <p:nvPr/>
          </p:nvSpPr>
          <p:spPr>
            <a:xfrm>
              <a:off x="2974003" y="4702567"/>
              <a:ext cx="7538117" cy="76944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4400" spc="300" dirty="0" err="1">
                  <a:ln w="28575">
                    <a:solidFill>
                      <a:srgbClr val="715D55"/>
                    </a:solidFill>
                  </a:ln>
                  <a:solidFill>
                    <a:srgbClr val="95C9E1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Bản</a:t>
              </a:r>
              <a:r>
                <a:rPr lang="en-US" sz="4400" spc="300" dirty="0">
                  <a:ln w="28575">
                    <a:solidFill>
                      <a:srgbClr val="715D55"/>
                    </a:solidFill>
                  </a:ln>
                  <a:solidFill>
                    <a:srgbClr val="95C9E1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 </a:t>
              </a:r>
              <a:r>
                <a:rPr lang="en-US" sz="4400" spc="300" dirty="0" err="1">
                  <a:ln w="28575">
                    <a:solidFill>
                      <a:srgbClr val="715D55"/>
                    </a:solidFill>
                  </a:ln>
                  <a:solidFill>
                    <a:srgbClr val="95C9E1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thân</a:t>
              </a:r>
              <a:endParaRPr lang="en-US" sz="4400" spc="300" dirty="0">
                <a:ln w="28575">
                  <a:solidFill>
                    <a:srgbClr val="715D55"/>
                  </a:solidFill>
                </a:ln>
                <a:solidFill>
                  <a:srgbClr val="95C9E1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</p:grpSp>
      <p:pic>
        <p:nvPicPr>
          <p:cNvPr id="41" name="Graphic 40">
            <a:extLst>
              <a:ext uri="{FF2B5EF4-FFF2-40B4-BE49-F238E27FC236}">
                <a16:creationId xmlns:a16="http://schemas.microsoft.com/office/drawing/2014/main" id="{967A4AF9-B037-44B0-9284-3580F3C5FC8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5045403" y="1719331"/>
            <a:ext cx="2178576" cy="1247560"/>
          </a:xfrm>
          <a:prstGeom prst="rect">
            <a:avLst/>
          </a:prstGeom>
        </p:spPr>
      </p:pic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EEEB44B-4EBF-42D3-88F4-5EC6E16094E3}"/>
              </a:ext>
            </a:extLst>
          </p:cNvPr>
          <p:cNvSpPr txBox="1">
            <a:spLocks/>
          </p:cNvSpPr>
          <p:nvPr/>
        </p:nvSpPr>
        <p:spPr>
          <a:xfrm>
            <a:off x="954224" y="3252105"/>
            <a:ext cx="4469767" cy="128532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>
                <a:solidFill>
                  <a:srgbClr val="715D55"/>
                </a:solidFill>
              </a:rPr>
              <a:t>. </a:t>
            </a:r>
            <a:endParaRPr lang="en-US" sz="1600" dirty="0">
              <a:solidFill>
                <a:srgbClr val="715D55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D8A5B6A-A6B9-427A-9E2A-587FE95F72DC}"/>
              </a:ext>
            </a:extLst>
          </p:cNvPr>
          <p:cNvSpPr txBox="1"/>
          <p:nvPr/>
        </p:nvSpPr>
        <p:spPr>
          <a:xfrm>
            <a:off x="6452642" y="1051095"/>
            <a:ext cx="46669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 err="1">
                <a:ln w="28575">
                  <a:solidFill>
                    <a:srgbClr val="736357"/>
                  </a:solidFill>
                </a:ln>
                <a:solidFill>
                  <a:srgbClr val="C1C3F3"/>
                </a:solidFill>
                <a:latin typeface="Times New Roman" pitchFamily="18" charset="0"/>
                <a:cs typeface="Times New Roman" pitchFamily="18" charset="0"/>
              </a:rPr>
              <a:t>Nội</a:t>
            </a:r>
            <a:r>
              <a:rPr lang="en-US" sz="4000" b="1" dirty="0">
                <a:ln w="28575">
                  <a:solidFill>
                    <a:srgbClr val="736357"/>
                  </a:solidFill>
                </a:ln>
                <a:solidFill>
                  <a:srgbClr val="C1C3F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ln w="28575">
                  <a:solidFill>
                    <a:srgbClr val="736357"/>
                  </a:solidFill>
                </a:ln>
                <a:solidFill>
                  <a:srgbClr val="C1C3F3"/>
                </a:solidFill>
                <a:latin typeface="Times New Roman" pitchFamily="18" charset="0"/>
                <a:cs typeface="Times New Roman" pitchFamily="18" charset="0"/>
              </a:rPr>
              <a:t>Quy</a:t>
            </a:r>
            <a:r>
              <a:rPr lang="en-US" sz="4000" b="1" dirty="0">
                <a:ln w="28575">
                  <a:solidFill>
                    <a:srgbClr val="736357"/>
                  </a:solidFill>
                </a:ln>
                <a:solidFill>
                  <a:srgbClr val="C1C3F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ln w="28575">
                  <a:solidFill>
                    <a:srgbClr val="736357"/>
                  </a:solidFill>
                </a:ln>
                <a:solidFill>
                  <a:srgbClr val="C1C3F3"/>
                </a:solidFill>
                <a:latin typeface="Times New Roman" pitchFamily="18" charset="0"/>
                <a:cs typeface="Times New Roman" pitchFamily="18" charset="0"/>
              </a:rPr>
              <a:t>Lớp</a:t>
            </a:r>
            <a:r>
              <a:rPr lang="en-US" sz="4000" b="1" dirty="0">
                <a:ln w="28575">
                  <a:solidFill>
                    <a:srgbClr val="736357"/>
                  </a:solidFill>
                </a:ln>
                <a:solidFill>
                  <a:srgbClr val="C1C3F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ln w="28575">
                  <a:solidFill>
                    <a:srgbClr val="736357"/>
                  </a:solidFill>
                </a:ln>
                <a:solidFill>
                  <a:srgbClr val="C1C3F3"/>
                </a:solidFill>
                <a:latin typeface="Times New Roman" pitchFamily="18" charset="0"/>
                <a:cs typeface="Times New Roman" pitchFamily="18" charset="0"/>
              </a:rPr>
              <a:t>Học</a:t>
            </a:r>
            <a:endParaRPr lang="en-US" sz="4000" b="1" dirty="0">
              <a:ln w="28575">
                <a:solidFill>
                  <a:srgbClr val="736357"/>
                </a:solidFill>
              </a:ln>
              <a:solidFill>
                <a:srgbClr val="C1C3F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13EF9FE-E37D-40EA-A46D-3AE46E37CE8C}"/>
              </a:ext>
            </a:extLst>
          </p:cNvPr>
          <p:cNvSpPr/>
          <p:nvPr/>
        </p:nvSpPr>
        <p:spPr>
          <a:xfrm>
            <a:off x="10482315" y="2600499"/>
            <a:ext cx="363102" cy="363102"/>
          </a:xfrm>
          <a:prstGeom prst="rect">
            <a:avLst/>
          </a:prstGeom>
          <a:noFill/>
          <a:ln w="25400">
            <a:solidFill>
              <a:srgbClr val="F06E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52E0021-5E93-4E44-96D5-44A070836AF3}"/>
              </a:ext>
            </a:extLst>
          </p:cNvPr>
          <p:cNvSpPr/>
          <p:nvPr/>
        </p:nvSpPr>
        <p:spPr>
          <a:xfrm>
            <a:off x="10482315" y="4170337"/>
            <a:ext cx="363102" cy="363102"/>
          </a:xfrm>
          <a:prstGeom prst="rect">
            <a:avLst/>
          </a:prstGeom>
          <a:noFill/>
          <a:ln w="25400">
            <a:solidFill>
              <a:srgbClr val="F06E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FA3411D-7D54-431A-ADA7-98B27599E0AE}"/>
              </a:ext>
            </a:extLst>
          </p:cNvPr>
          <p:cNvSpPr/>
          <p:nvPr/>
        </p:nvSpPr>
        <p:spPr>
          <a:xfrm>
            <a:off x="10502374" y="3416460"/>
            <a:ext cx="363102" cy="363102"/>
          </a:xfrm>
          <a:prstGeom prst="rect">
            <a:avLst/>
          </a:prstGeom>
          <a:noFill/>
          <a:ln w="25400">
            <a:solidFill>
              <a:srgbClr val="F06E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1CD1930-1790-4FC7-8664-3E71CBCB7E88}"/>
              </a:ext>
            </a:extLst>
          </p:cNvPr>
          <p:cNvSpPr/>
          <p:nvPr/>
        </p:nvSpPr>
        <p:spPr>
          <a:xfrm>
            <a:off x="10482315" y="4877538"/>
            <a:ext cx="363102" cy="363102"/>
          </a:xfrm>
          <a:prstGeom prst="rect">
            <a:avLst/>
          </a:prstGeom>
          <a:noFill/>
          <a:ln w="25400">
            <a:solidFill>
              <a:srgbClr val="F06E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775A86C-119D-5EE0-3512-ACE86D400AD4}"/>
              </a:ext>
            </a:extLst>
          </p:cNvPr>
          <p:cNvGrpSpPr/>
          <p:nvPr/>
        </p:nvGrpSpPr>
        <p:grpSpPr>
          <a:xfrm>
            <a:off x="602213" y="4251332"/>
            <a:ext cx="5027378" cy="2051151"/>
            <a:chOff x="579236" y="4392804"/>
            <a:chExt cx="5027378" cy="1588897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3EC2ECCD-EBCB-46C1-93E9-8062DDE88180}"/>
                </a:ext>
              </a:extLst>
            </p:cNvPr>
            <p:cNvSpPr/>
            <p:nvPr/>
          </p:nvSpPr>
          <p:spPr>
            <a:xfrm>
              <a:off x="725645" y="4866897"/>
              <a:ext cx="4871721" cy="1114804"/>
            </a:xfrm>
            <a:prstGeom prst="roundRect">
              <a:avLst>
                <a:gd name="adj" fmla="val 11408"/>
              </a:avLst>
            </a:prstGeom>
            <a:solidFill>
              <a:schemeClr val="bg1"/>
            </a:solidFill>
            <a:ln w="38100">
              <a:solidFill>
                <a:srgbClr val="715D5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Text Placeholder 2">
              <a:extLst>
                <a:ext uri="{FF2B5EF4-FFF2-40B4-BE49-F238E27FC236}">
                  <a16:creationId xmlns:a16="http://schemas.microsoft.com/office/drawing/2014/main" id="{D4162F61-EEF4-4BD8-9F90-711267F271AB}"/>
                </a:ext>
              </a:extLst>
            </p:cNvPr>
            <p:cNvSpPr txBox="1">
              <a:spLocks/>
            </p:cNvSpPr>
            <p:nvPr/>
          </p:nvSpPr>
          <p:spPr>
            <a:xfrm>
              <a:off x="2380815" y="4843822"/>
              <a:ext cx="3225799" cy="608464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Font typeface="Wingdings" panose="05000000000000000000" pitchFamily="2" charset="2"/>
                <a:buChar char="ü"/>
              </a:pP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Sở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Thích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là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gì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?</a:t>
              </a:r>
            </a:p>
            <a:p>
              <a:pPr algn="ctr">
                <a:lnSpc>
                  <a:spcPct val="100000"/>
                </a:lnSpc>
                <a:buFont typeface="Wingdings" panose="05000000000000000000" pitchFamily="2" charset="2"/>
                <a:buChar char="ü"/>
              </a:pP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Ước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mơ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là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gì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?</a:t>
              </a:r>
            </a:p>
          </p:txBody>
        </p:sp>
        <p:pic>
          <p:nvPicPr>
            <p:cNvPr id="2050" name="Picture 2" descr="Lý Do Vì Sao Anh Em Nên Mua Ngay Đầu Karaoke Online – VIDIA">
              <a:extLst>
                <a:ext uri="{FF2B5EF4-FFF2-40B4-BE49-F238E27FC236}">
                  <a16:creationId xmlns:a16="http://schemas.microsoft.com/office/drawing/2014/main" id="{D67D55C5-FF24-303C-AEEE-05E5446772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236" y="4392804"/>
              <a:ext cx="1890340" cy="15327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2" name="Picture 4" descr="Pin on 滿足 / 飽">
            <a:extLst>
              <a:ext uri="{FF2B5EF4-FFF2-40B4-BE49-F238E27FC236}">
                <a16:creationId xmlns:a16="http://schemas.microsoft.com/office/drawing/2014/main" id="{56FA6D76-EA90-6D8E-2060-6499AB05F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613" y="1698281"/>
            <a:ext cx="1682487" cy="136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him gõ kiến Hoạt họa Véc tơ Tranh Ảnh - gila chim gõ kiến png tải về -  Miễn phí trong suốt Mỏ png Tải về.">
            <a:extLst>
              <a:ext uri="{FF2B5EF4-FFF2-40B4-BE49-F238E27FC236}">
                <a16:creationId xmlns:a16="http://schemas.microsoft.com/office/drawing/2014/main" id="{2D63BFBB-A171-510B-4371-602B14836E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EFEFEF"/>
              </a:clrFrom>
              <a:clrTo>
                <a:srgbClr val="EFEFE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82441">
            <a:off x="8618002" y="5347857"/>
            <a:ext cx="2893864" cy="231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627DA651-4AD6-042C-AF82-38246E001B5A}"/>
              </a:ext>
            </a:extLst>
          </p:cNvPr>
          <p:cNvGrpSpPr/>
          <p:nvPr/>
        </p:nvGrpSpPr>
        <p:grpSpPr>
          <a:xfrm>
            <a:off x="6997100" y="2242405"/>
            <a:ext cx="4170557" cy="946551"/>
            <a:chOff x="6997100" y="2242405"/>
            <a:chExt cx="4170557" cy="946551"/>
          </a:xfrm>
        </p:grpSpPr>
        <p:sp>
          <p:nvSpPr>
            <p:cNvPr id="46" name="Text Placeholder 2">
              <a:extLst>
                <a:ext uri="{FF2B5EF4-FFF2-40B4-BE49-F238E27FC236}">
                  <a16:creationId xmlns:a16="http://schemas.microsoft.com/office/drawing/2014/main" id="{ABA2AF49-1276-4583-A585-9AF8768C2174}"/>
                </a:ext>
              </a:extLst>
            </p:cNvPr>
            <p:cNvSpPr txBox="1">
              <a:spLocks/>
            </p:cNvSpPr>
            <p:nvPr/>
          </p:nvSpPr>
          <p:spPr>
            <a:xfrm>
              <a:off x="6997100" y="2580492"/>
              <a:ext cx="3225799" cy="608464"/>
            </a:xfrm>
            <a:prstGeom prst="rect">
              <a:avLst/>
            </a:prstGeom>
          </p:spPr>
          <p:txBody>
            <a:bodyPr>
              <a:normAutofit fontScale="77500" lnSpcReduction="2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1.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Nghiêm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túc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,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trật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tự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. </a:t>
              </a:r>
            </a:p>
          </p:txBody>
        </p:sp>
        <p:pic>
          <p:nvPicPr>
            <p:cNvPr id="1028" name="Picture 4" descr="dấu-tích Phong Thủy Xanh">
              <a:extLst>
                <a:ext uri="{FF2B5EF4-FFF2-40B4-BE49-F238E27FC236}">
                  <a16:creationId xmlns:a16="http://schemas.microsoft.com/office/drawing/2014/main" id="{60B2BEF6-6064-7A65-5B28-35100655A7D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64690" y="2242405"/>
              <a:ext cx="702967" cy="702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82F95F-35D5-822E-01E3-4ADA8DECD66B}"/>
              </a:ext>
            </a:extLst>
          </p:cNvPr>
          <p:cNvGrpSpPr/>
          <p:nvPr/>
        </p:nvGrpSpPr>
        <p:grpSpPr>
          <a:xfrm>
            <a:off x="7016895" y="3073665"/>
            <a:ext cx="4180005" cy="908527"/>
            <a:chOff x="7016895" y="3073665"/>
            <a:chExt cx="4180005" cy="908527"/>
          </a:xfrm>
        </p:grpSpPr>
        <p:sp>
          <p:nvSpPr>
            <p:cNvPr id="47" name="Text Placeholder 2">
              <a:extLst>
                <a:ext uri="{FF2B5EF4-FFF2-40B4-BE49-F238E27FC236}">
                  <a16:creationId xmlns:a16="http://schemas.microsoft.com/office/drawing/2014/main" id="{9B8E93DC-8585-41E2-9C1D-DCB9616C0C08}"/>
                </a:ext>
              </a:extLst>
            </p:cNvPr>
            <p:cNvSpPr txBox="1">
              <a:spLocks/>
            </p:cNvSpPr>
            <p:nvPr/>
          </p:nvSpPr>
          <p:spPr>
            <a:xfrm>
              <a:off x="7016895" y="3373728"/>
              <a:ext cx="3225799" cy="608464"/>
            </a:xfrm>
            <a:prstGeom prst="rect">
              <a:avLst/>
            </a:prstGeom>
          </p:spPr>
          <p:txBody>
            <a:bodyPr>
              <a:normAutofit fontScale="77500" lnSpcReduction="2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2.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Hăng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hái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phát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biểu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. </a:t>
              </a:r>
            </a:p>
          </p:txBody>
        </p:sp>
        <p:pic>
          <p:nvPicPr>
            <p:cNvPr id="2" name="Picture 4" descr="dấu-tích Phong Thủy Xanh">
              <a:extLst>
                <a:ext uri="{FF2B5EF4-FFF2-40B4-BE49-F238E27FC236}">
                  <a16:creationId xmlns:a16="http://schemas.microsoft.com/office/drawing/2014/main" id="{BF3CC513-393D-503B-D01C-C37B4B9E652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93933" y="3073665"/>
              <a:ext cx="702967" cy="702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801E2F-7F7D-6917-F444-37CDC31DB160}"/>
              </a:ext>
            </a:extLst>
          </p:cNvPr>
          <p:cNvGrpSpPr/>
          <p:nvPr/>
        </p:nvGrpSpPr>
        <p:grpSpPr>
          <a:xfrm>
            <a:off x="7016895" y="3864403"/>
            <a:ext cx="4159135" cy="791717"/>
            <a:chOff x="7016895" y="3864403"/>
            <a:chExt cx="4159135" cy="791717"/>
          </a:xfrm>
        </p:grpSpPr>
        <p:sp>
          <p:nvSpPr>
            <p:cNvPr id="48" name="Text Placeholder 2">
              <a:extLst>
                <a:ext uri="{FF2B5EF4-FFF2-40B4-BE49-F238E27FC236}">
                  <a16:creationId xmlns:a16="http://schemas.microsoft.com/office/drawing/2014/main" id="{A262EB97-D1E7-4754-9DC1-D86A4F0C7CFE}"/>
                </a:ext>
              </a:extLst>
            </p:cNvPr>
            <p:cNvSpPr txBox="1">
              <a:spLocks/>
            </p:cNvSpPr>
            <p:nvPr/>
          </p:nvSpPr>
          <p:spPr>
            <a:xfrm>
              <a:off x="7016895" y="4047656"/>
              <a:ext cx="3225799" cy="608464"/>
            </a:xfrm>
            <a:prstGeom prst="rect">
              <a:avLst/>
            </a:prstGeom>
          </p:spPr>
          <p:txBody>
            <a:bodyPr>
              <a:normAutofit fontScale="77500" lnSpcReduction="2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36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3. </a:t>
              </a:r>
              <a:r>
                <a:rPr lang="en-US" sz="36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Làm</a:t>
              </a:r>
              <a:r>
                <a:rPr lang="en-US" sz="36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6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việc</a:t>
              </a:r>
              <a:r>
                <a:rPr lang="en-US" sz="36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6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nhóm</a:t>
              </a:r>
              <a:r>
                <a:rPr lang="en-US" sz="36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. </a:t>
              </a:r>
            </a:p>
          </p:txBody>
        </p:sp>
        <p:pic>
          <p:nvPicPr>
            <p:cNvPr id="4" name="Picture 4" descr="dấu-tích Phong Thủy Xanh">
              <a:extLst>
                <a:ext uri="{FF2B5EF4-FFF2-40B4-BE49-F238E27FC236}">
                  <a16:creationId xmlns:a16="http://schemas.microsoft.com/office/drawing/2014/main" id="{FB07735D-BE3C-236A-99EF-F8E932909F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73063" y="3864403"/>
              <a:ext cx="702967" cy="702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0BB16B8-2E4A-8F89-881F-3CC0B313660A}"/>
              </a:ext>
            </a:extLst>
          </p:cNvPr>
          <p:cNvGrpSpPr/>
          <p:nvPr/>
        </p:nvGrpSpPr>
        <p:grpSpPr>
          <a:xfrm>
            <a:off x="7016895" y="4567370"/>
            <a:ext cx="4188446" cy="795951"/>
            <a:chOff x="7016895" y="4567370"/>
            <a:chExt cx="4188446" cy="795951"/>
          </a:xfrm>
        </p:grpSpPr>
        <p:sp>
          <p:nvSpPr>
            <p:cNvPr id="49" name="Text Placeholder 2">
              <a:extLst>
                <a:ext uri="{FF2B5EF4-FFF2-40B4-BE49-F238E27FC236}">
                  <a16:creationId xmlns:a16="http://schemas.microsoft.com/office/drawing/2014/main" id="{C78EB3E1-974B-42B1-B860-E0EA70E523F8}"/>
                </a:ext>
              </a:extLst>
            </p:cNvPr>
            <p:cNvSpPr txBox="1">
              <a:spLocks/>
            </p:cNvSpPr>
            <p:nvPr/>
          </p:nvSpPr>
          <p:spPr>
            <a:xfrm>
              <a:off x="7016895" y="4754857"/>
              <a:ext cx="3225799" cy="608464"/>
            </a:xfrm>
            <a:prstGeom prst="rect">
              <a:avLst/>
            </a:prstGeom>
          </p:spPr>
          <p:txBody>
            <a:bodyPr>
              <a:normAutofit fontScale="70000" lnSpcReduction="2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4.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Không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làm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việc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3200" b="1" dirty="0" err="1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riêng</a:t>
              </a:r>
              <a:r>
                <a:rPr lang="en-US" sz="3200" b="1" dirty="0">
                  <a:solidFill>
                    <a:srgbClr val="715D55"/>
                  </a:solidFill>
                  <a:latin typeface="Times New Roman" pitchFamily="18" charset="0"/>
                  <a:cs typeface="Times New Roman" pitchFamily="18" charset="0"/>
                </a:rPr>
                <a:t>. </a:t>
              </a:r>
            </a:p>
          </p:txBody>
        </p:sp>
        <p:pic>
          <p:nvPicPr>
            <p:cNvPr id="6" name="Picture 4" descr="dấu-tích Phong Thủy Xanh">
              <a:extLst>
                <a:ext uri="{FF2B5EF4-FFF2-40B4-BE49-F238E27FC236}">
                  <a16:creationId xmlns:a16="http://schemas.microsoft.com/office/drawing/2014/main" id="{49D4B2B9-B857-F015-F277-254C95D09C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02374" y="4567370"/>
              <a:ext cx="702967" cy="702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6317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F8A9C9-42E1-4CC7-AEF2-04D79D023E0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1096" y="2090239"/>
            <a:ext cx="5959655" cy="72204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5400" b="1" dirty="0">
                <a:solidFill>
                  <a:srgbClr val="FFC000"/>
                </a:solidFill>
              </a:rPr>
              <a:t>Cao</a:t>
            </a:r>
            <a:r>
              <a:rPr lang="en-US" sz="5400" b="1" dirty="0"/>
              <a:t> – </a:t>
            </a:r>
            <a:r>
              <a:rPr lang="en-US" sz="5400" b="1" dirty="0" err="1">
                <a:solidFill>
                  <a:srgbClr val="00B050"/>
                </a:solidFill>
              </a:rPr>
              <a:t>Thấp</a:t>
            </a:r>
            <a:r>
              <a:rPr lang="en-US" sz="5400" b="1" dirty="0"/>
              <a:t> – </a:t>
            </a:r>
            <a:r>
              <a:rPr lang="en-US" sz="5400" b="1" dirty="0" err="1">
                <a:solidFill>
                  <a:srgbClr val="7030A0"/>
                </a:solidFill>
              </a:rPr>
              <a:t>Dài</a:t>
            </a:r>
            <a:r>
              <a:rPr lang="en-US" sz="5400" b="1" dirty="0"/>
              <a:t> – </a:t>
            </a:r>
            <a:r>
              <a:rPr lang="en-US" sz="5400" b="1" dirty="0" err="1">
                <a:solidFill>
                  <a:srgbClr val="0070C0"/>
                </a:solidFill>
              </a:rPr>
              <a:t>Ngắn</a:t>
            </a:r>
            <a:endParaRPr lang="en-US" sz="5400" b="1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F53EC5-CAD8-4DF9-905A-15E87B6BAB7C}"/>
              </a:ext>
            </a:extLst>
          </p:cNvPr>
          <p:cNvSpPr txBox="1"/>
          <p:nvPr/>
        </p:nvSpPr>
        <p:spPr>
          <a:xfrm>
            <a:off x="861392" y="812585"/>
            <a:ext cx="3710608" cy="1107996"/>
          </a:xfrm>
          <a:prstGeom prst="rect">
            <a:avLst/>
          </a:prstGeom>
          <a:noFill/>
          <a:effectLst>
            <a:glow rad="901700">
              <a:schemeClr val="bg1">
                <a:alpha val="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chơi</a:t>
            </a:r>
            <a:endParaRPr lang="en-US" sz="66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97E0B10-4725-7519-D748-43C53DED0931}"/>
              </a:ext>
            </a:extLst>
          </p:cNvPr>
          <p:cNvGrpSpPr/>
          <p:nvPr/>
        </p:nvGrpSpPr>
        <p:grpSpPr>
          <a:xfrm>
            <a:off x="1002569" y="2888259"/>
            <a:ext cx="4562482" cy="1936195"/>
            <a:chOff x="1002569" y="2888259"/>
            <a:chExt cx="4562482" cy="1936195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CB52577-47BD-5B5D-BBE0-C5297E66DC47}"/>
                </a:ext>
              </a:extLst>
            </p:cNvPr>
            <p:cNvSpPr txBox="1"/>
            <p:nvPr/>
          </p:nvSpPr>
          <p:spPr>
            <a:xfrm>
              <a:off x="1002569" y="3644259"/>
              <a:ext cx="4385501" cy="1180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lvl="0" indent="-342900" algn="just">
                <a:lnSpc>
                  <a:spcPct val="115000"/>
                </a:lnSpc>
                <a:spcAft>
                  <a:spcPts val="1000"/>
                </a:spcAft>
                <a:buFont typeface="Arial" panose="020B0604020202020204" pitchFamily="34" charset="0"/>
                <a:buChar char="✔"/>
              </a:pPr>
              <a:r>
                <a:rPr lang="en-US" sz="2800" b="1" dirty="0" err="1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Đoàn</a:t>
              </a:r>
              <a:r>
                <a:rPr lang="en-US" sz="2800" b="1" dirty="0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 </a:t>
              </a:r>
              <a:r>
                <a:rPr lang="en-US" sz="2800" b="1" dirty="0" err="1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kết</a:t>
              </a:r>
              <a:r>
                <a:rPr lang="en-US" sz="2800" b="1" dirty="0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, </a:t>
              </a:r>
              <a:r>
                <a:rPr lang="en-US" sz="2800" b="1" dirty="0" err="1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nghiêm</a:t>
              </a:r>
              <a:r>
                <a:rPr lang="en-US" sz="2800" b="1" dirty="0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 </a:t>
              </a:r>
              <a:r>
                <a:rPr lang="en-US" sz="2800" b="1" dirty="0" err="1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túc</a:t>
              </a:r>
              <a:r>
                <a:rPr lang="en-US" sz="2800" b="1" dirty="0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:  5 </a:t>
              </a:r>
              <a:endParaRPr lang="en-US" sz="2800" b="1" dirty="0">
                <a:effectLst/>
                <a:latin typeface="Noto Sans Symbols"/>
                <a:ea typeface="Noto Sans Symbols"/>
                <a:cs typeface="Noto Sans Symbols"/>
              </a:endParaRPr>
            </a:p>
            <a:p>
              <a:pPr marL="342900" lvl="0" indent="-342900" algn="just">
                <a:lnSpc>
                  <a:spcPct val="115000"/>
                </a:lnSpc>
                <a:spcAft>
                  <a:spcPts val="1000"/>
                </a:spcAft>
                <a:buFont typeface="Arial" panose="020B0604020202020204" pitchFamily="34" charset="0"/>
                <a:buChar char="✔"/>
              </a:pPr>
              <a:r>
                <a:rPr lang="en-US" sz="2800" b="1" dirty="0" err="1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Đội</a:t>
              </a:r>
              <a:r>
                <a:rPr lang="en-US" sz="2800" b="1" dirty="0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 </a:t>
              </a:r>
              <a:r>
                <a:rPr lang="en-US" sz="2800" b="1" dirty="0" err="1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chiến</a:t>
              </a:r>
              <a:r>
                <a:rPr lang="en-US" sz="2800" b="1" dirty="0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 </a:t>
              </a:r>
              <a:r>
                <a:rPr lang="en-US" sz="2800" b="1" dirty="0" err="1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thắng</a:t>
              </a:r>
              <a:r>
                <a:rPr lang="en-US" sz="2800" b="1" dirty="0">
                  <a:solidFill>
                    <a:srgbClr val="000000"/>
                  </a:solidFill>
                  <a:effectLst/>
                  <a:highlight>
                    <a:srgbClr val="FFFFFF"/>
                  </a:highlight>
                  <a:latin typeface="Times New Roman" panose="02020603050405020304" pitchFamily="18" charset="0"/>
                  <a:ea typeface="Times New Roman" panose="02020603050405020304" pitchFamily="18" charset="0"/>
                  <a:cs typeface="Noto Sans Symbols"/>
                </a:rPr>
                <a:t>:            5</a:t>
              </a:r>
              <a:endParaRPr lang="en-US" sz="2800" b="1" dirty="0">
                <a:effectLst/>
                <a:latin typeface="Noto Sans Symbols"/>
                <a:ea typeface="Noto Sans Symbols"/>
                <a:cs typeface="Noto Sans Symbols"/>
              </a:endParaRPr>
            </a:p>
          </p:txBody>
        </p:sp>
        <p:sp>
          <p:nvSpPr>
            <p:cNvPr id="6" name="Star: 5 Points 5">
              <a:extLst>
                <a:ext uri="{FF2B5EF4-FFF2-40B4-BE49-F238E27FC236}">
                  <a16:creationId xmlns:a16="http://schemas.microsoft.com/office/drawing/2014/main" id="{E2EF7220-4ACA-8117-16B4-3C7CDCA143E8}"/>
                </a:ext>
              </a:extLst>
            </p:cNvPr>
            <p:cNvSpPr/>
            <p:nvPr/>
          </p:nvSpPr>
          <p:spPr>
            <a:xfrm>
              <a:off x="5211089" y="2888259"/>
              <a:ext cx="353962" cy="351503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Star: 5 Points 6">
              <a:extLst>
                <a:ext uri="{FF2B5EF4-FFF2-40B4-BE49-F238E27FC236}">
                  <a16:creationId xmlns:a16="http://schemas.microsoft.com/office/drawing/2014/main" id="{BF2A50A0-DC0D-1CF6-71D4-04A88DC084E3}"/>
                </a:ext>
              </a:extLst>
            </p:cNvPr>
            <p:cNvSpPr/>
            <p:nvPr/>
          </p:nvSpPr>
          <p:spPr>
            <a:xfrm>
              <a:off x="5211089" y="3502429"/>
              <a:ext cx="353962" cy="351503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6052B24B-A8A6-769A-AF56-F2A3504CCC4B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408336" y="-318052"/>
            <a:ext cx="2783664" cy="217404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F322ED3-DC2E-F1FF-80D5-84A213432E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63825" y="4234357"/>
            <a:ext cx="3421771" cy="342177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17F9AC3-7BA5-3D10-C8FC-97F1B93CF0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223724" y="4085582"/>
            <a:ext cx="3421771" cy="342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602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A97E0B10-4725-7519-D748-43C53DED0931}"/>
              </a:ext>
            </a:extLst>
          </p:cNvPr>
          <p:cNvGrpSpPr/>
          <p:nvPr/>
        </p:nvGrpSpPr>
        <p:grpSpPr>
          <a:xfrm>
            <a:off x="5211089" y="2888259"/>
            <a:ext cx="353962" cy="965673"/>
            <a:chOff x="5211089" y="2888259"/>
            <a:chExt cx="353962" cy="965673"/>
          </a:xfrm>
        </p:grpSpPr>
        <p:sp>
          <p:nvSpPr>
            <p:cNvPr id="6" name="Star: 5 Points 5">
              <a:extLst>
                <a:ext uri="{FF2B5EF4-FFF2-40B4-BE49-F238E27FC236}">
                  <a16:creationId xmlns:a16="http://schemas.microsoft.com/office/drawing/2014/main" id="{E2EF7220-4ACA-8117-16B4-3C7CDCA143E8}"/>
                </a:ext>
              </a:extLst>
            </p:cNvPr>
            <p:cNvSpPr/>
            <p:nvPr/>
          </p:nvSpPr>
          <p:spPr>
            <a:xfrm>
              <a:off x="5211089" y="2888259"/>
              <a:ext cx="353962" cy="351503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Star: 5 Points 6">
              <a:extLst>
                <a:ext uri="{FF2B5EF4-FFF2-40B4-BE49-F238E27FC236}">
                  <a16:creationId xmlns:a16="http://schemas.microsoft.com/office/drawing/2014/main" id="{BF2A50A0-DC0D-1CF6-71D4-04A88DC084E3}"/>
                </a:ext>
              </a:extLst>
            </p:cNvPr>
            <p:cNvSpPr/>
            <p:nvPr/>
          </p:nvSpPr>
          <p:spPr>
            <a:xfrm>
              <a:off x="5211089" y="3502429"/>
              <a:ext cx="353962" cy="351503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6052B24B-A8A6-769A-AF56-F2A3504CCC4B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408336" y="-318052"/>
            <a:ext cx="2783664" cy="217404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F322ED3-DC2E-F1FF-80D5-84A213432E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63825" y="4234357"/>
            <a:ext cx="3421771" cy="342177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17F9AC3-7BA5-3D10-C8FC-97F1B93CF0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223724" y="4085582"/>
            <a:ext cx="3421771" cy="3421771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-1" y="0"/>
            <a:ext cx="8829207" cy="5274365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Cách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tổ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chức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+ GV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mời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tất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cả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HS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ngồi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tại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chỗ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làm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theo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khẩu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lệnh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mà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cô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đưa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ra.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+ GV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hô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“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cao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”, HS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đứng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dậy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+ GV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hô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“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thấp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”, HS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ngồi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xuống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+ GV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hô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“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dài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”, HS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cham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tay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vào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vai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bạn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bên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cạnh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+ GV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hô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“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ngắn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”, HS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chạm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tay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vào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vai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của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mình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+ HS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nào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làm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sai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quy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định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sẽ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bị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loại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phải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ngồi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xuống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chờ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bạn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khác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chơi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tiếp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  +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Kết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thúc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trò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chơi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đội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nào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còn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nhiều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bạn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đứng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nhất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đội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đó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sẽ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giành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chiến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thắng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107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CEB0870-AFF1-4398-A475-F11B5BC60DE8}"/>
              </a:ext>
            </a:extLst>
          </p:cNvPr>
          <p:cNvSpPr/>
          <p:nvPr/>
        </p:nvSpPr>
        <p:spPr>
          <a:xfrm>
            <a:off x="2256196" y="1995948"/>
            <a:ext cx="7822506" cy="1107996"/>
          </a:xfrm>
          <a:prstGeom prst="roundRect">
            <a:avLst>
              <a:gd name="adj" fmla="val 50000"/>
            </a:avLst>
          </a:prstGeom>
          <a:solidFill>
            <a:srgbClr val="DBEFF8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834A05CB-108B-43E4-8D64-84F97A0BD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31265" y="2807905"/>
            <a:ext cx="457507" cy="396506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B2BDBBE8-F7A7-4530-8BE6-B2E80F33CCDC}"/>
              </a:ext>
            </a:extLst>
          </p:cNvPr>
          <p:cNvGrpSpPr/>
          <p:nvPr/>
        </p:nvGrpSpPr>
        <p:grpSpPr>
          <a:xfrm>
            <a:off x="2402494" y="3653590"/>
            <a:ext cx="7676208" cy="1864516"/>
            <a:chOff x="609543" y="1873992"/>
            <a:chExt cx="10034823" cy="1864516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2582204-8679-4E7B-A596-33E5A2FB0BD5}"/>
                </a:ext>
              </a:extLst>
            </p:cNvPr>
            <p:cNvSpPr txBox="1"/>
            <p:nvPr/>
          </p:nvSpPr>
          <p:spPr>
            <a:xfrm>
              <a:off x="609543" y="1873992"/>
              <a:ext cx="10034823" cy="186204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11500" spc="300">
                  <a:ln w="254000">
                    <a:solidFill>
                      <a:schemeClr val="bg1"/>
                    </a:solidFill>
                  </a:ln>
                  <a:solidFill>
                    <a:srgbClr val="F9B2C2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Bài mở đầu</a:t>
              </a:r>
              <a:endParaRPr lang="en-US" sz="11500" spc="300" dirty="0">
                <a:ln w="254000">
                  <a:solidFill>
                    <a:schemeClr val="bg1"/>
                  </a:solidFill>
                </a:ln>
                <a:solidFill>
                  <a:srgbClr val="F9B2C2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533743E-1905-4FBE-8478-DE1FF5AAF514}"/>
                </a:ext>
              </a:extLst>
            </p:cNvPr>
            <p:cNvSpPr txBox="1"/>
            <p:nvPr/>
          </p:nvSpPr>
          <p:spPr>
            <a:xfrm>
              <a:off x="846752" y="1876460"/>
              <a:ext cx="9560404" cy="186204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11500" b="1" spc="300" dirty="0" err="1">
                  <a:ln w="44450">
                    <a:solidFill>
                      <a:srgbClr val="715D55"/>
                    </a:solidFill>
                  </a:ln>
                  <a:solidFill>
                    <a:srgbClr val="F06E8A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Bài</a:t>
              </a:r>
              <a:r>
                <a:rPr lang="en-US" sz="11500" b="1" spc="300" dirty="0">
                  <a:ln w="44450">
                    <a:solidFill>
                      <a:srgbClr val="715D55"/>
                    </a:solidFill>
                  </a:ln>
                  <a:solidFill>
                    <a:srgbClr val="F06E8A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 </a:t>
              </a:r>
              <a:r>
                <a:rPr lang="en-US" sz="11500" b="1" spc="300" dirty="0" err="1">
                  <a:ln w="44450">
                    <a:solidFill>
                      <a:srgbClr val="715D55"/>
                    </a:solidFill>
                  </a:ln>
                  <a:solidFill>
                    <a:srgbClr val="F06E8A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mở</a:t>
              </a:r>
              <a:r>
                <a:rPr lang="en-US" sz="11500" b="1" spc="300" dirty="0">
                  <a:ln w="44450">
                    <a:solidFill>
                      <a:srgbClr val="715D55"/>
                    </a:solidFill>
                  </a:ln>
                  <a:solidFill>
                    <a:srgbClr val="F06E8A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 </a:t>
              </a:r>
              <a:r>
                <a:rPr lang="en-US" sz="11500" b="1" spc="300" dirty="0" err="1">
                  <a:ln w="44450">
                    <a:solidFill>
                      <a:srgbClr val="715D55"/>
                    </a:solidFill>
                  </a:ln>
                  <a:solidFill>
                    <a:srgbClr val="F06E8A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đầu</a:t>
              </a:r>
              <a:endParaRPr lang="en-US" sz="8800" b="1" spc="300" dirty="0">
                <a:ln w="44450">
                  <a:solidFill>
                    <a:srgbClr val="715D55"/>
                  </a:solidFill>
                </a:ln>
                <a:solidFill>
                  <a:srgbClr val="F06E8A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</p:grpSp>
      <p:pic>
        <p:nvPicPr>
          <p:cNvPr id="3074" name="Picture 2" descr="Pin em Things to know">
            <a:extLst>
              <a:ext uri="{FF2B5EF4-FFF2-40B4-BE49-F238E27FC236}">
                <a16:creationId xmlns:a16="http://schemas.microsoft.com/office/drawing/2014/main" id="{79953091-EFEC-9FF3-5EED-81A759B4D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8308" y="-310623"/>
            <a:ext cx="1775460" cy="177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B022A4-5175-1FA2-A64A-8219239A61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59418" y="1779647"/>
            <a:ext cx="2184225" cy="1308929"/>
          </a:xfrm>
          <a:prstGeom prst="rect">
            <a:avLst/>
          </a:prstGeom>
        </p:spPr>
      </p:pic>
      <p:pic>
        <p:nvPicPr>
          <p:cNvPr id="3076" name="Picture 4" descr="Top 199+ hình ảnh động đẹp, ngộ nghĩnh đáng yêu nhất trên thế giới">
            <a:extLst>
              <a:ext uri="{FF2B5EF4-FFF2-40B4-BE49-F238E27FC236}">
                <a16:creationId xmlns:a16="http://schemas.microsoft.com/office/drawing/2014/main" id="{3B2669A1-A020-6FC0-EEF0-9C8651352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529">
            <a:off x="2689704" y="795784"/>
            <a:ext cx="1311280" cy="10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op 199+ hình ảnh động đẹp, ngộ nghĩnh đáng yêu nhất trên thế giới">
            <a:extLst>
              <a:ext uri="{FF2B5EF4-FFF2-40B4-BE49-F238E27FC236}">
                <a16:creationId xmlns:a16="http://schemas.microsoft.com/office/drawing/2014/main" id="{3A1E3609-1236-B2C0-C628-05645736A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529">
            <a:off x="4759288" y="112301"/>
            <a:ext cx="1311280" cy="10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Top 199+ hình ảnh động đẹp, ngộ nghĩnh đáng yêu nhất trên thế giới">
            <a:extLst>
              <a:ext uri="{FF2B5EF4-FFF2-40B4-BE49-F238E27FC236}">
                <a16:creationId xmlns:a16="http://schemas.microsoft.com/office/drawing/2014/main" id="{582E58B8-6346-3167-9AE5-A096ACBC9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529">
            <a:off x="6912902" y="795783"/>
            <a:ext cx="1311280" cy="10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Top 199+ hình ảnh động đẹp, ngộ nghĩnh đáng yêu nhất trên thế giới">
            <a:extLst>
              <a:ext uri="{FF2B5EF4-FFF2-40B4-BE49-F238E27FC236}">
                <a16:creationId xmlns:a16="http://schemas.microsoft.com/office/drawing/2014/main" id="{FB984385-BC37-D7C8-5AF3-88A4357BB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529">
            <a:off x="9001842" y="308182"/>
            <a:ext cx="1311280" cy="10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Merry Christmas Sticker by Biznet for iOS &amp; Android | GIPHY | Good morning  beautiful gif, Cartoon grass, Beautiful gif">
            <a:extLst>
              <a:ext uri="{FF2B5EF4-FFF2-40B4-BE49-F238E27FC236}">
                <a16:creationId xmlns:a16="http://schemas.microsoft.com/office/drawing/2014/main" id="{2273E710-A7EB-187E-AD52-35E62FBEF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9368" y="1427153"/>
            <a:ext cx="1195817" cy="119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B19FC9C-E14A-9776-B45F-0981953DDB1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6425203" y="1114032"/>
            <a:ext cx="3180908" cy="318090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 rot="19434073">
            <a:off x="775022" y="776798"/>
            <a:ext cx="1609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KHỐI 4</a:t>
            </a:r>
          </a:p>
        </p:txBody>
      </p:sp>
    </p:spTree>
    <p:extLst>
      <p:ext uri="{BB962C8B-B14F-4D97-AF65-F5344CB8AC3E}">
        <p14:creationId xmlns:p14="http://schemas.microsoft.com/office/powerpoint/2010/main" val="1848897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CEB0870-AFF1-4398-A475-F11B5BC60DE8}"/>
              </a:ext>
            </a:extLst>
          </p:cNvPr>
          <p:cNvSpPr/>
          <p:nvPr/>
        </p:nvSpPr>
        <p:spPr>
          <a:xfrm>
            <a:off x="2256196" y="1995948"/>
            <a:ext cx="7822506" cy="1107996"/>
          </a:xfrm>
          <a:prstGeom prst="roundRect">
            <a:avLst>
              <a:gd name="adj" fmla="val 50000"/>
            </a:avLst>
          </a:prstGeom>
          <a:solidFill>
            <a:srgbClr val="DBEFF8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834A05CB-108B-43E4-8D64-84F97A0BD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31265" y="2807905"/>
            <a:ext cx="457507" cy="396506"/>
          </a:xfrm>
          <a:prstGeom prst="rect">
            <a:avLst/>
          </a:prstGeom>
        </p:spPr>
      </p:pic>
      <p:pic>
        <p:nvPicPr>
          <p:cNvPr id="3074" name="Picture 2" descr="Pin em Things to know">
            <a:extLst>
              <a:ext uri="{FF2B5EF4-FFF2-40B4-BE49-F238E27FC236}">
                <a16:creationId xmlns:a16="http://schemas.microsoft.com/office/drawing/2014/main" id="{79953091-EFEC-9FF3-5EED-81A759B4D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8308" y="-310623"/>
            <a:ext cx="1775460" cy="177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B022A4-5175-1FA2-A64A-8219239A61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59418" y="1779647"/>
            <a:ext cx="2184225" cy="1308929"/>
          </a:xfrm>
          <a:prstGeom prst="rect">
            <a:avLst/>
          </a:prstGeom>
        </p:spPr>
      </p:pic>
      <p:pic>
        <p:nvPicPr>
          <p:cNvPr id="3076" name="Picture 4" descr="Top 199+ hình ảnh động đẹp, ngộ nghĩnh đáng yêu nhất trên thế giới">
            <a:extLst>
              <a:ext uri="{FF2B5EF4-FFF2-40B4-BE49-F238E27FC236}">
                <a16:creationId xmlns:a16="http://schemas.microsoft.com/office/drawing/2014/main" id="{3B2669A1-A020-6FC0-EEF0-9C8651352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529">
            <a:off x="2689704" y="795784"/>
            <a:ext cx="1311280" cy="10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op 199+ hình ảnh động đẹp, ngộ nghĩnh đáng yêu nhất trên thế giới">
            <a:extLst>
              <a:ext uri="{FF2B5EF4-FFF2-40B4-BE49-F238E27FC236}">
                <a16:creationId xmlns:a16="http://schemas.microsoft.com/office/drawing/2014/main" id="{3A1E3609-1236-B2C0-C628-05645736A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529">
            <a:off x="4759288" y="112301"/>
            <a:ext cx="1311280" cy="10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Top 199+ hình ảnh động đẹp, ngộ nghĩnh đáng yêu nhất trên thế giới">
            <a:extLst>
              <a:ext uri="{FF2B5EF4-FFF2-40B4-BE49-F238E27FC236}">
                <a16:creationId xmlns:a16="http://schemas.microsoft.com/office/drawing/2014/main" id="{582E58B8-6346-3167-9AE5-A096ACBC9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529">
            <a:off x="6912902" y="795783"/>
            <a:ext cx="1311280" cy="10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Top 199+ hình ảnh động đẹp, ngộ nghĩnh đáng yêu nhất trên thế giới">
            <a:extLst>
              <a:ext uri="{FF2B5EF4-FFF2-40B4-BE49-F238E27FC236}">
                <a16:creationId xmlns:a16="http://schemas.microsoft.com/office/drawing/2014/main" id="{FB984385-BC37-D7C8-5AF3-88A4357BB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529">
            <a:off x="9001842" y="308182"/>
            <a:ext cx="1311280" cy="10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Merry Christmas Sticker by Biznet for iOS &amp; Android | GIPHY | Good morning  beautiful gif, Cartoon grass, Beautiful gif">
            <a:extLst>
              <a:ext uri="{FF2B5EF4-FFF2-40B4-BE49-F238E27FC236}">
                <a16:creationId xmlns:a16="http://schemas.microsoft.com/office/drawing/2014/main" id="{2273E710-A7EB-187E-AD52-35E62FBEF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9368" y="1427153"/>
            <a:ext cx="1195817" cy="119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B19FC9C-E14A-9776-B45F-0981953DDB1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6425203" y="1114032"/>
            <a:ext cx="3180908" cy="318090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 rot="19434073">
            <a:off x="775022" y="776798"/>
            <a:ext cx="1609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KHỐI 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17203" y="4073171"/>
            <a:ext cx="591219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8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KHÁM PHÁ</a:t>
            </a:r>
          </a:p>
        </p:txBody>
      </p:sp>
    </p:spTree>
    <p:extLst>
      <p:ext uri="{BB962C8B-B14F-4D97-AF65-F5344CB8AC3E}">
        <p14:creationId xmlns:p14="http://schemas.microsoft.com/office/powerpoint/2010/main" val="877176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y2mate.com - THAY ĐỔI BẢN THÂN  PHIM HOẠT HÌNH  TRUYỆN CỔ TÍCH  QUÀ TẶNG CUỘC SỐNG  KHOẢNH KHẮC KỲ DIỆU_1080p">
            <a:hlinkClick r:id="" action="ppaction://media"/>
            <a:extLst>
              <a:ext uri="{FF2B5EF4-FFF2-40B4-BE49-F238E27FC236}">
                <a16:creationId xmlns:a16="http://schemas.microsoft.com/office/drawing/2014/main" id="{2B193FD1-53AF-08B4-A702-14697A29356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131819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628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Pin on marina">
            <a:extLst>
              <a:ext uri="{FF2B5EF4-FFF2-40B4-BE49-F238E27FC236}">
                <a16:creationId xmlns:a16="http://schemas.microsoft.com/office/drawing/2014/main" id="{97452B84-3C98-F18D-46D1-68B0616BA0F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C85CFB2-48FA-EFB6-7014-8439E9C8F0E1}"/>
              </a:ext>
            </a:extLst>
          </p:cNvPr>
          <p:cNvGrpSpPr/>
          <p:nvPr/>
        </p:nvGrpSpPr>
        <p:grpSpPr>
          <a:xfrm>
            <a:off x="857250" y="125730"/>
            <a:ext cx="8652510" cy="3455670"/>
            <a:chOff x="857250" y="125730"/>
            <a:chExt cx="8652510" cy="2507117"/>
          </a:xfrm>
        </p:grpSpPr>
        <p:sp>
          <p:nvSpPr>
            <p:cNvPr id="6" name="Thought Bubble: Cloud 5">
              <a:extLst>
                <a:ext uri="{FF2B5EF4-FFF2-40B4-BE49-F238E27FC236}">
                  <a16:creationId xmlns:a16="http://schemas.microsoft.com/office/drawing/2014/main" id="{2A987FE6-E8CB-E98F-646B-615CF1C0DD8E}"/>
                </a:ext>
              </a:extLst>
            </p:cNvPr>
            <p:cNvSpPr/>
            <p:nvPr/>
          </p:nvSpPr>
          <p:spPr>
            <a:xfrm flipH="1">
              <a:off x="857250" y="125730"/>
              <a:ext cx="8652510" cy="2507117"/>
            </a:xfrm>
            <a:prstGeom prst="cloudCallou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929AF6F-4C98-5667-AA07-EDF8119D8984}"/>
                </a:ext>
              </a:extLst>
            </p:cNvPr>
            <p:cNvSpPr txBox="1"/>
            <p:nvPr/>
          </p:nvSpPr>
          <p:spPr>
            <a:xfrm>
              <a:off x="2337435" y="600234"/>
              <a:ext cx="6029325" cy="16747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Tại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sao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cùng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một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khu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phố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có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2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người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mới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đến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lại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được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mọi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người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chào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hỏi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2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cách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khác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600" dirty="0" err="1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nhau</a:t>
              </a:r>
              <a:r>
                <a:rPr lang="en-US" sz="36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? </a:t>
              </a:r>
              <a:endParaRPr lang="en-US" sz="3600" dirty="0"/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EC7E2711-42B8-2AC9-4875-6569445AC7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92556">
            <a:off x="5017245" y="2958960"/>
            <a:ext cx="4502074" cy="304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6106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y2mate.com - THAY ĐỔI BẢN THÂN  PHIM HOẠT HÌNH  TRUYỆN CỔ TÍCH  QUÀ TẶNG CUỘC SỐNG  KHOẢNH KHẮC KỲ DIỆU_1080p">
            <a:hlinkClick r:id="" action="ppaction://media"/>
            <a:extLst>
              <a:ext uri="{FF2B5EF4-FFF2-40B4-BE49-F238E27FC236}">
                <a16:creationId xmlns:a16="http://schemas.microsoft.com/office/drawing/2014/main" id="{D4CD1B90-DEAC-DF4C-ABD5-BC13113731E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0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3849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18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74EB8F8B-88E2-7D29-E380-6CBB0647B070}"/>
              </a:ext>
            </a:extLst>
          </p:cNvPr>
          <p:cNvSpPr/>
          <p:nvPr/>
        </p:nvSpPr>
        <p:spPr>
          <a:xfrm>
            <a:off x="5861709" y="177398"/>
            <a:ext cx="460474" cy="427791"/>
          </a:xfrm>
          <a:custGeom>
            <a:avLst/>
            <a:gdLst>
              <a:gd name="connsiteX0" fmla="*/ 457456 w 460474"/>
              <a:gd name="connsiteY0" fmla="*/ 281860 h 427791"/>
              <a:gd name="connsiteX1" fmla="*/ 440578 w 460474"/>
              <a:gd name="connsiteY1" fmla="*/ 182543 h 427791"/>
              <a:gd name="connsiteX2" fmla="*/ 328062 w 460474"/>
              <a:gd name="connsiteY2" fmla="*/ 122390 h 427791"/>
              <a:gd name="connsiteX3" fmla="*/ 289980 w 460474"/>
              <a:gd name="connsiteY3" fmla="*/ 118928 h 427791"/>
              <a:gd name="connsiteX4" fmla="*/ 269641 w 460474"/>
              <a:gd name="connsiteY4" fmla="*/ 67431 h 427791"/>
              <a:gd name="connsiteX5" fmla="*/ 164698 w 460474"/>
              <a:gd name="connsiteY5" fmla="*/ 570 h 427791"/>
              <a:gd name="connsiteX6" fmla="*/ 151499 w 460474"/>
              <a:gd name="connsiteY6" fmla="*/ 570 h 427791"/>
              <a:gd name="connsiteX7" fmla="*/ 129862 w 460474"/>
              <a:gd name="connsiteY7" fmla="*/ 2085 h 427791"/>
              <a:gd name="connsiteX8" fmla="*/ 126399 w 460474"/>
              <a:gd name="connsiteY8" fmla="*/ 2085 h 427791"/>
              <a:gd name="connsiteX9" fmla="*/ 120990 w 460474"/>
              <a:gd name="connsiteY9" fmla="*/ 2085 h 427791"/>
              <a:gd name="connsiteX10" fmla="*/ 108224 w 460474"/>
              <a:gd name="connsiteY10" fmla="*/ 6412 h 427791"/>
              <a:gd name="connsiteX11" fmla="*/ 9772 w 460474"/>
              <a:gd name="connsiteY11" fmla="*/ 111788 h 427791"/>
              <a:gd name="connsiteX12" fmla="*/ 36 w 460474"/>
              <a:gd name="connsiteY12" fmla="*/ 163935 h 427791"/>
              <a:gd name="connsiteX13" fmla="*/ 36 w 460474"/>
              <a:gd name="connsiteY13" fmla="*/ 167397 h 427791"/>
              <a:gd name="connsiteX14" fmla="*/ 36 w 460474"/>
              <a:gd name="connsiteY14" fmla="*/ 172157 h 427791"/>
              <a:gd name="connsiteX15" fmla="*/ 36 w 460474"/>
              <a:gd name="connsiteY15" fmla="*/ 180596 h 427791"/>
              <a:gd name="connsiteX16" fmla="*/ 86586 w 460474"/>
              <a:gd name="connsiteY16" fmla="*/ 383557 h 427791"/>
              <a:gd name="connsiteX17" fmla="*/ 114931 w 460474"/>
              <a:gd name="connsiteY17" fmla="*/ 405195 h 427791"/>
              <a:gd name="connsiteX18" fmla="*/ 125317 w 460474"/>
              <a:gd name="connsiteY18" fmla="*/ 410604 h 427791"/>
              <a:gd name="connsiteX19" fmla="*/ 148686 w 460474"/>
              <a:gd name="connsiteY19" fmla="*/ 420774 h 427791"/>
              <a:gd name="connsiteX20" fmla="*/ 151499 w 460474"/>
              <a:gd name="connsiteY20" fmla="*/ 420774 h 427791"/>
              <a:gd name="connsiteX21" fmla="*/ 152581 w 460474"/>
              <a:gd name="connsiteY21" fmla="*/ 420774 h 427791"/>
              <a:gd name="connsiteX22" fmla="*/ 157990 w 460474"/>
              <a:gd name="connsiteY22" fmla="*/ 420774 h 427791"/>
              <a:gd name="connsiteX23" fmla="*/ 260986 w 460474"/>
              <a:gd name="connsiteY23" fmla="*/ 426616 h 427791"/>
              <a:gd name="connsiteX24" fmla="*/ 442309 w 460474"/>
              <a:gd name="connsiteY24" fmla="*/ 324486 h 427791"/>
              <a:gd name="connsiteX25" fmla="*/ 456590 w 460474"/>
              <a:gd name="connsiteY25" fmla="*/ 285538 h 427791"/>
              <a:gd name="connsiteX26" fmla="*/ 456590 w 460474"/>
              <a:gd name="connsiteY26" fmla="*/ 281860 h 427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460474" h="427791">
                <a:moveTo>
                  <a:pt x="457456" y="281860"/>
                </a:moveTo>
                <a:cubicBezTo>
                  <a:pt x="464531" y="247811"/>
                  <a:pt x="458516" y="212341"/>
                  <a:pt x="440578" y="182543"/>
                </a:cubicBezTo>
                <a:cubicBezTo>
                  <a:pt x="417166" y="143144"/>
                  <a:pt x="373826" y="119978"/>
                  <a:pt x="328062" y="122390"/>
                </a:cubicBezTo>
                <a:cubicBezTo>
                  <a:pt x="315512" y="119961"/>
                  <a:pt x="302768" y="118801"/>
                  <a:pt x="289980" y="118928"/>
                </a:cubicBezTo>
                <a:cubicBezTo>
                  <a:pt x="286193" y="100723"/>
                  <a:pt x="279334" y="83303"/>
                  <a:pt x="269641" y="67431"/>
                </a:cubicBezTo>
                <a:cubicBezTo>
                  <a:pt x="247094" y="29896"/>
                  <a:pt x="208233" y="5134"/>
                  <a:pt x="164698" y="570"/>
                </a:cubicBezTo>
                <a:cubicBezTo>
                  <a:pt x="160327" y="-189"/>
                  <a:pt x="155870" y="-189"/>
                  <a:pt x="151499" y="570"/>
                </a:cubicBezTo>
                <a:cubicBezTo>
                  <a:pt x="144250" y="545"/>
                  <a:pt x="137023" y="1051"/>
                  <a:pt x="129862" y="2085"/>
                </a:cubicBezTo>
                <a:lnTo>
                  <a:pt x="126399" y="2085"/>
                </a:lnTo>
                <a:lnTo>
                  <a:pt x="120990" y="2085"/>
                </a:lnTo>
                <a:cubicBezTo>
                  <a:pt x="116532" y="2872"/>
                  <a:pt x="112227" y="4331"/>
                  <a:pt x="108224" y="6412"/>
                </a:cubicBezTo>
                <a:cubicBezTo>
                  <a:pt x="59150" y="21757"/>
                  <a:pt x="21760" y="61781"/>
                  <a:pt x="9772" y="111788"/>
                </a:cubicBezTo>
                <a:cubicBezTo>
                  <a:pt x="3800" y="128548"/>
                  <a:pt x="511" y="146148"/>
                  <a:pt x="36" y="163935"/>
                </a:cubicBezTo>
                <a:cubicBezTo>
                  <a:pt x="36" y="163935"/>
                  <a:pt x="36" y="166098"/>
                  <a:pt x="36" y="167397"/>
                </a:cubicBezTo>
                <a:lnTo>
                  <a:pt x="36" y="172157"/>
                </a:lnTo>
                <a:cubicBezTo>
                  <a:pt x="-181" y="174966"/>
                  <a:pt x="-181" y="177787"/>
                  <a:pt x="36" y="180596"/>
                </a:cubicBezTo>
                <a:cubicBezTo>
                  <a:pt x="814" y="257052"/>
                  <a:pt x="31951" y="330062"/>
                  <a:pt x="86586" y="383557"/>
                </a:cubicBezTo>
                <a:cubicBezTo>
                  <a:pt x="93986" y="393114"/>
                  <a:pt x="103766" y="400573"/>
                  <a:pt x="114931" y="405195"/>
                </a:cubicBezTo>
                <a:cubicBezTo>
                  <a:pt x="118177" y="407142"/>
                  <a:pt x="121855" y="408873"/>
                  <a:pt x="125317" y="410604"/>
                </a:cubicBezTo>
                <a:cubicBezTo>
                  <a:pt x="132263" y="415691"/>
                  <a:pt x="140247" y="419166"/>
                  <a:pt x="148686" y="420774"/>
                </a:cubicBezTo>
                <a:lnTo>
                  <a:pt x="151499" y="420774"/>
                </a:lnTo>
                <a:lnTo>
                  <a:pt x="152581" y="420774"/>
                </a:lnTo>
                <a:lnTo>
                  <a:pt x="157990" y="420774"/>
                </a:lnTo>
                <a:cubicBezTo>
                  <a:pt x="191896" y="427354"/>
                  <a:pt x="226538" y="429321"/>
                  <a:pt x="260986" y="426616"/>
                </a:cubicBezTo>
                <a:cubicBezTo>
                  <a:pt x="336609" y="432772"/>
                  <a:pt x="408381" y="392346"/>
                  <a:pt x="442309" y="324486"/>
                </a:cubicBezTo>
                <a:cubicBezTo>
                  <a:pt x="451202" y="313414"/>
                  <a:pt x="456222" y="299733"/>
                  <a:pt x="456590" y="285538"/>
                </a:cubicBezTo>
                <a:lnTo>
                  <a:pt x="456590" y="281860"/>
                </a:lnTo>
                <a:close/>
              </a:path>
            </a:pathLst>
          </a:custGeom>
          <a:solidFill>
            <a:srgbClr val="C1C3F3"/>
          </a:solidFill>
          <a:ln w="21634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4EE630A1-E73E-6EC8-0571-09203478892D}"/>
              </a:ext>
            </a:extLst>
          </p:cNvPr>
          <p:cNvGrpSpPr/>
          <p:nvPr/>
        </p:nvGrpSpPr>
        <p:grpSpPr>
          <a:xfrm>
            <a:off x="2554043" y="604424"/>
            <a:ext cx="7087761" cy="6375080"/>
            <a:chOff x="361426" y="275979"/>
            <a:chExt cx="7087761" cy="637508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2B2D37E-0DFE-A10E-B55F-102D0C29D3AB}"/>
                </a:ext>
              </a:extLst>
            </p:cNvPr>
            <p:cNvSpPr/>
            <p:nvPr/>
          </p:nvSpPr>
          <p:spPr>
            <a:xfrm>
              <a:off x="6319640" y="5672830"/>
              <a:ext cx="778109" cy="686635"/>
            </a:xfrm>
            <a:custGeom>
              <a:avLst/>
              <a:gdLst>
                <a:gd name="connsiteX0" fmla="*/ 618146 w 778109"/>
                <a:gd name="connsiteY0" fmla="*/ 204500 h 686635"/>
                <a:gd name="connsiteX1" fmla="*/ 448658 w 778109"/>
                <a:gd name="connsiteY1" fmla="*/ 782 h 686635"/>
                <a:gd name="connsiteX2" fmla="*/ 422108 w 778109"/>
                <a:gd name="connsiteY2" fmla="*/ 241 h 686635"/>
                <a:gd name="connsiteX3" fmla="*/ 226071 w 778109"/>
                <a:gd name="connsiteY3" fmla="*/ 168798 h 686635"/>
                <a:gd name="connsiteX4" fmla="*/ 9694 w 778109"/>
                <a:gd name="connsiteY4" fmla="*/ 273525 h 686635"/>
                <a:gd name="connsiteX5" fmla="*/ 147526 w 778109"/>
                <a:gd name="connsiteY5" fmla="*/ 476919 h 686635"/>
                <a:gd name="connsiteX6" fmla="*/ 234077 w 778109"/>
                <a:gd name="connsiteY6" fmla="*/ 654780 h 686635"/>
                <a:gd name="connsiteX7" fmla="*/ 497494 w 778109"/>
                <a:gd name="connsiteY7" fmla="*/ 601920 h 686635"/>
                <a:gd name="connsiteX8" fmla="*/ 507361 w 778109"/>
                <a:gd name="connsiteY8" fmla="*/ 585324 h 686635"/>
                <a:gd name="connsiteX9" fmla="*/ 533326 w 778109"/>
                <a:gd name="connsiteY9" fmla="*/ 556546 h 686635"/>
                <a:gd name="connsiteX10" fmla="*/ 765498 w 778109"/>
                <a:gd name="connsiteY10" fmla="*/ 463287 h 686635"/>
                <a:gd name="connsiteX11" fmla="*/ 618146 w 778109"/>
                <a:gd name="connsiteY11" fmla="*/ 204500 h 686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8109" h="686635">
                  <a:moveTo>
                    <a:pt x="618146" y="204500"/>
                  </a:moveTo>
                  <a:cubicBezTo>
                    <a:pt x="627602" y="101440"/>
                    <a:pt x="551718" y="10238"/>
                    <a:pt x="448658" y="782"/>
                  </a:cubicBezTo>
                  <a:cubicBezTo>
                    <a:pt x="439830" y="-19"/>
                    <a:pt x="430958" y="-214"/>
                    <a:pt x="422108" y="241"/>
                  </a:cubicBezTo>
                  <a:cubicBezTo>
                    <a:pt x="323505" y="-1317"/>
                    <a:pt x="239313" y="71083"/>
                    <a:pt x="226071" y="168798"/>
                  </a:cubicBezTo>
                  <a:cubicBezTo>
                    <a:pt x="136491" y="149757"/>
                    <a:pt x="44747" y="168798"/>
                    <a:pt x="9694" y="273525"/>
                  </a:cubicBezTo>
                  <a:cubicBezTo>
                    <a:pt x="-29037" y="386690"/>
                    <a:pt x="52970" y="451819"/>
                    <a:pt x="147526" y="476919"/>
                  </a:cubicBezTo>
                  <a:cubicBezTo>
                    <a:pt x="141446" y="547609"/>
                    <a:pt x="174703" y="615941"/>
                    <a:pt x="234077" y="654780"/>
                  </a:cubicBezTo>
                  <a:cubicBezTo>
                    <a:pt x="321407" y="712921"/>
                    <a:pt x="439354" y="689250"/>
                    <a:pt x="497494" y="601920"/>
                  </a:cubicBezTo>
                  <a:cubicBezTo>
                    <a:pt x="501065" y="596554"/>
                    <a:pt x="504353" y="591014"/>
                    <a:pt x="507361" y="585324"/>
                  </a:cubicBezTo>
                  <a:cubicBezTo>
                    <a:pt x="516795" y="576474"/>
                    <a:pt x="525472" y="566845"/>
                    <a:pt x="533326" y="556546"/>
                  </a:cubicBezTo>
                  <a:cubicBezTo>
                    <a:pt x="623772" y="587488"/>
                    <a:pt x="728065" y="569312"/>
                    <a:pt x="765498" y="463287"/>
                  </a:cubicBezTo>
                  <a:cubicBezTo>
                    <a:pt x="811370" y="337789"/>
                    <a:pt x="723738" y="247343"/>
                    <a:pt x="618146" y="204500"/>
                  </a:cubicBezTo>
                  <a:close/>
                </a:path>
              </a:pathLst>
            </a:custGeom>
            <a:solidFill>
              <a:srgbClr val="FAC6D2"/>
            </a:solidFill>
            <a:ln w="43267" cap="flat">
              <a:solidFill>
                <a:srgbClr val="73635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6ABA4BD2-1E61-D641-BF75-1A66D7DFE4CE}"/>
                </a:ext>
              </a:extLst>
            </p:cNvPr>
            <p:cNvGrpSpPr/>
            <p:nvPr/>
          </p:nvGrpSpPr>
          <p:grpSpPr>
            <a:xfrm>
              <a:off x="361426" y="275979"/>
              <a:ext cx="7087761" cy="5635288"/>
              <a:chOff x="361426" y="275979"/>
              <a:chExt cx="7087761" cy="5635288"/>
            </a:xfrm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B09E30CC-2C61-1837-58E9-A7F07E8E446A}"/>
                  </a:ext>
                </a:extLst>
              </p:cNvPr>
              <p:cNvSpPr/>
              <p:nvPr/>
            </p:nvSpPr>
            <p:spPr>
              <a:xfrm>
                <a:off x="939734" y="928782"/>
                <a:ext cx="6398619" cy="2811827"/>
              </a:xfrm>
              <a:custGeom>
                <a:avLst/>
                <a:gdLst>
                  <a:gd name="connsiteX0" fmla="*/ 17183 w 6398619"/>
                  <a:gd name="connsiteY0" fmla="*/ 444667 h 2811827"/>
                  <a:gd name="connsiteX1" fmla="*/ 17183 w 6398619"/>
                  <a:gd name="connsiteY1" fmla="*/ 130704 h 2811827"/>
                  <a:gd name="connsiteX2" fmla="*/ 1826525 w 6398619"/>
                  <a:gd name="connsiteY2" fmla="*/ 39610 h 2811827"/>
                  <a:gd name="connsiteX3" fmla="*/ 4429970 w 6398619"/>
                  <a:gd name="connsiteY3" fmla="*/ 39610 h 2811827"/>
                  <a:gd name="connsiteX4" fmla="*/ 6317424 w 6398619"/>
                  <a:gd name="connsiteY4" fmla="*/ 169436 h 2811827"/>
                  <a:gd name="connsiteX5" fmla="*/ 6317424 w 6398619"/>
                  <a:gd name="connsiteY5" fmla="*/ 2811828 h 2811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398619" h="2811827">
                    <a:moveTo>
                      <a:pt x="17183" y="444667"/>
                    </a:moveTo>
                    <a:cubicBezTo>
                      <a:pt x="17183" y="444667"/>
                      <a:pt x="-21765" y="169868"/>
                      <a:pt x="17183" y="130704"/>
                    </a:cubicBezTo>
                    <a:cubicBezTo>
                      <a:pt x="56131" y="91540"/>
                      <a:pt x="1383818" y="78774"/>
                      <a:pt x="1826525" y="39610"/>
                    </a:cubicBezTo>
                    <a:cubicBezTo>
                      <a:pt x="2269232" y="445"/>
                      <a:pt x="4026427" y="-25303"/>
                      <a:pt x="4429970" y="39610"/>
                    </a:cubicBezTo>
                    <a:cubicBezTo>
                      <a:pt x="4833512" y="104523"/>
                      <a:pt x="6317424" y="169436"/>
                      <a:pt x="6317424" y="169436"/>
                    </a:cubicBezTo>
                    <a:cubicBezTo>
                      <a:pt x="6317424" y="169436"/>
                      <a:pt x="6499829" y="2707751"/>
                      <a:pt x="6317424" y="2811828"/>
                    </a:cubicBezTo>
                    <a:close/>
                  </a:path>
                </a:pathLst>
              </a:custGeom>
              <a:solidFill>
                <a:srgbClr val="DBEFFA"/>
              </a:solidFill>
              <a:ln w="43267" cap="flat">
                <a:solidFill>
                  <a:srgbClr val="736357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0B3AC298-3233-8115-2BE1-C41A3DE6A06B}"/>
                  </a:ext>
                </a:extLst>
              </p:cNvPr>
              <p:cNvSpPr/>
              <p:nvPr/>
            </p:nvSpPr>
            <p:spPr>
              <a:xfrm>
                <a:off x="610192" y="845922"/>
                <a:ext cx="6838995" cy="5065345"/>
              </a:xfrm>
              <a:custGeom>
                <a:avLst/>
                <a:gdLst>
                  <a:gd name="connsiteX0" fmla="*/ 404065 w 6838995"/>
                  <a:gd name="connsiteY0" fmla="*/ 5064081 h 5065345"/>
                  <a:gd name="connsiteX1" fmla="*/ -127 w 6838995"/>
                  <a:gd name="connsiteY1" fmla="*/ 558469 h 5065345"/>
                  <a:gd name="connsiteX2" fmla="*/ 6265710 w 6838995"/>
                  <a:gd name="connsiteY2" fmla="*/ 1 h 5065345"/>
                  <a:gd name="connsiteX3" fmla="*/ 6565825 w 6838995"/>
                  <a:gd name="connsiteY3" fmla="*/ 1894162 h 5065345"/>
                  <a:gd name="connsiteX4" fmla="*/ 6816173 w 6838995"/>
                  <a:gd name="connsiteY4" fmla="*/ 4486572 h 5065345"/>
                  <a:gd name="connsiteX5" fmla="*/ 4332168 w 6838995"/>
                  <a:gd name="connsiteY5" fmla="*/ 4775435 h 5065345"/>
                  <a:gd name="connsiteX6" fmla="*/ 2137242 w 6838995"/>
                  <a:gd name="connsiteY6" fmla="*/ 4967793 h 5065345"/>
                  <a:gd name="connsiteX7" fmla="*/ 404065 w 6838995"/>
                  <a:gd name="connsiteY7" fmla="*/ 5064081 h 50653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838995" h="5065345">
                    <a:moveTo>
                      <a:pt x="404065" y="5064081"/>
                    </a:moveTo>
                    <a:cubicBezTo>
                      <a:pt x="404065" y="5064081"/>
                      <a:pt x="327035" y="3118638"/>
                      <a:pt x="-127" y="558469"/>
                    </a:cubicBezTo>
                    <a:cubicBezTo>
                      <a:pt x="-127" y="558469"/>
                      <a:pt x="3878859" y="134803"/>
                      <a:pt x="6265710" y="1"/>
                    </a:cubicBezTo>
                    <a:cubicBezTo>
                      <a:pt x="6265710" y="1"/>
                      <a:pt x="6426478" y="645019"/>
                      <a:pt x="6565825" y="1894162"/>
                    </a:cubicBezTo>
                    <a:cubicBezTo>
                      <a:pt x="6765324" y="3681650"/>
                      <a:pt x="6893203" y="4390284"/>
                      <a:pt x="6816173" y="4486572"/>
                    </a:cubicBezTo>
                    <a:cubicBezTo>
                      <a:pt x="6739142" y="4582859"/>
                      <a:pt x="5468362" y="4736920"/>
                      <a:pt x="4332168" y="4775435"/>
                    </a:cubicBezTo>
                    <a:cubicBezTo>
                      <a:pt x="3195974" y="4813950"/>
                      <a:pt x="3000369" y="4835804"/>
                      <a:pt x="2137242" y="4967793"/>
                    </a:cubicBezTo>
                    <a:cubicBezTo>
                      <a:pt x="1379275" y="5083772"/>
                      <a:pt x="404065" y="5064081"/>
                      <a:pt x="404065" y="5064081"/>
                    </a:cubicBezTo>
                    <a:close/>
                  </a:path>
                </a:pathLst>
              </a:custGeom>
              <a:solidFill>
                <a:srgbClr val="FFFFFF"/>
              </a:solidFill>
              <a:ln w="43267" cap="flat">
                <a:solidFill>
                  <a:srgbClr val="736357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A5460CC2-0BC0-0577-DC52-7D6C94BC3E7C}"/>
                  </a:ext>
                </a:extLst>
              </p:cNvPr>
              <p:cNvSpPr/>
              <p:nvPr/>
            </p:nvSpPr>
            <p:spPr>
              <a:xfrm>
                <a:off x="1166817" y="1190847"/>
                <a:ext cx="6091405" cy="4428798"/>
              </a:xfrm>
              <a:custGeom>
                <a:avLst/>
                <a:gdLst>
                  <a:gd name="connsiteX0" fmla="*/ 6550 w 6091405"/>
                  <a:gd name="connsiteY0" fmla="*/ 603259 h 4428798"/>
                  <a:gd name="connsiteX1" fmla="*/ 5577817 w 6091405"/>
                  <a:gd name="connsiteY1" fmla="*/ 1 h 4428798"/>
                  <a:gd name="connsiteX2" fmla="*/ 6091279 w 6091405"/>
                  <a:gd name="connsiteY2" fmla="*/ 3889589 h 4428798"/>
                  <a:gd name="connsiteX3" fmla="*/ 3793358 w 6091405"/>
                  <a:gd name="connsiteY3" fmla="*/ 4133445 h 4428798"/>
                  <a:gd name="connsiteX4" fmla="*/ 352969 w 6091405"/>
                  <a:gd name="connsiteY4" fmla="*/ 4428799 h 4428798"/>
                  <a:gd name="connsiteX5" fmla="*/ 211675 w 6091405"/>
                  <a:gd name="connsiteY5" fmla="*/ 2631574 h 4428798"/>
                  <a:gd name="connsiteX6" fmla="*/ 100240 w 6091405"/>
                  <a:gd name="connsiteY6" fmla="*/ 1655931 h 4428798"/>
                  <a:gd name="connsiteX7" fmla="*/ 6550 w 6091405"/>
                  <a:gd name="connsiteY7" fmla="*/ 603259 h 44287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91405" h="4428798">
                    <a:moveTo>
                      <a:pt x="6550" y="603259"/>
                    </a:moveTo>
                    <a:cubicBezTo>
                      <a:pt x="6550" y="603259"/>
                      <a:pt x="4217024" y="12767"/>
                      <a:pt x="5577817" y="1"/>
                    </a:cubicBezTo>
                    <a:cubicBezTo>
                      <a:pt x="5577817" y="1"/>
                      <a:pt x="6014249" y="1925753"/>
                      <a:pt x="6091279" y="3889589"/>
                    </a:cubicBezTo>
                    <a:cubicBezTo>
                      <a:pt x="6091279" y="3889589"/>
                      <a:pt x="5487805" y="4094930"/>
                      <a:pt x="3793358" y="4133445"/>
                    </a:cubicBezTo>
                    <a:cubicBezTo>
                      <a:pt x="2098912" y="4171960"/>
                      <a:pt x="352969" y="4428799"/>
                      <a:pt x="352969" y="4428799"/>
                    </a:cubicBezTo>
                    <a:cubicBezTo>
                      <a:pt x="352969" y="4428799"/>
                      <a:pt x="314454" y="3311862"/>
                      <a:pt x="211675" y="2631574"/>
                    </a:cubicBezTo>
                    <a:cubicBezTo>
                      <a:pt x="108896" y="1951286"/>
                      <a:pt x="91369" y="1951286"/>
                      <a:pt x="100240" y="1655931"/>
                    </a:cubicBezTo>
                    <a:cubicBezTo>
                      <a:pt x="109112" y="1360577"/>
                      <a:pt x="-31965" y="770302"/>
                      <a:pt x="6550" y="603259"/>
                    </a:cubicBezTo>
                    <a:close/>
                  </a:path>
                </a:pathLst>
              </a:custGeom>
              <a:solidFill>
                <a:srgbClr val="CCCCCC"/>
              </a:solidFill>
              <a:ln w="43267" cap="flat">
                <a:solidFill>
                  <a:srgbClr val="736357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33F3DBDB-4A15-F157-70E4-73FD44AD0B5D}"/>
                  </a:ext>
                </a:extLst>
              </p:cNvPr>
              <p:cNvSpPr/>
              <p:nvPr/>
            </p:nvSpPr>
            <p:spPr>
              <a:xfrm>
                <a:off x="361426" y="275979"/>
                <a:ext cx="497748" cy="477620"/>
              </a:xfrm>
              <a:custGeom>
                <a:avLst/>
                <a:gdLst>
                  <a:gd name="connsiteX0" fmla="*/ 266815 w 497748"/>
                  <a:gd name="connsiteY0" fmla="*/ 53452 h 477620"/>
                  <a:gd name="connsiteX1" fmla="*/ 359857 w 497748"/>
                  <a:gd name="connsiteY1" fmla="*/ 4551 h 477620"/>
                  <a:gd name="connsiteX2" fmla="*/ 413021 w 497748"/>
                  <a:gd name="connsiteY2" fmla="*/ 21161 h 477620"/>
                  <a:gd name="connsiteX3" fmla="*/ 416981 w 497748"/>
                  <a:gd name="connsiteY3" fmla="*/ 45879 h 477620"/>
                  <a:gd name="connsiteX4" fmla="*/ 399021 w 497748"/>
                  <a:gd name="connsiteY4" fmla="*/ 149523 h 477620"/>
                  <a:gd name="connsiteX5" fmla="*/ 410489 w 497748"/>
                  <a:gd name="connsiteY5" fmla="*/ 184360 h 477620"/>
                  <a:gd name="connsiteX6" fmla="*/ 485788 w 497748"/>
                  <a:gd name="connsiteY6" fmla="*/ 257712 h 477620"/>
                  <a:gd name="connsiteX7" fmla="*/ 486373 w 497748"/>
                  <a:gd name="connsiteY7" fmla="*/ 313401 h 477620"/>
                  <a:gd name="connsiteX8" fmla="*/ 464151 w 497748"/>
                  <a:gd name="connsiteY8" fmla="*/ 324789 h 477620"/>
                  <a:gd name="connsiteX9" fmla="*/ 360074 w 497748"/>
                  <a:gd name="connsiteY9" fmla="*/ 339719 h 477620"/>
                  <a:gd name="connsiteX10" fmla="*/ 330430 w 497748"/>
                  <a:gd name="connsiteY10" fmla="*/ 361356 h 477620"/>
                  <a:gd name="connsiteX11" fmla="*/ 283909 w 497748"/>
                  <a:gd name="connsiteY11" fmla="*/ 455696 h 477620"/>
                  <a:gd name="connsiteX12" fmla="*/ 231503 w 497748"/>
                  <a:gd name="connsiteY12" fmla="*/ 473608 h 477620"/>
                  <a:gd name="connsiteX13" fmla="*/ 213586 w 497748"/>
                  <a:gd name="connsiteY13" fmla="*/ 455696 h 477620"/>
                  <a:gd name="connsiteX14" fmla="*/ 167066 w 497748"/>
                  <a:gd name="connsiteY14" fmla="*/ 361356 h 477620"/>
                  <a:gd name="connsiteX15" fmla="*/ 137422 w 497748"/>
                  <a:gd name="connsiteY15" fmla="*/ 339719 h 477620"/>
                  <a:gd name="connsiteX16" fmla="*/ 33345 w 497748"/>
                  <a:gd name="connsiteY16" fmla="*/ 324789 h 477620"/>
                  <a:gd name="connsiteX17" fmla="*/ 326 w 497748"/>
                  <a:gd name="connsiteY17" fmla="*/ 279944 h 477620"/>
                  <a:gd name="connsiteX18" fmla="*/ 11707 w 497748"/>
                  <a:gd name="connsiteY18" fmla="*/ 257712 h 477620"/>
                  <a:gd name="connsiteX19" fmla="*/ 87223 w 497748"/>
                  <a:gd name="connsiteY19" fmla="*/ 184360 h 477620"/>
                  <a:gd name="connsiteX20" fmla="*/ 98474 w 497748"/>
                  <a:gd name="connsiteY20" fmla="*/ 149523 h 477620"/>
                  <a:gd name="connsiteX21" fmla="*/ 80731 w 497748"/>
                  <a:gd name="connsiteY21" fmla="*/ 45879 h 477620"/>
                  <a:gd name="connsiteX22" fmla="*/ 112604 w 497748"/>
                  <a:gd name="connsiteY22" fmla="*/ 580 h 477620"/>
                  <a:gd name="connsiteX23" fmla="*/ 137638 w 497748"/>
                  <a:gd name="connsiteY23" fmla="*/ 4551 h 477620"/>
                  <a:gd name="connsiteX24" fmla="*/ 230248 w 497748"/>
                  <a:gd name="connsiteY24" fmla="*/ 53452 h 477620"/>
                  <a:gd name="connsiteX25" fmla="*/ 266815 w 497748"/>
                  <a:gd name="connsiteY25" fmla="*/ 53452 h 4776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497748" h="477620">
                    <a:moveTo>
                      <a:pt x="266815" y="53452"/>
                    </a:moveTo>
                    <a:lnTo>
                      <a:pt x="359857" y="4551"/>
                    </a:lnTo>
                    <a:cubicBezTo>
                      <a:pt x="379115" y="-5541"/>
                      <a:pt x="402916" y="1895"/>
                      <a:pt x="413021" y="21161"/>
                    </a:cubicBezTo>
                    <a:cubicBezTo>
                      <a:pt x="416981" y="28750"/>
                      <a:pt x="418387" y="37428"/>
                      <a:pt x="416981" y="45879"/>
                    </a:cubicBezTo>
                    <a:lnTo>
                      <a:pt x="399021" y="149523"/>
                    </a:lnTo>
                    <a:cubicBezTo>
                      <a:pt x="396879" y="162316"/>
                      <a:pt x="401164" y="175346"/>
                      <a:pt x="410489" y="184360"/>
                    </a:cubicBezTo>
                    <a:lnTo>
                      <a:pt x="485788" y="257712"/>
                    </a:lnTo>
                    <a:cubicBezTo>
                      <a:pt x="501324" y="272925"/>
                      <a:pt x="501606" y="297858"/>
                      <a:pt x="486373" y="313401"/>
                    </a:cubicBezTo>
                    <a:cubicBezTo>
                      <a:pt x="480401" y="319509"/>
                      <a:pt x="472611" y="323505"/>
                      <a:pt x="464151" y="324789"/>
                    </a:cubicBezTo>
                    <a:lnTo>
                      <a:pt x="360074" y="339719"/>
                    </a:lnTo>
                    <a:cubicBezTo>
                      <a:pt x="347264" y="341675"/>
                      <a:pt x="336207" y="349748"/>
                      <a:pt x="330430" y="361356"/>
                    </a:cubicBezTo>
                    <a:lnTo>
                      <a:pt x="283909" y="455696"/>
                    </a:lnTo>
                    <a:cubicBezTo>
                      <a:pt x="274388" y="475116"/>
                      <a:pt x="250912" y="483135"/>
                      <a:pt x="231503" y="473608"/>
                    </a:cubicBezTo>
                    <a:cubicBezTo>
                      <a:pt x="223713" y="469787"/>
                      <a:pt x="217416" y="463486"/>
                      <a:pt x="213586" y="455696"/>
                    </a:cubicBezTo>
                    <a:lnTo>
                      <a:pt x="167066" y="361356"/>
                    </a:lnTo>
                    <a:cubicBezTo>
                      <a:pt x="161288" y="349748"/>
                      <a:pt x="150231" y="341675"/>
                      <a:pt x="137422" y="339719"/>
                    </a:cubicBezTo>
                    <a:lnTo>
                      <a:pt x="33345" y="324789"/>
                    </a:lnTo>
                    <a:cubicBezTo>
                      <a:pt x="11837" y="321526"/>
                      <a:pt x="-2942" y="301448"/>
                      <a:pt x="326" y="279944"/>
                    </a:cubicBezTo>
                    <a:cubicBezTo>
                      <a:pt x="1602" y="271495"/>
                      <a:pt x="5605" y="263690"/>
                      <a:pt x="11707" y="257712"/>
                    </a:cubicBezTo>
                    <a:lnTo>
                      <a:pt x="87223" y="184360"/>
                    </a:lnTo>
                    <a:cubicBezTo>
                      <a:pt x="96375" y="175244"/>
                      <a:pt x="100573" y="162270"/>
                      <a:pt x="98474" y="149523"/>
                    </a:cubicBezTo>
                    <a:lnTo>
                      <a:pt x="80731" y="45879"/>
                    </a:lnTo>
                    <a:cubicBezTo>
                      <a:pt x="77031" y="24569"/>
                      <a:pt x="91290" y="4289"/>
                      <a:pt x="112604" y="580"/>
                    </a:cubicBezTo>
                    <a:cubicBezTo>
                      <a:pt x="121150" y="-908"/>
                      <a:pt x="129957" y="489"/>
                      <a:pt x="137638" y="4551"/>
                    </a:cubicBezTo>
                    <a:lnTo>
                      <a:pt x="230248" y="53452"/>
                    </a:lnTo>
                    <a:cubicBezTo>
                      <a:pt x="241694" y="59492"/>
                      <a:pt x="255369" y="59492"/>
                      <a:pt x="266815" y="53452"/>
                    </a:cubicBezTo>
                    <a:close/>
                  </a:path>
                </a:pathLst>
              </a:custGeom>
              <a:solidFill>
                <a:srgbClr val="FFE1BD"/>
              </a:solidFill>
              <a:ln w="43267" cap="flat">
                <a:solidFill>
                  <a:srgbClr val="736357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2B60943F-97EC-E407-3DF6-4B2CE63CE63A}"/>
                </a:ext>
              </a:extLst>
            </p:cNvPr>
            <p:cNvGrpSpPr/>
            <p:nvPr/>
          </p:nvGrpSpPr>
          <p:grpSpPr>
            <a:xfrm>
              <a:off x="2836331" y="4588623"/>
              <a:ext cx="2490002" cy="2062436"/>
              <a:chOff x="5333704" y="4176148"/>
              <a:chExt cx="2490002" cy="2062436"/>
            </a:xfrm>
          </p:grpSpPr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3DE7E47D-FE15-5128-74FF-47CE17BE5D64}"/>
                  </a:ext>
                </a:extLst>
              </p:cNvPr>
              <p:cNvSpPr/>
              <p:nvPr/>
            </p:nvSpPr>
            <p:spPr>
              <a:xfrm>
                <a:off x="5333704" y="4176148"/>
                <a:ext cx="2490002" cy="2062436"/>
              </a:xfrm>
              <a:custGeom>
                <a:avLst/>
                <a:gdLst>
                  <a:gd name="connsiteX0" fmla="*/ 1987040 w 2490002"/>
                  <a:gd name="connsiteY0" fmla="*/ 560810 h 2062436"/>
                  <a:gd name="connsiteX1" fmla="*/ 1905249 w 2490002"/>
                  <a:gd name="connsiteY1" fmla="*/ 129377 h 2062436"/>
                  <a:gd name="connsiteX2" fmla="*/ 1473815 w 2490002"/>
                  <a:gd name="connsiteY2" fmla="*/ 211167 h 2062436"/>
                  <a:gd name="connsiteX3" fmla="*/ 1420998 w 2490002"/>
                  <a:gd name="connsiteY3" fmla="*/ 360229 h 2062436"/>
                  <a:gd name="connsiteX4" fmla="*/ 1420998 w 2490002"/>
                  <a:gd name="connsiteY4" fmla="*/ 376025 h 2062436"/>
                  <a:gd name="connsiteX5" fmla="*/ 1317137 w 2490002"/>
                  <a:gd name="connsiteY5" fmla="*/ 363691 h 2062436"/>
                  <a:gd name="connsiteX6" fmla="*/ 1151392 w 2490002"/>
                  <a:gd name="connsiteY6" fmla="*/ 357849 h 2062436"/>
                  <a:gd name="connsiteX7" fmla="*/ 1155071 w 2490002"/>
                  <a:gd name="connsiteY7" fmla="*/ 337509 h 2062436"/>
                  <a:gd name="connsiteX8" fmla="*/ 871726 w 2490002"/>
                  <a:gd name="connsiteY8" fmla="*/ 1152 h 2062436"/>
                  <a:gd name="connsiteX9" fmla="*/ 535368 w 2490002"/>
                  <a:gd name="connsiteY9" fmla="*/ 284497 h 2062436"/>
                  <a:gd name="connsiteX10" fmla="*/ 574099 w 2490002"/>
                  <a:gd name="connsiteY10" fmla="*/ 463224 h 2062436"/>
                  <a:gd name="connsiteX11" fmla="*/ 1999 w 2490002"/>
                  <a:gd name="connsiteY11" fmla="*/ 1103699 h 2062436"/>
                  <a:gd name="connsiteX12" fmla="*/ 1172598 w 2490002"/>
                  <a:gd name="connsiteY12" fmla="*/ 2055757 h 2062436"/>
                  <a:gd name="connsiteX13" fmla="*/ 2487735 w 2490002"/>
                  <a:gd name="connsiteY13" fmla="*/ 1315749 h 2062436"/>
                  <a:gd name="connsiteX14" fmla="*/ 1987040 w 2490002"/>
                  <a:gd name="connsiteY14" fmla="*/ 560810 h 20624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490002" h="2062436">
                    <a:moveTo>
                      <a:pt x="1987040" y="560810"/>
                    </a:moveTo>
                    <a:cubicBezTo>
                      <a:pt x="2083586" y="419083"/>
                      <a:pt x="2046976" y="225924"/>
                      <a:pt x="1905249" y="129377"/>
                    </a:cubicBezTo>
                    <a:cubicBezTo>
                      <a:pt x="1763522" y="32829"/>
                      <a:pt x="1570363" y="69462"/>
                      <a:pt x="1473815" y="211167"/>
                    </a:cubicBezTo>
                    <a:cubicBezTo>
                      <a:pt x="1443631" y="255459"/>
                      <a:pt x="1425455" y="306827"/>
                      <a:pt x="1420998" y="360229"/>
                    </a:cubicBezTo>
                    <a:cubicBezTo>
                      <a:pt x="1420998" y="365638"/>
                      <a:pt x="1420998" y="370615"/>
                      <a:pt x="1420998" y="376025"/>
                    </a:cubicBezTo>
                    <a:cubicBezTo>
                      <a:pt x="1386810" y="371264"/>
                      <a:pt x="1352190" y="366504"/>
                      <a:pt x="1317137" y="363691"/>
                    </a:cubicBezTo>
                    <a:cubicBezTo>
                      <a:pt x="1260880" y="358714"/>
                      <a:pt x="1205920" y="357632"/>
                      <a:pt x="1151392" y="357849"/>
                    </a:cubicBezTo>
                    <a:cubicBezTo>
                      <a:pt x="1151392" y="350925"/>
                      <a:pt x="1154639" y="344433"/>
                      <a:pt x="1155071" y="337509"/>
                    </a:cubicBezTo>
                    <a:cubicBezTo>
                      <a:pt x="1169720" y="166377"/>
                      <a:pt x="1042858" y="15800"/>
                      <a:pt x="871726" y="1152"/>
                    </a:cubicBezTo>
                    <a:cubicBezTo>
                      <a:pt x="700593" y="-13497"/>
                      <a:pt x="550017" y="113365"/>
                      <a:pt x="535368" y="284497"/>
                    </a:cubicBezTo>
                    <a:cubicBezTo>
                      <a:pt x="529851" y="346619"/>
                      <a:pt x="543353" y="408957"/>
                      <a:pt x="574099" y="463224"/>
                    </a:cubicBezTo>
                    <a:cubicBezTo>
                      <a:pt x="249534" y="590670"/>
                      <a:pt x="26018" y="822193"/>
                      <a:pt x="1999" y="1103699"/>
                    </a:cubicBezTo>
                    <a:cubicBezTo>
                      <a:pt x="-37814" y="1571073"/>
                      <a:pt x="486251" y="1997336"/>
                      <a:pt x="1172598" y="2055757"/>
                    </a:cubicBezTo>
                    <a:cubicBezTo>
                      <a:pt x="1858944" y="2114179"/>
                      <a:pt x="2447705" y="1782906"/>
                      <a:pt x="2487735" y="1315749"/>
                    </a:cubicBezTo>
                    <a:cubicBezTo>
                      <a:pt x="2513051" y="1020611"/>
                      <a:pt x="2311821" y="741485"/>
                      <a:pt x="1987040" y="56081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3267" cap="flat">
                <a:solidFill>
                  <a:srgbClr val="736357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AC9AF767-9ED4-664B-F8B2-F0DCB0E951D1}"/>
                  </a:ext>
                </a:extLst>
              </p:cNvPr>
              <p:cNvSpPr/>
              <p:nvPr/>
            </p:nvSpPr>
            <p:spPr>
              <a:xfrm>
                <a:off x="6801782" y="5094844"/>
                <a:ext cx="170072" cy="170072"/>
              </a:xfrm>
              <a:custGeom>
                <a:avLst/>
                <a:gdLst>
                  <a:gd name="connsiteX0" fmla="*/ 170072 w 170072"/>
                  <a:gd name="connsiteY0" fmla="*/ 85036 h 170072"/>
                  <a:gd name="connsiteX1" fmla="*/ 85036 w 170072"/>
                  <a:gd name="connsiteY1" fmla="*/ 170072 h 170072"/>
                  <a:gd name="connsiteX2" fmla="*/ 0 w 170072"/>
                  <a:gd name="connsiteY2" fmla="*/ 85036 h 170072"/>
                  <a:gd name="connsiteX3" fmla="*/ 85036 w 170072"/>
                  <a:gd name="connsiteY3" fmla="*/ 0 h 170072"/>
                  <a:gd name="connsiteX4" fmla="*/ 170072 w 170072"/>
                  <a:gd name="connsiteY4" fmla="*/ 85036 h 170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0072" h="170072">
                    <a:moveTo>
                      <a:pt x="170072" y="85036"/>
                    </a:moveTo>
                    <a:cubicBezTo>
                      <a:pt x="170072" y="132000"/>
                      <a:pt x="132000" y="170072"/>
                      <a:pt x="85036" y="170072"/>
                    </a:cubicBezTo>
                    <a:cubicBezTo>
                      <a:pt x="38072" y="170072"/>
                      <a:pt x="0" y="132000"/>
                      <a:pt x="0" y="85036"/>
                    </a:cubicBezTo>
                    <a:cubicBezTo>
                      <a:pt x="0" y="38072"/>
                      <a:pt x="38072" y="0"/>
                      <a:pt x="85036" y="0"/>
                    </a:cubicBezTo>
                    <a:cubicBezTo>
                      <a:pt x="132001" y="0"/>
                      <a:pt x="170072" y="38072"/>
                      <a:pt x="170072" y="85036"/>
                    </a:cubicBezTo>
                    <a:close/>
                  </a:path>
                </a:pathLst>
              </a:custGeom>
              <a:solidFill>
                <a:srgbClr val="736357"/>
              </a:solidFill>
              <a:ln w="216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40622B00-1EF4-A21D-0FAD-73FF1CECAA03}"/>
                  </a:ext>
                </a:extLst>
              </p:cNvPr>
              <p:cNvSpPr/>
              <p:nvPr/>
            </p:nvSpPr>
            <p:spPr>
              <a:xfrm>
                <a:off x="6205665" y="5043996"/>
                <a:ext cx="170072" cy="170072"/>
              </a:xfrm>
              <a:custGeom>
                <a:avLst/>
                <a:gdLst>
                  <a:gd name="connsiteX0" fmla="*/ 170072 w 170072"/>
                  <a:gd name="connsiteY0" fmla="*/ 85036 h 170072"/>
                  <a:gd name="connsiteX1" fmla="*/ 85036 w 170072"/>
                  <a:gd name="connsiteY1" fmla="*/ 170072 h 170072"/>
                  <a:gd name="connsiteX2" fmla="*/ 0 w 170072"/>
                  <a:gd name="connsiteY2" fmla="*/ 85036 h 170072"/>
                  <a:gd name="connsiteX3" fmla="*/ 85036 w 170072"/>
                  <a:gd name="connsiteY3" fmla="*/ 0 h 170072"/>
                  <a:gd name="connsiteX4" fmla="*/ 170072 w 170072"/>
                  <a:gd name="connsiteY4" fmla="*/ 85036 h 170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0072" h="170072">
                    <a:moveTo>
                      <a:pt x="170072" y="85036"/>
                    </a:moveTo>
                    <a:cubicBezTo>
                      <a:pt x="170072" y="132000"/>
                      <a:pt x="132000" y="170072"/>
                      <a:pt x="85036" y="170072"/>
                    </a:cubicBezTo>
                    <a:cubicBezTo>
                      <a:pt x="38072" y="170072"/>
                      <a:pt x="0" y="132000"/>
                      <a:pt x="0" y="85036"/>
                    </a:cubicBezTo>
                    <a:cubicBezTo>
                      <a:pt x="0" y="38072"/>
                      <a:pt x="38072" y="0"/>
                      <a:pt x="85036" y="0"/>
                    </a:cubicBezTo>
                    <a:cubicBezTo>
                      <a:pt x="132001" y="0"/>
                      <a:pt x="170072" y="38072"/>
                      <a:pt x="170072" y="85036"/>
                    </a:cubicBezTo>
                    <a:close/>
                  </a:path>
                </a:pathLst>
              </a:custGeom>
              <a:solidFill>
                <a:srgbClr val="736357"/>
              </a:solidFill>
              <a:ln w="216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C045005C-6206-FECA-35C0-6F0B2A0AF74F}"/>
                  </a:ext>
                </a:extLst>
              </p:cNvPr>
              <p:cNvSpPr/>
              <p:nvPr/>
            </p:nvSpPr>
            <p:spPr>
              <a:xfrm rot="292800">
                <a:off x="6433227" y="5238228"/>
                <a:ext cx="255540" cy="129826"/>
              </a:xfrm>
              <a:custGeom>
                <a:avLst/>
                <a:gdLst>
                  <a:gd name="connsiteX0" fmla="*/ 231612 w 255540"/>
                  <a:gd name="connsiteY0" fmla="*/ 0 h 129826"/>
                  <a:gd name="connsiteX1" fmla="*/ 255414 w 255540"/>
                  <a:gd name="connsiteY1" fmla="*/ 0 h 129826"/>
                  <a:gd name="connsiteX2" fmla="*/ 255414 w 255540"/>
                  <a:gd name="connsiteY2" fmla="*/ 129826 h 129826"/>
                  <a:gd name="connsiteX3" fmla="*/ 231612 w 255540"/>
                  <a:gd name="connsiteY3" fmla="*/ 129826 h 129826"/>
                  <a:gd name="connsiteX4" fmla="*/ 23675 w 255540"/>
                  <a:gd name="connsiteY4" fmla="*/ 129826 h 129826"/>
                  <a:gd name="connsiteX5" fmla="*/ -127 w 255540"/>
                  <a:gd name="connsiteY5" fmla="*/ 129826 h 129826"/>
                  <a:gd name="connsiteX6" fmla="*/ -127 w 255540"/>
                  <a:gd name="connsiteY6" fmla="*/ 0 h 129826"/>
                  <a:gd name="connsiteX7" fmla="*/ 23675 w 255540"/>
                  <a:gd name="connsiteY7" fmla="*/ 0 h 129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55540" h="129826">
                    <a:moveTo>
                      <a:pt x="231612" y="0"/>
                    </a:moveTo>
                    <a:cubicBezTo>
                      <a:pt x="244758" y="0"/>
                      <a:pt x="255414" y="0"/>
                      <a:pt x="255414" y="0"/>
                    </a:cubicBezTo>
                    <a:lnTo>
                      <a:pt x="255414" y="129826"/>
                    </a:lnTo>
                    <a:cubicBezTo>
                      <a:pt x="255414" y="129826"/>
                      <a:pt x="244758" y="129826"/>
                      <a:pt x="231612" y="129826"/>
                    </a:cubicBezTo>
                    <a:lnTo>
                      <a:pt x="23675" y="129826"/>
                    </a:lnTo>
                    <a:cubicBezTo>
                      <a:pt x="10529" y="129826"/>
                      <a:pt x="-127" y="129826"/>
                      <a:pt x="-127" y="129826"/>
                    </a:cubicBezTo>
                    <a:lnTo>
                      <a:pt x="-127" y="0"/>
                    </a:lnTo>
                    <a:cubicBezTo>
                      <a:pt x="-127" y="0"/>
                      <a:pt x="10529" y="0"/>
                      <a:pt x="23675" y="0"/>
                    </a:cubicBezTo>
                    <a:close/>
                  </a:path>
                </a:pathLst>
              </a:custGeom>
              <a:solidFill>
                <a:srgbClr val="736357"/>
              </a:solidFill>
              <a:ln w="216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E5AE2E2E-97EB-5CB8-BFB7-4219F36E4228}"/>
                  </a:ext>
                </a:extLst>
              </p:cNvPr>
              <p:cNvSpPr/>
              <p:nvPr/>
            </p:nvSpPr>
            <p:spPr>
              <a:xfrm>
                <a:off x="6938749" y="5354929"/>
                <a:ext cx="450496" cy="450496"/>
              </a:xfrm>
              <a:custGeom>
                <a:avLst/>
                <a:gdLst>
                  <a:gd name="connsiteX0" fmla="*/ 450496 w 450496"/>
                  <a:gd name="connsiteY0" fmla="*/ 225248 h 450496"/>
                  <a:gd name="connsiteX1" fmla="*/ 225248 w 450496"/>
                  <a:gd name="connsiteY1" fmla="*/ 450496 h 450496"/>
                  <a:gd name="connsiteX2" fmla="*/ 0 w 450496"/>
                  <a:gd name="connsiteY2" fmla="*/ 225248 h 450496"/>
                  <a:gd name="connsiteX3" fmla="*/ 225248 w 450496"/>
                  <a:gd name="connsiteY3" fmla="*/ 0 h 450496"/>
                  <a:gd name="connsiteX4" fmla="*/ 450496 w 450496"/>
                  <a:gd name="connsiteY4" fmla="*/ 225248 h 4504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50496" h="450496">
                    <a:moveTo>
                      <a:pt x="450496" y="225248"/>
                    </a:moveTo>
                    <a:cubicBezTo>
                      <a:pt x="450496" y="349650"/>
                      <a:pt x="349649" y="450496"/>
                      <a:pt x="225248" y="450496"/>
                    </a:cubicBezTo>
                    <a:cubicBezTo>
                      <a:pt x="100847" y="450496"/>
                      <a:pt x="0" y="349650"/>
                      <a:pt x="0" y="225248"/>
                    </a:cubicBezTo>
                    <a:cubicBezTo>
                      <a:pt x="0" y="100847"/>
                      <a:pt x="100847" y="0"/>
                      <a:pt x="225248" y="0"/>
                    </a:cubicBezTo>
                    <a:cubicBezTo>
                      <a:pt x="349649" y="0"/>
                      <a:pt x="450496" y="100847"/>
                      <a:pt x="450496" y="225248"/>
                    </a:cubicBezTo>
                    <a:close/>
                  </a:path>
                </a:pathLst>
              </a:custGeom>
              <a:solidFill>
                <a:srgbClr val="FFDCE2"/>
              </a:solidFill>
              <a:ln w="216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021B962F-6144-8610-4E02-932DCDB25CD7}"/>
                  </a:ext>
                </a:extLst>
              </p:cNvPr>
              <p:cNvSpPr/>
              <p:nvPr/>
            </p:nvSpPr>
            <p:spPr>
              <a:xfrm>
                <a:off x="5724443" y="5251285"/>
                <a:ext cx="450496" cy="450496"/>
              </a:xfrm>
              <a:custGeom>
                <a:avLst/>
                <a:gdLst>
                  <a:gd name="connsiteX0" fmla="*/ 450496 w 450496"/>
                  <a:gd name="connsiteY0" fmla="*/ 225248 h 450496"/>
                  <a:gd name="connsiteX1" fmla="*/ 225248 w 450496"/>
                  <a:gd name="connsiteY1" fmla="*/ 450496 h 450496"/>
                  <a:gd name="connsiteX2" fmla="*/ 0 w 450496"/>
                  <a:gd name="connsiteY2" fmla="*/ 225248 h 450496"/>
                  <a:gd name="connsiteX3" fmla="*/ 225248 w 450496"/>
                  <a:gd name="connsiteY3" fmla="*/ 0 h 450496"/>
                  <a:gd name="connsiteX4" fmla="*/ 450496 w 450496"/>
                  <a:gd name="connsiteY4" fmla="*/ 225248 h 4504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50496" h="450496">
                    <a:moveTo>
                      <a:pt x="450496" y="225248"/>
                    </a:moveTo>
                    <a:cubicBezTo>
                      <a:pt x="450496" y="349649"/>
                      <a:pt x="349649" y="450496"/>
                      <a:pt x="225248" y="450496"/>
                    </a:cubicBezTo>
                    <a:cubicBezTo>
                      <a:pt x="100847" y="450496"/>
                      <a:pt x="0" y="349649"/>
                      <a:pt x="0" y="225248"/>
                    </a:cubicBezTo>
                    <a:cubicBezTo>
                      <a:pt x="0" y="100847"/>
                      <a:pt x="100847" y="0"/>
                      <a:pt x="225248" y="0"/>
                    </a:cubicBezTo>
                    <a:cubicBezTo>
                      <a:pt x="349649" y="0"/>
                      <a:pt x="450496" y="100847"/>
                      <a:pt x="450496" y="225248"/>
                    </a:cubicBezTo>
                    <a:close/>
                  </a:path>
                </a:pathLst>
              </a:custGeom>
              <a:solidFill>
                <a:srgbClr val="FFDCE2"/>
              </a:solidFill>
              <a:ln w="216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D20A4F19-AC46-ED09-FB2A-72519A54D1D0}"/>
              </a:ext>
            </a:extLst>
          </p:cNvPr>
          <p:cNvGrpSpPr/>
          <p:nvPr/>
        </p:nvGrpSpPr>
        <p:grpSpPr>
          <a:xfrm>
            <a:off x="-249687" y="5141081"/>
            <a:ext cx="4278416" cy="1915502"/>
            <a:chOff x="-249687" y="5141081"/>
            <a:chExt cx="4278416" cy="1915502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59000EF-EB0D-867B-2237-4456697F77DA}"/>
                </a:ext>
              </a:extLst>
            </p:cNvPr>
            <p:cNvSpPr/>
            <p:nvPr/>
          </p:nvSpPr>
          <p:spPr>
            <a:xfrm>
              <a:off x="-204465" y="5141081"/>
              <a:ext cx="4233194" cy="1761874"/>
            </a:xfrm>
            <a:custGeom>
              <a:avLst/>
              <a:gdLst>
                <a:gd name="connsiteX0" fmla="*/ 4233067 w 4233194"/>
                <a:gd name="connsiteY0" fmla="*/ 1761875 h 1761874"/>
                <a:gd name="connsiteX1" fmla="*/ 3135756 w 4233194"/>
                <a:gd name="connsiteY1" fmla="*/ 820831 h 1761874"/>
                <a:gd name="connsiteX2" fmla="*/ 2947789 w 4233194"/>
                <a:gd name="connsiteY2" fmla="*/ 853092 h 1761874"/>
                <a:gd name="connsiteX3" fmla="*/ 1482486 w 4233194"/>
                <a:gd name="connsiteY3" fmla="*/ 47197 h 1761874"/>
                <a:gd name="connsiteX4" fmla="*/ 748320 w 4233194"/>
                <a:gd name="connsiteY4" fmla="*/ 666576 h 1761874"/>
                <a:gd name="connsiteX5" fmla="*/ -127 w 4233194"/>
                <a:gd name="connsiteY5" fmla="*/ 277098 h 1761874"/>
                <a:gd name="connsiteX6" fmla="*/ -127 w 4233194"/>
                <a:gd name="connsiteY6" fmla="*/ 1761875 h 176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33194" h="1761874">
                  <a:moveTo>
                    <a:pt x="4233067" y="1761875"/>
                  </a:moveTo>
                  <a:cubicBezTo>
                    <a:pt x="4189921" y="1198993"/>
                    <a:pt x="3698638" y="777686"/>
                    <a:pt x="3135756" y="820831"/>
                  </a:cubicBezTo>
                  <a:cubicBezTo>
                    <a:pt x="3072228" y="825699"/>
                    <a:pt x="3009305" y="836496"/>
                    <a:pt x="2947789" y="853092"/>
                  </a:cubicBezTo>
                  <a:cubicBezTo>
                    <a:pt x="2765687" y="225925"/>
                    <a:pt x="2109654" y="-134883"/>
                    <a:pt x="1482486" y="47197"/>
                  </a:cubicBezTo>
                  <a:cubicBezTo>
                    <a:pt x="1161145" y="140499"/>
                    <a:pt x="894396" y="365553"/>
                    <a:pt x="748320" y="666576"/>
                  </a:cubicBezTo>
                  <a:cubicBezTo>
                    <a:pt x="569268" y="431807"/>
                    <a:pt x="294903" y="289020"/>
                    <a:pt x="-127" y="277098"/>
                  </a:cubicBezTo>
                  <a:lnTo>
                    <a:pt x="-127" y="1761875"/>
                  </a:lnTo>
                  <a:close/>
                </a:path>
              </a:pathLst>
            </a:custGeom>
            <a:solidFill>
              <a:srgbClr val="DBE7D1"/>
            </a:solidFill>
            <a:ln w="43267" cap="flat">
              <a:solidFill>
                <a:srgbClr val="73635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41BBCD27-22C1-4FAA-3F23-8B7EE1B1E204}"/>
                </a:ext>
              </a:extLst>
            </p:cNvPr>
            <p:cNvSpPr/>
            <p:nvPr/>
          </p:nvSpPr>
          <p:spPr>
            <a:xfrm>
              <a:off x="-204465" y="5141081"/>
              <a:ext cx="4233194" cy="1761874"/>
            </a:xfrm>
            <a:custGeom>
              <a:avLst/>
              <a:gdLst>
                <a:gd name="connsiteX0" fmla="*/ 4233067 w 4233194"/>
                <a:gd name="connsiteY0" fmla="*/ 1761875 h 1761874"/>
                <a:gd name="connsiteX1" fmla="*/ 3135756 w 4233194"/>
                <a:gd name="connsiteY1" fmla="*/ 820831 h 1761874"/>
                <a:gd name="connsiteX2" fmla="*/ 2947789 w 4233194"/>
                <a:gd name="connsiteY2" fmla="*/ 853092 h 1761874"/>
                <a:gd name="connsiteX3" fmla="*/ 1482486 w 4233194"/>
                <a:gd name="connsiteY3" fmla="*/ 47197 h 1761874"/>
                <a:gd name="connsiteX4" fmla="*/ 748320 w 4233194"/>
                <a:gd name="connsiteY4" fmla="*/ 666576 h 1761874"/>
                <a:gd name="connsiteX5" fmla="*/ -127 w 4233194"/>
                <a:gd name="connsiteY5" fmla="*/ 277098 h 1761874"/>
                <a:gd name="connsiteX6" fmla="*/ -127 w 4233194"/>
                <a:gd name="connsiteY6" fmla="*/ 1761875 h 176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33194" h="1761874">
                  <a:moveTo>
                    <a:pt x="4233067" y="1761875"/>
                  </a:moveTo>
                  <a:cubicBezTo>
                    <a:pt x="4189921" y="1198993"/>
                    <a:pt x="3698638" y="777686"/>
                    <a:pt x="3135756" y="820831"/>
                  </a:cubicBezTo>
                  <a:cubicBezTo>
                    <a:pt x="3072228" y="825699"/>
                    <a:pt x="3009305" y="836496"/>
                    <a:pt x="2947789" y="853092"/>
                  </a:cubicBezTo>
                  <a:cubicBezTo>
                    <a:pt x="2765687" y="225925"/>
                    <a:pt x="2109654" y="-134883"/>
                    <a:pt x="1482486" y="47197"/>
                  </a:cubicBezTo>
                  <a:cubicBezTo>
                    <a:pt x="1161145" y="140499"/>
                    <a:pt x="894396" y="365553"/>
                    <a:pt x="748320" y="666576"/>
                  </a:cubicBezTo>
                  <a:cubicBezTo>
                    <a:pt x="569268" y="431807"/>
                    <a:pt x="294903" y="289020"/>
                    <a:pt x="-127" y="277098"/>
                  </a:cubicBezTo>
                  <a:lnTo>
                    <a:pt x="-127" y="1761875"/>
                  </a:lnTo>
                  <a:close/>
                </a:path>
              </a:pathLst>
            </a:custGeom>
            <a:noFill/>
            <a:ln w="43267" cap="flat">
              <a:solidFill>
                <a:srgbClr val="73635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42135ED-3380-C70B-2174-82323E8D6928}"/>
                </a:ext>
              </a:extLst>
            </p:cNvPr>
            <p:cNvSpPr/>
            <p:nvPr/>
          </p:nvSpPr>
          <p:spPr>
            <a:xfrm>
              <a:off x="-249687" y="5683024"/>
              <a:ext cx="3849341" cy="1373559"/>
            </a:xfrm>
            <a:custGeom>
              <a:avLst/>
              <a:gdLst>
                <a:gd name="connsiteX0" fmla="*/ 3849215 w 3849341"/>
                <a:gd name="connsiteY0" fmla="*/ 1373127 h 1373559"/>
                <a:gd name="connsiteX1" fmla="*/ 2923123 w 3849341"/>
                <a:gd name="connsiteY1" fmla="*/ 637446 h 1373559"/>
                <a:gd name="connsiteX2" fmla="*/ 2680348 w 3849341"/>
                <a:gd name="connsiteY2" fmla="*/ 665143 h 1373559"/>
                <a:gd name="connsiteX3" fmla="*/ 1648014 w 3849341"/>
                <a:gd name="connsiteY3" fmla="*/ 1 h 1373559"/>
                <a:gd name="connsiteX4" fmla="*/ 680378 w 3849341"/>
                <a:gd name="connsiteY4" fmla="*/ 519305 h 1373559"/>
                <a:gd name="connsiteX5" fmla="*/ -127 w 3849341"/>
                <a:gd name="connsiteY5" fmla="*/ 216378 h 1373559"/>
                <a:gd name="connsiteX6" fmla="*/ -127 w 3849341"/>
                <a:gd name="connsiteY6" fmla="*/ 1373560 h 1373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9341" h="1373559">
                  <a:moveTo>
                    <a:pt x="3849215" y="1373127"/>
                  </a:moveTo>
                  <a:cubicBezTo>
                    <a:pt x="3812863" y="962012"/>
                    <a:pt x="3412134" y="637446"/>
                    <a:pt x="2923123" y="637446"/>
                  </a:cubicBezTo>
                  <a:cubicBezTo>
                    <a:pt x="2841419" y="637425"/>
                    <a:pt x="2759953" y="646708"/>
                    <a:pt x="2680348" y="665143"/>
                  </a:cubicBezTo>
                  <a:cubicBezTo>
                    <a:pt x="2550522" y="280857"/>
                    <a:pt x="2137675" y="1"/>
                    <a:pt x="1648014" y="1"/>
                  </a:cubicBezTo>
                  <a:cubicBezTo>
                    <a:pt x="1222401" y="1"/>
                    <a:pt x="854777" y="212050"/>
                    <a:pt x="680378" y="519305"/>
                  </a:cubicBezTo>
                  <a:cubicBezTo>
                    <a:pt x="522423" y="342092"/>
                    <a:pt x="277268" y="225465"/>
                    <a:pt x="-127" y="216378"/>
                  </a:cubicBezTo>
                  <a:lnTo>
                    <a:pt x="-127" y="1373560"/>
                  </a:lnTo>
                  <a:close/>
                </a:path>
              </a:pathLst>
            </a:custGeom>
            <a:solidFill>
              <a:srgbClr val="B2D6B8">
                <a:alpha val="40000"/>
              </a:srgbClr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9" name="Graphic 2">
            <a:extLst>
              <a:ext uri="{FF2B5EF4-FFF2-40B4-BE49-F238E27FC236}">
                <a16:creationId xmlns:a16="http://schemas.microsoft.com/office/drawing/2014/main" id="{780E9089-3033-CC36-EF1A-0E3B0EFC951D}"/>
              </a:ext>
            </a:extLst>
          </p:cNvPr>
          <p:cNvGrpSpPr/>
          <p:nvPr/>
        </p:nvGrpSpPr>
        <p:grpSpPr>
          <a:xfrm>
            <a:off x="9377607" y="5609126"/>
            <a:ext cx="3403596" cy="2352242"/>
            <a:chOff x="9585063" y="5848984"/>
            <a:chExt cx="3403596" cy="2352242"/>
          </a:xfrm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A3CBDC8-1CB1-A790-8DE7-E42290B825F7}"/>
                </a:ext>
              </a:extLst>
            </p:cNvPr>
            <p:cNvSpPr/>
            <p:nvPr/>
          </p:nvSpPr>
          <p:spPr>
            <a:xfrm>
              <a:off x="9585063" y="5848984"/>
              <a:ext cx="3139400" cy="2106438"/>
            </a:xfrm>
            <a:custGeom>
              <a:avLst/>
              <a:gdLst>
                <a:gd name="connsiteX0" fmla="*/ 2085963 w 3139400"/>
                <a:gd name="connsiteY0" fmla="*/ 866 h 2106438"/>
                <a:gd name="connsiteX1" fmla="*/ 1096904 w 3139400"/>
                <a:gd name="connsiteY1" fmla="*/ 690459 h 2106438"/>
                <a:gd name="connsiteX2" fmla="*/ 192429 w 3139400"/>
                <a:gd name="connsiteY2" fmla="*/ 680094 h 2106438"/>
                <a:gd name="connsiteX3" fmla="*/ 182064 w 3139400"/>
                <a:gd name="connsiteY3" fmla="*/ 1584592 h 2106438"/>
                <a:gd name="connsiteX4" fmla="*/ 1086541 w 3139400"/>
                <a:gd name="connsiteY4" fmla="*/ 1594935 h 2106438"/>
                <a:gd name="connsiteX5" fmla="*/ 1146022 w 3139400"/>
                <a:gd name="connsiteY5" fmla="*/ 1528053 h 2106438"/>
                <a:gd name="connsiteX6" fmla="*/ 2560887 w 3139400"/>
                <a:gd name="connsiteY6" fmla="*/ 1993025 h 2106438"/>
                <a:gd name="connsiteX7" fmla="*/ 3025859 w 3139400"/>
                <a:gd name="connsiteY7" fmla="*/ 578159 h 2106438"/>
                <a:gd name="connsiteX8" fmla="*/ 2085963 w 3139400"/>
                <a:gd name="connsiteY8" fmla="*/ 1 h 2106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39400" h="2106438">
                  <a:moveTo>
                    <a:pt x="2085963" y="866"/>
                  </a:moveTo>
                  <a:cubicBezTo>
                    <a:pt x="1644338" y="780"/>
                    <a:pt x="1249516" y="276054"/>
                    <a:pt x="1096904" y="690459"/>
                  </a:cubicBezTo>
                  <a:cubicBezTo>
                    <a:pt x="849998" y="437839"/>
                    <a:pt x="445048" y="433186"/>
                    <a:pt x="192429" y="680094"/>
                  </a:cubicBezTo>
                  <a:cubicBezTo>
                    <a:pt x="-60213" y="927002"/>
                    <a:pt x="-64844" y="1331951"/>
                    <a:pt x="182064" y="1584592"/>
                  </a:cubicBezTo>
                  <a:cubicBezTo>
                    <a:pt x="428972" y="1837212"/>
                    <a:pt x="833920" y="1841843"/>
                    <a:pt x="1086541" y="1594935"/>
                  </a:cubicBezTo>
                  <a:cubicBezTo>
                    <a:pt x="1107897" y="1574055"/>
                    <a:pt x="1127781" y="1551703"/>
                    <a:pt x="1146022" y="1528053"/>
                  </a:cubicBezTo>
                  <a:cubicBezTo>
                    <a:pt x="1408335" y="2047162"/>
                    <a:pt x="2041779" y="2255338"/>
                    <a:pt x="2560887" y="1993025"/>
                  </a:cubicBezTo>
                  <a:cubicBezTo>
                    <a:pt x="3079997" y="1730733"/>
                    <a:pt x="3288174" y="1097268"/>
                    <a:pt x="3025859" y="578159"/>
                  </a:cubicBezTo>
                  <a:cubicBezTo>
                    <a:pt x="2846700" y="223583"/>
                    <a:pt x="2483230" y="1"/>
                    <a:pt x="2085963" y="1"/>
                  </a:cubicBezTo>
                  <a:close/>
                </a:path>
              </a:pathLst>
            </a:custGeom>
            <a:solidFill>
              <a:srgbClr val="DBE7D1"/>
            </a:solidFill>
            <a:ln w="43267" cap="flat">
              <a:solidFill>
                <a:srgbClr val="73635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34342D7-5FDC-DBD7-82E7-273DF1EFF3BB}"/>
                </a:ext>
              </a:extLst>
            </p:cNvPr>
            <p:cNvSpPr/>
            <p:nvPr/>
          </p:nvSpPr>
          <p:spPr>
            <a:xfrm>
              <a:off x="9849260" y="6094789"/>
              <a:ext cx="3139400" cy="2106438"/>
            </a:xfrm>
            <a:custGeom>
              <a:avLst/>
              <a:gdLst>
                <a:gd name="connsiteX0" fmla="*/ 2085746 w 3139400"/>
                <a:gd name="connsiteY0" fmla="*/ 1 h 2106438"/>
                <a:gd name="connsiteX1" fmla="*/ 1096904 w 3139400"/>
                <a:gd name="connsiteY1" fmla="*/ 690458 h 2106438"/>
                <a:gd name="connsiteX2" fmla="*/ 192427 w 3139400"/>
                <a:gd name="connsiteY2" fmla="*/ 680094 h 2106438"/>
                <a:gd name="connsiteX3" fmla="*/ 182064 w 3139400"/>
                <a:gd name="connsiteY3" fmla="*/ 1584592 h 2106438"/>
                <a:gd name="connsiteX4" fmla="*/ 1086540 w 3139400"/>
                <a:gd name="connsiteY4" fmla="*/ 1594935 h 2106438"/>
                <a:gd name="connsiteX5" fmla="*/ 1146022 w 3139400"/>
                <a:gd name="connsiteY5" fmla="*/ 1528053 h 2106438"/>
                <a:gd name="connsiteX6" fmla="*/ 2560887 w 3139400"/>
                <a:gd name="connsiteY6" fmla="*/ 1993024 h 2106438"/>
                <a:gd name="connsiteX7" fmla="*/ 3025860 w 3139400"/>
                <a:gd name="connsiteY7" fmla="*/ 578159 h 2106438"/>
                <a:gd name="connsiteX8" fmla="*/ 2085746 w 3139400"/>
                <a:gd name="connsiteY8" fmla="*/ 1 h 2106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39400" h="2106438">
                  <a:moveTo>
                    <a:pt x="2085746" y="1"/>
                  </a:moveTo>
                  <a:cubicBezTo>
                    <a:pt x="1643970" y="65"/>
                    <a:pt x="1249147" y="275751"/>
                    <a:pt x="1096904" y="690458"/>
                  </a:cubicBezTo>
                  <a:cubicBezTo>
                    <a:pt x="849997" y="437838"/>
                    <a:pt x="445048" y="433186"/>
                    <a:pt x="192427" y="680094"/>
                  </a:cubicBezTo>
                  <a:cubicBezTo>
                    <a:pt x="-60213" y="927001"/>
                    <a:pt x="-64843" y="1331950"/>
                    <a:pt x="182064" y="1584592"/>
                  </a:cubicBezTo>
                  <a:cubicBezTo>
                    <a:pt x="428971" y="1837212"/>
                    <a:pt x="833920" y="1841842"/>
                    <a:pt x="1086540" y="1594935"/>
                  </a:cubicBezTo>
                  <a:cubicBezTo>
                    <a:pt x="1107896" y="1574055"/>
                    <a:pt x="1127781" y="1551703"/>
                    <a:pt x="1146022" y="1528053"/>
                  </a:cubicBezTo>
                  <a:cubicBezTo>
                    <a:pt x="1408335" y="2047162"/>
                    <a:pt x="2041779" y="2255338"/>
                    <a:pt x="2560887" y="1993024"/>
                  </a:cubicBezTo>
                  <a:cubicBezTo>
                    <a:pt x="3079997" y="1730733"/>
                    <a:pt x="3288173" y="1097268"/>
                    <a:pt x="3025860" y="578159"/>
                  </a:cubicBezTo>
                  <a:cubicBezTo>
                    <a:pt x="2846657" y="223517"/>
                    <a:pt x="2483101" y="-65"/>
                    <a:pt x="2085746" y="1"/>
                  </a:cubicBezTo>
                  <a:close/>
                </a:path>
              </a:pathLst>
            </a:custGeom>
            <a:solidFill>
              <a:srgbClr val="B2D6B8">
                <a:alpha val="40000"/>
              </a:srgbClr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2" name="Graphic 51">
            <a:extLst>
              <a:ext uri="{FF2B5EF4-FFF2-40B4-BE49-F238E27FC236}">
                <a16:creationId xmlns:a16="http://schemas.microsoft.com/office/drawing/2014/main" id="{4414531B-CD87-A399-507A-3E051F9527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43525" y="2652004"/>
            <a:ext cx="710514" cy="464009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FC6921F5-2D2B-87C5-5B0B-4767CAE17E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08149" y="3093203"/>
            <a:ext cx="592011" cy="464009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119333BE-EA71-D57F-0B06-421F7D697EFD}"/>
              </a:ext>
            </a:extLst>
          </p:cNvPr>
          <p:cNvSpPr txBox="1"/>
          <p:nvPr/>
        </p:nvSpPr>
        <p:spPr>
          <a:xfrm rot="21211573">
            <a:off x="3640948" y="1889023"/>
            <a:ext cx="543488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Kỹ</a:t>
            </a:r>
            <a:r>
              <a:rPr lang="en-US" sz="36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năng</a:t>
            </a:r>
            <a:r>
              <a:rPr lang="en-US" sz="36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36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hành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vi,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ứng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xử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tích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cực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giúp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chúng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cuộc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chất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lượng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hơn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dễ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dàng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vượt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qua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khó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khăn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cuộc</a:t>
            </a:r>
            <a:r>
              <a:rPr lang="en-US" sz="3200" b="1" i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3200" b="1" dirty="0">
                <a:solidFill>
                  <a:schemeClr val="accent4">
                    <a:lumMod val="2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3200" b="1" dirty="0">
              <a:solidFill>
                <a:schemeClr val="accent4">
                  <a:lumMod val="2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US" sz="3200" b="1" dirty="0">
              <a:solidFill>
                <a:schemeClr val="accent4">
                  <a:lumMod val="25000"/>
                </a:schemeClr>
              </a:solidFill>
            </a:endParaRPr>
          </a:p>
        </p:txBody>
      </p:sp>
      <p:pic>
        <p:nvPicPr>
          <p:cNvPr id="6146" name="Picture 2" descr="Cập nhật nhiều hơn 100 hình gif vui nhộn hay nhất - Tin Học Vui">
            <a:extLst>
              <a:ext uri="{FF2B5EF4-FFF2-40B4-BE49-F238E27FC236}">
                <a16:creationId xmlns:a16="http://schemas.microsoft.com/office/drawing/2014/main" id="{8E681E90-714C-935E-C29C-6B6016CC8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6330" y="3512303"/>
            <a:ext cx="25336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in on Bunny">
            <a:extLst>
              <a:ext uri="{FF2B5EF4-FFF2-40B4-BE49-F238E27FC236}">
                <a16:creationId xmlns:a16="http://schemas.microsoft.com/office/drawing/2014/main" id="{D3178110-AD0E-430B-B772-D2EB152949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CFEFC"/>
              </a:clrFrom>
              <a:clrTo>
                <a:srgbClr val="FCFE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890892" y="4514504"/>
            <a:ext cx="2890312" cy="234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76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 dir="ou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75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8D79DB-7448-4590-88AA-8543C18F28A1}"/>
              </a:ext>
            </a:extLst>
          </p:cNvPr>
          <p:cNvSpPr txBox="1"/>
          <p:nvPr/>
        </p:nvSpPr>
        <p:spPr>
          <a:xfrm rot="21148232">
            <a:off x="-67543" y="68939"/>
            <a:ext cx="4944118" cy="15696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9600" b="1" spc="300" dirty="0" err="1">
                <a:ln w="44450">
                  <a:solidFill>
                    <a:srgbClr val="715D55"/>
                  </a:solidFill>
                </a:ln>
                <a:solidFill>
                  <a:srgbClr val="F9B2C2"/>
                </a:solidFill>
                <a:latin typeface="Times New Roman" pitchFamily="18" charset="0"/>
                <a:cs typeface="Times New Roman" pitchFamily="18" charset="0"/>
              </a:rPr>
              <a:t>Kỹ</a:t>
            </a:r>
            <a:r>
              <a:rPr lang="en-US" sz="9600" b="1" spc="300" dirty="0">
                <a:ln w="44450">
                  <a:solidFill>
                    <a:srgbClr val="715D55"/>
                  </a:solidFill>
                </a:ln>
                <a:solidFill>
                  <a:srgbClr val="F9B2C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9600" b="1" spc="300" dirty="0" err="1">
                <a:ln w="44450">
                  <a:solidFill>
                    <a:srgbClr val="715D55"/>
                  </a:solidFill>
                </a:ln>
                <a:solidFill>
                  <a:srgbClr val="F9B2C2"/>
                </a:solidFill>
                <a:latin typeface="Times New Roman" pitchFamily="18" charset="0"/>
                <a:cs typeface="Times New Roman" pitchFamily="18" charset="0"/>
              </a:rPr>
              <a:t>năng</a:t>
            </a:r>
            <a:endParaRPr lang="en-US" sz="9600" b="1" spc="300" dirty="0">
              <a:ln w="44450">
                <a:solidFill>
                  <a:srgbClr val="715D55"/>
                </a:solidFill>
              </a:ln>
              <a:solidFill>
                <a:srgbClr val="FEE0B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FB2167-E331-421B-B2DE-5BDEA80078B8}"/>
              </a:ext>
            </a:extLst>
          </p:cNvPr>
          <p:cNvSpPr txBox="1"/>
          <p:nvPr/>
        </p:nvSpPr>
        <p:spPr>
          <a:xfrm rot="21148232">
            <a:off x="2609855" y="1145536"/>
            <a:ext cx="6592789" cy="110799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6600" b="1" spc="300" dirty="0" err="1">
                <a:ln w="44450">
                  <a:solidFill>
                    <a:srgbClr val="715D55"/>
                  </a:solidFill>
                </a:ln>
                <a:solidFill>
                  <a:srgbClr val="95C9E1"/>
                </a:solidFill>
                <a:latin typeface="Times New Roman" pitchFamily="18" charset="0"/>
                <a:cs typeface="Times New Roman" pitchFamily="18" charset="0"/>
              </a:rPr>
              <a:t>Được</a:t>
            </a:r>
            <a:r>
              <a:rPr lang="en-US" sz="6600" b="1" spc="300" dirty="0">
                <a:ln w="44450">
                  <a:solidFill>
                    <a:srgbClr val="715D55"/>
                  </a:solidFill>
                </a:ln>
                <a:solidFill>
                  <a:srgbClr val="95C9E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6600" b="1" spc="300" dirty="0" err="1">
                <a:ln w="44450">
                  <a:solidFill>
                    <a:srgbClr val="715D55"/>
                  </a:solidFill>
                </a:ln>
                <a:solidFill>
                  <a:srgbClr val="95C9E1"/>
                </a:solidFill>
                <a:latin typeface="Times New Roman" pitchFamily="18" charset="0"/>
                <a:cs typeface="Times New Roman" pitchFamily="18" charset="0"/>
              </a:rPr>
              <a:t>trang</a:t>
            </a:r>
            <a:r>
              <a:rPr lang="en-US" sz="6600" b="1" spc="300" dirty="0">
                <a:ln w="44450">
                  <a:solidFill>
                    <a:srgbClr val="715D55"/>
                  </a:solidFill>
                </a:ln>
                <a:solidFill>
                  <a:srgbClr val="95C9E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6600" b="1" spc="300" dirty="0" err="1">
                <a:ln w="44450">
                  <a:solidFill>
                    <a:srgbClr val="715D55"/>
                  </a:solidFill>
                </a:ln>
                <a:solidFill>
                  <a:srgbClr val="95C9E1"/>
                </a:solidFill>
                <a:latin typeface="Times New Roman" pitchFamily="18" charset="0"/>
                <a:cs typeface="Times New Roman" pitchFamily="18" charset="0"/>
              </a:rPr>
              <a:t>bị</a:t>
            </a:r>
            <a:endParaRPr lang="en-US" sz="6600" b="1" spc="300" dirty="0">
              <a:ln w="44450">
                <a:solidFill>
                  <a:srgbClr val="715D55"/>
                </a:solidFill>
              </a:ln>
              <a:solidFill>
                <a:srgbClr val="B2D4B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3D35A7E-E0BE-463E-8105-AE9ABF65FC66}"/>
              </a:ext>
            </a:extLst>
          </p:cNvPr>
          <p:cNvSpPr/>
          <p:nvPr/>
        </p:nvSpPr>
        <p:spPr>
          <a:xfrm>
            <a:off x="8350034" y="3099266"/>
            <a:ext cx="3345120" cy="1317440"/>
          </a:xfrm>
          <a:prstGeom prst="rect">
            <a:avLst/>
          </a:prstGeom>
          <a:solidFill>
            <a:schemeClr val="bg1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364D7D4-4F5A-4AEB-B5B1-6146266B196A}"/>
              </a:ext>
            </a:extLst>
          </p:cNvPr>
          <p:cNvGrpSpPr/>
          <p:nvPr/>
        </p:nvGrpSpPr>
        <p:grpSpPr>
          <a:xfrm>
            <a:off x="8334357" y="2717071"/>
            <a:ext cx="3376308" cy="734657"/>
            <a:chOff x="4483614" y="4045549"/>
            <a:chExt cx="3376308" cy="734657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51FD5DF-301B-4E02-9D04-691ABA74E0AD}"/>
                </a:ext>
              </a:extLst>
            </p:cNvPr>
            <p:cNvSpPr txBox="1"/>
            <p:nvPr/>
          </p:nvSpPr>
          <p:spPr>
            <a:xfrm>
              <a:off x="4483614" y="4045549"/>
              <a:ext cx="3339392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WEDNESDAY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376FDEA-CE1A-4AA4-994E-02FC80C52A70}"/>
                </a:ext>
              </a:extLst>
            </p:cNvPr>
            <p:cNvSpPr txBox="1"/>
            <p:nvPr/>
          </p:nvSpPr>
          <p:spPr>
            <a:xfrm>
              <a:off x="4509630" y="4072320"/>
              <a:ext cx="3350292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>
                  <a:ln w="25400">
                    <a:solidFill>
                      <a:srgbClr val="715D55"/>
                    </a:solidFill>
                  </a:ln>
                  <a:solidFill>
                    <a:srgbClr val="B2D4B9"/>
                  </a:solidFill>
                </a:rPr>
                <a:t>03</a:t>
              </a:r>
              <a:endParaRPr lang="en-US" sz="4000" dirty="0">
                <a:ln w="25400">
                  <a:solidFill>
                    <a:srgbClr val="715D55"/>
                  </a:solidFill>
                </a:ln>
                <a:solidFill>
                  <a:srgbClr val="B2D4B9"/>
                </a:solidFill>
              </a:endParaRPr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3999345E-A288-4DE3-9E23-564B5BC19158}"/>
              </a:ext>
            </a:extLst>
          </p:cNvPr>
          <p:cNvSpPr/>
          <p:nvPr/>
        </p:nvSpPr>
        <p:spPr>
          <a:xfrm>
            <a:off x="4423440" y="3084680"/>
            <a:ext cx="3345120" cy="1317440"/>
          </a:xfrm>
          <a:prstGeom prst="rect">
            <a:avLst/>
          </a:prstGeom>
          <a:solidFill>
            <a:schemeClr val="bg1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72595E0-6D75-467E-B9EA-DD92CE1560E5}"/>
              </a:ext>
            </a:extLst>
          </p:cNvPr>
          <p:cNvGrpSpPr/>
          <p:nvPr/>
        </p:nvGrpSpPr>
        <p:grpSpPr>
          <a:xfrm>
            <a:off x="4830821" y="2668485"/>
            <a:ext cx="2535527" cy="729011"/>
            <a:chOff x="4906672" y="4011549"/>
            <a:chExt cx="2535527" cy="729011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E1EA066F-5D70-4285-8897-849FB86D63EF}"/>
                </a:ext>
              </a:extLst>
            </p:cNvPr>
            <p:cNvSpPr txBox="1"/>
            <p:nvPr/>
          </p:nvSpPr>
          <p:spPr>
            <a:xfrm>
              <a:off x="4911842" y="4032674"/>
              <a:ext cx="2530357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THUEDAY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99B28DB4-F6FC-4A45-BB47-67B0E17167CC}"/>
                </a:ext>
              </a:extLst>
            </p:cNvPr>
            <p:cNvSpPr txBox="1"/>
            <p:nvPr/>
          </p:nvSpPr>
          <p:spPr>
            <a:xfrm>
              <a:off x="4906672" y="4011549"/>
              <a:ext cx="2530357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>
                  <a:ln w="25400">
                    <a:solidFill>
                      <a:srgbClr val="715D55"/>
                    </a:solidFill>
                  </a:ln>
                  <a:solidFill>
                    <a:srgbClr val="F9B2C2"/>
                  </a:solidFill>
                </a:rPr>
                <a:t>02</a:t>
              </a:r>
              <a:endParaRPr lang="en-US" sz="4000" dirty="0">
                <a:ln w="25400">
                  <a:solidFill>
                    <a:srgbClr val="715D55"/>
                  </a:solidFill>
                </a:ln>
                <a:solidFill>
                  <a:srgbClr val="F9B2C2"/>
                </a:solidFill>
              </a:endParaRPr>
            </a:p>
          </p:txBody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A1AE366A-BF70-4736-80E1-3D1A315033B9}"/>
              </a:ext>
            </a:extLst>
          </p:cNvPr>
          <p:cNvSpPr/>
          <p:nvPr/>
        </p:nvSpPr>
        <p:spPr>
          <a:xfrm>
            <a:off x="486506" y="3063555"/>
            <a:ext cx="3345120" cy="1317440"/>
          </a:xfrm>
          <a:prstGeom prst="rect">
            <a:avLst/>
          </a:prstGeom>
          <a:solidFill>
            <a:schemeClr val="bg1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F149A988-5E1D-47AC-B4D3-90D0A2499985}"/>
              </a:ext>
            </a:extLst>
          </p:cNvPr>
          <p:cNvGrpSpPr/>
          <p:nvPr/>
        </p:nvGrpSpPr>
        <p:grpSpPr>
          <a:xfrm>
            <a:off x="1043971" y="2633310"/>
            <a:ext cx="2530357" cy="720103"/>
            <a:chOff x="4911842" y="4032674"/>
            <a:chExt cx="2530357" cy="720103"/>
          </a:xfrm>
        </p:grpSpPr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856946F6-F344-4DB0-A208-221F21C32535}"/>
                </a:ext>
              </a:extLst>
            </p:cNvPr>
            <p:cNvSpPr txBox="1"/>
            <p:nvPr/>
          </p:nvSpPr>
          <p:spPr>
            <a:xfrm>
              <a:off x="4911842" y="4032674"/>
              <a:ext cx="2530357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MONDAY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3C03E45A-7CAC-4751-873C-32D63098E768}"/>
                </a:ext>
              </a:extLst>
            </p:cNvPr>
            <p:cNvSpPr txBox="1"/>
            <p:nvPr/>
          </p:nvSpPr>
          <p:spPr>
            <a:xfrm>
              <a:off x="4911842" y="4044891"/>
              <a:ext cx="2530357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 dirty="0">
                  <a:ln w="25400">
                    <a:solidFill>
                      <a:srgbClr val="715D55"/>
                    </a:solidFill>
                  </a:ln>
                  <a:solidFill>
                    <a:srgbClr val="FEE0BC"/>
                  </a:solidFill>
                </a:rPr>
                <a:t>01</a:t>
              </a:r>
            </a:p>
          </p:txBody>
        </p:sp>
      </p:grpSp>
      <p:sp>
        <p:nvSpPr>
          <p:cNvPr id="65" name="Rectangle 64">
            <a:extLst>
              <a:ext uri="{FF2B5EF4-FFF2-40B4-BE49-F238E27FC236}">
                <a16:creationId xmlns:a16="http://schemas.microsoft.com/office/drawing/2014/main" id="{B32E7328-21C8-4E3E-83D6-8C2C13533650}"/>
              </a:ext>
            </a:extLst>
          </p:cNvPr>
          <p:cNvSpPr/>
          <p:nvPr/>
        </p:nvSpPr>
        <p:spPr>
          <a:xfrm>
            <a:off x="8328629" y="4848458"/>
            <a:ext cx="3345120" cy="1317440"/>
          </a:xfrm>
          <a:prstGeom prst="rect">
            <a:avLst/>
          </a:prstGeom>
          <a:solidFill>
            <a:schemeClr val="bg1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443A9EA6-0F5C-426F-9C84-A0BBFCF77758}"/>
              </a:ext>
            </a:extLst>
          </p:cNvPr>
          <p:cNvGrpSpPr/>
          <p:nvPr/>
        </p:nvGrpSpPr>
        <p:grpSpPr>
          <a:xfrm>
            <a:off x="8632087" y="4414013"/>
            <a:ext cx="2942908" cy="1323439"/>
            <a:chOff x="4802749" y="3993299"/>
            <a:chExt cx="2942908" cy="1323439"/>
          </a:xfrm>
        </p:grpSpPr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45B3C542-7A92-4744-8855-CEF3BB6C96DD}"/>
                </a:ext>
              </a:extLst>
            </p:cNvPr>
            <p:cNvSpPr txBox="1"/>
            <p:nvPr/>
          </p:nvSpPr>
          <p:spPr>
            <a:xfrm>
              <a:off x="4802749" y="4000636"/>
              <a:ext cx="2942908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SATURDAY</a:t>
              </a:r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C16D6BF5-C0DD-4089-A266-F160CEB5552E}"/>
                </a:ext>
              </a:extLst>
            </p:cNvPr>
            <p:cNvSpPr txBox="1"/>
            <p:nvPr/>
          </p:nvSpPr>
          <p:spPr>
            <a:xfrm>
              <a:off x="4900353" y="3993299"/>
              <a:ext cx="274769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>
                  <a:ln w="25400">
                    <a:solidFill>
                      <a:srgbClr val="715D55"/>
                    </a:solidFill>
                  </a:ln>
                  <a:solidFill>
                    <a:srgbClr val="C1C3F3"/>
                  </a:solidFill>
                </a:rPr>
                <a:t>06</a:t>
              </a:r>
            </a:p>
            <a:p>
              <a:pPr algn="ctr"/>
              <a:endParaRPr lang="en-US" sz="4000" dirty="0">
                <a:ln w="25400">
                  <a:solidFill>
                    <a:srgbClr val="715D55"/>
                  </a:solidFill>
                </a:ln>
                <a:solidFill>
                  <a:srgbClr val="C1C3F3"/>
                </a:solidFill>
              </a:endParaRPr>
            </a:p>
          </p:txBody>
        </p:sp>
      </p:grpSp>
      <p:sp>
        <p:nvSpPr>
          <p:cNvPr id="69" name="Rectangle 68">
            <a:extLst>
              <a:ext uri="{FF2B5EF4-FFF2-40B4-BE49-F238E27FC236}">
                <a16:creationId xmlns:a16="http://schemas.microsoft.com/office/drawing/2014/main" id="{114D6FA1-C93D-4E95-AD29-2C64462920F5}"/>
              </a:ext>
            </a:extLst>
          </p:cNvPr>
          <p:cNvSpPr/>
          <p:nvPr/>
        </p:nvSpPr>
        <p:spPr>
          <a:xfrm>
            <a:off x="4402035" y="4833872"/>
            <a:ext cx="3345120" cy="1317440"/>
          </a:xfrm>
          <a:prstGeom prst="rect">
            <a:avLst/>
          </a:prstGeom>
          <a:solidFill>
            <a:schemeClr val="bg1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2267283A-9B40-4A16-B576-1915E462CD89}"/>
              </a:ext>
            </a:extLst>
          </p:cNvPr>
          <p:cNvGrpSpPr/>
          <p:nvPr/>
        </p:nvGrpSpPr>
        <p:grpSpPr>
          <a:xfrm>
            <a:off x="4809416" y="4438802"/>
            <a:ext cx="2535527" cy="734742"/>
            <a:chOff x="4906672" y="4032674"/>
            <a:chExt cx="2535527" cy="734742"/>
          </a:xfrm>
        </p:grpSpPr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73B0B6EB-2ABE-4A13-967E-BBDFA1E62AE1}"/>
                </a:ext>
              </a:extLst>
            </p:cNvPr>
            <p:cNvSpPr txBox="1"/>
            <p:nvPr/>
          </p:nvSpPr>
          <p:spPr>
            <a:xfrm>
              <a:off x="4911842" y="4032674"/>
              <a:ext cx="2530357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FRIDAY</a:t>
              </a: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3D120C47-ED72-4FA0-B860-82B3647EA27B}"/>
                </a:ext>
              </a:extLst>
            </p:cNvPr>
            <p:cNvSpPr txBox="1"/>
            <p:nvPr/>
          </p:nvSpPr>
          <p:spPr>
            <a:xfrm>
              <a:off x="4906672" y="4059530"/>
              <a:ext cx="2530357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>
                  <a:ln w="25400">
                    <a:solidFill>
                      <a:srgbClr val="715D55"/>
                    </a:solidFill>
                  </a:ln>
                  <a:solidFill>
                    <a:srgbClr val="95C9E1"/>
                  </a:solidFill>
                </a:rPr>
                <a:t>05</a:t>
              </a:r>
              <a:endParaRPr lang="en-US" sz="4000" dirty="0">
                <a:ln w="25400">
                  <a:solidFill>
                    <a:srgbClr val="715D55"/>
                  </a:solidFill>
                </a:ln>
                <a:solidFill>
                  <a:srgbClr val="95C9E1"/>
                </a:solidFill>
              </a:endParaRPr>
            </a:p>
          </p:txBody>
        </p:sp>
      </p:grpSp>
      <p:sp>
        <p:nvSpPr>
          <p:cNvPr id="73" name="Rectangle 72">
            <a:extLst>
              <a:ext uri="{FF2B5EF4-FFF2-40B4-BE49-F238E27FC236}">
                <a16:creationId xmlns:a16="http://schemas.microsoft.com/office/drawing/2014/main" id="{C0F9AFF5-1371-4CF6-8A21-C8E941751070}"/>
              </a:ext>
            </a:extLst>
          </p:cNvPr>
          <p:cNvSpPr/>
          <p:nvPr/>
        </p:nvSpPr>
        <p:spPr>
          <a:xfrm>
            <a:off x="465101" y="4812747"/>
            <a:ext cx="3345120" cy="1317440"/>
          </a:xfrm>
          <a:prstGeom prst="rect">
            <a:avLst/>
          </a:prstGeom>
          <a:solidFill>
            <a:schemeClr val="bg1"/>
          </a:solidFill>
          <a:ln w="38100">
            <a:solidFill>
              <a:srgbClr val="715D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177FF3AC-F8F4-4704-AF62-FAA7FAE81600}"/>
              </a:ext>
            </a:extLst>
          </p:cNvPr>
          <p:cNvGrpSpPr/>
          <p:nvPr/>
        </p:nvGrpSpPr>
        <p:grpSpPr>
          <a:xfrm>
            <a:off x="692781" y="4477913"/>
            <a:ext cx="2932569" cy="711917"/>
            <a:chOff x="4911842" y="4028643"/>
            <a:chExt cx="2932569" cy="711917"/>
          </a:xfrm>
        </p:grpSpPr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45BE60F7-5B87-46A8-87B4-170508D96ABF}"/>
                </a:ext>
              </a:extLst>
            </p:cNvPr>
            <p:cNvSpPr txBox="1"/>
            <p:nvPr/>
          </p:nvSpPr>
          <p:spPr>
            <a:xfrm>
              <a:off x="4911842" y="4032674"/>
              <a:ext cx="2932569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THURSDAY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2C7EC3D7-7E10-43B3-9A35-079C676A99B5}"/>
                </a:ext>
              </a:extLst>
            </p:cNvPr>
            <p:cNvSpPr txBox="1"/>
            <p:nvPr/>
          </p:nvSpPr>
          <p:spPr>
            <a:xfrm>
              <a:off x="4975341" y="4028643"/>
              <a:ext cx="2818048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4000">
                  <a:ln w="25400">
                    <a:solidFill>
                      <a:srgbClr val="715D55"/>
                    </a:solidFill>
                  </a:ln>
                  <a:solidFill>
                    <a:srgbClr val="FFC000"/>
                  </a:solidFill>
                </a:rPr>
                <a:t>04</a:t>
              </a:r>
              <a:endParaRPr lang="en-US" sz="4000" dirty="0">
                <a:ln w="25400">
                  <a:solidFill>
                    <a:srgbClr val="715D55"/>
                  </a:solidFill>
                </a:ln>
                <a:solidFill>
                  <a:srgbClr val="FFC000"/>
                </a:solidFill>
              </a:endParaRPr>
            </a:p>
          </p:txBody>
        </p:sp>
      </p:grpSp>
      <p:sp>
        <p:nvSpPr>
          <p:cNvPr id="77" name="Text Placeholder 2">
            <a:extLst>
              <a:ext uri="{FF2B5EF4-FFF2-40B4-BE49-F238E27FC236}">
                <a16:creationId xmlns:a16="http://schemas.microsoft.com/office/drawing/2014/main" id="{56AEC0AA-861E-4370-B00D-C7250E6BE765}"/>
              </a:ext>
            </a:extLst>
          </p:cNvPr>
          <p:cNvSpPr txBox="1">
            <a:spLocks/>
          </p:cNvSpPr>
          <p:nvPr/>
        </p:nvSpPr>
        <p:spPr>
          <a:xfrm>
            <a:off x="639843" y="3367856"/>
            <a:ext cx="3038443" cy="83160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Những</a:t>
            </a:r>
            <a:r>
              <a:rPr lang="en-US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điều</a:t>
            </a:r>
            <a:r>
              <a:rPr lang="en-US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quan</a:t>
            </a:r>
            <a:r>
              <a:rPr lang="en-US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trọng</a:t>
            </a:r>
            <a:r>
              <a:rPr lang="en-US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đối</a:t>
            </a:r>
            <a:r>
              <a:rPr lang="en-US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với</a:t>
            </a:r>
            <a:r>
              <a:rPr lang="en-US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em</a:t>
            </a:r>
            <a:endParaRPr lang="en-US" sz="2400" b="1" dirty="0">
              <a:solidFill>
                <a:srgbClr val="00B050"/>
              </a:solidFill>
            </a:endParaRPr>
          </a:p>
        </p:txBody>
      </p:sp>
      <p:sp>
        <p:nvSpPr>
          <p:cNvPr id="79" name="Text Placeholder 2">
            <a:extLst>
              <a:ext uri="{FF2B5EF4-FFF2-40B4-BE49-F238E27FC236}">
                <a16:creationId xmlns:a16="http://schemas.microsoft.com/office/drawing/2014/main" id="{40B7AE83-1057-45B7-8F5E-83BDBD8163CE}"/>
              </a:ext>
            </a:extLst>
          </p:cNvPr>
          <p:cNvSpPr txBox="1">
            <a:spLocks/>
          </p:cNvSpPr>
          <p:nvPr/>
        </p:nvSpPr>
        <p:spPr>
          <a:xfrm>
            <a:off x="4799075" y="3396301"/>
            <a:ext cx="2685606" cy="831604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2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32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32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lịch</a:t>
            </a:r>
            <a:r>
              <a:rPr lang="en-US" sz="32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endParaRPr lang="en-US" b="1" dirty="0">
              <a:solidFill>
                <a:srgbClr val="00B0F0"/>
              </a:solidFill>
            </a:endParaRPr>
          </a:p>
        </p:txBody>
      </p:sp>
      <p:sp>
        <p:nvSpPr>
          <p:cNvPr id="80" name="Text Placeholder 2">
            <a:extLst>
              <a:ext uri="{FF2B5EF4-FFF2-40B4-BE49-F238E27FC236}">
                <a16:creationId xmlns:a16="http://schemas.microsoft.com/office/drawing/2014/main" id="{8B418653-5DDE-40C6-A47F-6351A30F32A9}"/>
              </a:ext>
            </a:extLst>
          </p:cNvPr>
          <p:cNvSpPr txBox="1">
            <a:spLocks/>
          </p:cNvSpPr>
          <p:nvPr/>
        </p:nvSpPr>
        <p:spPr>
          <a:xfrm>
            <a:off x="8497503" y="3407901"/>
            <a:ext cx="3105640" cy="83160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Kỹ năng thương lượng</a:t>
            </a:r>
            <a:endParaRPr lang="en-US" b="1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81" name="Text Placeholder 2">
            <a:extLst>
              <a:ext uri="{FF2B5EF4-FFF2-40B4-BE49-F238E27FC236}">
                <a16:creationId xmlns:a16="http://schemas.microsoft.com/office/drawing/2014/main" id="{371B7811-87AF-46C1-A25F-FD57C1FD8600}"/>
              </a:ext>
            </a:extLst>
          </p:cNvPr>
          <p:cNvSpPr txBox="1">
            <a:spLocks/>
          </p:cNvSpPr>
          <p:nvPr/>
        </p:nvSpPr>
        <p:spPr>
          <a:xfrm>
            <a:off x="606245" y="5100800"/>
            <a:ext cx="3105640" cy="83160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Quyết định sáng suốt</a:t>
            </a:r>
            <a:endParaRPr lang="en-US" b="1">
              <a:solidFill>
                <a:srgbClr val="7030A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US" sz="2400" b="1" dirty="0">
              <a:solidFill>
                <a:srgbClr val="7030A0"/>
              </a:solidFill>
            </a:endParaRPr>
          </a:p>
        </p:txBody>
      </p:sp>
      <p:sp>
        <p:nvSpPr>
          <p:cNvPr id="82" name="Text Placeholder 2">
            <a:extLst>
              <a:ext uri="{FF2B5EF4-FFF2-40B4-BE49-F238E27FC236}">
                <a16:creationId xmlns:a16="http://schemas.microsoft.com/office/drawing/2014/main" id="{A9B5100C-07CF-432E-9FEB-81B3C0BEF380}"/>
              </a:ext>
            </a:extLst>
          </p:cNvPr>
          <p:cNvSpPr txBox="1">
            <a:spLocks/>
          </p:cNvSpPr>
          <p:nvPr/>
        </p:nvSpPr>
        <p:spPr>
          <a:xfrm>
            <a:off x="4512959" y="5055665"/>
            <a:ext cx="3166080" cy="83160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vệ</a:t>
            </a: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sĩ</a:t>
            </a: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chính</a:t>
            </a: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mình</a:t>
            </a:r>
            <a:endParaRPr lang="en-US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3" name="Text Placeholder 2">
            <a:extLst>
              <a:ext uri="{FF2B5EF4-FFF2-40B4-BE49-F238E27FC236}">
                <a16:creationId xmlns:a16="http://schemas.microsoft.com/office/drawing/2014/main" id="{6DDBE641-2FBD-49FE-A564-5EC8BCEF4DBE}"/>
              </a:ext>
            </a:extLst>
          </p:cNvPr>
          <p:cNvSpPr txBox="1">
            <a:spLocks/>
          </p:cNvSpPr>
          <p:nvPr/>
        </p:nvSpPr>
        <p:spPr>
          <a:xfrm>
            <a:off x="8860191" y="4899936"/>
            <a:ext cx="2486697" cy="103881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Kỹ năng chi tiêu thông minh</a:t>
            </a:r>
            <a:endParaRPr lang="en-US" sz="3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 descr="Halaman Unduh untuk file Gambar Guru Kartun Png yang ke 7">
            <a:extLst>
              <a:ext uri="{FF2B5EF4-FFF2-40B4-BE49-F238E27FC236}">
                <a16:creationId xmlns:a16="http://schemas.microsoft.com/office/drawing/2014/main" id="{A9BE0581-3142-B132-3AEC-3564EC54FF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635" y="254003"/>
            <a:ext cx="2417441" cy="250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75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79EC102-74AE-DC9D-257D-167C0F232A04}"/>
              </a:ext>
            </a:extLst>
          </p:cNvPr>
          <p:cNvGrpSpPr/>
          <p:nvPr/>
        </p:nvGrpSpPr>
        <p:grpSpPr>
          <a:xfrm>
            <a:off x="2091690" y="-1593697"/>
            <a:ext cx="7678446" cy="6039967"/>
            <a:chOff x="1388026" y="-1880867"/>
            <a:chExt cx="8445745" cy="6330089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940A890-6FF5-409A-EA7E-FFF95C68D03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88026" y="-1880867"/>
              <a:ext cx="8445745" cy="633008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4DB866E-157F-0EC1-6EC3-9FAFA8AE543A}"/>
                </a:ext>
              </a:extLst>
            </p:cNvPr>
            <p:cNvSpPr txBox="1"/>
            <p:nvPr/>
          </p:nvSpPr>
          <p:spPr>
            <a:xfrm>
              <a:off x="3594111" y="1109736"/>
              <a:ext cx="4396743" cy="1267115"/>
            </a:xfrm>
            <a:prstGeom prst="rect">
              <a:avLst/>
            </a:prstGeom>
            <a:noFill/>
          </p:spPr>
          <p:txBody>
            <a:bodyPr wrap="square" rtlCol="0">
              <a:prstTxWarp prst="textDeflate">
                <a:avLst/>
              </a:prstTxWarp>
              <a:spAutoFit/>
            </a:bodyPr>
            <a:lstStyle/>
            <a:p>
              <a:pPr algn="ctr"/>
              <a:r>
                <a:rPr lang="en-US" sz="4400" b="1">
                  <a:ln w="22225">
                    <a:solidFill>
                      <a:srgbClr val="ED7D31"/>
                    </a:solidFill>
                    <a:prstDash val="solid"/>
                  </a:ln>
                  <a:solidFill>
                    <a:srgbClr val="ED7D31">
                      <a:lumMod val="40000"/>
                      <a:lumOff val="60000"/>
                    </a:srgbClr>
                  </a:solidFill>
                  <a:latin typeface="方正卡通简体 (Body)"/>
                </a:rPr>
                <a:t>Thực Hành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AAB6F7B-3F9B-216E-041D-D0BB97330E86}"/>
                </a:ext>
              </a:extLst>
            </p:cNvPr>
            <p:cNvSpPr txBox="1"/>
            <p:nvPr/>
          </p:nvSpPr>
          <p:spPr>
            <a:xfrm>
              <a:off x="2806345" y="2203436"/>
              <a:ext cx="5972275" cy="80640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perspectiveFront"/>
                <a:lightRig rig="threePt" dir="t"/>
              </a:scene3d>
            </a:bodyPr>
            <a:lstStyle/>
            <a:p>
              <a:r>
                <a:rPr lang="en-US" sz="4400" b="1" spc="50" dirty="0" err="1">
                  <a:ln w="9525" cmpd="sng">
                    <a:solidFill>
                      <a:srgbClr val="4472C4">
                        <a:lumMod val="75000"/>
                      </a:srgbClr>
                    </a:solidFill>
                    <a:prstDash val="solid"/>
                  </a:ln>
                  <a:solidFill>
                    <a:srgbClr val="4472C4">
                      <a:lumMod val="40000"/>
                      <a:lumOff val="60000"/>
                    </a:srgbClr>
                  </a:solidFill>
                  <a:effectLst>
                    <a:glow rad="38100">
                      <a:srgbClr val="4472C4">
                        <a:alpha val="40000"/>
                      </a:srgbClr>
                    </a:glow>
                  </a:effectLst>
                  <a:latin typeface="微软雅黑" panose="020F0502020204030204"/>
                </a:rPr>
                <a:t>Điều</a:t>
              </a:r>
              <a:r>
                <a:rPr lang="en-US" sz="4400" b="1" spc="50" dirty="0">
                  <a:ln w="9525" cmpd="sng">
                    <a:solidFill>
                      <a:srgbClr val="4472C4">
                        <a:lumMod val="75000"/>
                      </a:srgbClr>
                    </a:solidFill>
                    <a:prstDash val="solid"/>
                  </a:ln>
                  <a:solidFill>
                    <a:srgbClr val="4472C4">
                      <a:lumMod val="40000"/>
                      <a:lumOff val="60000"/>
                    </a:srgbClr>
                  </a:solidFill>
                  <a:effectLst>
                    <a:glow rad="38100">
                      <a:srgbClr val="4472C4">
                        <a:alpha val="40000"/>
                      </a:srgbClr>
                    </a:glow>
                  </a:effectLst>
                  <a:latin typeface="微软雅黑" panose="020F0502020204030204"/>
                </a:rPr>
                <a:t> </a:t>
              </a:r>
              <a:r>
                <a:rPr lang="en-US" sz="4400" b="1" spc="50" dirty="0" err="1">
                  <a:ln w="9525" cmpd="sng">
                    <a:solidFill>
                      <a:srgbClr val="4472C4">
                        <a:lumMod val="75000"/>
                      </a:srgbClr>
                    </a:solidFill>
                    <a:prstDash val="solid"/>
                  </a:ln>
                  <a:solidFill>
                    <a:srgbClr val="4472C4">
                      <a:lumMod val="40000"/>
                      <a:lumOff val="60000"/>
                    </a:srgbClr>
                  </a:solidFill>
                  <a:effectLst>
                    <a:glow rad="38100">
                      <a:srgbClr val="4472C4">
                        <a:alpha val="40000"/>
                      </a:srgbClr>
                    </a:glow>
                  </a:effectLst>
                  <a:latin typeface="微软雅黑" panose="020F0502020204030204"/>
                </a:rPr>
                <a:t>em</a:t>
              </a:r>
              <a:r>
                <a:rPr lang="en-US" sz="4400" b="1" spc="50" dirty="0">
                  <a:ln w="9525" cmpd="sng">
                    <a:solidFill>
                      <a:srgbClr val="4472C4">
                        <a:lumMod val="75000"/>
                      </a:srgbClr>
                    </a:solidFill>
                    <a:prstDash val="solid"/>
                  </a:ln>
                  <a:solidFill>
                    <a:srgbClr val="4472C4">
                      <a:lumMod val="40000"/>
                      <a:lumOff val="60000"/>
                    </a:srgbClr>
                  </a:solidFill>
                  <a:effectLst>
                    <a:glow rad="38100">
                      <a:srgbClr val="4472C4">
                        <a:alpha val="40000"/>
                      </a:srgbClr>
                    </a:glow>
                  </a:effectLst>
                  <a:latin typeface="微软雅黑" panose="020F0502020204030204"/>
                </a:rPr>
                <a:t> </a:t>
              </a:r>
              <a:r>
                <a:rPr lang="en-US" sz="4400" b="1" spc="50" dirty="0" err="1">
                  <a:ln w="9525" cmpd="sng">
                    <a:solidFill>
                      <a:srgbClr val="4472C4">
                        <a:lumMod val="75000"/>
                      </a:srgbClr>
                    </a:solidFill>
                    <a:prstDash val="solid"/>
                  </a:ln>
                  <a:solidFill>
                    <a:srgbClr val="4472C4">
                      <a:lumMod val="40000"/>
                      <a:lumOff val="60000"/>
                    </a:srgbClr>
                  </a:solidFill>
                  <a:effectLst>
                    <a:glow rad="38100">
                      <a:srgbClr val="4472C4">
                        <a:alpha val="40000"/>
                      </a:srgbClr>
                    </a:glow>
                  </a:effectLst>
                  <a:latin typeface="微软雅黑" panose="020F0502020204030204"/>
                </a:rPr>
                <a:t>muốn</a:t>
              </a:r>
              <a:r>
                <a:rPr lang="en-US" sz="4400" b="1" spc="50" dirty="0">
                  <a:ln w="9525" cmpd="sng">
                    <a:solidFill>
                      <a:srgbClr val="4472C4">
                        <a:lumMod val="75000"/>
                      </a:srgbClr>
                    </a:solidFill>
                    <a:prstDash val="solid"/>
                  </a:ln>
                  <a:solidFill>
                    <a:srgbClr val="4472C4">
                      <a:lumMod val="40000"/>
                      <a:lumOff val="60000"/>
                    </a:srgbClr>
                  </a:solidFill>
                  <a:effectLst>
                    <a:glow rad="38100">
                      <a:srgbClr val="4472C4">
                        <a:alpha val="40000"/>
                      </a:srgbClr>
                    </a:glow>
                  </a:effectLst>
                  <a:latin typeface="微软雅黑" panose="020F0502020204030204"/>
                </a:rPr>
                <a:t> </a:t>
              </a:r>
              <a:r>
                <a:rPr lang="en-US" sz="4400" b="1" spc="50" dirty="0" err="1">
                  <a:ln w="9525" cmpd="sng">
                    <a:solidFill>
                      <a:srgbClr val="4472C4">
                        <a:lumMod val="75000"/>
                      </a:srgbClr>
                    </a:solidFill>
                    <a:prstDash val="solid"/>
                  </a:ln>
                  <a:solidFill>
                    <a:srgbClr val="4472C4">
                      <a:lumMod val="40000"/>
                      <a:lumOff val="60000"/>
                    </a:srgbClr>
                  </a:solidFill>
                  <a:effectLst>
                    <a:glow rad="38100">
                      <a:srgbClr val="4472C4">
                        <a:alpha val="40000"/>
                      </a:srgbClr>
                    </a:glow>
                  </a:effectLst>
                  <a:latin typeface="微软雅黑" panose="020F0502020204030204"/>
                </a:rPr>
                <a:t>nói</a:t>
              </a:r>
              <a:endParaRPr lang="en-US" sz="4400" b="1" spc="50" dirty="0">
                <a:ln w="9525" cmpd="sng">
                  <a:solidFill>
                    <a:srgbClr val="4472C4">
                      <a:lumMod val="75000"/>
                    </a:srgbClr>
                  </a:solidFill>
                  <a:prstDash val="solid"/>
                </a:ln>
                <a:solidFill>
                  <a:srgbClr val="4472C4">
                    <a:lumMod val="40000"/>
                    <a:lumOff val="60000"/>
                  </a:srgbClr>
                </a:solidFill>
                <a:effectLst>
                  <a:glow rad="38100">
                    <a:srgbClr val="4472C4">
                      <a:alpha val="40000"/>
                    </a:srgbClr>
                  </a:glow>
                </a:effectLst>
                <a:latin typeface="微软雅黑" panose="020F0502020204030204"/>
              </a:endParaRPr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BF975DF7-9F6A-5C98-7E3F-5BC74AC425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291588" y="4027968"/>
            <a:ext cx="2923749" cy="2923749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3018CECA-C4D0-0D0F-3821-5126F657B2A2}"/>
              </a:ext>
            </a:extLst>
          </p:cNvPr>
          <p:cNvGrpSpPr/>
          <p:nvPr/>
        </p:nvGrpSpPr>
        <p:grpSpPr>
          <a:xfrm>
            <a:off x="4097351" y="4267310"/>
            <a:ext cx="7121255" cy="2221980"/>
            <a:chOff x="4097351" y="4267310"/>
            <a:chExt cx="7121255" cy="2221980"/>
          </a:xfrm>
        </p:grpSpPr>
        <p:sp>
          <p:nvSpPr>
            <p:cNvPr id="10" name="Flowchart: Terminator 9">
              <a:extLst>
                <a:ext uri="{FF2B5EF4-FFF2-40B4-BE49-F238E27FC236}">
                  <a16:creationId xmlns:a16="http://schemas.microsoft.com/office/drawing/2014/main" id="{D6AB06C6-7FDF-5A10-E643-660F69FB4927}"/>
                </a:ext>
              </a:extLst>
            </p:cNvPr>
            <p:cNvSpPr/>
            <p:nvPr/>
          </p:nvSpPr>
          <p:spPr>
            <a:xfrm>
              <a:off x="4097351" y="4267310"/>
              <a:ext cx="7121255" cy="2221980"/>
            </a:xfrm>
            <a:prstGeom prst="flowChartTerminator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just">
                <a:lnSpc>
                  <a:spcPct val="115000"/>
                </a:lnSpc>
                <a:spcAft>
                  <a:spcPts val="1000"/>
                </a:spcAft>
              </a:pPr>
              <a:r>
                <a:rPr lang="en-US" sz="320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    </a:t>
              </a:r>
              <a:r>
                <a:rPr lang="en-US" sz="3200" b="1">
                  <a:solidFill>
                    <a:schemeClr val="accent6">
                      <a:lumMod val="75000"/>
                    </a:schemeClr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Cảm xúc của em sau tiết học?</a:t>
              </a:r>
              <a:endParaRPr lang="en-US" sz="3200" b="1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r>
                <a:rPr lang="en-US" sz="3200"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US" sz="320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   </a:t>
              </a:r>
              <a:r>
                <a:rPr lang="en-US" sz="3200" b="1">
                  <a:solidFill>
                    <a:schemeClr val="accent6">
                      <a:lumMod val="75000"/>
                    </a:schemeClr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Mong muốn của bản thân trong các tiết học kỹ năng sống tiếp theo?</a:t>
              </a:r>
              <a:endParaRPr lang="en-US" sz="3200" b="1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9207671-80FF-1540-AC49-2646FEDEC4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544640" y="4580571"/>
              <a:ext cx="440314" cy="442279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397B924-029A-04F5-4E57-D9C4775A8BA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544640" y="5226510"/>
              <a:ext cx="440314" cy="44227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26560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 dir="ou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2109F256-171A-4925-A936-EFEF2D2B0DF0}"/>
              </a:ext>
            </a:extLst>
          </p:cNvPr>
          <p:cNvGrpSpPr/>
          <p:nvPr/>
        </p:nvGrpSpPr>
        <p:grpSpPr>
          <a:xfrm>
            <a:off x="8005812" y="216388"/>
            <a:ext cx="4753602" cy="1569660"/>
            <a:chOff x="2687765" y="1508063"/>
            <a:chExt cx="6214208" cy="1569660"/>
          </a:xfrm>
        </p:grpSpPr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9F02FCC8-A5CB-47AC-BCE6-401D393FEC1B}"/>
                </a:ext>
              </a:extLst>
            </p:cNvPr>
            <p:cNvSpPr txBox="1"/>
            <p:nvPr/>
          </p:nvSpPr>
          <p:spPr>
            <a:xfrm>
              <a:off x="2746251" y="1508063"/>
              <a:ext cx="5937802" cy="156966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r>
                <a:rPr lang="en-US" sz="9600" spc="300">
                  <a:ln w="254000">
                    <a:solidFill>
                      <a:schemeClr val="bg1"/>
                    </a:solidFill>
                  </a:ln>
                  <a:solidFill>
                    <a:srgbClr val="F9B2C2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Tổng kết</a:t>
              </a:r>
              <a:endParaRPr lang="en-US" sz="9600" spc="300" dirty="0">
                <a:ln w="254000">
                  <a:solidFill>
                    <a:schemeClr val="bg1"/>
                  </a:solidFill>
                </a:ln>
                <a:solidFill>
                  <a:srgbClr val="F9B2C2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1F807A86-B9F4-451E-8FB0-0D0A6834F13C}"/>
                </a:ext>
              </a:extLst>
            </p:cNvPr>
            <p:cNvSpPr txBox="1"/>
            <p:nvPr/>
          </p:nvSpPr>
          <p:spPr>
            <a:xfrm>
              <a:off x="2687765" y="1508063"/>
              <a:ext cx="6214208" cy="156966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r>
                <a:rPr lang="en-US" sz="9600" b="1" spc="300">
                  <a:ln w="44450">
                    <a:solidFill>
                      <a:srgbClr val="715D55"/>
                    </a:solidFill>
                  </a:ln>
                  <a:solidFill>
                    <a:srgbClr val="F9B2C2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Tổng kết</a:t>
              </a:r>
              <a:endParaRPr lang="en-US" sz="8000" b="1" spc="300" dirty="0">
                <a:ln w="44450">
                  <a:solidFill>
                    <a:srgbClr val="715D55"/>
                  </a:solidFill>
                </a:ln>
                <a:solidFill>
                  <a:srgbClr val="F9B2C2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</p:grp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ECC2FC8D-0494-4EBC-A6E0-D87D286777E9}"/>
              </a:ext>
            </a:extLst>
          </p:cNvPr>
          <p:cNvSpPr/>
          <p:nvPr/>
        </p:nvSpPr>
        <p:spPr>
          <a:xfrm>
            <a:off x="6319640" y="5672830"/>
            <a:ext cx="778109" cy="686635"/>
          </a:xfrm>
          <a:custGeom>
            <a:avLst/>
            <a:gdLst>
              <a:gd name="connsiteX0" fmla="*/ 618146 w 778109"/>
              <a:gd name="connsiteY0" fmla="*/ 204500 h 686635"/>
              <a:gd name="connsiteX1" fmla="*/ 448658 w 778109"/>
              <a:gd name="connsiteY1" fmla="*/ 782 h 686635"/>
              <a:gd name="connsiteX2" fmla="*/ 422108 w 778109"/>
              <a:gd name="connsiteY2" fmla="*/ 241 h 686635"/>
              <a:gd name="connsiteX3" fmla="*/ 226071 w 778109"/>
              <a:gd name="connsiteY3" fmla="*/ 168798 h 686635"/>
              <a:gd name="connsiteX4" fmla="*/ 9694 w 778109"/>
              <a:gd name="connsiteY4" fmla="*/ 273525 h 686635"/>
              <a:gd name="connsiteX5" fmla="*/ 147526 w 778109"/>
              <a:gd name="connsiteY5" fmla="*/ 476919 h 686635"/>
              <a:gd name="connsiteX6" fmla="*/ 234077 w 778109"/>
              <a:gd name="connsiteY6" fmla="*/ 654780 h 686635"/>
              <a:gd name="connsiteX7" fmla="*/ 497494 w 778109"/>
              <a:gd name="connsiteY7" fmla="*/ 601920 h 686635"/>
              <a:gd name="connsiteX8" fmla="*/ 507361 w 778109"/>
              <a:gd name="connsiteY8" fmla="*/ 585324 h 686635"/>
              <a:gd name="connsiteX9" fmla="*/ 533326 w 778109"/>
              <a:gd name="connsiteY9" fmla="*/ 556546 h 686635"/>
              <a:gd name="connsiteX10" fmla="*/ 765498 w 778109"/>
              <a:gd name="connsiteY10" fmla="*/ 463287 h 686635"/>
              <a:gd name="connsiteX11" fmla="*/ 618146 w 778109"/>
              <a:gd name="connsiteY11" fmla="*/ 204500 h 686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78109" h="686635">
                <a:moveTo>
                  <a:pt x="618146" y="204500"/>
                </a:moveTo>
                <a:cubicBezTo>
                  <a:pt x="627602" y="101440"/>
                  <a:pt x="551718" y="10238"/>
                  <a:pt x="448658" y="782"/>
                </a:cubicBezTo>
                <a:cubicBezTo>
                  <a:pt x="439830" y="-19"/>
                  <a:pt x="430958" y="-214"/>
                  <a:pt x="422108" y="241"/>
                </a:cubicBezTo>
                <a:cubicBezTo>
                  <a:pt x="323505" y="-1317"/>
                  <a:pt x="239313" y="71083"/>
                  <a:pt x="226071" y="168798"/>
                </a:cubicBezTo>
                <a:cubicBezTo>
                  <a:pt x="136491" y="149757"/>
                  <a:pt x="44747" y="168798"/>
                  <a:pt x="9694" y="273525"/>
                </a:cubicBezTo>
                <a:cubicBezTo>
                  <a:pt x="-29037" y="386690"/>
                  <a:pt x="52970" y="451819"/>
                  <a:pt x="147526" y="476919"/>
                </a:cubicBezTo>
                <a:cubicBezTo>
                  <a:pt x="141446" y="547609"/>
                  <a:pt x="174703" y="615941"/>
                  <a:pt x="234077" y="654780"/>
                </a:cubicBezTo>
                <a:cubicBezTo>
                  <a:pt x="321407" y="712921"/>
                  <a:pt x="439354" y="689250"/>
                  <a:pt x="497494" y="601920"/>
                </a:cubicBezTo>
                <a:cubicBezTo>
                  <a:pt x="501065" y="596554"/>
                  <a:pt x="504353" y="591014"/>
                  <a:pt x="507361" y="585324"/>
                </a:cubicBezTo>
                <a:cubicBezTo>
                  <a:pt x="516795" y="576474"/>
                  <a:pt x="525472" y="566845"/>
                  <a:pt x="533326" y="556546"/>
                </a:cubicBezTo>
                <a:cubicBezTo>
                  <a:pt x="623772" y="587488"/>
                  <a:pt x="728065" y="569312"/>
                  <a:pt x="765498" y="463287"/>
                </a:cubicBezTo>
                <a:cubicBezTo>
                  <a:pt x="811370" y="337789"/>
                  <a:pt x="723738" y="247343"/>
                  <a:pt x="618146" y="204500"/>
                </a:cubicBezTo>
                <a:close/>
              </a:path>
            </a:pathLst>
          </a:custGeom>
          <a:solidFill>
            <a:srgbClr val="FAC6D2"/>
          </a:solidFill>
          <a:ln w="43267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5860FB0-CCB3-43C6-9DD6-66751F01658D}"/>
              </a:ext>
            </a:extLst>
          </p:cNvPr>
          <p:cNvSpPr/>
          <p:nvPr/>
        </p:nvSpPr>
        <p:spPr>
          <a:xfrm>
            <a:off x="6620948" y="5926015"/>
            <a:ext cx="185245" cy="191710"/>
          </a:xfrm>
          <a:custGeom>
            <a:avLst/>
            <a:gdLst>
              <a:gd name="connsiteX0" fmla="*/ 92455 w 185245"/>
              <a:gd name="connsiteY0" fmla="*/ 1 h 191710"/>
              <a:gd name="connsiteX1" fmla="*/ 92455 w 185245"/>
              <a:gd name="connsiteY1" fmla="*/ 191711 h 191710"/>
              <a:gd name="connsiteX2" fmla="*/ 92455 w 185245"/>
              <a:gd name="connsiteY2" fmla="*/ 1 h 19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5245" h="191710">
                <a:moveTo>
                  <a:pt x="92455" y="1"/>
                </a:moveTo>
                <a:cubicBezTo>
                  <a:pt x="-30880" y="1"/>
                  <a:pt x="-31096" y="191711"/>
                  <a:pt x="92455" y="191711"/>
                </a:cubicBezTo>
                <a:cubicBezTo>
                  <a:pt x="216006" y="191711"/>
                  <a:pt x="216006" y="1"/>
                  <a:pt x="92455" y="1"/>
                </a:cubicBezTo>
                <a:close/>
              </a:path>
            </a:pathLst>
          </a:custGeom>
          <a:solidFill>
            <a:srgbClr val="FFE1BD"/>
          </a:solidFill>
          <a:ln w="32450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F91665-7BBD-4F63-86F9-0BC0A875F921}"/>
              </a:ext>
            </a:extLst>
          </p:cNvPr>
          <p:cNvSpPr/>
          <p:nvPr/>
        </p:nvSpPr>
        <p:spPr>
          <a:xfrm>
            <a:off x="10655697" y="283956"/>
            <a:ext cx="288895" cy="254288"/>
          </a:xfrm>
          <a:custGeom>
            <a:avLst/>
            <a:gdLst>
              <a:gd name="connsiteX0" fmla="*/ 287006 w 288895"/>
              <a:gd name="connsiteY0" fmla="*/ 130295 h 254288"/>
              <a:gd name="connsiteX1" fmla="*/ 265368 w 288895"/>
              <a:gd name="connsiteY1" fmla="*/ 73388 h 254288"/>
              <a:gd name="connsiteX2" fmla="*/ 190718 w 288895"/>
              <a:gd name="connsiteY2" fmla="*/ 51751 h 254288"/>
              <a:gd name="connsiteX3" fmla="*/ 167782 w 288895"/>
              <a:gd name="connsiteY3" fmla="*/ 54564 h 254288"/>
              <a:gd name="connsiteX4" fmla="*/ 149174 w 288895"/>
              <a:gd name="connsiteY4" fmla="*/ 26435 h 254288"/>
              <a:gd name="connsiteX5" fmla="*/ 78851 w 288895"/>
              <a:gd name="connsiteY5" fmla="*/ 469 h 254288"/>
              <a:gd name="connsiteX6" fmla="*/ 71277 w 288895"/>
              <a:gd name="connsiteY6" fmla="*/ 2200 h 254288"/>
              <a:gd name="connsiteX7" fmla="*/ 58727 w 288895"/>
              <a:gd name="connsiteY7" fmla="*/ 5879 h 254288"/>
              <a:gd name="connsiteX8" fmla="*/ 56781 w 288895"/>
              <a:gd name="connsiteY8" fmla="*/ 5879 h 254288"/>
              <a:gd name="connsiteX9" fmla="*/ 53751 w 288895"/>
              <a:gd name="connsiteY9" fmla="*/ 5879 h 254288"/>
              <a:gd name="connsiteX10" fmla="*/ 46610 w 288895"/>
              <a:gd name="connsiteY10" fmla="*/ 10206 h 254288"/>
              <a:gd name="connsiteX11" fmla="*/ 1172 w 288895"/>
              <a:gd name="connsiteY11" fmla="*/ 87236 h 254288"/>
              <a:gd name="connsiteX12" fmla="*/ 1172 w 288895"/>
              <a:gd name="connsiteY12" fmla="*/ 119477 h 254288"/>
              <a:gd name="connsiteX13" fmla="*/ 1172 w 288895"/>
              <a:gd name="connsiteY13" fmla="*/ 121424 h 254288"/>
              <a:gd name="connsiteX14" fmla="*/ 1172 w 288895"/>
              <a:gd name="connsiteY14" fmla="*/ 124453 h 254288"/>
              <a:gd name="connsiteX15" fmla="*/ 2686 w 288895"/>
              <a:gd name="connsiteY15" fmla="*/ 129214 h 254288"/>
              <a:gd name="connsiteX16" fmla="*/ 80150 w 288895"/>
              <a:gd name="connsiteY16" fmla="*/ 240215 h 254288"/>
              <a:gd name="connsiteX17" fmla="*/ 99623 w 288895"/>
              <a:gd name="connsiteY17" fmla="*/ 249086 h 254288"/>
              <a:gd name="connsiteX18" fmla="*/ 106547 w 288895"/>
              <a:gd name="connsiteY18" fmla="*/ 251034 h 254288"/>
              <a:gd name="connsiteX19" fmla="*/ 121694 w 288895"/>
              <a:gd name="connsiteY19" fmla="*/ 254279 h 254288"/>
              <a:gd name="connsiteX20" fmla="*/ 127536 w 288895"/>
              <a:gd name="connsiteY20" fmla="*/ 254279 h 254288"/>
              <a:gd name="connsiteX21" fmla="*/ 189420 w 288895"/>
              <a:gd name="connsiteY21" fmla="*/ 244975 h 254288"/>
              <a:gd name="connsiteX22" fmla="*/ 284409 w 288895"/>
              <a:gd name="connsiteY22" fmla="*/ 161454 h 254288"/>
              <a:gd name="connsiteX23" fmla="*/ 288087 w 288895"/>
              <a:gd name="connsiteY23" fmla="*/ 136570 h 254288"/>
              <a:gd name="connsiteX24" fmla="*/ 288087 w 288895"/>
              <a:gd name="connsiteY24" fmla="*/ 131594 h 254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88895" h="254288">
                <a:moveTo>
                  <a:pt x="287006" y="130295"/>
                </a:moveTo>
                <a:cubicBezTo>
                  <a:pt x="287070" y="109306"/>
                  <a:pt x="279367" y="89037"/>
                  <a:pt x="265368" y="73388"/>
                </a:cubicBezTo>
                <a:cubicBezTo>
                  <a:pt x="246391" y="52941"/>
                  <a:pt x="217678" y="44621"/>
                  <a:pt x="190718" y="51751"/>
                </a:cubicBezTo>
                <a:cubicBezTo>
                  <a:pt x="182993" y="51806"/>
                  <a:pt x="175290" y="52750"/>
                  <a:pt x="167782" y="54564"/>
                </a:cubicBezTo>
                <a:cubicBezTo>
                  <a:pt x="163260" y="44182"/>
                  <a:pt x="156963" y="34665"/>
                  <a:pt x="149174" y="26435"/>
                </a:cubicBezTo>
                <a:cubicBezTo>
                  <a:pt x="131062" y="7300"/>
                  <a:pt x="105055" y="-2299"/>
                  <a:pt x="78851" y="469"/>
                </a:cubicBezTo>
                <a:cubicBezTo>
                  <a:pt x="76254" y="607"/>
                  <a:pt x="73680" y="1193"/>
                  <a:pt x="71277" y="2200"/>
                </a:cubicBezTo>
                <a:cubicBezTo>
                  <a:pt x="67166" y="2200"/>
                  <a:pt x="63055" y="4364"/>
                  <a:pt x="58727" y="5879"/>
                </a:cubicBezTo>
                <a:lnTo>
                  <a:pt x="56781" y="5879"/>
                </a:lnTo>
                <a:lnTo>
                  <a:pt x="53751" y="5879"/>
                </a:lnTo>
                <a:cubicBezTo>
                  <a:pt x="51176" y="6980"/>
                  <a:pt x="48775" y="8437"/>
                  <a:pt x="46610" y="10206"/>
                </a:cubicBezTo>
                <a:cubicBezTo>
                  <a:pt x="18654" y="25778"/>
                  <a:pt x="1280" y="55232"/>
                  <a:pt x="1172" y="87236"/>
                </a:cubicBezTo>
                <a:cubicBezTo>
                  <a:pt x="-560" y="97914"/>
                  <a:pt x="-560" y="108799"/>
                  <a:pt x="1172" y="119477"/>
                </a:cubicBezTo>
                <a:cubicBezTo>
                  <a:pt x="1280" y="120121"/>
                  <a:pt x="1280" y="120779"/>
                  <a:pt x="1172" y="121424"/>
                </a:cubicBezTo>
                <a:lnTo>
                  <a:pt x="1172" y="124453"/>
                </a:lnTo>
                <a:cubicBezTo>
                  <a:pt x="1540" y="126078"/>
                  <a:pt x="2059" y="127671"/>
                  <a:pt x="2686" y="129214"/>
                </a:cubicBezTo>
                <a:cubicBezTo>
                  <a:pt x="12509" y="175133"/>
                  <a:pt x="40444" y="215152"/>
                  <a:pt x="80150" y="240215"/>
                </a:cubicBezTo>
                <a:cubicBezTo>
                  <a:pt x="85732" y="244847"/>
                  <a:pt x="92461" y="247909"/>
                  <a:pt x="99623" y="249086"/>
                </a:cubicBezTo>
                <a:cubicBezTo>
                  <a:pt x="101873" y="249934"/>
                  <a:pt x="104188" y="250586"/>
                  <a:pt x="106547" y="251034"/>
                </a:cubicBezTo>
                <a:cubicBezTo>
                  <a:pt x="111264" y="253290"/>
                  <a:pt x="116457" y="254403"/>
                  <a:pt x="121694" y="254279"/>
                </a:cubicBezTo>
                <a:lnTo>
                  <a:pt x="127536" y="254279"/>
                </a:lnTo>
                <a:cubicBezTo>
                  <a:pt x="148481" y="254007"/>
                  <a:pt x="169318" y="250876"/>
                  <a:pt x="189420" y="244975"/>
                </a:cubicBezTo>
                <a:cubicBezTo>
                  <a:pt x="235139" y="239081"/>
                  <a:pt x="272703" y="206042"/>
                  <a:pt x="284409" y="161454"/>
                </a:cubicBezTo>
                <a:cubicBezTo>
                  <a:pt x="288412" y="153816"/>
                  <a:pt x="289710" y="145042"/>
                  <a:pt x="288087" y="136570"/>
                </a:cubicBezTo>
                <a:lnTo>
                  <a:pt x="288087" y="131594"/>
                </a:lnTo>
                <a:close/>
              </a:path>
            </a:pathLst>
          </a:custGeom>
          <a:solidFill>
            <a:srgbClr val="FFE1BD"/>
          </a:solidFill>
          <a:ln w="21634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C6489DF-66CC-47F7-B1F4-C045C84D2127}"/>
              </a:ext>
            </a:extLst>
          </p:cNvPr>
          <p:cNvSpPr/>
          <p:nvPr/>
        </p:nvSpPr>
        <p:spPr>
          <a:xfrm>
            <a:off x="5861709" y="177398"/>
            <a:ext cx="460474" cy="427791"/>
          </a:xfrm>
          <a:custGeom>
            <a:avLst/>
            <a:gdLst>
              <a:gd name="connsiteX0" fmla="*/ 457456 w 460474"/>
              <a:gd name="connsiteY0" fmla="*/ 281860 h 427791"/>
              <a:gd name="connsiteX1" fmla="*/ 440578 w 460474"/>
              <a:gd name="connsiteY1" fmla="*/ 182543 h 427791"/>
              <a:gd name="connsiteX2" fmla="*/ 328062 w 460474"/>
              <a:gd name="connsiteY2" fmla="*/ 122390 h 427791"/>
              <a:gd name="connsiteX3" fmla="*/ 289980 w 460474"/>
              <a:gd name="connsiteY3" fmla="*/ 118928 h 427791"/>
              <a:gd name="connsiteX4" fmla="*/ 269641 w 460474"/>
              <a:gd name="connsiteY4" fmla="*/ 67431 h 427791"/>
              <a:gd name="connsiteX5" fmla="*/ 164698 w 460474"/>
              <a:gd name="connsiteY5" fmla="*/ 570 h 427791"/>
              <a:gd name="connsiteX6" fmla="*/ 151499 w 460474"/>
              <a:gd name="connsiteY6" fmla="*/ 570 h 427791"/>
              <a:gd name="connsiteX7" fmla="*/ 129862 w 460474"/>
              <a:gd name="connsiteY7" fmla="*/ 2085 h 427791"/>
              <a:gd name="connsiteX8" fmla="*/ 126399 w 460474"/>
              <a:gd name="connsiteY8" fmla="*/ 2085 h 427791"/>
              <a:gd name="connsiteX9" fmla="*/ 120990 w 460474"/>
              <a:gd name="connsiteY9" fmla="*/ 2085 h 427791"/>
              <a:gd name="connsiteX10" fmla="*/ 108224 w 460474"/>
              <a:gd name="connsiteY10" fmla="*/ 6412 h 427791"/>
              <a:gd name="connsiteX11" fmla="*/ 9772 w 460474"/>
              <a:gd name="connsiteY11" fmla="*/ 111788 h 427791"/>
              <a:gd name="connsiteX12" fmla="*/ 36 w 460474"/>
              <a:gd name="connsiteY12" fmla="*/ 163935 h 427791"/>
              <a:gd name="connsiteX13" fmla="*/ 36 w 460474"/>
              <a:gd name="connsiteY13" fmla="*/ 167397 h 427791"/>
              <a:gd name="connsiteX14" fmla="*/ 36 w 460474"/>
              <a:gd name="connsiteY14" fmla="*/ 172157 h 427791"/>
              <a:gd name="connsiteX15" fmla="*/ 36 w 460474"/>
              <a:gd name="connsiteY15" fmla="*/ 180596 h 427791"/>
              <a:gd name="connsiteX16" fmla="*/ 86586 w 460474"/>
              <a:gd name="connsiteY16" fmla="*/ 383557 h 427791"/>
              <a:gd name="connsiteX17" fmla="*/ 114931 w 460474"/>
              <a:gd name="connsiteY17" fmla="*/ 405195 h 427791"/>
              <a:gd name="connsiteX18" fmla="*/ 125317 w 460474"/>
              <a:gd name="connsiteY18" fmla="*/ 410604 h 427791"/>
              <a:gd name="connsiteX19" fmla="*/ 148686 w 460474"/>
              <a:gd name="connsiteY19" fmla="*/ 420774 h 427791"/>
              <a:gd name="connsiteX20" fmla="*/ 151499 w 460474"/>
              <a:gd name="connsiteY20" fmla="*/ 420774 h 427791"/>
              <a:gd name="connsiteX21" fmla="*/ 152581 w 460474"/>
              <a:gd name="connsiteY21" fmla="*/ 420774 h 427791"/>
              <a:gd name="connsiteX22" fmla="*/ 157990 w 460474"/>
              <a:gd name="connsiteY22" fmla="*/ 420774 h 427791"/>
              <a:gd name="connsiteX23" fmla="*/ 260986 w 460474"/>
              <a:gd name="connsiteY23" fmla="*/ 426616 h 427791"/>
              <a:gd name="connsiteX24" fmla="*/ 442309 w 460474"/>
              <a:gd name="connsiteY24" fmla="*/ 324486 h 427791"/>
              <a:gd name="connsiteX25" fmla="*/ 456590 w 460474"/>
              <a:gd name="connsiteY25" fmla="*/ 285538 h 427791"/>
              <a:gd name="connsiteX26" fmla="*/ 456590 w 460474"/>
              <a:gd name="connsiteY26" fmla="*/ 281860 h 427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460474" h="427791">
                <a:moveTo>
                  <a:pt x="457456" y="281860"/>
                </a:moveTo>
                <a:cubicBezTo>
                  <a:pt x="464531" y="247811"/>
                  <a:pt x="458516" y="212341"/>
                  <a:pt x="440578" y="182543"/>
                </a:cubicBezTo>
                <a:cubicBezTo>
                  <a:pt x="417166" y="143144"/>
                  <a:pt x="373826" y="119978"/>
                  <a:pt x="328062" y="122390"/>
                </a:cubicBezTo>
                <a:cubicBezTo>
                  <a:pt x="315512" y="119961"/>
                  <a:pt x="302768" y="118801"/>
                  <a:pt x="289980" y="118928"/>
                </a:cubicBezTo>
                <a:cubicBezTo>
                  <a:pt x="286193" y="100723"/>
                  <a:pt x="279334" y="83303"/>
                  <a:pt x="269641" y="67431"/>
                </a:cubicBezTo>
                <a:cubicBezTo>
                  <a:pt x="247094" y="29896"/>
                  <a:pt x="208233" y="5134"/>
                  <a:pt x="164698" y="570"/>
                </a:cubicBezTo>
                <a:cubicBezTo>
                  <a:pt x="160327" y="-189"/>
                  <a:pt x="155870" y="-189"/>
                  <a:pt x="151499" y="570"/>
                </a:cubicBezTo>
                <a:cubicBezTo>
                  <a:pt x="144250" y="545"/>
                  <a:pt x="137023" y="1051"/>
                  <a:pt x="129862" y="2085"/>
                </a:cubicBezTo>
                <a:lnTo>
                  <a:pt x="126399" y="2085"/>
                </a:lnTo>
                <a:lnTo>
                  <a:pt x="120990" y="2085"/>
                </a:lnTo>
                <a:cubicBezTo>
                  <a:pt x="116532" y="2872"/>
                  <a:pt x="112227" y="4331"/>
                  <a:pt x="108224" y="6412"/>
                </a:cubicBezTo>
                <a:cubicBezTo>
                  <a:pt x="59150" y="21757"/>
                  <a:pt x="21760" y="61781"/>
                  <a:pt x="9772" y="111788"/>
                </a:cubicBezTo>
                <a:cubicBezTo>
                  <a:pt x="3800" y="128548"/>
                  <a:pt x="511" y="146148"/>
                  <a:pt x="36" y="163935"/>
                </a:cubicBezTo>
                <a:cubicBezTo>
                  <a:pt x="36" y="163935"/>
                  <a:pt x="36" y="166098"/>
                  <a:pt x="36" y="167397"/>
                </a:cubicBezTo>
                <a:lnTo>
                  <a:pt x="36" y="172157"/>
                </a:lnTo>
                <a:cubicBezTo>
                  <a:pt x="-181" y="174966"/>
                  <a:pt x="-181" y="177787"/>
                  <a:pt x="36" y="180596"/>
                </a:cubicBezTo>
                <a:cubicBezTo>
                  <a:pt x="814" y="257052"/>
                  <a:pt x="31951" y="330062"/>
                  <a:pt x="86586" y="383557"/>
                </a:cubicBezTo>
                <a:cubicBezTo>
                  <a:pt x="93986" y="393114"/>
                  <a:pt x="103766" y="400573"/>
                  <a:pt x="114931" y="405195"/>
                </a:cubicBezTo>
                <a:cubicBezTo>
                  <a:pt x="118177" y="407142"/>
                  <a:pt x="121855" y="408873"/>
                  <a:pt x="125317" y="410604"/>
                </a:cubicBezTo>
                <a:cubicBezTo>
                  <a:pt x="132263" y="415691"/>
                  <a:pt x="140247" y="419166"/>
                  <a:pt x="148686" y="420774"/>
                </a:cubicBezTo>
                <a:lnTo>
                  <a:pt x="151499" y="420774"/>
                </a:lnTo>
                <a:lnTo>
                  <a:pt x="152581" y="420774"/>
                </a:lnTo>
                <a:lnTo>
                  <a:pt x="157990" y="420774"/>
                </a:lnTo>
                <a:cubicBezTo>
                  <a:pt x="191896" y="427354"/>
                  <a:pt x="226538" y="429321"/>
                  <a:pt x="260986" y="426616"/>
                </a:cubicBezTo>
                <a:cubicBezTo>
                  <a:pt x="336609" y="432772"/>
                  <a:pt x="408381" y="392346"/>
                  <a:pt x="442309" y="324486"/>
                </a:cubicBezTo>
                <a:cubicBezTo>
                  <a:pt x="451202" y="313414"/>
                  <a:pt x="456222" y="299733"/>
                  <a:pt x="456590" y="285538"/>
                </a:cubicBezTo>
                <a:lnTo>
                  <a:pt x="456590" y="281860"/>
                </a:lnTo>
                <a:close/>
              </a:path>
            </a:pathLst>
          </a:custGeom>
          <a:solidFill>
            <a:srgbClr val="C1C3F3"/>
          </a:solidFill>
          <a:ln w="21634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2AC84AE-AC4C-42C7-969D-741A548BE0AC}"/>
              </a:ext>
            </a:extLst>
          </p:cNvPr>
          <p:cNvSpPr/>
          <p:nvPr/>
        </p:nvSpPr>
        <p:spPr>
          <a:xfrm>
            <a:off x="939734" y="928782"/>
            <a:ext cx="6398619" cy="2811827"/>
          </a:xfrm>
          <a:custGeom>
            <a:avLst/>
            <a:gdLst>
              <a:gd name="connsiteX0" fmla="*/ 17183 w 6398619"/>
              <a:gd name="connsiteY0" fmla="*/ 444667 h 2811827"/>
              <a:gd name="connsiteX1" fmla="*/ 17183 w 6398619"/>
              <a:gd name="connsiteY1" fmla="*/ 130704 h 2811827"/>
              <a:gd name="connsiteX2" fmla="*/ 1826525 w 6398619"/>
              <a:gd name="connsiteY2" fmla="*/ 39610 h 2811827"/>
              <a:gd name="connsiteX3" fmla="*/ 4429970 w 6398619"/>
              <a:gd name="connsiteY3" fmla="*/ 39610 h 2811827"/>
              <a:gd name="connsiteX4" fmla="*/ 6317424 w 6398619"/>
              <a:gd name="connsiteY4" fmla="*/ 169436 h 2811827"/>
              <a:gd name="connsiteX5" fmla="*/ 6317424 w 6398619"/>
              <a:gd name="connsiteY5" fmla="*/ 2811828 h 2811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98619" h="2811827">
                <a:moveTo>
                  <a:pt x="17183" y="444667"/>
                </a:moveTo>
                <a:cubicBezTo>
                  <a:pt x="17183" y="444667"/>
                  <a:pt x="-21765" y="169868"/>
                  <a:pt x="17183" y="130704"/>
                </a:cubicBezTo>
                <a:cubicBezTo>
                  <a:pt x="56131" y="91540"/>
                  <a:pt x="1383818" y="78774"/>
                  <a:pt x="1826525" y="39610"/>
                </a:cubicBezTo>
                <a:cubicBezTo>
                  <a:pt x="2269232" y="445"/>
                  <a:pt x="4026427" y="-25303"/>
                  <a:pt x="4429970" y="39610"/>
                </a:cubicBezTo>
                <a:cubicBezTo>
                  <a:pt x="4833512" y="104523"/>
                  <a:pt x="6317424" y="169436"/>
                  <a:pt x="6317424" y="169436"/>
                </a:cubicBezTo>
                <a:cubicBezTo>
                  <a:pt x="6317424" y="169436"/>
                  <a:pt x="6499829" y="2707751"/>
                  <a:pt x="6317424" y="2811828"/>
                </a:cubicBezTo>
                <a:close/>
              </a:path>
            </a:pathLst>
          </a:custGeom>
          <a:solidFill>
            <a:srgbClr val="DBEFFA"/>
          </a:solidFill>
          <a:ln w="43267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4668FAF-49F6-4C0F-A671-009C3EF2A97A}"/>
              </a:ext>
            </a:extLst>
          </p:cNvPr>
          <p:cNvSpPr/>
          <p:nvPr/>
        </p:nvSpPr>
        <p:spPr>
          <a:xfrm>
            <a:off x="610192" y="845922"/>
            <a:ext cx="6838995" cy="5065345"/>
          </a:xfrm>
          <a:custGeom>
            <a:avLst/>
            <a:gdLst>
              <a:gd name="connsiteX0" fmla="*/ 404065 w 6838995"/>
              <a:gd name="connsiteY0" fmla="*/ 5064081 h 5065345"/>
              <a:gd name="connsiteX1" fmla="*/ -127 w 6838995"/>
              <a:gd name="connsiteY1" fmla="*/ 558469 h 5065345"/>
              <a:gd name="connsiteX2" fmla="*/ 6265710 w 6838995"/>
              <a:gd name="connsiteY2" fmla="*/ 1 h 5065345"/>
              <a:gd name="connsiteX3" fmla="*/ 6565825 w 6838995"/>
              <a:gd name="connsiteY3" fmla="*/ 1894162 h 5065345"/>
              <a:gd name="connsiteX4" fmla="*/ 6816173 w 6838995"/>
              <a:gd name="connsiteY4" fmla="*/ 4486572 h 5065345"/>
              <a:gd name="connsiteX5" fmla="*/ 4332168 w 6838995"/>
              <a:gd name="connsiteY5" fmla="*/ 4775435 h 5065345"/>
              <a:gd name="connsiteX6" fmla="*/ 2137242 w 6838995"/>
              <a:gd name="connsiteY6" fmla="*/ 4967793 h 5065345"/>
              <a:gd name="connsiteX7" fmla="*/ 404065 w 6838995"/>
              <a:gd name="connsiteY7" fmla="*/ 5064081 h 5065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38995" h="5065345">
                <a:moveTo>
                  <a:pt x="404065" y="5064081"/>
                </a:moveTo>
                <a:cubicBezTo>
                  <a:pt x="404065" y="5064081"/>
                  <a:pt x="327035" y="3118638"/>
                  <a:pt x="-127" y="558469"/>
                </a:cubicBezTo>
                <a:cubicBezTo>
                  <a:pt x="-127" y="558469"/>
                  <a:pt x="3878859" y="134803"/>
                  <a:pt x="6265710" y="1"/>
                </a:cubicBezTo>
                <a:cubicBezTo>
                  <a:pt x="6265710" y="1"/>
                  <a:pt x="6426478" y="645019"/>
                  <a:pt x="6565825" y="1894162"/>
                </a:cubicBezTo>
                <a:cubicBezTo>
                  <a:pt x="6765324" y="3681650"/>
                  <a:pt x="6893203" y="4390284"/>
                  <a:pt x="6816173" y="4486572"/>
                </a:cubicBezTo>
                <a:cubicBezTo>
                  <a:pt x="6739142" y="4582859"/>
                  <a:pt x="5468362" y="4736920"/>
                  <a:pt x="4332168" y="4775435"/>
                </a:cubicBezTo>
                <a:cubicBezTo>
                  <a:pt x="3195974" y="4813950"/>
                  <a:pt x="3000369" y="4835804"/>
                  <a:pt x="2137242" y="4967793"/>
                </a:cubicBezTo>
                <a:cubicBezTo>
                  <a:pt x="1379275" y="5083772"/>
                  <a:pt x="404065" y="5064081"/>
                  <a:pt x="404065" y="5064081"/>
                </a:cubicBezTo>
                <a:close/>
              </a:path>
            </a:pathLst>
          </a:custGeom>
          <a:solidFill>
            <a:srgbClr val="FFFFFF"/>
          </a:solidFill>
          <a:ln w="43267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A0ECC05-100C-4283-9B1F-21A14A9595ED}"/>
              </a:ext>
            </a:extLst>
          </p:cNvPr>
          <p:cNvSpPr/>
          <p:nvPr/>
        </p:nvSpPr>
        <p:spPr>
          <a:xfrm>
            <a:off x="361426" y="275979"/>
            <a:ext cx="497748" cy="477620"/>
          </a:xfrm>
          <a:custGeom>
            <a:avLst/>
            <a:gdLst>
              <a:gd name="connsiteX0" fmla="*/ 266815 w 497748"/>
              <a:gd name="connsiteY0" fmla="*/ 53452 h 477620"/>
              <a:gd name="connsiteX1" fmla="*/ 359857 w 497748"/>
              <a:gd name="connsiteY1" fmla="*/ 4551 h 477620"/>
              <a:gd name="connsiteX2" fmla="*/ 413021 w 497748"/>
              <a:gd name="connsiteY2" fmla="*/ 21161 h 477620"/>
              <a:gd name="connsiteX3" fmla="*/ 416981 w 497748"/>
              <a:gd name="connsiteY3" fmla="*/ 45879 h 477620"/>
              <a:gd name="connsiteX4" fmla="*/ 399021 w 497748"/>
              <a:gd name="connsiteY4" fmla="*/ 149523 h 477620"/>
              <a:gd name="connsiteX5" fmla="*/ 410489 w 497748"/>
              <a:gd name="connsiteY5" fmla="*/ 184360 h 477620"/>
              <a:gd name="connsiteX6" fmla="*/ 485788 w 497748"/>
              <a:gd name="connsiteY6" fmla="*/ 257712 h 477620"/>
              <a:gd name="connsiteX7" fmla="*/ 486373 w 497748"/>
              <a:gd name="connsiteY7" fmla="*/ 313401 h 477620"/>
              <a:gd name="connsiteX8" fmla="*/ 464151 w 497748"/>
              <a:gd name="connsiteY8" fmla="*/ 324789 h 477620"/>
              <a:gd name="connsiteX9" fmla="*/ 360074 w 497748"/>
              <a:gd name="connsiteY9" fmla="*/ 339719 h 477620"/>
              <a:gd name="connsiteX10" fmla="*/ 330430 w 497748"/>
              <a:gd name="connsiteY10" fmla="*/ 361356 h 477620"/>
              <a:gd name="connsiteX11" fmla="*/ 283909 w 497748"/>
              <a:gd name="connsiteY11" fmla="*/ 455696 h 477620"/>
              <a:gd name="connsiteX12" fmla="*/ 231503 w 497748"/>
              <a:gd name="connsiteY12" fmla="*/ 473608 h 477620"/>
              <a:gd name="connsiteX13" fmla="*/ 213586 w 497748"/>
              <a:gd name="connsiteY13" fmla="*/ 455696 h 477620"/>
              <a:gd name="connsiteX14" fmla="*/ 167066 w 497748"/>
              <a:gd name="connsiteY14" fmla="*/ 361356 h 477620"/>
              <a:gd name="connsiteX15" fmla="*/ 137422 w 497748"/>
              <a:gd name="connsiteY15" fmla="*/ 339719 h 477620"/>
              <a:gd name="connsiteX16" fmla="*/ 33345 w 497748"/>
              <a:gd name="connsiteY16" fmla="*/ 324789 h 477620"/>
              <a:gd name="connsiteX17" fmla="*/ 326 w 497748"/>
              <a:gd name="connsiteY17" fmla="*/ 279944 h 477620"/>
              <a:gd name="connsiteX18" fmla="*/ 11707 w 497748"/>
              <a:gd name="connsiteY18" fmla="*/ 257712 h 477620"/>
              <a:gd name="connsiteX19" fmla="*/ 87223 w 497748"/>
              <a:gd name="connsiteY19" fmla="*/ 184360 h 477620"/>
              <a:gd name="connsiteX20" fmla="*/ 98474 w 497748"/>
              <a:gd name="connsiteY20" fmla="*/ 149523 h 477620"/>
              <a:gd name="connsiteX21" fmla="*/ 80731 w 497748"/>
              <a:gd name="connsiteY21" fmla="*/ 45879 h 477620"/>
              <a:gd name="connsiteX22" fmla="*/ 112604 w 497748"/>
              <a:gd name="connsiteY22" fmla="*/ 580 h 477620"/>
              <a:gd name="connsiteX23" fmla="*/ 137638 w 497748"/>
              <a:gd name="connsiteY23" fmla="*/ 4551 h 477620"/>
              <a:gd name="connsiteX24" fmla="*/ 230248 w 497748"/>
              <a:gd name="connsiteY24" fmla="*/ 53452 h 477620"/>
              <a:gd name="connsiteX25" fmla="*/ 266815 w 497748"/>
              <a:gd name="connsiteY25" fmla="*/ 53452 h 477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97748" h="477620">
                <a:moveTo>
                  <a:pt x="266815" y="53452"/>
                </a:moveTo>
                <a:lnTo>
                  <a:pt x="359857" y="4551"/>
                </a:lnTo>
                <a:cubicBezTo>
                  <a:pt x="379115" y="-5541"/>
                  <a:pt x="402916" y="1895"/>
                  <a:pt x="413021" y="21161"/>
                </a:cubicBezTo>
                <a:cubicBezTo>
                  <a:pt x="416981" y="28750"/>
                  <a:pt x="418387" y="37428"/>
                  <a:pt x="416981" y="45879"/>
                </a:cubicBezTo>
                <a:lnTo>
                  <a:pt x="399021" y="149523"/>
                </a:lnTo>
                <a:cubicBezTo>
                  <a:pt x="396879" y="162316"/>
                  <a:pt x="401164" y="175346"/>
                  <a:pt x="410489" y="184360"/>
                </a:cubicBezTo>
                <a:lnTo>
                  <a:pt x="485788" y="257712"/>
                </a:lnTo>
                <a:cubicBezTo>
                  <a:pt x="501324" y="272925"/>
                  <a:pt x="501606" y="297858"/>
                  <a:pt x="486373" y="313401"/>
                </a:cubicBezTo>
                <a:cubicBezTo>
                  <a:pt x="480401" y="319509"/>
                  <a:pt x="472611" y="323505"/>
                  <a:pt x="464151" y="324789"/>
                </a:cubicBezTo>
                <a:lnTo>
                  <a:pt x="360074" y="339719"/>
                </a:lnTo>
                <a:cubicBezTo>
                  <a:pt x="347264" y="341675"/>
                  <a:pt x="336207" y="349748"/>
                  <a:pt x="330430" y="361356"/>
                </a:cubicBezTo>
                <a:lnTo>
                  <a:pt x="283909" y="455696"/>
                </a:lnTo>
                <a:cubicBezTo>
                  <a:pt x="274388" y="475116"/>
                  <a:pt x="250912" y="483135"/>
                  <a:pt x="231503" y="473608"/>
                </a:cubicBezTo>
                <a:cubicBezTo>
                  <a:pt x="223713" y="469787"/>
                  <a:pt x="217416" y="463486"/>
                  <a:pt x="213586" y="455696"/>
                </a:cubicBezTo>
                <a:lnTo>
                  <a:pt x="167066" y="361356"/>
                </a:lnTo>
                <a:cubicBezTo>
                  <a:pt x="161288" y="349748"/>
                  <a:pt x="150231" y="341675"/>
                  <a:pt x="137422" y="339719"/>
                </a:cubicBezTo>
                <a:lnTo>
                  <a:pt x="33345" y="324789"/>
                </a:lnTo>
                <a:cubicBezTo>
                  <a:pt x="11837" y="321526"/>
                  <a:pt x="-2942" y="301448"/>
                  <a:pt x="326" y="279944"/>
                </a:cubicBezTo>
                <a:cubicBezTo>
                  <a:pt x="1602" y="271495"/>
                  <a:pt x="5605" y="263690"/>
                  <a:pt x="11707" y="257712"/>
                </a:cubicBezTo>
                <a:lnTo>
                  <a:pt x="87223" y="184360"/>
                </a:lnTo>
                <a:cubicBezTo>
                  <a:pt x="96375" y="175244"/>
                  <a:pt x="100573" y="162270"/>
                  <a:pt x="98474" y="149523"/>
                </a:cubicBezTo>
                <a:lnTo>
                  <a:pt x="80731" y="45879"/>
                </a:lnTo>
                <a:cubicBezTo>
                  <a:pt x="77031" y="24569"/>
                  <a:pt x="91290" y="4289"/>
                  <a:pt x="112604" y="580"/>
                </a:cubicBezTo>
                <a:cubicBezTo>
                  <a:pt x="121150" y="-908"/>
                  <a:pt x="129957" y="489"/>
                  <a:pt x="137638" y="4551"/>
                </a:cubicBezTo>
                <a:lnTo>
                  <a:pt x="230248" y="53452"/>
                </a:lnTo>
                <a:cubicBezTo>
                  <a:pt x="241694" y="59492"/>
                  <a:pt x="255369" y="59492"/>
                  <a:pt x="266815" y="53452"/>
                </a:cubicBezTo>
                <a:close/>
              </a:path>
            </a:pathLst>
          </a:custGeom>
          <a:solidFill>
            <a:srgbClr val="FFE1BD"/>
          </a:solidFill>
          <a:ln w="43267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E07EB8C-3586-49CA-AE6F-34248F482A58}"/>
              </a:ext>
            </a:extLst>
          </p:cNvPr>
          <p:cNvSpPr/>
          <p:nvPr/>
        </p:nvSpPr>
        <p:spPr>
          <a:xfrm>
            <a:off x="-2996373" y="177967"/>
            <a:ext cx="21637" cy="21637"/>
          </a:xfrm>
          <a:custGeom>
            <a:avLst/>
            <a:gdLst/>
            <a:ahLst/>
            <a:cxnLst/>
            <a:rect l="l" t="t" r="r" b="b"/>
            <a:pathLst>
              <a:path w="21637" h="21637"/>
            </a:pathLst>
          </a:custGeom>
          <a:solidFill>
            <a:srgbClr val="F06E88"/>
          </a:solidFill>
          <a:ln w="32450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220D877F-A2B2-4795-A079-4B9C796F55C8}"/>
              </a:ext>
            </a:extLst>
          </p:cNvPr>
          <p:cNvGrpSpPr/>
          <p:nvPr/>
        </p:nvGrpSpPr>
        <p:grpSpPr>
          <a:xfrm>
            <a:off x="3026489" y="4933925"/>
            <a:ext cx="2490002" cy="2062436"/>
            <a:chOff x="5333704" y="4176148"/>
            <a:chExt cx="2490002" cy="2062436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B2C3F8D-3AC4-4C34-9076-519F82D26D20}"/>
                </a:ext>
              </a:extLst>
            </p:cNvPr>
            <p:cNvSpPr/>
            <p:nvPr/>
          </p:nvSpPr>
          <p:spPr>
            <a:xfrm>
              <a:off x="5333704" y="4176148"/>
              <a:ext cx="2490002" cy="2062436"/>
            </a:xfrm>
            <a:custGeom>
              <a:avLst/>
              <a:gdLst>
                <a:gd name="connsiteX0" fmla="*/ 1987040 w 2490002"/>
                <a:gd name="connsiteY0" fmla="*/ 560810 h 2062436"/>
                <a:gd name="connsiteX1" fmla="*/ 1905249 w 2490002"/>
                <a:gd name="connsiteY1" fmla="*/ 129377 h 2062436"/>
                <a:gd name="connsiteX2" fmla="*/ 1473815 w 2490002"/>
                <a:gd name="connsiteY2" fmla="*/ 211167 h 2062436"/>
                <a:gd name="connsiteX3" fmla="*/ 1420998 w 2490002"/>
                <a:gd name="connsiteY3" fmla="*/ 360229 h 2062436"/>
                <a:gd name="connsiteX4" fmla="*/ 1420998 w 2490002"/>
                <a:gd name="connsiteY4" fmla="*/ 376025 h 2062436"/>
                <a:gd name="connsiteX5" fmla="*/ 1317137 w 2490002"/>
                <a:gd name="connsiteY5" fmla="*/ 363691 h 2062436"/>
                <a:gd name="connsiteX6" fmla="*/ 1151392 w 2490002"/>
                <a:gd name="connsiteY6" fmla="*/ 357849 h 2062436"/>
                <a:gd name="connsiteX7" fmla="*/ 1155071 w 2490002"/>
                <a:gd name="connsiteY7" fmla="*/ 337509 h 2062436"/>
                <a:gd name="connsiteX8" fmla="*/ 871726 w 2490002"/>
                <a:gd name="connsiteY8" fmla="*/ 1152 h 2062436"/>
                <a:gd name="connsiteX9" fmla="*/ 535368 w 2490002"/>
                <a:gd name="connsiteY9" fmla="*/ 284497 h 2062436"/>
                <a:gd name="connsiteX10" fmla="*/ 574099 w 2490002"/>
                <a:gd name="connsiteY10" fmla="*/ 463224 h 2062436"/>
                <a:gd name="connsiteX11" fmla="*/ 1999 w 2490002"/>
                <a:gd name="connsiteY11" fmla="*/ 1103699 h 2062436"/>
                <a:gd name="connsiteX12" fmla="*/ 1172598 w 2490002"/>
                <a:gd name="connsiteY12" fmla="*/ 2055757 h 2062436"/>
                <a:gd name="connsiteX13" fmla="*/ 2487735 w 2490002"/>
                <a:gd name="connsiteY13" fmla="*/ 1315749 h 2062436"/>
                <a:gd name="connsiteX14" fmla="*/ 1987040 w 2490002"/>
                <a:gd name="connsiteY14" fmla="*/ 560810 h 206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90002" h="2062436">
                  <a:moveTo>
                    <a:pt x="1987040" y="560810"/>
                  </a:moveTo>
                  <a:cubicBezTo>
                    <a:pt x="2083586" y="419083"/>
                    <a:pt x="2046976" y="225924"/>
                    <a:pt x="1905249" y="129377"/>
                  </a:cubicBezTo>
                  <a:cubicBezTo>
                    <a:pt x="1763522" y="32829"/>
                    <a:pt x="1570363" y="69462"/>
                    <a:pt x="1473815" y="211167"/>
                  </a:cubicBezTo>
                  <a:cubicBezTo>
                    <a:pt x="1443631" y="255459"/>
                    <a:pt x="1425455" y="306827"/>
                    <a:pt x="1420998" y="360229"/>
                  </a:cubicBezTo>
                  <a:cubicBezTo>
                    <a:pt x="1420998" y="365638"/>
                    <a:pt x="1420998" y="370615"/>
                    <a:pt x="1420998" y="376025"/>
                  </a:cubicBezTo>
                  <a:cubicBezTo>
                    <a:pt x="1386810" y="371264"/>
                    <a:pt x="1352190" y="366504"/>
                    <a:pt x="1317137" y="363691"/>
                  </a:cubicBezTo>
                  <a:cubicBezTo>
                    <a:pt x="1260880" y="358714"/>
                    <a:pt x="1205920" y="357632"/>
                    <a:pt x="1151392" y="357849"/>
                  </a:cubicBezTo>
                  <a:cubicBezTo>
                    <a:pt x="1151392" y="350925"/>
                    <a:pt x="1154639" y="344433"/>
                    <a:pt x="1155071" y="337509"/>
                  </a:cubicBezTo>
                  <a:cubicBezTo>
                    <a:pt x="1169720" y="166377"/>
                    <a:pt x="1042858" y="15800"/>
                    <a:pt x="871726" y="1152"/>
                  </a:cubicBezTo>
                  <a:cubicBezTo>
                    <a:pt x="700593" y="-13497"/>
                    <a:pt x="550017" y="113365"/>
                    <a:pt x="535368" y="284497"/>
                  </a:cubicBezTo>
                  <a:cubicBezTo>
                    <a:pt x="529851" y="346619"/>
                    <a:pt x="543353" y="408957"/>
                    <a:pt x="574099" y="463224"/>
                  </a:cubicBezTo>
                  <a:cubicBezTo>
                    <a:pt x="249534" y="590670"/>
                    <a:pt x="26018" y="822193"/>
                    <a:pt x="1999" y="1103699"/>
                  </a:cubicBezTo>
                  <a:cubicBezTo>
                    <a:pt x="-37814" y="1571073"/>
                    <a:pt x="486251" y="1997336"/>
                    <a:pt x="1172598" y="2055757"/>
                  </a:cubicBezTo>
                  <a:cubicBezTo>
                    <a:pt x="1858944" y="2114179"/>
                    <a:pt x="2447705" y="1782906"/>
                    <a:pt x="2487735" y="1315749"/>
                  </a:cubicBezTo>
                  <a:cubicBezTo>
                    <a:pt x="2513051" y="1020611"/>
                    <a:pt x="2311821" y="741485"/>
                    <a:pt x="1987040" y="560810"/>
                  </a:cubicBezTo>
                  <a:close/>
                </a:path>
              </a:pathLst>
            </a:custGeom>
            <a:solidFill>
              <a:srgbClr val="FFFFFF"/>
            </a:solidFill>
            <a:ln w="43267" cap="flat">
              <a:solidFill>
                <a:srgbClr val="73635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03C259-FA06-4180-949A-971829EC0BE0}"/>
                </a:ext>
              </a:extLst>
            </p:cNvPr>
            <p:cNvSpPr/>
            <p:nvPr/>
          </p:nvSpPr>
          <p:spPr>
            <a:xfrm>
              <a:off x="6801782" y="5094844"/>
              <a:ext cx="170072" cy="170072"/>
            </a:xfrm>
            <a:custGeom>
              <a:avLst/>
              <a:gdLst>
                <a:gd name="connsiteX0" fmla="*/ 170072 w 170072"/>
                <a:gd name="connsiteY0" fmla="*/ 85036 h 170072"/>
                <a:gd name="connsiteX1" fmla="*/ 85036 w 170072"/>
                <a:gd name="connsiteY1" fmla="*/ 170072 h 170072"/>
                <a:gd name="connsiteX2" fmla="*/ 0 w 170072"/>
                <a:gd name="connsiteY2" fmla="*/ 85036 h 170072"/>
                <a:gd name="connsiteX3" fmla="*/ 85036 w 170072"/>
                <a:gd name="connsiteY3" fmla="*/ 0 h 170072"/>
                <a:gd name="connsiteX4" fmla="*/ 170072 w 170072"/>
                <a:gd name="connsiteY4" fmla="*/ 85036 h 170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072" h="170072">
                  <a:moveTo>
                    <a:pt x="170072" y="85036"/>
                  </a:moveTo>
                  <a:cubicBezTo>
                    <a:pt x="170072" y="132000"/>
                    <a:pt x="132000" y="170072"/>
                    <a:pt x="85036" y="170072"/>
                  </a:cubicBezTo>
                  <a:cubicBezTo>
                    <a:pt x="38072" y="170072"/>
                    <a:pt x="0" y="132000"/>
                    <a:pt x="0" y="85036"/>
                  </a:cubicBezTo>
                  <a:cubicBezTo>
                    <a:pt x="0" y="38072"/>
                    <a:pt x="38072" y="0"/>
                    <a:pt x="85036" y="0"/>
                  </a:cubicBezTo>
                  <a:cubicBezTo>
                    <a:pt x="132001" y="0"/>
                    <a:pt x="170072" y="38072"/>
                    <a:pt x="170072" y="85036"/>
                  </a:cubicBezTo>
                  <a:close/>
                </a:path>
              </a:pathLst>
            </a:custGeom>
            <a:solidFill>
              <a:srgbClr val="736357"/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F9145B4-C468-4A62-84DB-E3AF290CDCD1}"/>
                </a:ext>
              </a:extLst>
            </p:cNvPr>
            <p:cNvSpPr/>
            <p:nvPr/>
          </p:nvSpPr>
          <p:spPr>
            <a:xfrm>
              <a:off x="6205665" y="5043996"/>
              <a:ext cx="170072" cy="170072"/>
            </a:xfrm>
            <a:custGeom>
              <a:avLst/>
              <a:gdLst>
                <a:gd name="connsiteX0" fmla="*/ 170072 w 170072"/>
                <a:gd name="connsiteY0" fmla="*/ 85036 h 170072"/>
                <a:gd name="connsiteX1" fmla="*/ 85036 w 170072"/>
                <a:gd name="connsiteY1" fmla="*/ 170072 h 170072"/>
                <a:gd name="connsiteX2" fmla="*/ 0 w 170072"/>
                <a:gd name="connsiteY2" fmla="*/ 85036 h 170072"/>
                <a:gd name="connsiteX3" fmla="*/ 85036 w 170072"/>
                <a:gd name="connsiteY3" fmla="*/ 0 h 170072"/>
                <a:gd name="connsiteX4" fmla="*/ 170072 w 170072"/>
                <a:gd name="connsiteY4" fmla="*/ 85036 h 170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072" h="170072">
                  <a:moveTo>
                    <a:pt x="170072" y="85036"/>
                  </a:moveTo>
                  <a:cubicBezTo>
                    <a:pt x="170072" y="132000"/>
                    <a:pt x="132000" y="170072"/>
                    <a:pt x="85036" y="170072"/>
                  </a:cubicBezTo>
                  <a:cubicBezTo>
                    <a:pt x="38072" y="170072"/>
                    <a:pt x="0" y="132000"/>
                    <a:pt x="0" y="85036"/>
                  </a:cubicBezTo>
                  <a:cubicBezTo>
                    <a:pt x="0" y="38072"/>
                    <a:pt x="38072" y="0"/>
                    <a:pt x="85036" y="0"/>
                  </a:cubicBezTo>
                  <a:cubicBezTo>
                    <a:pt x="132001" y="0"/>
                    <a:pt x="170072" y="38072"/>
                    <a:pt x="170072" y="85036"/>
                  </a:cubicBezTo>
                  <a:close/>
                </a:path>
              </a:pathLst>
            </a:custGeom>
            <a:solidFill>
              <a:srgbClr val="736357"/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AE3E7B1-770C-4FF7-BCB1-0D709A856564}"/>
                </a:ext>
              </a:extLst>
            </p:cNvPr>
            <p:cNvSpPr/>
            <p:nvPr/>
          </p:nvSpPr>
          <p:spPr>
            <a:xfrm rot="292800">
              <a:off x="6433227" y="5238228"/>
              <a:ext cx="255540" cy="129826"/>
            </a:xfrm>
            <a:custGeom>
              <a:avLst/>
              <a:gdLst>
                <a:gd name="connsiteX0" fmla="*/ 231612 w 255540"/>
                <a:gd name="connsiteY0" fmla="*/ 0 h 129826"/>
                <a:gd name="connsiteX1" fmla="*/ 255414 w 255540"/>
                <a:gd name="connsiteY1" fmla="*/ 0 h 129826"/>
                <a:gd name="connsiteX2" fmla="*/ 255414 w 255540"/>
                <a:gd name="connsiteY2" fmla="*/ 129826 h 129826"/>
                <a:gd name="connsiteX3" fmla="*/ 231612 w 255540"/>
                <a:gd name="connsiteY3" fmla="*/ 129826 h 129826"/>
                <a:gd name="connsiteX4" fmla="*/ 23675 w 255540"/>
                <a:gd name="connsiteY4" fmla="*/ 129826 h 129826"/>
                <a:gd name="connsiteX5" fmla="*/ -127 w 255540"/>
                <a:gd name="connsiteY5" fmla="*/ 129826 h 129826"/>
                <a:gd name="connsiteX6" fmla="*/ -127 w 255540"/>
                <a:gd name="connsiteY6" fmla="*/ 0 h 129826"/>
                <a:gd name="connsiteX7" fmla="*/ 23675 w 255540"/>
                <a:gd name="connsiteY7" fmla="*/ 0 h 129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5540" h="129826">
                  <a:moveTo>
                    <a:pt x="231612" y="0"/>
                  </a:moveTo>
                  <a:cubicBezTo>
                    <a:pt x="244758" y="0"/>
                    <a:pt x="255414" y="0"/>
                    <a:pt x="255414" y="0"/>
                  </a:cubicBezTo>
                  <a:lnTo>
                    <a:pt x="255414" y="129826"/>
                  </a:lnTo>
                  <a:cubicBezTo>
                    <a:pt x="255414" y="129826"/>
                    <a:pt x="244758" y="129826"/>
                    <a:pt x="231612" y="129826"/>
                  </a:cubicBezTo>
                  <a:lnTo>
                    <a:pt x="23675" y="129826"/>
                  </a:lnTo>
                  <a:cubicBezTo>
                    <a:pt x="10529" y="129826"/>
                    <a:pt x="-127" y="129826"/>
                    <a:pt x="-127" y="129826"/>
                  </a:cubicBezTo>
                  <a:lnTo>
                    <a:pt x="-127" y="0"/>
                  </a:lnTo>
                  <a:cubicBezTo>
                    <a:pt x="-127" y="0"/>
                    <a:pt x="10529" y="0"/>
                    <a:pt x="23675" y="0"/>
                  </a:cubicBezTo>
                  <a:close/>
                </a:path>
              </a:pathLst>
            </a:custGeom>
            <a:solidFill>
              <a:srgbClr val="736357"/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88A4BE-A526-4B42-9A0D-9E91AB7AAE74}"/>
                </a:ext>
              </a:extLst>
            </p:cNvPr>
            <p:cNvSpPr/>
            <p:nvPr/>
          </p:nvSpPr>
          <p:spPr>
            <a:xfrm>
              <a:off x="6938749" y="5354929"/>
              <a:ext cx="450496" cy="450496"/>
            </a:xfrm>
            <a:custGeom>
              <a:avLst/>
              <a:gdLst>
                <a:gd name="connsiteX0" fmla="*/ 450496 w 450496"/>
                <a:gd name="connsiteY0" fmla="*/ 225248 h 450496"/>
                <a:gd name="connsiteX1" fmla="*/ 225248 w 450496"/>
                <a:gd name="connsiteY1" fmla="*/ 450496 h 450496"/>
                <a:gd name="connsiteX2" fmla="*/ 0 w 450496"/>
                <a:gd name="connsiteY2" fmla="*/ 225248 h 450496"/>
                <a:gd name="connsiteX3" fmla="*/ 225248 w 450496"/>
                <a:gd name="connsiteY3" fmla="*/ 0 h 450496"/>
                <a:gd name="connsiteX4" fmla="*/ 450496 w 450496"/>
                <a:gd name="connsiteY4" fmla="*/ 225248 h 45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496" h="450496">
                  <a:moveTo>
                    <a:pt x="450496" y="225248"/>
                  </a:moveTo>
                  <a:cubicBezTo>
                    <a:pt x="450496" y="349650"/>
                    <a:pt x="349649" y="450496"/>
                    <a:pt x="225248" y="450496"/>
                  </a:cubicBezTo>
                  <a:cubicBezTo>
                    <a:pt x="100847" y="450496"/>
                    <a:pt x="0" y="349650"/>
                    <a:pt x="0" y="225248"/>
                  </a:cubicBezTo>
                  <a:cubicBezTo>
                    <a:pt x="0" y="100847"/>
                    <a:pt x="100847" y="0"/>
                    <a:pt x="225248" y="0"/>
                  </a:cubicBezTo>
                  <a:cubicBezTo>
                    <a:pt x="349649" y="0"/>
                    <a:pt x="450496" y="100847"/>
                    <a:pt x="450496" y="225248"/>
                  </a:cubicBezTo>
                  <a:close/>
                </a:path>
              </a:pathLst>
            </a:custGeom>
            <a:solidFill>
              <a:srgbClr val="FFDCE2"/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1836202-1712-43CC-A0B1-747E9781807F}"/>
                </a:ext>
              </a:extLst>
            </p:cNvPr>
            <p:cNvSpPr/>
            <p:nvPr/>
          </p:nvSpPr>
          <p:spPr>
            <a:xfrm>
              <a:off x="5724443" y="5251285"/>
              <a:ext cx="450496" cy="450496"/>
            </a:xfrm>
            <a:custGeom>
              <a:avLst/>
              <a:gdLst>
                <a:gd name="connsiteX0" fmla="*/ 450496 w 450496"/>
                <a:gd name="connsiteY0" fmla="*/ 225248 h 450496"/>
                <a:gd name="connsiteX1" fmla="*/ 225248 w 450496"/>
                <a:gd name="connsiteY1" fmla="*/ 450496 h 450496"/>
                <a:gd name="connsiteX2" fmla="*/ 0 w 450496"/>
                <a:gd name="connsiteY2" fmla="*/ 225248 h 450496"/>
                <a:gd name="connsiteX3" fmla="*/ 225248 w 450496"/>
                <a:gd name="connsiteY3" fmla="*/ 0 h 450496"/>
                <a:gd name="connsiteX4" fmla="*/ 450496 w 450496"/>
                <a:gd name="connsiteY4" fmla="*/ 225248 h 45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496" h="450496">
                  <a:moveTo>
                    <a:pt x="450496" y="225248"/>
                  </a:moveTo>
                  <a:cubicBezTo>
                    <a:pt x="450496" y="349649"/>
                    <a:pt x="349649" y="450496"/>
                    <a:pt x="225248" y="450496"/>
                  </a:cubicBezTo>
                  <a:cubicBezTo>
                    <a:pt x="100847" y="450496"/>
                    <a:pt x="0" y="349649"/>
                    <a:pt x="0" y="225248"/>
                  </a:cubicBezTo>
                  <a:cubicBezTo>
                    <a:pt x="0" y="100847"/>
                    <a:pt x="100847" y="0"/>
                    <a:pt x="225248" y="0"/>
                  </a:cubicBezTo>
                  <a:cubicBezTo>
                    <a:pt x="349649" y="0"/>
                    <a:pt x="450496" y="100847"/>
                    <a:pt x="450496" y="225248"/>
                  </a:cubicBezTo>
                  <a:close/>
                </a:path>
              </a:pathLst>
            </a:custGeom>
            <a:solidFill>
              <a:srgbClr val="FFDCE2"/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A7D7345-03D3-4C5E-9ACD-819271C3D77E}"/>
              </a:ext>
            </a:extLst>
          </p:cNvPr>
          <p:cNvSpPr/>
          <p:nvPr/>
        </p:nvSpPr>
        <p:spPr>
          <a:xfrm>
            <a:off x="7955804" y="2593689"/>
            <a:ext cx="3670032" cy="830998"/>
          </a:xfrm>
          <a:custGeom>
            <a:avLst/>
            <a:gdLst>
              <a:gd name="connsiteX0" fmla="*/ 3643818 w 3670032"/>
              <a:gd name="connsiteY0" fmla="*/ 924920 h 1000759"/>
              <a:gd name="connsiteX1" fmla="*/ 3606169 w 3670032"/>
              <a:gd name="connsiteY1" fmla="*/ 76074 h 1000759"/>
              <a:gd name="connsiteX2" fmla="*/ 32275 w 3670032"/>
              <a:gd name="connsiteY2" fmla="*/ 115887 h 1000759"/>
              <a:gd name="connsiteX3" fmla="*/ 32275 w 3670032"/>
              <a:gd name="connsiteY3" fmla="*/ 987885 h 1000759"/>
              <a:gd name="connsiteX4" fmla="*/ 3643818 w 3670032"/>
              <a:gd name="connsiteY4" fmla="*/ 924920 h 1000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0032" h="1000759">
                <a:moveTo>
                  <a:pt x="3643818" y="924920"/>
                </a:moveTo>
                <a:cubicBezTo>
                  <a:pt x="3645982" y="924920"/>
                  <a:pt x="3721065" y="203736"/>
                  <a:pt x="3606169" y="76074"/>
                </a:cubicBezTo>
                <a:cubicBezTo>
                  <a:pt x="3491273" y="-51589"/>
                  <a:pt x="155392" y="-5068"/>
                  <a:pt x="32275" y="115887"/>
                </a:cubicBezTo>
                <a:cubicBezTo>
                  <a:pt x="-37615" y="184695"/>
                  <a:pt x="26433" y="924270"/>
                  <a:pt x="32275" y="987885"/>
                </a:cubicBezTo>
                <a:cubicBezTo>
                  <a:pt x="32275" y="988101"/>
                  <a:pt x="1648176" y="1042845"/>
                  <a:pt x="3643818" y="924920"/>
                </a:cubicBezTo>
                <a:close/>
              </a:path>
            </a:pathLst>
          </a:custGeom>
          <a:solidFill>
            <a:srgbClr val="FFE1BD"/>
          </a:solidFill>
          <a:ln w="43267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CFFE434-C9F1-4B97-BD6B-BD7F77917695}"/>
              </a:ext>
            </a:extLst>
          </p:cNvPr>
          <p:cNvSpPr/>
          <p:nvPr/>
        </p:nvSpPr>
        <p:spPr>
          <a:xfrm>
            <a:off x="7955804" y="3867638"/>
            <a:ext cx="3670032" cy="830998"/>
          </a:xfrm>
          <a:custGeom>
            <a:avLst/>
            <a:gdLst>
              <a:gd name="connsiteX0" fmla="*/ 3643818 w 3670032"/>
              <a:gd name="connsiteY0" fmla="*/ 925213 h 1000890"/>
              <a:gd name="connsiteX1" fmla="*/ 3606169 w 3670032"/>
              <a:gd name="connsiteY1" fmla="*/ 76150 h 1000890"/>
              <a:gd name="connsiteX2" fmla="*/ 32275 w 3670032"/>
              <a:gd name="connsiteY2" fmla="*/ 116180 h 1000890"/>
              <a:gd name="connsiteX3" fmla="*/ 32275 w 3670032"/>
              <a:gd name="connsiteY3" fmla="*/ 988178 h 1000890"/>
              <a:gd name="connsiteX4" fmla="*/ 3643818 w 3670032"/>
              <a:gd name="connsiteY4" fmla="*/ 925213 h 1000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0032" h="1000890">
                <a:moveTo>
                  <a:pt x="3643818" y="925213"/>
                </a:moveTo>
                <a:cubicBezTo>
                  <a:pt x="3645982" y="925213"/>
                  <a:pt x="3721065" y="204029"/>
                  <a:pt x="3606169" y="76150"/>
                </a:cubicBezTo>
                <a:cubicBezTo>
                  <a:pt x="3491273" y="-51728"/>
                  <a:pt x="155392" y="-4991"/>
                  <a:pt x="32275" y="116180"/>
                </a:cubicBezTo>
                <a:cubicBezTo>
                  <a:pt x="-37615" y="184988"/>
                  <a:pt x="26433" y="924780"/>
                  <a:pt x="32275" y="988178"/>
                </a:cubicBezTo>
                <a:cubicBezTo>
                  <a:pt x="32275" y="988178"/>
                  <a:pt x="1648176" y="1042922"/>
                  <a:pt x="3643818" y="925213"/>
                </a:cubicBezTo>
                <a:close/>
              </a:path>
            </a:pathLst>
          </a:custGeom>
          <a:solidFill>
            <a:srgbClr val="B2D6B8"/>
          </a:solidFill>
          <a:ln w="43267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5A80563D-1237-47FA-9D73-F9177ED587C9}"/>
              </a:ext>
            </a:extLst>
          </p:cNvPr>
          <p:cNvSpPr/>
          <p:nvPr/>
        </p:nvSpPr>
        <p:spPr>
          <a:xfrm>
            <a:off x="7955804" y="5141972"/>
            <a:ext cx="3670032" cy="784043"/>
          </a:xfrm>
          <a:custGeom>
            <a:avLst/>
            <a:gdLst>
              <a:gd name="connsiteX0" fmla="*/ 3643818 w 3670032"/>
              <a:gd name="connsiteY0" fmla="*/ 924904 h 1000774"/>
              <a:gd name="connsiteX1" fmla="*/ 3606169 w 3670032"/>
              <a:gd name="connsiteY1" fmla="*/ 76058 h 1000774"/>
              <a:gd name="connsiteX2" fmla="*/ 32275 w 3670032"/>
              <a:gd name="connsiteY2" fmla="*/ 116088 h 1000774"/>
              <a:gd name="connsiteX3" fmla="*/ 32275 w 3670032"/>
              <a:gd name="connsiteY3" fmla="*/ 988086 h 1000774"/>
              <a:gd name="connsiteX4" fmla="*/ 3643818 w 3670032"/>
              <a:gd name="connsiteY4" fmla="*/ 924904 h 1000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0032" h="1000774">
                <a:moveTo>
                  <a:pt x="3643818" y="924904"/>
                </a:moveTo>
                <a:cubicBezTo>
                  <a:pt x="3645982" y="924904"/>
                  <a:pt x="3721065" y="203721"/>
                  <a:pt x="3606169" y="76058"/>
                </a:cubicBezTo>
                <a:cubicBezTo>
                  <a:pt x="3491273" y="-51604"/>
                  <a:pt x="155392" y="-5083"/>
                  <a:pt x="32275" y="116088"/>
                </a:cubicBezTo>
                <a:cubicBezTo>
                  <a:pt x="-37615" y="184679"/>
                  <a:pt x="26433" y="924472"/>
                  <a:pt x="32275" y="988086"/>
                </a:cubicBezTo>
                <a:cubicBezTo>
                  <a:pt x="32275" y="988086"/>
                  <a:pt x="1648176" y="1042829"/>
                  <a:pt x="3643818" y="924904"/>
                </a:cubicBezTo>
                <a:close/>
              </a:path>
            </a:pathLst>
          </a:custGeom>
          <a:solidFill>
            <a:srgbClr val="DBEFFA"/>
          </a:solidFill>
          <a:ln w="43267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B4ACF64-4A32-4FD3-9BF9-E2E1B67D2F69}"/>
              </a:ext>
            </a:extLst>
          </p:cNvPr>
          <p:cNvGrpSpPr/>
          <p:nvPr/>
        </p:nvGrpSpPr>
        <p:grpSpPr>
          <a:xfrm>
            <a:off x="-249687" y="5141081"/>
            <a:ext cx="4278416" cy="1915502"/>
            <a:chOff x="-249687" y="5141081"/>
            <a:chExt cx="4278416" cy="1915502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4F496A6-BB67-43E6-B0F2-32ADCF3D02E5}"/>
                </a:ext>
              </a:extLst>
            </p:cNvPr>
            <p:cNvSpPr/>
            <p:nvPr/>
          </p:nvSpPr>
          <p:spPr>
            <a:xfrm>
              <a:off x="-204465" y="5141081"/>
              <a:ext cx="4233194" cy="1761874"/>
            </a:xfrm>
            <a:custGeom>
              <a:avLst/>
              <a:gdLst>
                <a:gd name="connsiteX0" fmla="*/ 4233067 w 4233194"/>
                <a:gd name="connsiteY0" fmla="*/ 1761875 h 1761874"/>
                <a:gd name="connsiteX1" fmla="*/ 3135756 w 4233194"/>
                <a:gd name="connsiteY1" fmla="*/ 820831 h 1761874"/>
                <a:gd name="connsiteX2" fmla="*/ 2947789 w 4233194"/>
                <a:gd name="connsiteY2" fmla="*/ 853092 h 1761874"/>
                <a:gd name="connsiteX3" fmla="*/ 1482486 w 4233194"/>
                <a:gd name="connsiteY3" fmla="*/ 47197 h 1761874"/>
                <a:gd name="connsiteX4" fmla="*/ 748320 w 4233194"/>
                <a:gd name="connsiteY4" fmla="*/ 666576 h 1761874"/>
                <a:gd name="connsiteX5" fmla="*/ -127 w 4233194"/>
                <a:gd name="connsiteY5" fmla="*/ 277098 h 1761874"/>
                <a:gd name="connsiteX6" fmla="*/ -127 w 4233194"/>
                <a:gd name="connsiteY6" fmla="*/ 1761875 h 176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33194" h="1761874">
                  <a:moveTo>
                    <a:pt x="4233067" y="1761875"/>
                  </a:moveTo>
                  <a:cubicBezTo>
                    <a:pt x="4189921" y="1198993"/>
                    <a:pt x="3698638" y="777686"/>
                    <a:pt x="3135756" y="820831"/>
                  </a:cubicBezTo>
                  <a:cubicBezTo>
                    <a:pt x="3072228" y="825699"/>
                    <a:pt x="3009305" y="836496"/>
                    <a:pt x="2947789" y="853092"/>
                  </a:cubicBezTo>
                  <a:cubicBezTo>
                    <a:pt x="2765687" y="225925"/>
                    <a:pt x="2109654" y="-134883"/>
                    <a:pt x="1482486" y="47197"/>
                  </a:cubicBezTo>
                  <a:cubicBezTo>
                    <a:pt x="1161145" y="140499"/>
                    <a:pt x="894396" y="365553"/>
                    <a:pt x="748320" y="666576"/>
                  </a:cubicBezTo>
                  <a:cubicBezTo>
                    <a:pt x="569268" y="431807"/>
                    <a:pt x="294903" y="289020"/>
                    <a:pt x="-127" y="277098"/>
                  </a:cubicBezTo>
                  <a:lnTo>
                    <a:pt x="-127" y="1761875"/>
                  </a:lnTo>
                  <a:close/>
                </a:path>
              </a:pathLst>
            </a:custGeom>
            <a:solidFill>
              <a:srgbClr val="DBE7D1"/>
            </a:solidFill>
            <a:ln w="43267" cap="flat">
              <a:solidFill>
                <a:srgbClr val="73635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02AF016-5E0D-4707-BA01-507548056DD0}"/>
                </a:ext>
              </a:extLst>
            </p:cNvPr>
            <p:cNvSpPr/>
            <p:nvPr/>
          </p:nvSpPr>
          <p:spPr>
            <a:xfrm>
              <a:off x="-204465" y="5141081"/>
              <a:ext cx="4233194" cy="1761874"/>
            </a:xfrm>
            <a:custGeom>
              <a:avLst/>
              <a:gdLst>
                <a:gd name="connsiteX0" fmla="*/ 4233067 w 4233194"/>
                <a:gd name="connsiteY0" fmla="*/ 1761875 h 1761874"/>
                <a:gd name="connsiteX1" fmla="*/ 3135756 w 4233194"/>
                <a:gd name="connsiteY1" fmla="*/ 820831 h 1761874"/>
                <a:gd name="connsiteX2" fmla="*/ 2947789 w 4233194"/>
                <a:gd name="connsiteY2" fmla="*/ 853092 h 1761874"/>
                <a:gd name="connsiteX3" fmla="*/ 1482486 w 4233194"/>
                <a:gd name="connsiteY3" fmla="*/ 47197 h 1761874"/>
                <a:gd name="connsiteX4" fmla="*/ 748320 w 4233194"/>
                <a:gd name="connsiteY4" fmla="*/ 666576 h 1761874"/>
                <a:gd name="connsiteX5" fmla="*/ -127 w 4233194"/>
                <a:gd name="connsiteY5" fmla="*/ 277098 h 1761874"/>
                <a:gd name="connsiteX6" fmla="*/ -127 w 4233194"/>
                <a:gd name="connsiteY6" fmla="*/ 1761875 h 176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33194" h="1761874">
                  <a:moveTo>
                    <a:pt x="4233067" y="1761875"/>
                  </a:moveTo>
                  <a:cubicBezTo>
                    <a:pt x="4189921" y="1198993"/>
                    <a:pt x="3698638" y="777686"/>
                    <a:pt x="3135756" y="820831"/>
                  </a:cubicBezTo>
                  <a:cubicBezTo>
                    <a:pt x="3072228" y="825699"/>
                    <a:pt x="3009305" y="836496"/>
                    <a:pt x="2947789" y="853092"/>
                  </a:cubicBezTo>
                  <a:cubicBezTo>
                    <a:pt x="2765687" y="225925"/>
                    <a:pt x="2109654" y="-134883"/>
                    <a:pt x="1482486" y="47197"/>
                  </a:cubicBezTo>
                  <a:cubicBezTo>
                    <a:pt x="1161145" y="140499"/>
                    <a:pt x="894396" y="365553"/>
                    <a:pt x="748320" y="666576"/>
                  </a:cubicBezTo>
                  <a:cubicBezTo>
                    <a:pt x="569268" y="431807"/>
                    <a:pt x="294903" y="289020"/>
                    <a:pt x="-127" y="277098"/>
                  </a:cubicBezTo>
                  <a:lnTo>
                    <a:pt x="-127" y="1761875"/>
                  </a:lnTo>
                  <a:close/>
                </a:path>
              </a:pathLst>
            </a:custGeom>
            <a:noFill/>
            <a:ln w="43267" cap="flat">
              <a:solidFill>
                <a:srgbClr val="73635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2C7923C-AE93-43A7-8C99-2E514433D321}"/>
                </a:ext>
              </a:extLst>
            </p:cNvPr>
            <p:cNvSpPr/>
            <p:nvPr/>
          </p:nvSpPr>
          <p:spPr>
            <a:xfrm>
              <a:off x="-249687" y="5683024"/>
              <a:ext cx="3849341" cy="1373559"/>
            </a:xfrm>
            <a:custGeom>
              <a:avLst/>
              <a:gdLst>
                <a:gd name="connsiteX0" fmla="*/ 3849215 w 3849341"/>
                <a:gd name="connsiteY0" fmla="*/ 1373127 h 1373559"/>
                <a:gd name="connsiteX1" fmla="*/ 2923123 w 3849341"/>
                <a:gd name="connsiteY1" fmla="*/ 637446 h 1373559"/>
                <a:gd name="connsiteX2" fmla="*/ 2680348 w 3849341"/>
                <a:gd name="connsiteY2" fmla="*/ 665143 h 1373559"/>
                <a:gd name="connsiteX3" fmla="*/ 1648014 w 3849341"/>
                <a:gd name="connsiteY3" fmla="*/ 1 h 1373559"/>
                <a:gd name="connsiteX4" fmla="*/ 680378 w 3849341"/>
                <a:gd name="connsiteY4" fmla="*/ 519305 h 1373559"/>
                <a:gd name="connsiteX5" fmla="*/ -127 w 3849341"/>
                <a:gd name="connsiteY5" fmla="*/ 216378 h 1373559"/>
                <a:gd name="connsiteX6" fmla="*/ -127 w 3849341"/>
                <a:gd name="connsiteY6" fmla="*/ 1373560 h 1373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9341" h="1373559">
                  <a:moveTo>
                    <a:pt x="3849215" y="1373127"/>
                  </a:moveTo>
                  <a:cubicBezTo>
                    <a:pt x="3812863" y="962012"/>
                    <a:pt x="3412134" y="637446"/>
                    <a:pt x="2923123" y="637446"/>
                  </a:cubicBezTo>
                  <a:cubicBezTo>
                    <a:pt x="2841419" y="637425"/>
                    <a:pt x="2759953" y="646708"/>
                    <a:pt x="2680348" y="665143"/>
                  </a:cubicBezTo>
                  <a:cubicBezTo>
                    <a:pt x="2550522" y="280857"/>
                    <a:pt x="2137675" y="1"/>
                    <a:pt x="1648014" y="1"/>
                  </a:cubicBezTo>
                  <a:cubicBezTo>
                    <a:pt x="1222401" y="1"/>
                    <a:pt x="854777" y="212050"/>
                    <a:pt x="680378" y="519305"/>
                  </a:cubicBezTo>
                  <a:cubicBezTo>
                    <a:pt x="522423" y="342092"/>
                    <a:pt x="277268" y="225465"/>
                    <a:pt x="-127" y="216378"/>
                  </a:cubicBezTo>
                  <a:lnTo>
                    <a:pt x="-127" y="1373560"/>
                  </a:lnTo>
                  <a:close/>
                </a:path>
              </a:pathLst>
            </a:custGeom>
            <a:solidFill>
              <a:srgbClr val="B2D6B8">
                <a:alpha val="40000"/>
              </a:srgbClr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4" name="Graphic 2">
            <a:extLst>
              <a:ext uri="{FF2B5EF4-FFF2-40B4-BE49-F238E27FC236}">
                <a16:creationId xmlns:a16="http://schemas.microsoft.com/office/drawing/2014/main" id="{BFFA9E80-49AB-4134-B4E1-A122B992F946}"/>
              </a:ext>
            </a:extLst>
          </p:cNvPr>
          <p:cNvGrpSpPr/>
          <p:nvPr/>
        </p:nvGrpSpPr>
        <p:grpSpPr>
          <a:xfrm>
            <a:off x="9585063" y="5848984"/>
            <a:ext cx="3403596" cy="2352242"/>
            <a:chOff x="9585063" y="5848984"/>
            <a:chExt cx="3403596" cy="2352242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662133E-C6D3-4F52-A336-9165C1B6D094}"/>
                </a:ext>
              </a:extLst>
            </p:cNvPr>
            <p:cNvSpPr/>
            <p:nvPr/>
          </p:nvSpPr>
          <p:spPr>
            <a:xfrm>
              <a:off x="9585063" y="5848984"/>
              <a:ext cx="3139400" cy="2106438"/>
            </a:xfrm>
            <a:custGeom>
              <a:avLst/>
              <a:gdLst>
                <a:gd name="connsiteX0" fmla="*/ 2085963 w 3139400"/>
                <a:gd name="connsiteY0" fmla="*/ 866 h 2106438"/>
                <a:gd name="connsiteX1" fmla="*/ 1096904 w 3139400"/>
                <a:gd name="connsiteY1" fmla="*/ 690459 h 2106438"/>
                <a:gd name="connsiteX2" fmla="*/ 192429 w 3139400"/>
                <a:gd name="connsiteY2" fmla="*/ 680094 h 2106438"/>
                <a:gd name="connsiteX3" fmla="*/ 182064 w 3139400"/>
                <a:gd name="connsiteY3" fmla="*/ 1584592 h 2106438"/>
                <a:gd name="connsiteX4" fmla="*/ 1086541 w 3139400"/>
                <a:gd name="connsiteY4" fmla="*/ 1594935 h 2106438"/>
                <a:gd name="connsiteX5" fmla="*/ 1146022 w 3139400"/>
                <a:gd name="connsiteY5" fmla="*/ 1528053 h 2106438"/>
                <a:gd name="connsiteX6" fmla="*/ 2560887 w 3139400"/>
                <a:gd name="connsiteY6" fmla="*/ 1993025 h 2106438"/>
                <a:gd name="connsiteX7" fmla="*/ 3025859 w 3139400"/>
                <a:gd name="connsiteY7" fmla="*/ 578159 h 2106438"/>
                <a:gd name="connsiteX8" fmla="*/ 2085963 w 3139400"/>
                <a:gd name="connsiteY8" fmla="*/ 1 h 2106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39400" h="2106438">
                  <a:moveTo>
                    <a:pt x="2085963" y="866"/>
                  </a:moveTo>
                  <a:cubicBezTo>
                    <a:pt x="1644338" y="780"/>
                    <a:pt x="1249516" y="276054"/>
                    <a:pt x="1096904" y="690459"/>
                  </a:cubicBezTo>
                  <a:cubicBezTo>
                    <a:pt x="849998" y="437839"/>
                    <a:pt x="445048" y="433186"/>
                    <a:pt x="192429" y="680094"/>
                  </a:cubicBezTo>
                  <a:cubicBezTo>
                    <a:pt x="-60213" y="927002"/>
                    <a:pt x="-64844" y="1331951"/>
                    <a:pt x="182064" y="1584592"/>
                  </a:cubicBezTo>
                  <a:cubicBezTo>
                    <a:pt x="428972" y="1837212"/>
                    <a:pt x="833920" y="1841843"/>
                    <a:pt x="1086541" y="1594935"/>
                  </a:cubicBezTo>
                  <a:cubicBezTo>
                    <a:pt x="1107897" y="1574055"/>
                    <a:pt x="1127781" y="1551703"/>
                    <a:pt x="1146022" y="1528053"/>
                  </a:cubicBezTo>
                  <a:cubicBezTo>
                    <a:pt x="1408335" y="2047162"/>
                    <a:pt x="2041779" y="2255338"/>
                    <a:pt x="2560887" y="1993025"/>
                  </a:cubicBezTo>
                  <a:cubicBezTo>
                    <a:pt x="3079997" y="1730733"/>
                    <a:pt x="3288174" y="1097268"/>
                    <a:pt x="3025859" y="578159"/>
                  </a:cubicBezTo>
                  <a:cubicBezTo>
                    <a:pt x="2846700" y="223583"/>
                    <a:pt x="2483230" y="1"/>
                    <a:pt x="2085963" y="1"/>
                  </a:cubicBezTo>
                  <a:close/>
                </a:path>
              </a:pathLst>
            </a:custGeom>
            <a:solidFill>
              <a:srgbClr val="DBE7D1"/>
            </a:solidFill>
            <a:ln w="43267" cap="flat">
              <a:solidFill>
                <a:srgbClr val="73635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58D7C38-2D12-47F7-8902-7C71DF99CC52}"/>
                </a:ext>
              </a:extLst>
            </p:cNvPr>
            <p:cNvSpPr/>
            <p:nvPr/>
          </p:nvSpPr>
          <p:spPr>
            <a:xfrm>
              <a:off x="9849260" y="6094789"/>
              <a:ext cx="3139400" cy="2106438"/>
            </a:xfrm>
            <a:custGeom>
              <a:avLst/>
              <a:gdLst>
                <a:gd name="connsiteX0" fmla="*/ 2085746 w 3139400"/>
                <a:gd name="connsiteY0" fmla="*/ 1 h 2106438"/>
                <a:gd name="connsiteX1" fmla="*/ 1096904 w 3139400"/>
                <a:gd name="connsiteY1" fmla="*/ 690458 h 2106438"/>
                <a:gd name="connsiteX2" fmla="*/ 192427 w 3139400"/>
                <a:gd name="connsiteY2" fmla="*/ 680094 h 2106438"/>
                <a:gd name="connsiteX3" fmla="*/ 182064 w 3139400"/>
                <a:gd name="connsiteY3" fmla="*/ 1584592 h 2106438"/>
                <a:gd name="connsiteX4" fmla="*/ 1086540 w 3139400"/>
                <a:gd name="connsiteY4" fmla="*/ 1594935 h 2106438"/>
                <a:gd name="connsiteX5" fmla="*/ 1146022 w 3139400"/>
                <a:gd name="connsiteY5" fmla="*/ 1528053 h 2106438"/>
                <a:gd name="connsiteX6" fmla="*/ 2560887 w 3139400"/>
                <a:gd name="connsiteY6" fmla="*/ 1993024 h 2106438"/>
                <a:gd name="connsiteX7" fmla="*/ 3025860 w 3139400"/>
                <a:gd name="connsiteY7" fmla="*/ 578159 h 2106438"/>
                <a:gd name="connsiteX8" fmla="*/ 2085746 w 3139400"/>
                <a:gd name="connsiteY8" fmla="*/ 1 h 2106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39400" h="2106438">
                  <a:moveTo>
                    <a:pt x="2085746" y="1"/>
                  </a:moveTo>
                  <a:cubicBezTo>
                    <a:pt x="1643970" y="65"/>
                    <a:pt x="1249147" y="275751"/>
                    <a:pt x="1096904" y="690458"/>
                  </a:cubicBezTo>
                  <a:cubicBezTo>
                    <a:pt x="849997" y="437838"/>
                    <a:pt x="445048" y="433186"/>
                    <a:pt x="192427" y="680094"/>
                  </a:cubicBezTo>
                  <a:cubicBezTo>
                    <a:pt x="-60213" y="927001"/>
                    <a:pt x="-64843" y="1331950"/>
                    <a:pt x="182064" y="1584592"/>
                  </a:cubicBezTo>
                  <a:cubicBezTo>
                    <a:pt x="428971" y="1837212"/>
                    <a:pt x="833920" y="1841842"/>
                    <a:pt x="1086540" y="1594935"/>
                  </a:cubicBezTo>
                  <a:cubicBezTo>
                    <a:pt x="1107896" y="1574055"/>
                    <a:pt x="1127781" y="1551703"/>
                    <a:pt x="1146022" y="1528053"/>
                  </a:cubicBezTo>
                  <a:cubicBezTo>
                    <a:pt x="1408335" y="2047162"/>
                    <a:pt x="2041779" y="2255338"/>
                    <a:pt x="2560887" y="1993024"/>
                  </a:cubicBezTo>
                  <a:cubicBezTo>
                    <a:pt x="3079997" y="1730733"/>
                    <a:pt x="3288173" y="1097268"/>
                    <a:pt x="3025860" y="578159"/>
                  </a:cubicBezTo>
                  <a:cubicBezTo>
                    <a:pt x="2846657" y="223517"/>
                    <a:pt x="2483101" y="-65"/>
                    <a:pt x="2085746" y="1"/>
                  </a:cubicBezTo>
                  <a:close/>
                </a:path>
              </a:pathLst>
            </a:custGeom>
            <a:solidFill>
              <a:srgbClr val="B2D6B8">
                <a:alpha val="40000"/>
              </a:srgbClr>
            </a:solidFill>
            <a:ln w="216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5" name="Graphic 54">
            <a:extLst>
              <a:ext uri="{FF2B5EF4-FFF2-40B4-BE49-F238E27FC236}">
                <a16:creationId xmlns:a16="http://schemas.microsoft.com/office/drawing/2014/main" id="{7778E327-386F-48C9-93B6-67DDF3AB41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1281" y="2297488"/>
            <a:ext cx="710514" cy="464009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08735282-822C-4FE5-9A3B-3E6A872D99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6611" y="2819287"/>
            <a:ext cx="592011" cy="464009"/>
          </a:xfrm>
          <a:prstGeom prst="rect">
            <a:avLst/>
          </a:prstGeom>
        </p:spPr>
      </p:pic>
      <p:grpSp>
        <p:nvGrpSpPr>
          <p:cNvPr id="58" name="Group 57">
            <a:extLst>
              <a:ext uri="{FF2B5EF4-FFF2-40B4-BE49-F238E27FC236}">
                <a16:creationId xmlns:a16="http://schemas.microsoft.com/office/drawing/2014/main" id="{0F01E026-C378-45C3-B2F5-1ED67A1B2904}"/>
              </a:ext>
            </a:extLst>
          </p:cNvPr>
          <p:cNvGrpSpPr/>
          <p:nvPr/>
        </p:nvGrpSpPr>
        <p:grpSpPr>
          <a:xfrm>
            <a:off x="7645863" y="1523011"/>
            <a:ext cx="4330373" cy="830998"/>
            <a:chOff x="2928826" y="4425419"/>
            <a:chExt cx="7538120" cy="830998"/>
          </a:xfrm>
        </p:grpSpPr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8BE9528-A296-40CE-9854-EAF34280F891}"/>
                </a:ext>
              </a:extLst>
            </p:cNvPr>
            <p:cNvSpPr txBox="1"/>
            <p:nvPr/>
          </p:nvSpPr>
          <p:spPr>
            <a:xfrm>
              <a:off x="2928826" y="4425420"/>
              <a:ext cx="7538120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4800" spc="300" dirty="0">
                  <a:ln w="254000">
                    <a:solidFill>
                      <a:schemeClr val="bg1"/>
                    </a:solidFill>
                  </a:ln>
                  <a:solidFill>
                    <a:srgbClr val="95C9E1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Presentation</a:t>
              </a: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A3254827-6D43-41B0-A09A-9EF2314C1492}"/>
                </a:ext>
              </a:extLst>
            </p:cNvPr>
            <p:cNvSpPr txBox="1"/>
            <p:nvPr/>
          </p:nvSpPr>
          <p:spPr>
            <a:xfrm>
              <a:off x="2928826" y="4425419"/>
              <a:ext cx="7538120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4800" spc="300">
                  <a:ln w="31750">
                    <a:solidFill>
                      <a:srgbClr val="715D55"/>
                    </a:solidFill>
                  </a:ln>
                  <a:solidFill>
                    <a:srgbClr val="95C9E1"/>
                  </a:solidFill>
                  <a:latin typeface="Itim" panose="00000500000000000000" pitchFamily="2" charset="-34"/>
                  <a:cs typeface="Itim" panose="00000500000000000000" pitchFamily="2" charset="-34"/>
                </a:rPr>
                <a:t>Presentation</a:t>
              </a:r>
              <a:endParaRPr lang="en-US" sz="4800" spc="300" dirty="0">
                <a:ln w="31750">
                  <a:solidFill>
                    <a:srgbClr val="715D55"/>
                  </a:solidFill>
                </a:ln>
                <a:solidFill>
                  <a:srgbClr val="95C9E1"/>
                </a:solidFill>
                <a:latin typeface="Itim" panose="00000500000000000000" pitchFamily="2" charset="-34"/>
                <a:cs typeface="Itim" panose="00000500000000000000" pitchFamily="2" charset="-34"/>
              </a:endParaRPr>
            </a:p>
          </p:txBody>
        </p:sp>
      </p:grp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E6240CD-2D1F-470E-80DD-89DF079B2BE9}"/>
              </a:ext>
            </a:extLst>
          </p:cNvPr>
          <p:cNvSpPr/>
          <p:nvPr/>
        </p:nvSpPr>
        <p:spPr>
          <a:xfrm>
            <a:off x="11282861" y="2087123"/>
            <a:ext cx="685551" cy="390348"/>
          </a:xfrm>
          <a:custGeom>
            <a:avLst/>
            <a:gdLst>
              <a:gd name="connsiteX0" fmla="*/ 57542 w 685551"/>
              <a:gd name="connsiteY0" fmla="*/ 390349 h 390348"/>
              <a:gd name="connsiteX1" fmla="*/ 42395 w 685551"/>
              <a:gd name="connsiteY1" fmla="*/ 388401 h 390348"/>
              <a:gd name="connsiteX2" fmla="*/ 1889 w 685551"/>
              <a:gd name="connsiteY2" fmla="*/ 317798 h 390348"/>
              <a:gd name="connsiteX3" fmla="*/ 1933 w 685551"/>
              <a:gd name="connsiteY3" fmla="*/ 317646 h 390348"/>
              <a:gd name="connsiteX4" fmla="*/ 45208 w 685551"/>
              <a:gd name="connsiteY4" fmla="*/ 162071 h 390348"/>
              <a:gd name="connsiteX5" fmla="*/ 83291 w 685551"/>
              <a:gd name="connsiteY5" fmla="*/ 122258 h 390348"/>
              <a:gd name="connsiteX6" fmla="*/ 137385 w 685551"/>
              <a:gd name="connsiteY6" fmla="*/ 132861 h 390348"/>
              <a:gd name="connsiteX7" fmla="*/ 198835 w 685551"/>
              <a:gd name="connsiteY7" fmla="*/ 183276 h 390348"/>
              <a:gd name="connsiteX8" fmla="*/ 227397 w 685551"/>
              <a:gd name="connsiteY8" fmla="*/ 95427 h 390348"/>
              <a:gd name="connsiteX9" fmla="*/ 299840 w 685551"/>
              <a:gd name="connsiteY9" fmla="*/ 58329 h 390348"/>
              <a:gd name="connsiteX10" fmla="*/ 320439 w 685551"/>
              <a:gd name="connsiteY10" fmla="*/ 70111 h 390348"/>
              <a:gd name="connsiteX11" fmla="*/ 390978 w 685551"/>
              <a:gd name="connsiteY11" fmla="*/ 132644 h 390348"/>
              <a:gd name="connsiteX12" fmla="*/ 404176 w 685551"/>
              <a:gd name="connsiteY12" fmla="*/ 48690 h 390348"/>
              <a:gd name="connsiteX13" fmla="*/ 439879 w 685551"/>
              <a:gd name="connsiteY13" fmla="*/ 4116 h 390348"/>
              <a:gd name="connsiteX14" fmla="*/ 496353 w 685551"/>
              <a:gd name="connsiteY14" fmla="*/ 12122 h 390348"/>
              <a:gd name="connsiteX15" fmla="*/ 662963 w 685551"/>
              <a:gd name="connsiteY15" fmla="*/ 140434 h 390348"/>
              <a:gd name="connsiteX16" fmla="*/ 673457 w 685551"/>
              <a:gd name="connsiteY16" fmla="*/ 221250 h 390348"/>
              <a:gd name="connsiteX17" fmla="*/ 592641 w 685551"/>
              <a:gd name="connsiteY17" fmla="*/ 231745 h 390348"/>
              <a:gd name="connsiteX18" fmla="*/ 503061 w 685551"/>
              <a:gd name="connsiteY18" fmla="*/ 162720 h 390348"/>
              <a:gd name="connsiteX19" fmla="*/ 488564 w 685551"/>
              <a:gd name="connsiteY19" fmla="*/ 254464 h 390348"/>
              <a:gd name="connsiteX20" fmla="*/ 422784 w 685551"/>
              <a:gd name="connsiteY20" fmla="*/ 302392 h 390348"/>
              <a:gd name="connsiteX21" fmla="*/ 393574 w 685551"/>
              <a:gd name="connsiteY21" fmla="*/ 288652 h 390348"/>
              <a:gd name="connsiteX22" fmla="*/ 308538 w 685551"/>
              <a:gd name="connsiteY22" fmla="*/ 213569 h 390348"/>
              <a:gd name="connsiteX23" fmla="*/ 280841 w 685551"/>
              <a:gd name="connsiteY23" fmla="*/ 298605 h 390348"/>
              <a:gd name="connsiteX24" fmla="*/ 207901 w 685551"/>
              <a:gd name="connsiteY24" fmla="*/ 335432 h 390348"/>
              <a:gd name="connsiteX25" fmla="*/ 189314 w 685551"/>
              <a:gd name="connsiteY25" fmla="*/ 325219 h 390348"/>
              <a:gd name="connsiteX26" fmla="*/ 131326 w 685551"/>
              <a:gd name="connsiteY26" fmla="*/ 278482 h 390348"/>
              <a:gd name="connsiteX27" fmla="*/ 112284 w 685551"/>
              <a:gd name="connsiteY27" fmla="*/ 347939 h 390348"/>
              <a:gd name="connsiteX28" fmla="*/ 57542 w 685551"/>
              <a:gd name="connsiteY28" fmla="*/ 390349 h 390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685551" h="390348">
                <a:moveTo>
                  <a:pt x="57542" y="390349"/>
                </a:moveTo>
                <a:cubicBezTo>
                  <a:pt x="52435" y="390349"/>
                  <a:pt x="47350" y="389678"/>
                  <a:pt x="42395" y="388401"/>
                </a:cubicBezTo>
                <a:cubicBezTo>
                  <a:pt x="11712" y="380092"/>
                  <a:pt x="-6420" y="348480"/>
                  <a:pt x="1889" y="317798"/>
                </a:cubicBezTo>
                <a:cubicBezTo>
                  <a:pt x="1910" y="317754"/>
                  <a:pt x="1910" y="317690"/>
                  <a:pt x="1933" y="317646"/>
                </a:cubicBezTo>
                <a:lnTo>
                  <a:pt x="45208" y="162071"/>
                </a:lnTo>
                <a:cubicBezTo>
                  <a:pt x="50422" y="143253"/>
                  <a:pt x="64725" y="128301"/>
                  <a:pt x="83291" y="122258"/>
                </a:cubicBezTo>
                <a:cubicBezTo>
                  <a:pt x="101942" y="116366"/>
                  <a:pt x="122324" y="120360"/>
                  <a:pt x="137385" y="132861"/>
                </a:cubicBezTo>
                <a:lnTo>
                  <a:pt x="198835" y="183276"/>
                </a:lnTo>
                <a:lnTo>
                  <a:pt x="227397" y="95427"/>
                </a:lnTo>
                <a:cubicBezTo>
                  <a:pt x="237155" y="65176"/>
                  <a:pt x="269591" y="48567"/>
                  <a:pt x="299840" y="58329"/>
                </a:cubicBezTo>
                <a:cubicBezTo>
                  <a:pt x="307456" y="60783"/>
                  <a:pt x="314467" y="64797"/>
                  <a:pt x="320439" y="70111"/>
                </a:cubicBezTo>
                <a:lnTo>
                  <a:pt x="390978" y="132644"/>
                </a:lnTo>
                <a:lnTo>
                  <a:pt x="404176" y="48690"/>
                </a:lnTo>
                <a:cubicBezTo>
                  <a:pt x="407422" y="28595"/>
                  <a:pt x="420990" y="11679"/>
                  <a:pt x="439879" y="4116"/>
                </a:cubicBezTo>
                <a:cubicBezTo>
                  <a:pt x="458789" y="-3476"/>
                  <a:pt x="480298" y="-425"/>
                  <a:pt x="496353" y="12122"/>
                </a:cubicBezTo>
                <a:lnTo>
                  <a:pt x="662963" y="140434"/>
                </a:lnTo>
                <a:cubicBezTo>
                  <a:pt x="688171" y="159853"/>
                  <a:pt x="692867" y="196036"/>
                  <a:pt x="673457" y="221250"/>
                </a:cubicBezTo>
                <a:cubicBezTo>
                  <a:pt x="654049" y="246465"/>
                  <a:pt x="617848" y="251164"/>
                  <a:pt x="592641" y="231745"/>
                </a:cubicBezTo>
                <a:lnTo>
                  <a:pt x="503061" y="162720"/>
                </a:lnTo>
                <a:lnTo>
                  <a:pt x="488564" y="254464"/>
                </a:lnTo>
                <a:cubicBezTo>
                  <a:pt x="483630" y="285860"/>
                  <a:pt x="454182" y="307325"/>
                  <a:pt x="422784" y="302392"/>
                </a:cubicBezTo>
                <a:cubicBezTo>
                  <a:pt x="411923" y="300704"/>
                  <a:pt x="401796" y="295922"/>
                  <a:pt x="393574" y="288652"/>
                </a:cubicBezTo>
                <a:lnTo>
                  <a:pt x="308538" y="213569"/>
                </a:lnTo>
                <a:lnTo>
                  <a:pt x="280841" y="298605"/>
                </a:lnTo>
                <a:cubicBezTo>
                  <a:pt x="270866" y="328919"/>
                  <a:pt x="238216" y="345407"/>
                  <a:pt x="207901" y="335432"/>
                </a:cubicBezTo>
                <a:cubicBezTo>
                  <a:pt x="201129" y="333204"/>
                  <a:pt x="194832" y="329742"/>
                  <a:pt x="189314" y="325219"/>
                </a:cubicBezTo>
                <a:lnTo>
                  <a:pt x="131326" y="278482"/>
                </a:lnTo>
                <a:lnTo>
                  <a:pt x="112284" y="347939"/>
                </a:lnTo>
                <a:cubicBezTo>
                  <a:pt x="105468" y="372649"/>
                  <a:pt x="83182" y="389916"/>
                  <a:pt x="57542" y="390349"/>
                </a:cubicBezTo>
                <a:close/>
              </a:path>
            </a:pathLst>
          </a:custGeom>
          <a:solidFill>
            <a:srgbClr val="FFB8CA"/>
          </a:solidFill>
          <a:ln w="32450" cap="flat">
            <a:solidFill>
              <a:srgbClr val="73635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98F85D-5EAD-79AE-BD7C-EDC8F1A645AE}"/>
              </a:ext>
            </a:extLst>
          </p:cNvPr>
          <p:cNvSpPr txBox="1"/>
          <p:nvPr/>
        </p:nvSpPr>
        <p:spPr>
          <a:xfrm rot="21276232">
            <a:off x="1168837" y="1637243"/>
            <a:ext cx="5587218" cy="3144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3200" b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Nhắc lại kiến thức cũ:</a:t>
            </a:r>
            <a:endParaRPr lang="en-US" sz="3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3200" b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+ Kỹ năng sống là gì?</a:t>
            </a:r>
            <a:endParaRPr lang="en-US" sz="3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32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+ Kể tên những nhóm kỹ năng sống các em được trang bị trong lớp 4?</a:t>
            </a:r>
            <a:endParaRPr lang="en-US" sz="3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0BD5159-BAE0-4BA9-F3D2-AD0E0A600F95}"/>
              </a:ext>
            </a:extLst>
          </p:cNvPr>
          <p:cNvGrpSpPr/>
          <p:nvPr/>
        </p:nvGrpSpPr>
        <p:grpSpPr>
          <a:xfrm>
            <a:off x="8493998" y="2790496"/>
            <a:ext cx="2869824" cy="434958"/>
            <a:chOff x="5621515" y="1251150"/>
            <a:chExt cx="2869824" cy="434958"/>
          </a:xfrm>
        </p:grpSpPr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88219AA6-B818-5713-F5C8-6DFE085D0A8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621515" y="1251150"/>
              <a:ext cx="463355" cy="394710"/>
            </a:xfrm>
            <a:prstGeom prst="rect">
              <a:avLst/>
            </a:prstGeom>
          </p:spPr>
        </p:pic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9583A8C1-2E55-DC2E-08CF-073C3C85954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454685" y="1279116"/>
              <a:ext cx="492674" cy="406992"/>
            </a:xfrm>
            <a:prstGeom prst="rect">
              <a:avLst/>
            </a:prstGeom>
          </p:spPr>
        </p:pic>
        <p:pic>
          <p:nvPicPr>
            <p:cNvPr id="18" name="Graphic 17">
              <a:extLst>
                <a:ext uri="{FF2B5EF4-FFF2-40B4-BE49-F238E27FC236}">
                  <a16:creationId xmlns:a16="http://schemas.microsoft.com/office/drawing/2014/main" id="{3CD5C97C-03CA-C51E-2A41-3F0A0C1A313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8027879" y="1263084"/>
              <a:ext cx="463460" cy="400261"/>
            </a:xfrm>
            <a:prstGeom prst="rect">
              <a:avLst/>
            </a:prstGeom>
          </p:spPr>
        </p:pic>
        <p:pic>
          <p:nvPicPr>
            <p:cNvPr id="22" name="Graphic 21">
              <a:extLst>
                <a:ext uri="{FF2B5EF4-FFF2-40B4-BE49-F238E27FC236}">
                  <a16:creationId xmlns:a16="http://schemas.microsoft.com/office/drawing/2014/main" id="{73F2607D-89DD-FD6B-16E9-67F66C647E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7300792" y="1266830"/>
              <a:ext cx="418675" cy="362852"/>
            </a:xfrm>
            <a:prstGeom prst="rect">
              <a:avLst/>
            </a:prstGeom>
          </p:spPr>
        </p:pic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5EC8B37-1B2A-226C-66D3-36F9FEF8A607}"/>
              </a:ext>
            </a:extLst>
          </p:cNvPr>
          <p:cNvGrpSpPr/>
          <p:nvPr/>
        </p:nvGrpSpPr>
        <p:grpSpPr>
          <a:xfrm>
            <a:off x="8193359" y="4006463"/>
            <a:ext cx="3115709" cy="575834"/>
            <a:chOff x="3153791" y="2280863"/>
            <a:chExt cx="3115709" cy="575834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8334B27A-9454-203C-70DA-240D71EB4B3B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3153791" y="2309484"/>
              <a:ext cx="630124" cy="547213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092DA3B5-53D5-B350-DAC3-82434918A5D1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4034600" y="2280863"/>
              <a:ext cx="663082" cy="575834"/>
            </a:xfrm>
            <a:prstGeom prst="rect">
              <a:avLst/>
            </a:prstGeom>
          </p:spPr>
        </p:pic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822A9E15-25C3-CD79-EA66-EA9D5AE0F7FA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p:blipFill>
          <p:spPr>
            <a:xfrm>
              <a:off x="5760576" y="2306556"/>
              <a:ext cx="508924" cy="455353"/>
            </a:xfrm>
            <a:prstGeom prst="rect">
              <a:avLst/>
            </a:prstGeom>
          </p:spPr>
        </p:pic>
        <p:pic>
          <p:nvPicPr>
            <p:cNvPr id="23" name="Graphic 22">
              <a:extLst>
                <a:ext uri="{FF2B5EF4-FFF2-40B4-BE49-F238E27FC236}">
                  <a16:creationId xmlns:a16="http://schemas.microsoft.com/office/drawing/2014/main" id="{17FC99D6-C02D-A008-E189-C62BB88F02CA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4970507" y="2280863"/>
              <a:ext cx="601821" cy="522634"/>
            </a:xfrm>
            <a:prstGeom prst="rect">
              <a:avLst/>
            </a:prstGeom>
          </p:spPr>
        </p:pic>
      </p:grpSp>
      <p:pic>
        <p:nvPicPr>
          <p:cNvPr id="19" name="Graphic 18">
            <a:extLst>
              <a:ext uri="{FF2B5EF4-FFF2-40B4-BE49-F238E27FC236}">
                <a16:creationId xmlns:a16="http://schemas.microsoft.com/office/drawing/2014/main" id="{E1D42B21-55F3-300E-DFD9-35D94D10EA4E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9918486" y="5399491"/>
            <a:ext cx="684395" cy="365106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E85225F8-9259-F5A6-FD8D-FF8CAC7A13BA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9100118" y="5399491"/>
            <a:ext cx="684395" cy="365106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C2090D88-986C-712B-3574-8E587A29A3B3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10767300" y="5380714"/>
            <a:ext cx="684395" cy="365106"/>
          </a:xfrm>
          <a:prstGeom prst="rect">
            <a:avLst/>
          </a:prstGeom>
        </p:spPr>
      </p:pic>
      <p:pic>
        <p:nvPicPr>
          <p:cNvPr id="24" name="Graphic 23">
            <a:extLst>
              <a:ext uri="{FF2B5EF4-FFF2-40B4-BE49-F238E27FC236}">
                <a16:creationId xmlns:a16="http://schemas.microsoft.com/office/drawing/2014/main" id="{9FCD0788-EE87-C294-CF53-C42DF75E4E3F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8214967" y="5412266"/>
            <a:ext cx="700636" cy="389507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075F160E-D391-E90F-1BA8-82841A99BC8C}"/>
              </a:ext>
            </a:extLst>
          </p:cNvPr>
          <p:cNvSpPr txBox="1"/>
          <p:nvPr/>
        </p:nvSpPr>
        <p:spPr>
          <a:xfrm rot="21142238">
            <a:off x="949923" y="1194283"/>
            <a:ext cx="6294605" cy="3629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BTRL: 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+ Chia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sẻ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hôm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nay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bố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mẹ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thân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bạn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bè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+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nhà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chúng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tìm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trước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cho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cô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xem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cần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làm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gì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để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bản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thân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luôn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sạch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sẽ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buổi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sau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cô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trò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có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những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hoạt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thật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vui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nhé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9500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Bộ Sưu Tập Hình Ảnh Cảm Ơn Đáng Yêu Với Hơn 999+ Hình Ảnh Độ">
            <a:extLst>
              <a:ext uri="{FF2B5EF4-FFF2-40B4-BE49-F238E27FC236}">
                <a16:creationId xmlns:a16="http://schemas.microsoft.com/office/drawing/2014/main" id="{209E61A3-9D42-F6B9-847B-8A10AE6E5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73">
            <a:off x="3212307" y="868682"/>
            <a:ext cx="6537483" cy="39389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13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PowerPointHub-Fluffy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EE0BC"/>
      </a:accent1>
      <a:accent2>
        <a:srgbClr val="F9B2C2"/>
      </a:accent2>
      <a:accent3>
        <a:srgbClr val="95C9E1"/>
      </a:accent3>
      <a:accent4>
        <a:srgbClr val="C1C3F3"/>
      </a:accent4>
      <a:accent5>
        <a:srgbClr val="B2D4B9"/>
      </a:accent5>
      <a:accent6>
        <a:srgbClr val="715D55"/>
      </a:accent6>
      <a:hlink>
        <a:srgbClr val="0563C1"/>
      </a:hlink>
      <a:folHlink>
        <a:srgbClr val="954F72"/>
      </a:folHlink>
    </a:clrScheme>
    <a:fontScheme name="Itim">
      <a:majorFont>
        <a:latin typeface="Itim"/>
        <a:ea typeface=""/>
        <a:cs typeface="Itim"/>
      </a:majorFont>
      <a:minorFont>
        <a:latin typeface="Itim"/>
        <a:ea typeface=""/>
        <a:cs typeface="Itim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10519</TotalTime>
  <Words>453</Words>
  <Application>Microsoft Office PowerPoint</Application>
  <PresentationFormat>Màn hình rộng</PresentationFormat>
  <Paragraphs>70</Paragraphs>
  <Slides>14</Slides>
  <Notes>0</Notes>
  <HiddenSlides>0</HiddenSlides>
  <MMClips>3</MMClips>
  <ScaleCrop>false</ScaleCrop>
  <HeadingPairs>
    <vt:vector size="6" baseType="variant">
      <vt:variant>
        <vt:lpstr>Phông được Dùng</vt:lpstr>
      </vt:variant>
      <vt:variant>
        <vt:i4>10</vt:i4>
      </vt:variant>
      <vt:variant>
        <vt:lpstr>Chủ đề</vt:lpstr>
      </vt:variant>
      <vt:variant>
        <vt:i4>1</vt:i4>
      </vt:variant>
      <vt:variant>
        <vt:lpstr>Tiêu đề Bản chiếu</vt:lpstr>
      </vt:variant>
      <vt:variant>
        <vt:i4>14</vt:i4>
      </vt:variant>
    </vt:vector>
  </HeadingPairs>
  <TitlesOfParts>
    <vt:vector size="25" baseType="lpstr">
      <vt:lpstr>微软雅黑</vt:lpstr>
      <vt:lpstr>Arial</vt:lpstr>
      <vt:lpstr>Calibri</vt:lpstr>
      <vt:lpstr>iCiel Cucho Bold</vt:lpstr>
      <vt:lpstr>Itim</vt:lpstr>
      <vt:lpstr>Noto Sans Symbols</vt:lpstr>
      <vt:lpstr>Respondent PERSONAL USE ONLY Bd</vt:lpstr>
      <vt:lpstr>Times New Roman</vt:lpstr>
      <vt:lpstr>Wingdings</vt:lpstr>
      <vt:lpstr>方正卡通简体 (Body)</vt:lpstr>
      <vt:lpstr>Office Theme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  <vt:lpstr>Bản trình bày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Phakawan Wongpetanan</dc:creator>
  <cp:lastModifiedBy>Khoa Dang</cp:lastModifiedBy>
  <cp:revision>98</cp:revision>
  <dcterms:created xsi:type="dcterms:W3CDTF">2021-10-07T14:08:19Z</dcterms:created>
  <dcterms:modified xsi:type="dcterms:W3CDTF">2023-08-31T17:29:25Z</dcterms:modified>
</cp:coreProperties>
</file>