
<file path=[Content_Types].xml><?xml version="1.0" encoding="utf-8"?>
<Types xmlns="http://schemas.openxmlformats.org/package/2006/content-types">
  <Default Extension="png" ContentType="image/png"/>
  <Default Extension="mp3" ContentType="audio/mpeg"/>
  <Default Extension="tmp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62" r:id="rId1"/>
    <p:sldMasterId id="2147483674" r:id="rId2"/>
    <p:sldMasterId id="2147483795" r:id="rId3"/>
  </p:sldMasterIdLst>
  <p:notesMasterIdLst>
    <p:notesMasterId r:id="rId22"/>
  </p:notesMasterIdLst>
  <p:sldIdLst>
    <p:sldId id="2741" r:id="rId4"/>
    <p:sldId id="2740" r:id="rId5"/>
    <p:sldId id="266" r:id="rId6"/>
    <p:sldId id="256" r:id="rId7"/>
    <p:sldId id="262" r:id="rId8"/>
    <p:sldId id="259" r:id="rId9"/>
    <p:sldId id="2737" r:id="rId10"/>
    <p:sldId id="2732" r:id="rId11"/>
    <p:sldId id="2742" r:id="rId12"/>
    <p:sldId id="2659" r:id="rId13"/>
    <p:sldId id="2660" r:id="rId14"/>
    <p:sldId id="2738" r:id="rId15"/>
    <p:sldId id="2724" r:id="rId16"/>
    <p:sldId id="2733" r:id="rId17"/>
    <p:sldId id="2731" r:id="rId18"/>
    <p:sldId id="2739" r:id="rId19"/>
    <p:sldId id="2709" r:id="rId20"/>
    <p:sldId id="298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3" autoAdjust="0"/>
    <p:restoredTop sz="94660"/>
  </p:normalViewPr>
  <p:slideViewPr>
    <p:cSldViewPr snapToGrid="0">
      <p:cViewPr varScale="1">
        <p:scale>
          <a:sx n="65" d="100"/>
          <a:sy n="65" d="100"/>
        </p:scale>
        <p:origin x="936" y="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viewProps" Target="view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presProps" Target="pres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8D9F2A0-AB9D-4D6C-AAC2-39A6C90E21E9}" type="datetimeFigureOut">
              <a:rPr lang="en-US" smtClean="0"/>
              <a:t>6/8/2023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262C4C-50A9-4472-96E4-2D801BC785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776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</a:pPr>
            <a:fld id="{5837D047-3371-4E89-9F7E-1FD467D6867B}" type="slidenum">
              <a:rPr lang="en-US" altLang="zh-CN"/>
              <a:pPr>
                <a:spcBef>
                  <a:spcPct val="0"/>
                </a:spcBef>
              </a:pPr>
              <a:t>2</a:t>
            </a:fld>
            <a:endParaRPr lang="en-US" altLang="zh-CN"/>
          </a:p>
        </p:txBody>
      </p:sp>
      <p:sp>
        <p:nvSpPr>
          <p:cNvPr id="40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0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zh-CN" altLang="zh-CN" dirty="0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21827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8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6/8/2023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6/8/2023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06375"/>
            <a:ext cx="2743200" cy="4387851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06375"/>
            <a:ext cx="8026400" cy="438785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6/8/2023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b="0">
                <a:solidFill>
                  <a:prstClr val="black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</a:lstStyle>
          <a:p>
            <a:pPr>
              <a:defRPr/>
            </a:pPr>
            <a:fld id="{0E191392-46B3-4988-B725-C457EAD2BD85}" type="datetimeFigureOut">
              <a:rPr lang="en-US"/>
              <a:t>6/8/2023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b="0">
                <a:solidFill>
                  <a:prstClr val="black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b="0">
                <a:solidFill>
                  <a:prstClr val="black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</a:lstStyle>
          <a:p>
            <a:pPr>
              <a:defRPr/>
            </a:pPr>
            <a:fld id="{15DE37A7-131E-4749-AAF7-688385F4FE99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b="0">
                <a:solidFill>
                  <a:prstClr val="black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</a:lstStyle>
          <a:p>
            <a:pPr>
              <a:defRPr/>
            </a:pPr>
            <a:fld id="{6B4E1BB7-1AEA-4241-A1A4-B3E9CE44291D}" type="datetimeFigureOut">
              <a:rPr lang="en-US"/>
              <a:t>6/8/2023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b="0">
                <a:solidFill>
                  <a:prstClr val="black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b="0">
                <a:solidFill>
                  <a:prstClr val="black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</a:lstStyle>
          <a:p>
            <a:pPr>
              <a:defRPr/>
            </a:pPr>
            <a:fld id="{6F9FDBEA-6FCD-439E-9496-7EE16FD10296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2023/6/8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799287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2023/6/8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707102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2023/6/8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372295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2023/6/8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751122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6/8/2023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2023/6/8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226023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2023/6/8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112287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2023/6/8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45196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2023/6/8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371276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2023/6/8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477865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2023/6/8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833402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2023/6/8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024750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653667" y="600200"/>
            <a:ext cx="8490400" cy="545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260778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5335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665">
                <a:solidFill>
                  <a:schemeClr val="tx1">
                    <a:tint val="75000"/>
                  </a:schemeClr>
                </a:solidFill>
              </a:defRPr>
            </a:lvl1pPr>
            <a:lvl2pPr marL="609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200" indent="0">
              <a:buNone/>
              <a:defRPr sz="2135">
                <a:solidFill>
                  <a:schemeClr val="tx1">
                    <a:tint val="75000"/>
                  </a:schemeClr>
                </a:solidFill>
              </a:defRPr>
            </a:lvl3pPr>
            <a:lvl4pPr marL="18288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4pPr>
            <a:lvl5pPr marL="24384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5pPr>
            <a:lvl6pPr marL="30480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6pPr>
            <a:lvl7pPr marL="36576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7pPr>
            <a:lvl8pPr marL="42672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8pPr>
            <a:lvl9pPr marL="48768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6/8/2023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200151"/>
            <a:ext cx="5384800" cy="3394075"/>
          </a:xfrm>
        </p:spPr>
        <p:txBody>
          <a:bodyPr/>
          <a:lstStyle>
            <a:lvl1pPr>
              <a:defRPr sz="3735"/>
            </a:lvl1pPr>
            <a:lvl2pPr>
              <a:defRPr sz="3200"/>
            </a:lvl2pPr>
            <a:lvl3pPr>
              <a:defRPr sz="2665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200151"/>
            <a:ext cx="5384800" cy="3394075"/>
          </a:xfrm>
        </p:spPr>
        <p:txBody>
          <a:bodyPr/>
          <a:lstStyle>
            <a:lvl1pPr>
              <a:defRPr sz="3735"/>
            </a:lvl1pPr>
            <a:lvl2pPr>
              <a:defRPr sz="3200"/>
            </a:lvl2pPr>
            <a:lvl3pPr>
              <a:defRPr sz="2665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6/8/2023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665" b="1"/>
            </a:lvl2pPr>
            <a:lvl3pPr marL="1219200" indent="0">
              <a:buNone/>
              <a:defRPr sz="2400" b="1"/>
            </a:lvl3pPr>
            <a:lvl4pPr marL="1828800" indent="0">
              <a:buNone/>
              <a:defRPr sz="2135" b="1"/>
            </a:lvl4pPr>
            <a:lvl5pPr marL="2438400" indent="0">
              <a:buNone/>
              <a:defRPr sz="2135" b="1"/>
            </a:lvl5pPr>
            <a:lvl6pPr marL="3048000" indent="0">
              <a:buNone/>
              <a:defRPr sz="2135" b="1"/>
            </a:lvl6pPr>
            <a:lvl7pPr marL="3657600" indent="0">
              <a:buNone/>
              <a:defRPr sz="2135" b="1"/>
            </a:lvl7pPr>
            <a:lvl8pPr marL="4267200" indent="0">
              <a:buNone/>
              <a:defRPr sz="2135" b="1"/>
            </a:lvl8pPr>
            <a:lvl9pPr marL="4876800" indent="0">
              <a:buNone/>
              <a:defRPr sz="2135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665"/>
            </a:lvl2pPr>
            <a:lvl3pPr>
              <a:defRPr sz="2400"/>
            </a:lvl3pPr>
            <a:lvl4pPr>
              <a:defRPr sz="2135"/>
            </a:lvl4pPr>
            <a:lvl5pPr>
              <a:defRPr sz="2135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665" b="1"/>
            </a:lvl2pPr>
            <a:lvl3pPr marL="1219200" indent="0">
              <a:buNone/>
              <a:defRPr sz="2400" b="1"/>
            </a:lvl3pPr>
            <a:lvl4pPr marL="1828800" indent="0">
              <a:buNone/>
              <a:defRPr sz="2135" b="1"/>
            </a:lvl4pPr>
            <a:lvl5pPr marL="2438400" indent="0">
              <a:buNone/>
              <a:defRPr sz="2135" b="1"/>
            </a:lvl5pPr>
            <a:lvl6pPr marL="3048000" indent="0">
              <a:buNone/>
              <a:defRPr sz="2135" b="1"/>
            </a:lvl6pPr>
            <a:lvl7pPr marL="3657600" indent="0">
              <a:buNone/>
              <a:defRPr sz="2135" b="1"/>
            </a:lvl7pPr>
            <a:lvl8pPr marL="4267200" indent="0">
              <a:buNone/>
              <a:defRPr sz="2135" b="1"/>
            </a:lvl8pPr>
            <a:lvl9pPr marL="4876800" indent="0">
              <a:buNone/>
              <a:defRPr sz="2135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665"/>
            </a:lvl2pPr>
            <a:lvl3pPr>
              <a:defRPr sz="2400"/>
            </a:lvl3pPr>
            <a:lvl4pPr>
              <a:defRPr sz="2135"/>
            </a:lvl4pPr>
            <a:lvl5pPr>
              <a:defRPr sz="2135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6/8/2023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6/8/2023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6/8/2023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49"/>
            <a:ext cx="4011084" cy="1162051"/>
          </a:xfrm>
        </p:spPr>
        <p:txBody>
          <a:bodyPr anchor="b"/>
          <a:lstStyle>
            <a:lvl1pPr algn="l">
              <a:defRPr sz="2665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2"/>
            <a:ext cx="6815667" cy="5853113"/>
          </a:xfrm>
        </p:spPr>
        <p:txBody>
          <a:bodyPr/>
          <a:lstStyle>
            <a:lvl1pPr>
              <a:defRPr sz="4265"/>
            </a:lvl1pPr>
            <a:lvl2pPr>
              <a:defRPr sz="3735"/>
            </a:lvl2pPr>
            <a:lvl3pPr>
              <a:defRPr sz="3200"/>
            </a:lvl3pPr>
            <a:lvl4pPr>
              <a:defRPr sz="2665"/>
            </a:lvl4pPr>
            <a:lvl5pPr>
              <a:defRPr sz="2665"/>
            </a:lvl5pPr>
            <a:lvl6pPr>
              <a:defRPr sz="2665"/>
            </a:lvl6pPr>
            <a:lvl7pPr>
              <a:defRPr sz="2665"/>
            </a:lvl7pPr>
            <a:lvl8pPr>
              <a:defRPr sz="2665"/>
            </a:lvl8pPr>
            <a:lvl9pPr>
              <a:defRPr sz="266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2"/>
            <a:ext cx="4011084" cy="4691063"/>
          </a:xfrm>
        </p:spPr>
        <p:txBody>
          <a:bodyPr/>
          <a:lstStyle>
            <a:lvl1pPr marL="0" indent="0">
              <a:buNone/>
              <a:defRPr sz="1865"/>
            </a:lvl1pPr>
            <a:lvl2pPr marL="609600" indent="0">
              <a:buNone/>
              <a:defRPr sz="1600"/>
            </a:lvl2pPr>
            <a:lvl3pPr marL="1219200" indent="0">
              <a:buNone/>
              <a:defRPr sz="1335"/>
            </a:lvl3pPr>
            <a:lvl4pPr marL="1828800" indent="0">
              <a:buNone/>
              <a:defRPr sz="1200"/>
            </a:lvl4pPr>
            <a:lvl5pPr marL="2438400" indent="0">
              <a:buNone/>
              <a:defRPr sz="1200"/>
            </a:lvl5pPr>
            <a:lvl6pPr marL="3048000" indent="0">
              <a:buNone/>
              <a:defRPr sz="1200"/>
            </a:lvl6pPr>
            <a:lvl7pPr marL="3657600" indent="0">
              <a:buNone/>
              <a:defRPr sz="1200"/>
            </a:lvl7pPr>
            <a:lvl8pPr marL="4267200" indent="0">
              <a:buNone/>
              <a:defRPr sz="1200"/>
            </a:lvl8pPr>
            <a:lvl9pPr marL="487680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6/8/2023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</p:spPr>
        <p:txBody>
          <a:bodyPr anchor="b"/>
          <a:lstStyle>
            <a:lvl1pPr algn="l">
              <a:defRPr sz="2665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4265"/>
            </a:lvl1pPr>
            <a:lvl2pPr marL="609600" indent="0">
              <a:buNone/>
              <a:defRPr sz="3735"/>
            </a:lvl2pPr>
            <a:lvl3pPr marL="1219200" indent="0">
              <a:buNone/>
              <a:defRPr sz="3200"/>
            </a:lvl3pPr>
            <a:lvl4pPr marL="1828800" indent="0">
              <a:buNone/>
              <a:defRPr sz="2665"/>
            </a:lvl4pPr>
            <a:lvl5pPr marL="2438400" indent="0">
              <a:buNone/>
              <a:defRPr sz="2665"/>
            </a:lvl5pPr>
            <a:lvl6pPr marL="3048000" indent="0">
              <a:buNone/>
              <a:defRPr sz="2665"/>
            </a:lvl6pPr>
            <a:lvl7pPr marL="3657600" indent="0">
              <a:buNone/>
              <a:defRPr sz="2665"/>
            </a:lvl7pPr>
            <a:lvl8pPr marL="4267200" indent="0">
              <a:buNone/>
              <a:defRPr sz="2665"/>
            </a:lvl8pPr>
            <a:lvl9pPr marL="4876800" indent="0">
              <a:buNone/>
              <a:defRPr sz="2665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3"/>
          </a:xfrm>
        </p:spPr>
        <p:txBody>
          <a:bodyPr/>
          <a:lstStyle>
            <a:lvl1pPr marL="0" indent="0">
              <a:buNone/>
              <a:defRPr sz="1865"/>
            </a:lvl1pPr>
            <a:lvl2pPr marL="609600" indent="0">
              <a:buNone/>
              <a:defRPr sz="1600"/>
            </a:lvl2pPr>
            <a:lvl3pPr marL="1219200" indent="0">
              <a:buNone/>
              <a:defRPr sz="1335"/>
            </a:lvl3pPr>
            <a:lvl4pPr marL="1828800" indent="0">
              <a:buNone/>
              <a:defRPr sz="1200"/>
            </a:lvl4pPr>
            <a:lvl5pPr marL="2438400" indent="0">
              <a:buNone/>
              <a:defRPr sz="1200"/>
            </a:lvl5pPr>
            <a:lvl6pPr marL="3048000" indent="0">
              <a:buNone/>
              <a:defRPr sz="1200"/>
            </a:lvl6pPr>
            <a:lvl7pPr marL="3657600" indent="0">
              <a:buNone/>
              <a:defRPr sz="1200"/>
            </a:lvl7pPr>
            <a:lvl8pPr marL="4267200" indent="0">
              <a:buNone/>
              <a:defRPr sz="1200"/>
            </a:lvl8pPr>
            <a:lvl9pPr marL="487680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6/8/2023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.jpeg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1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.xml"/><Relationship Id="rId13" Type="http://schemas.openxmlformats.org/officeDocument/2006/relationships/slideLayout" Target="../slideLayouts/slideLayout28.xml"/><Relationship Id="rId3" Type="http://schemas.openxmlformats.org/officeDocument/2006/relationships/slideLayout" Target="../slideLayouts/slideLayout18.xml"/><Relationship Id="rId7" Type="http://schemas.openxmlformats.org/officeDocument/2006/relationships/slideLayout" Target="../slideLayouts/slideLayout22.xml"/><Relationship Id="rId12" Type="http://schemas.openxmlformats.org/officeDocument/2006/relationships/slideLayout" Target="../slideLayouts/slideLayout27.xml"/><Relationship Id="rId2" Type="http://schemas.openxmlformats.org/officeDocument/2006/relationships/slideLayout" Target="../slideLayouts/slideLayout17.xml"/><Relationship Id="rId1" Type="http://schemas.openxmlformats.org/officeDocument/2006/relationships/slideLayout" Target="../slideLayouts/slideLayout16.xml"/><Relationship Id="rId6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0.xml"/><Relationship Id="rId15" Type="http://schemas.openxmlformats.org/officeDocument/2006/relationships/theme" Target="../theme/theme3.xml"/><Relationship Id="rId10" Type="http://schemas.openxmlformats.org/officeDocument/2006/relationships/slideLayout" Target="../slideLayouts/slideLayout25.xml"/><Relationship Id="rId4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4.xml"/><Relationship Id="rId14" Type="http://schemas.openxmlformats.org/officeDocument/2006/relationships/slideLayout" Target="../slideLayouts/slideLayout2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CF2E77-4E87-4338-A6B2-93E833A84A3C}" type="datetimeFigureOut">
              <a:rPr lang="en-US" smtClean="0"/>
              <a:t>6/8/2023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</p:sldLayoutIdLst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xStyles>
    <p:titleStyle>
      <a:lvl1pPr algn="ctr" defTabSz="1219200" rtl="0" eaLnBrk="1" latinLnBrk="0" hangingPunct="1">
        <a:spcBef>
          <a:spcPct val="0"/>
        </a:spcBef>
        <a:buNone/>
        <a:defRPr sz="586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4265" kern="1200">
          <a:solidFill>
            <a:schemeClr val="tx1"/>
          </a:solidFill>
          <a:latin typeface="+mn-lt"/>
          <a:ea typeface="+mn-ea"/>
          <a:cs typeface="+mn-cs"/>
        </a:defRPr>
      </a:lvl1pPr>
      <a:lvl2pPr marL="990600" indent="-3810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–"/>
        <a:defRPr sz="3735" kern="1200">
          <a:solidFill>
            <a:schemeClr val="tx1"/>
          </a:solidFill>
          <a:latin typeface="+mn-lt"/>
          <a:ea typeface="+mn-ea"/>
          <a:cs typeface="+mn-cs"/>
        </a:defRPr>
      </a:lvl2pPr>
      <a:lvl3pPr marL="15240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6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665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»"/>
        <a:defRPr sz="2665" kern="1200">
          <a:solidFill>
            <a:schemeClr val="tx1"/>
          </a:solidFill>
          <a:latin typeface="+mn-lt"/>
          <a:ea typeface="+mn-ea"/>
          <a:cs typeface="+mn-cs"/>
        </a:defRPr>
      </a:lvl5pPr>
      <a:lvl6pPr marL="33528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6pPr>
      <a:lvl7pPr marL="39624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7pPr>
      <a:lvl8pPr marL="45720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8pPr>
      <a:lvl9pPr marL="51816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8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4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80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8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6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</p:sldLayoutIdLst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SimSun" panose="02010600030101010101" pitchFamily="2" charset="-122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ea typeface="SimSun" panose="02010600030101010101" pitchFamily="2" charset="-122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ea typeface="SimSun" panose="02010600030101010101" pitchFamily="2" charset="-122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ea typeface="SimSun" panose="02010600030101010101" pitchFamily="2" charset="-122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ea typeface="SimSun" panose="02010600030101010101" pitchFamily="2" charset="-122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ea typeface="SimSun" panose="02010600030101010101" pitchFamily="2" charset="-122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ea typeface="SimSun" panose="02010600030101010101" pitchFamily="2" charset="-122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ea typeface="SimSun" panose="02010600030101010101" pitchFamily="2" charset="-122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ea typeface="SimSun" panose="02010600030101010101" pitchFamily="2" charset="-122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SimSun" panose="02010600030101010101" pitchFamily="2" charset="-122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SimSun" panose="02010600030101010101" pitchFamily="2" charset="-122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SimSun" panose="02010600030101010101" pitchFamily="2" charset="-122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SimSun" panose="02010600030101010101" pitchFamily="2" charset="-122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SimSun" panose="02010600030101010101" pitchFamily="2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CF2E77-4E87-4338-A6B2-93E833A84A3C}" type="datetimeFigureOut">
              <a:rPr lang="en-US" smtClean="0"/>
              <a:t>6/8/2023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02042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6" r:id="rId1"/>
    <p:sldLayoutId id="2147483797" r:id="rId2"/>
    <p:sldLayoutId id="2147483798" r:id="rId3"/>
    <p:sldLayoutId id="2147483799" r:id="rId4"/>
    <p:sldLayoutId id="2147483800" r:id="rId5"/>
    <p:sldLayoutId id="2147483801" r:id="rId6"/>
    <p:sldLayoutId id="2147483802" r:id="rId7"/>
    <p:sldLayoutId id="2147483803" r:id="rId8"/>
    <p:sldLayoutId id="2147483804" r:id="rId9"/>
    <p:sldLayoutId id="2147483805" r:id="rId10"/>
    <p:sldLayoutId id="2147483806" r:id="rId11"/>
    <p:sldLayoutId id="2147483807" r:id="rId12"/>
    <p:sldLayoutId id="2147483656" r:id="rId13"/>
    <p:sldLayoutId id="2147483661" r:id="rId14"/>
  </p:sldLayoutIdLst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7.xm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13.wdp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7.xml"/><Relationship Id="rId5" Type="http://schemas.microsoft.com/office/2007/relationships/hdphoto" Target="../media/hdphoto14.wdp"/><Relationship Id="rId4" Type="http://schemas.openxmlformats.org/officeDocument/2006/relationships/image" Target="../media/image3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7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44.png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13.wdp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7.xml"/><Relationship Id="rId5" Type="http://schemas.microsoft.com/office/2007/relationships/hdphoto" Target="../media/hdphoto14.wdp"/><Relationship Id="rId4" Type="http://schemas.openxmlformats.org/officeDocument/2006/relationships/image" Target="../media/image39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1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1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1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microsoft.com/office/2007/relationships/hdphoto" Target="../media/hdphoto4.wdp"/><Relationship Id="rId18" Type="http://schemas.openxmlformats.org/officeDocument/2006/relationships/image" Target="../media/image13.png"/><Relationship Id="rId3" Type="http://schemas.openxmlformats.org/officeDocument/2006/relationships/slideLayout" Target="../slideLayouts/slideLayout1.xml"/><Relationship Id="rId21" Type="http://schemas.openxmlformats.org/officeDocument/2006/relationships/image" Target="../media/image15.png"/><Relationship Id="rId7" Type="http://schemas.microsoft.com/office/2007/relationships/hdphoto" Target="../media/hdphoto1.wdp"/><Relationship Id="rId12" Type="http://schemas.openxmlformats.org/officeDocument/2006/relationships/image" Target="../media/image10.png"/><Relationship Id="rId17" Type="http://schemas.microsoft.com/office/2007/relationships/hdphoto" Target="../media/hdphoto6.wdp"/><Relationship Id="rId2" Type="http://schemas.openxmlformats.org/officeDocument/2006/relationships/audio" Target="../media/media1.mp3"/><Relationship Id="rId16" Type="http://schemas.openxmlformats.org/officeDocument/2006/relationships/image" Target="../media/image12.png"/><Relationship Id="rId20" Type="http://schemas.openxmlformats.org/officeDocument/2006/relationships/image" Target="../media/image14.png"/><Relationship Id="rId1" Type="http://schemas.microsoft.com/office/2007/relationships/media" Target="../media/media1.mp3"/><Relationship Id="rId6" Type="http://schemas.openxmlformats.org/officeDocument/2006/relationships/image" Target="../media/image7.png"/><Relationship Id="rId11" Type="http://schemas.microsoft.com/office/2007/relationships/hdphoto" Target="../media/hdphoto3.wdp"/><Relationship Id="rId24" Type="http://schemas.openxmlformats.org/officeDocument/2006/relationships/image" Target="../media/image17.png"/><Relationship Id="rId5" Type="http://schemas.openxmlformats.org/officeDocument/2006/relationships/image" Target="../media/image6.png"/><Relationship Id="rId15" Type="http://schemas.microsoft.com/office/2007/relationships/hdphoto" Target="../media/hdphoto5.wdp"/><Relationship Id="rId23" Type="http://schemas.openxmlformats.org/officeDocument/2006/relationships/image" Target="../media/image16.png"/><Relationship Id="rId10" Type="http://schemas.openxmlformats.org/officeDocument/2006/relationships/image" Target="../media/image9.png"/><Relationship Id="rId19" Type="http://schemas.microsoft.com/office/2007/relationships/hdphoto" Target="../media/hdphoto7.wdp"/><Relationship Id="rId4" Type="http://schemas.openxmlformats.org/officeDocument/2006/relationships/image" Target="../media/image5.jpeg"/><Relationship Id="rId9" Type="http://schemas.microsoft.com/office/2007/relationships/hdphoto" Target="../media/hdphoto2.wdp"/><Relationship Id="rId14" Type="http://schemas.openxmlformats.org/officeDocument/2006/relationships/image" Target="../media/image11.png"/><Relationship Id="rId22" Type="http://schemas.openxmlformats.org/officeDocument/2006/relationships/slide" Target="slide4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13" Type="http://schemas.openxmlformats.org/officeDocument/2006/relationships/image" Target="../media/image15.png"/><Relationship Id="rId3" Type="http://schemas.microsoft.com/office/2007/relationships/hdphoto" Target="../media/hdphoto8.wdp"/><Relationship Id="rId7" Type="http://schemas.openxmlformats.org/officeDocument/2006/relationships/image" Target="../media/image22.png"/><Relationship Id="rId12" Type="http://schemas.openxmlformats.org/officeDocument/2006/relationships/image" Target="../media/image25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png"/><Relationship Id="rId11" Type="http://schemas.openxmlformats.org/officeDocument/2006/relationships/image" Target="../media/image14.png"/><Relationship Id="rId5" Type="http://schemas.openxmlformats.org/officeDocument/2006/relationships/image" Target="../media/image20.GIF"/><Relationship Id="rId10" Type="http://schemas.openxmlformats.org/officeDocument/2006/relationships/image" Target="../media/image24.png"/><Relationship Id="rId4" Type="http://schemas.openxmlformats.org/officeDocument/2006/relationships/image" Target="../media/image19.png"/><Relationship Id="rId9" Type="http://schemas.microsoft.com/office/2007/relationships/hdphoto" Target="../media/hdphoto9.wdp"/><Relationship Id="rId14" Type="http://schemas.openxmlformats.org/officeDocument/2006/relationships/image" Target="../media/image26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13" Type="http://schemas.openxmlformats.org/officeDocument/2006/relationships/image" Target="../media/image26.png"/><Relationship Id="rId3" Type="http://schemas.openxmlformats.org/officeDocument/2006/relationships/image" Target="../media/image19.png"/><Relationship Id="rId7" Type="http://schemas.microsoft.com/office/2007/relationships/hdphoto" Target="../media/hdphoto10.wdp"/><Relationship Id="rId12" Type="http://schemas.openxmlformats.org/officeDocument/2006/relationships/image" Target="../media/image15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7.png"/><Relationship Id="rId11" Type="http://schemas.openxmlformats.org/officeDocument/2006/relationships/image" Target="../media/image24.png"/><Relationship Id="rId5" Type="http://schemas.openxmlformats.org/officeDocument/2006/relationships/image" Target="../media/image21.png"/><Relationship Id="rId15" Type="http://schemas.openxmlformats.org/officeDocument/2006/relationships/image" Target="../media/image29.png"/><Relationship Id="rId10" Type="http://schemas.openxmlformats.org/officeDocument/2006/relationships/image" Target="../media/image14.png"/><Relationship Id="rId4" Type="http://schemas.openxmlformats.org/officeDocument/2006/relationships/image" Target="../media/image20.GIF"/><Relationship Id="rId9" Type="http://schemas.microsoft.com/office/2007/relationships/hdphoto" Target="../media/hdphoto9.wdp"/><Relationship Id="rId14" Type="http://schemas.openxmlformats.org/officeDocument/2006/relationships/image" Target="../media/image28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13" Type="http://schemas.openxmlformats.org/officeDocument/2006/relationships/image" Target="../media/image26.png"/><Relationship Id="rId3" Type="http://schemas.openxmlformats.org/officeDocument/2006/relationships/image" Target="../media/image19.png"/><Relationship Id="rId7" Type="http://schemas.microsoft.com/office/2007/relationships/hdphoto" Target="../media/hdphoto11.wdp"/><Relationship Id="rId12" Type="http://schemas.openxmlformats.org/officeDocument/2006/relationships/image" Target="../media/image15.png"/><Relationship Id="rId2" Type="http://schemas.openxmlformats.org/officeDocument/2006/relationships/image" Target="../media/image30.jpeg"/><Relationship Id="rId16" Type="http://schemas.microsoft.com/office/2007/relationships/hdphoto" Target="../media/hdphoto12.wdp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1.png"/><Relationship Id="rId11" Type="http://schemas.openxmlformats.org/officeDocument/2006/relationships/image" Target="../media/image24.png"/><Relationship Id="rId5" Type="http://schemas.openxmlformats.org/officeDocument/2006/relationships/image" Target="../media/image21.png"/><Relationship Id="rId15" Type="http://schemas.openxmlformats.org/officeDocument/2006/relationships/image" Target="../media/image32.png"/><Relationship Id="rId10" Type="http://schemas.openxmlformats.org/officeDocument/2006/relationships/image" Target="../media/image14.png"/><Relationship Id="rId4" Type="http://schemas.openxmlformats.org/officeDocument/2006/relationships/image" Target="../media/image20.GIF"/><Relationship Id="rId9" Type="http://schemas.microsoft.com/office/2007/relationships/hdphoto" Target="../media/hdphoto9.wdp"/><Relationship Id="rId14" Type="http://schemas.openxmlformats.org/officeDocument/2006/relationships/image" Target="../media/image2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13.wdp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7.xml"/><Relationship Id="rId5" Type="http://schemas.microsoft.com/office/2007/relationships/hdphoto" Target="../media/hdphoto14.wdp"/><Relationship Id="rId4" Type="http://schemas.openxmlformats.org/officeDocument/2006/relationships/image" Target="../media/image3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tmp"/><Relationship Id="rId2" Type="http://schemas.openxmlformats.org/officeDocument/2006/relationships/image" Target="../media/image40.tmp"/><Relationship Id="rId1" Type="http://schemas.openxmlformats.org/officeDocument/2006/relationships/slideLayout" Target="../slideLayouts/slideLayout2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3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77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625144" y="2715383"/>
            <a:ext cx="6941712" cy="1446550"/>
          </a:xfrm>
          <a:prstGeom prst="rect">
            <a:avLst/>
          </a:prstGeom>
          <a:noFill/>
        </p:spPr>
        <p:txBody>
          <a:bodyPr spcFirstLastPara="1">
            <a:prstTxWarp prst="textArchUp">
              <a:avLst/>
            </a:prstTxWarp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vi-VN" sz="5400" b="1" dirty="0">
                <a:ln/>
                <a:solidFill>
                  <a:srgbClr val="00B050"/>
                </a:solidFill>
                <a:latin typeface="UTM Avo" panose="02040603050506020204" pitchFamily="18" charset="0"/>
                <a:cs typeface="+mn-cs"/>
              </a:rPr>
              <a:t>CHÀO MỪNG CÁC CON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vi-VN" sz="5400" b="1" dirty="0">
                <a:ln/>
                <a:solidFill>
                  <a:srgbClr val="00B050"/>
                </a:solidFill>
                <a:latin typeface="UTM Avo" panose="02040603050506020204" pitchFamily="18" charset="0"/>
                <a:cs typeface="+mn-cs"/>
              </a:rPr>
              <a:t>ĐẾN VỚI TIẾT HỌC</a:t>
            </a:r>
            <a:endParaRPr lang="en-US" sz="5400" b="1" dirty="0">
              <a:ln/>
              <a:solidFill>
                <a:srgbClr val="00B050"/>
              </a:solidFill>
              <a:latin typeface="UTM Avo" panose="02040603050506020204" pitchFamily="18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22785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TextBox 68"/>
          <p:cNvSpPr txBox="1"/>
          <p:nvPr/>
        </p:nvSpPr>
        <p:spPr>
          <a:xfrm>
            <a:off x="301913" y="5349068"/>
            <a:ext cx="1152400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b.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Trong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bảng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các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số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từ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1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đến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100,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hãy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chỉ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ra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:</a:t>
            </a:r>
          </a:p>
          <a:p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-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Số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bé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nhất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có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một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chữ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số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   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Số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bé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nhất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có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hai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chữ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số</a:t>
            </a:r>
            <a:endParaRPr lang="en-US" sz="3200" dirty="0" smtClean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-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Số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lớn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nhất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có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một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chữ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số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    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Số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lớn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nhất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có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hai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chữ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số</a:t>
            </a:r>
            <a:endParaRPr lang="en-US" sz="32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4285" y="647441"/>
            <a:ext cx="8729221" cy="4810125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0" y="-94857"/>
            <a:ext cx="11717517" cy="9779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Bài</a:t>
            </a:r>
            <a:r>
              <a:rPr lang="en-US" sz="3200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1. a </a:t>
            </a:r>
            <a:r>
              <a:rPr lang="en-US" sz="3200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Tìm</a:t>
            </a:r>
            <a:r>
              <a:rPr lang="en-US" sz="3200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số</a:t>
            </a:r>
            <a:r>
              <a:rPr lang="en-US" sz="3200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còn</a:t>
            </a:r>
            <a:r>
              <a:rPr lang="en-US" sz="3200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thiếu</a:t>
            </a:r>
            <a:r>
              <a:rPr lang="en-US" sz="3200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ở        </a:t>
            </a:r>
            <a:r>
              <a:rPr lang="en-US" sz="3200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rồi</a:t>
            </a:r>
            <a:r>
              <a:rPr lang="en-US" sz="3200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đọc</a:t>
            </a:r>
            <a:r>
              <a:rPr lang="en-US" sz="3200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bảng</a:t>
            </a:r>
            <a:r>
              <a:rPr lang="en-US" sz="3200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các</a:t>
            </a:r>
            <a:r>
              <a:rPr lang="en-US" sz="3200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số</a:t>
            </a:r>
            <a:r>
              <a:rPr lang="en-US" sz="3200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từ</a:t>
            </a:r>
            <a:r>
              <a:rPr lang="en-US" sz="3200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1 </a:t>
            </a:r>
            <a:r>
              <a:rPr lang="en-US" sz="3200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đến</a:t>
            </a:r>
            <a:r>
              <a:rPr lang="en-US" sz="3200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100</a:t>
            </a:r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US" sz="3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3514835" y="722143"/>
            <a:ext cx="820132" cy="449102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/>
              <a:t>4</a:t>
            </a:r>
            <a:endParaRPr lang="en-US" sz="3200" dirty="0"/>
          </a:p>
        </p:txBody>
      </p:sp>
      <p:sp>
        <p:nvSpPr>
          <p:cNvPr id="11" name="Rounded Rectangle 10"/>
          <p:cNvSpPr/>
          <p:nvPr/>
        </p:nvSpPr>
        <p:spPr>
          <a:xfrm>
            <a:off x="4107763" y="5899082"/>
            <a:ext cx="549908" cy="506432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/>
              <a:t>0</a:t>
            </a:r>
            <a:endParaRPr lang="en-US" sz="3200" dirty="0"/>
          </a:p>
        </p:txBody>
      </p:sp>
      <p:sp>
        <p:nvSpPr>
          <p:cNvPr id="16" name="Rounded Rectangle 15"/>
          <p:cNvSpPr/>
          <p:nvPr/>
        </p:nvSpPr>
        <p:spPr>
          <a:xfrm>
            <a:off x="8592897" y="6391532"/>
            <a:ext cx="656012" cy="533677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/>
              <a:t>99</a:t>
            </a:r>
            <a:endParaRPr lang="en-US" sz="3200" dirty="0"/>
          </a:p>
        </p:txBody>
      </p:sp>
      <p:sp>
        <p:nvSpPr>
          <p:cNvPr id="18" name="Rounded Rectangle 17"/>
          <p:cNvSpPr/>
          <p:nvPr/>
        </p:nvSpPr>
        <p:spPr>
          <a:xfrm>
            <a:off x="3605175" y="90530"/>
            <a:ext cx="664314" cy="569746"/>
          </a:xfrm>
          <a:prstGeom prst="roundRect">
            <a:avLst/>
          </a:prstGeom>
          <a:noFill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solidFill>
                  <a:schemeClr val="tx1"/>
                </a:solidFill>
              </a:rPr>
              <a:t>?</a:t>
            </a:r>
            <a:endParaRPr lang="en-US" sz="3200" dirty="0">
              <a:solidFill>
                <a:schemeClr val="tx1"/>
              </a:solidFill>
            </a:endParaRPr>
          </a:p>
        </p:txBody>
      </p:sp>
      <p:sp>
        <p:nvSpPr>
          <p:cNvPr id="19" name="Rounded Rectangle 18"/>
          <p:cNvSpPr/>
          <p:nvPr/>
        </p:nvSpPr>
        <p:spPr>
          <a:xfrm>
            <a:off x="4388764" y="705771"/>
            <a:ext cx="820132" cy="449102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/>
              <a:t>5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6071635" y="691045"/>
            <a:ext cx="820132" cy="449102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/>
              <a:t>7</a:t>
            </a:r>
            <a:endParaRPr lang="en-US" sz="3200" dirty="0"/>
          </a:p>
        </p:txBody>
      </p:sp>
      <p:sp>
        <p:nvSpPr>
          <p:cNvPr id="21" name="Rounded Rectangle 20"/>
          <p:cNvSpPr/>
          <p:nvPr/>
        </p:nvSpPr>
        <p:spPr>
          <a:xfrm>
            <a:off x="8637581" y="722143"/>
            <a:ext cx="820132" cy="449102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/>
              <a:t>10</a:t>
            </a:r>
            <a:endParaRPr lang="en-US" sz="3200" dirty="0"/>
          </a:p>
        </p:txBody>
      </p:sp>
      <p:sp>
        <p:nvSpPr>
          <p:cNvPr id="22" name="Rounded Rectangle 21"/>
          <p:cNvSpPr/>
          <p:nvPr/>
        </p:nvSpPr>
        <p:spPr>
          <a:xfrm>
            <a:off x="1010332" y="1192733"/>
            <a:ext cx="820132" cy="449102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/>
              <a:t>11</a:t>
            </a:r>
            <a:endParaRPr lang="en-US" sz="3200" dirty="0"/>
          </a:p>
        </p:txBody>
      </p:sp>
      <p:sp>
        <p:nvSpPr>
          <p:cNvPr id="23" name="Rounded Rectangle 22"/>
          <p:cNvSpPr/>
          <p:nvPr/>
        </p:nvSpPr>
        <p:spPr>
          <a:xfrm>
            <a:off x="1885761" y="1145433"/>
            <a:ext cx="820132" cy="449102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/>
              <a:t>12</a:t>
            </a:r>
            <a:endParaRPr lang="en-US" sz="3200" dirty="0"/>
          </a:p>
        </p:txBody>
      </p:sp>
      <p:sp>
        <p:nvSpPr>
          <p:cNvPr id="24" name="Rounded Rectangle 23"/>
          <p:cNvSpPr/>
          <p:nvPr/>
        </p:nvSpPr>
        <p:spPr>
          <a:xfrm>
            <a:off x="3568632" y="1165907"/>
            <a:ext cx="820132" cy="449102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/>
              <a:t>14</a:t>
            </a:r>
            <a:endParaRPr lang="en-US" sz="3200" dirty="0"/>
          </a:p>
        </p:txBody>
      </p:sp>
      <p:sp>
        <p:nvSpPr>
          <p:cNvPr id="25" name="Rounded Rectangle 24"/>
          <p:cNvSpPr/>
          <p:nvPr/>
        </p:nvSpPr>
        <p:spPr>
          <a:xfrm>
            <a:off x="5279457" y="1165907"/>
            <a:ext cx="820132" cy="449102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/>
              <a:t>15</a:t>
            </a:r>
            <a:endParaRPr lang="en-US" sz="3200" dirty="0"/>
          </a:p>
        </p:txBody>
      </p:sp>
      <p:sp>
        <p:nvSpPr>
          <p:cNvPr id="26" name="Rounded Rectangle 25"/>
          <p:cNvSpPr/>
          <p:nvPr/>
        </p:nvSpPr>
        <p:spPr>
          <a:xfrm>
            <a:off x="7760483" y="1154873"/>
            <a:ext cx="820132" cy="449102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/>
              <a:t>19</a:t>
            </a:r>
            <a:endParaRPr lang="en-US" sz="3200" dirty="0"/>
          </a:p>
        </p:txBody>
      </p:sp>
      <p:sp>
        <p:nvSpPr>
          <p:cNvPr id="27" name="Rounded Rectangle 26"/>
          <p:cNvSpPr/>
          <p:nvPr/>
        </p:nvSpPr>
        <p:spPr>
          <a:xfrm>
            <a:off x="1859545" y="1638950"/>
            <a:ext cx="820132" cy="449102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/>
              <a:t>22</a:t>
            </a:r>
            <a:endParaRPr lang="en-US" sz="3200" dirty="0"/>
          </a:p>
        </p:txBody>
      </p:sp>
      <p:sp>
        <p:nvSpPr>
          <p:cNvPr id="28" name="Rounded Rectangle 27"/>
          <p:cNvSpPr/>
          <p:nvPr/>
        </p:nvSpPr>
        <p:spPr>
          <a:xfrm>
            <a:off x="2679677" y="1687448"/>
            <a:ext cx="820132" cy="449102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/>
              <a:t>23</a:t>
            </a:r>
            <a:endParaRPr lang="en-US" sz="3200" dirty="0"/>
          </a:p>
        </p:txBody>
      </p:sp>
      <p:sp>
        <p:nvSpPr>
          <p:cNvPr id="29" name="Rounded Rectangle 28"/>
          <p:cNvSpPr/>
          <p:nvPr/>
        </p:nvSpPr>
        <p:spPr>
          <a:xfrm>
            <a:off x="6122266" y="1615009"/>
            <a:ext cx="820132" cy="449102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/>
              <a:t>27</a:t>
            </a:r>
            <a:endParaRPr lang="en-US" sz="3200" dirty="0"/>
          </a:p>
        </p:txBody>
      </p:sp>
      <p:sp>
        <p:nvSpPr>
          <p:cNvPr id="30" name="Rounded Rectangle 29"/>
          <p:cNvSpPr/>
          <p:nvPr/>
        </p:nvSpPr>
        <p:spPr>
          <a:xfrm>
            <a:off x="7808676" y="1649210"/>
            <a:ext cx="820132" cy="449102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/>
              <a:t>29</a:t>
            </a:r>
            <a:endParaRPr lang="en-US" sz="3200" dirty="0"/>
          </a:p>
        </p:txBody>
      </p:sp>
      <p:sp>
        <p:nvSpPr>
          <p:cNvPr id="31" name="Rounded Rectangle 30"/>
          <p:cNvSpPr/>
          <p:nvPr/>
        </p:nvSpPr>
        <p:spPr>
          <a:xfrm>
            <a:off x="8657889" y="1623122"/>
            <a:ext cx="820132" cy="449102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/>
              <a:t>30</a:t>
            </a:r>
            <a:endParaRPr lang="en-US" sz="3200" dirty="0"/>
          </a:p>
        </p:txBody>
      </p:sp>
      <p:sp>
        <p:nvSpPr>
          <p:cNvPr id="32" name="Rounded Rectangle 31"/>
          <p:cNvSpPr/>
          <p:nvPr/>
        </p:nvSpPr>
        <p:spPr>
          <a:xfrm>
            <a:off x="1036577" y="2103295"/>
            <a:ext cx="820132" cy="449102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/>
              <a:t>31</a:t>
            </a:r>
            <a:endParaRPr lang="en-US" sz="3200" dirty="0"/>
          </a:p>
        </p:txBody>
      </p:sp>
      <p:sp>
        <p:nvSpPr>
          <p:cNvPr id="33" name="Rounded Rectangle 32"/>
          <p:cNvSpPr/>
          <p:nvPr/>
        </p:nvSpPr>
        <p:spPr>
          <a:xfrm>
            <a:off x="1899316" y="2098312"/>
            <a:ext cx="820132" cy="449102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/>
              <a:t>32</a:t>
            </a:r>
            <a:endParaRPr lang="en-US" sz="3200" dirty="0"/>
          </a:p>
        </p:txBody>
      </p:sp>
      <p:sp>
        <p:nvSpPr>
          <p:cNvPr id="34" name="Rounded Rectangle 33"/>
          <p:cNvSpPr/>
          <p:nvPr/>
        </p:nvSpPr>
        <p:spPr>
          <a:xfrm>
            <a:off x="4402348" y="2100590"/>
            <a:ext cx="820132" cy="449102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/>
              <a:t>35</a:t>
            </a:r>
            <a:endParaRPr lang="en-US" sz="3200" dirty="0"/>
          </a:p>
        </p:txBody>
      </p:sp>
      <p:sp>
        <p:nvSpPr>
          <p:cNvPr id="35" name="Rounded Rectangle 34"/>
          <p:cNvSpPr/>
          <p:nvPr/>
        </p:nvSpPr>
        <p:spPr>
          <a:xfrm>
            <a:off x="5279457" y="2097479"/>
            <a:ext cx="820132" cy="449102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/>
              <a:t>36</a:t>
            </a:r>
            <a:endParaRPr lang="en-US" sz="3200" dirty="0"/>
          </a:p>
        </p:txBody>
      </p:sp>
      <p:sp>
        <p:nvSpPr>
          <p:cNvPr id="36" name="Rounded Rectangle 35"/>
          <p:cNvSpPr/>
          <p:nvPr/>
        </p:nvSpPr>
        <p:spPr>
          <a:xfrm>
            <a:off x="6967241" y="2132436"/>
            <a:ext cx="820132" cy="449102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/>
              <a:t>38</a:t>
            </a:r>
            <a:endParaRPr lang="en-US" sz="3200" dirty="0"/>
          </a:p>
        </p:txBody>
      </p:sp>
      <p:sp>
        <p:nvSpPr>
          <p:cNvPr id="37" name="Rounded Rectangle 36"/>
          <p:cNvSpPr/>
          <p:nvPr/>
        </p:nvSpPr>
        <p:spPr>
          <a:xfrm>
            <a:off x="7808676" y="2130865"/>
            <a:ext cx="820132" cy="449102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/>
              <a:t>39</a:t>
            </a:r>
            <a:endParaRPr lang="en-US" sz="3200" dirty="0"/>
          </a:p>
        </p:txBody>
      </p:sp>
      <p:sp>
        <p:nvSpPr>
          <p:cNvPr id="38" name="Rounded Rectangle 37"/>
          <p:cNvSpPr/>
          <p:nvPr/>
        </p:nvSpPr>
        <p:spPr>
          <a:xfrm>
            <a:off x="8628808" y="2111390"/>
            <a:ext cx="820132" cy="449102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/>
              <a:t>40</a:t>
            </a:r>
            <a:endParaRPr lang="en-US" sz="3200" dirty="0"/>
          </a:p>
        </p:txBody>
      </p:sp>
      <p:sp>
        <p:nvSpPr>
          <p:cNvPr id="39" name="Rounded Rectangle 38"/>
          <p:cNvSpPr/>
          <p:nvPr/>
        </p:nvSpPr>
        <p:spPr>
          <a:xfrm>
            <a:off x="999530" y="2546581"/>
            <a:ext cx="820132" cy="449102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/>
              <a:t>41</a:t>
            </a:r>
            <a:endParaRPr lang="en-US" sz="3200" dirty="0"/>
          </a:p>
        </p:txBody>
      </p:sp>
      <p:sp>
        <p:nvSpPr>
          <p:cNvPr id="40" name="Rounded Rectangle 39"/>
          <p:cNvSpPr/>
          <p:nvPr/>
        </p:nvSpPr>
        <p:spPr>
          <a:xfrm>
            <a:off x="4423651" y="2559959"/>
            <a:ext cx="820132" cy="449102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/>
              <a:t>45</a:t>
            </a:r>
            <a:endParaRPr lang="en-US" sz="3200" dirty="0"/>
          </a:p>
        </p:txBody>
      </p:sp>
      <p:sp>
        <p:nvSpPr>
          <p:cNvPr id="41" name="Rounded Rectangle 40"/>
          <p:cNvSpPr/>
          <p:nvPr/>
        </p:nvSpPr>
        <p:spPr>
          <a:xfrm>
            <a:off x="5243783" y="2570226"/>
            <a:ext cx="820132" cy="449102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/>
              <a:t>46</a:t>
            </a:r>
            <a:endParaRPr lang="en-US" sz="3200" dirty="0"/>
          </a:p>
        </p:txBody>
      </p:sp>
      <p:sp>
        <p:nvSpPr>
          <p:cNvPr id="42" name="Rounded Rectangle 41"/>
          <p:cNvSpPr/>
          <p:nvPr/>
        </p:nvSpPr>
        <p:spPr>
          <a:xfrm>
            <a:off x="7820366" y="2582232"/>
            <a:ext cx="820132" cy="449102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/>
              <a:t>49</a:t>
            </a:r>
            <a:endParaRPr lang="en-US" sz="3200" dirty="0"/>
          </a:p>
        </p:txBody>
      </p:sp>
      <p:sp>
        <p:nvSpPr>
          <p:cNvPr id="43" name="Rounded Rectangle 42"/>
          <p:cNvSpPr/>
          <p:nvPr/>
        </p:nvSpPr>
        <p:spPr>
          <a:xfrm>
            <a:off x="8628808" y="2585253"/>
            <a:ext cx="820132" cy="449102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/>
              <a:t>50</a:t>
            </a:r>
            <a:endParaRPr lang="en-US" sz="3200" dirty="0"/>
          </a:p>
        </p:txBody>
      </p:sp>
      <p:sp>
        <p:nvSpPr>
          <p:cNvPr id="44" name="Rounded Rectangle 43"/>
          <p:cNvSpPr/>
          <p:nvPr/>
        </p:nvSpPr>
        <p:spPr>
          <a:xfrm>
            <a:off x="2685830" y="3012904"/>
            <a:ext cx="820132" cy="449102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/>
              <a:t>53</a:t>
            </a:r>
            <a:endParaRPr lang="en-US" sz="3200" dirty="0"/>
          </a:p>
        </p:txBody>
      </p:sp>
      <p:sp>
        <p:nvSpPr>
          <p:cNvPr id="45" name="Rounded Rectangle 44"/>
          <p:cNvSpPr/>
          <p:nvPr/>
        </p:nvSpPr>
        <p:spPr>
          <a:xfrm>
            <a:off x="3562585" y="3050770"/>
            <a:ext cx="820132" cy="449102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/>
              <a:t>54</a:t>
            </a:r>
            <a:endParaRPr lang="en-US" sz="3200" dirty="0"/>
          </a:p>
        </p:txBody>
      </p:sp>
      <p:sp>
        <p:nvSpPr>
          <p:cNvPr id="46" name="Rounded Rectangle 45"/>
          <p:cNvSpPr/>
          <p:nvPr/>
        </p:nvSpPr>
        <p:spPr>
          <a:xfrm>
            <a:off x="5272503" y="3013225"/>
            <a:ext cx="820132" cy="449102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/>
              <a:t>56</a:t>
            </a:r>
            <a:endParaRPr lang="en-US" sz="3200" dirty="0"/>
          </a:p>
        </p:txBody>
      </p:sp>
      <p:sp>
        <p:nvSpPr>
          <p:cNvPr id="47" name="Rounded Rectangle 46"/>
          <p:cNvSpPr/>
          <p:nvPr/>
        </p:nvSpPr>
        <p:spPr>
          <a:xfrm>
            <a:off x="6926496" y="3033966"/>
            <a:ext cx="820132" cy="449102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/>
              <a:t>58</a:t>
            </a:r>
            <a:endParaRPr lang="en-US" sz="3200" dirty="0"/>
          </a:p>
        </p:txBody>
      </p:sp>
      <p:sp>
        <p:nvSpPr>
          <p:cNvPr id="48" name="Rounded Rectangle 47"/>
          <p:cNvSpPr/>
          <p:nvPr/>
        </p:nvSpPr>
        <p:spPr>
          <a:xfrm>
            <a:off x="8640498" y="3043875"/>
            <a:ext cx="820132" cy="449102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/>
              <a:t>60</a:t>
            </a:r>
            <a:endParaRPr lang="en-US" sz="3200" dirty="0"/>
          </a:p>
        </p:txBody>
      </p:sp>
      <p:sp>
        <p:nvSpPr>
          <p:cNvPr id="49" name="Rounded Rectangle 48"/>
          <p:cNvSpPr/>
          <p:nvPr/>
        </p:nvSpPr>
        <p:spPr>
          <a:xfrm>
            <a:off x="1024900" y="3515331"/>
            <a:ext cx="820132" cy="449102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/>
              <a:t>61</a:t>
            </a:r>
            <a:endParaRPr lang="en-US" sz="3200" dirty="0"/>
          </a:p>
        </p:txBody>
      </p:sp>
      <p:sp>
        <p:nvSpPr>
          <p:cNvPr id="50" name="Rounded Rectangle 49"/>
          <p:cNvSpPr/>
          <p:nvPr/>
        </p:nvSpPr>
        <p:spPr>
          <a:xfrm>
            <a:off x="4402348" y="3514973"/>
            <a:ext cx="820132" cy="449102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/>
              <a:t>65</a:t>
            </a:r>
            <a:endParaRPr lang="en-US" sz="3200" dirty="0"/>
          </a:p>
        </p:txBody>
      </p:sp>
      <p:sp>
        <p:nvSpPr>
          <p:cNvPr id="51" name="Rounded Rectangle 50"/>
          <p:cNvSpPr/>
          <p:nvPr/>
        </p:nvSpPr>
        <p:spPr>
          <a:xfrm>
            <a:off x="5272503" y="3507569"/>
            <a:ext cx="820132" cy="449102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/>
              <a:t>66</a:t>
            </a:r>
            <a:endParaRPr lang="en-US" sz="3200" dirty="0"/>
          </a:p>
        </p:txBody>
      </p:sp>
      <p:sp>
        <p:nvSpPr>
          <p:cNvPr id="52" name="Rounded Rectangle 51"/>
          <p:cNvSpPr/>
          <p:nvPr/>
        </p:nvSpPr>
        <p:spPr>
          <a:xfrm>
            <a:off x="6118136" y="3514973"/>
            <a:ext cx="820132" cy="449102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/>
              <a:t>67</a:t>
            </a:r>
            <a:endParaRPr lang="en-US" sz="3200" dirty="0"/>
          </a:p>
        </p:txBody>
      </p:sp>
      <p:sp>
        <p:nvSpPr>
          <p:cNvPr id="53" name="Rounded Rectangle 52"/>
          <p:cNvSpPr/>
          <p:nvPr/>
        </p:nvSpPr>
        <p:spPr>
          <a:xfrm>
            <a:off x="7787373" y="3508545"/>
            <a:ext cx="820132" cy="449102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/>
              <a:t>69</a:t>
            </a:r>
            <a:endParaRPr lang="en-US" sz="3200" dirty="0"/>
          </a:p>
        </p:txBody>
      </p:sp>
      <p:sp>
        <p:nvSpPr>
          <p:cNvPr id="54" name="Rounded Rectangle 53"/>
          <p:cNvSpPr/>
          <p:nvPr/>
        </p:nvSpPr>
        <p:spPr>
          <a:xfrm>
            <a:off x="1020545" y="4039208"/>
            <a:ext cx="820132" cy="449102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/>
              <a:t>71</a:t>
            </a:r>
            <a:endParaRPr lang="en-US" sz="3200" dirty="0"/>
          </a:p>
        </p:txBody>
      </p:sp>
      <p:sp>
        <p:nvSpPr>
          <p:cNvPr id="55" name="Rounded Rectangle 54"/>
          <p:cNvSpPr/>
          <p:nvPr/>
        </p:nvSpPr>
        <p:spPr>
          <a:xfrm>
            <a:off x="1859545" y="4045624"/>
            <a:ext cx="820132" cy="449102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/>
              <a:t>72</a:t>
            </a:r>
            <a:endParaRPr lang="en-US" sz="3200" dirty="0"/>
          </a:p>
        </p:txBody>
      </p:sp>
      <p:sp>
        <p:nvSpPr>
          <p:cNvPr id="56" name="Rounded Rectangle 55"/>
          <p:cNvSpPr/>
          <p:nvPr/>
        </p:nvSpPr>
        <p:spPr>
          <a:xfrm>
            <a:off x="3605175" y="4021905"/>
            <a:ext cx="820132" cy="449102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/>
              <a:t>74</a:t>
            </a:r>
            <a:endParaRPr lang="en-US" sz="3200" dirty="0"/>
          </a:p>
        </p:txBody>
      </p:sp>
      <p:sp>
        <p:nvSpPr>
          <p:cNvPr id="57" name="Rounded Rectangle 56"/>
          <p:cNvSpPr/>
          <p:nvPr/>
        </p:nvSpPr>
        <p:spPr>
          <a:xfrm>
            <a:off x="6938268" y="4045624"/>
            <a:ext cx="820132" cy="449102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/>
              <a:t>78</a:t>
            </a:r>
            <a:endParaRPr lang="en-US" sz="3200" dirty="0"/>
          </a:p>
        </p:txBody>
      </p:sp>
      <p:sp>
        <p:nvSpPr>
          <p:cNvPr id="58" name="Rounded Rectangle 57"/>
          <p:cNvSpPr/>
          <p:nvPr/>
        </p:nvSpPr>
        <p:spPr>
          <a:xfrm>
            <a:off x="8628808" y="3981411"/>
            <a:ext cx="820132" cy="449102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/>
              <a:t>80</a:t>
            </a:r>
            <a:endParaRPr lang="en-US" sz="3200" dirty="0"/>
          </a:p>
        </p:txBody>
      </p:sp>
      <p:sp>
        <p:nvSpPr>
          <p:cNvPr id="59" name="Rounded Rectangle 58"/>
          <p:cNvSpPr/>
          <p:nvPr/>
        </p:nvSpPr>
        <p:spPr>
          <a:xfrm>
            <a:off x="1016702" y="4518226"/>
            <a:ext cx="820132" cy="449102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/>
              <a:t>81</a:t>
            </a:r>
            <a:endParaRPr lang="en-US" sz="3200" dirty="0"/>
          </a:p>
        </p:txBody>
      </p:sp>
      <p:sp>
        <p:nvSpPr>
          <p:cNvPr id="60" name="Rounded Rectangle 59"/>
          <p:cNvSpPr/>
          <p:nvPr/>
        </p:nvSpPr>
        <p:spPr>
          <a:xfrm>
            <a:off x="4388764" y="4502032"/>
            <a:ext cx="820132" cy="449102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/>
              <a:t>85</a:t>
            </a:r>
            <a:endParaRPr lang="en-US" sz="3200" dirty="0"/>
          </a:p>
        </p:txBody>
      </p:sp>
      <p:sp>
        <p:nvSpPr>
          <p:cNvPr id="61" name="Rounded Rectangle 60"/>
          <p:cNvSpPr/>
          <p:nvPr/>
        </p:nvSpPr>
        <p:spPr>
          <a:xfrm>
            <a:off x="6085651" y="4518226"/>
            <a:ext cx="820132" cy="449102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/>
              <a:t>87</a:t>
            </a:r>
            <a:endParaRPr lang="en-US" sz="3200" dirty="0"/>
          </a:p>
        </p:txBody>
      </p:sp>
      <p:sp>
        <p:nvSpPr>
          <p:cNvPr id="62" name="Rounded Rectangle 61"/>
          <p:cNvSpPr/>
          <p:nvPr/>
        </p:nvSpPr>
        <p:spPr>
          <a:xfrm>
            <a:off x="6963406" y="4482693"/>
            <a:ext cx="820132" cy="449102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/>
              <a:t>88</a:t>
            </a:r>
            <a:endParaRPr lang="en-US" sz="3200" dirty="0"/>
          </a:p>
        </p:txBody>
      </p:sp>
      <p:sp>
        <p:nvSpPr>
          <p:cNvPr id="63" name="Rounded Rectangle 62"/>
          <p:cNvSpPr/>
          <p:nvPr/>
        </p:nvSpPr>
        <p:spPr>
          <a:xfrm>
            <a:off x="8657889" y="4469845"/>
            <a:ext cx="820132" cy="449102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/>
              <a:t>90</a:t>
            </a:r>
            <a:endParaRPr lang="en-US" sz="3200" dirty="0"/>
          </a:p>
        </p:txBody>
      </p:sp>
      <p:sp>
        <p:nvSpPr>
          <p:cNvPr id="64" name="Rounded Rectangle 63"/>
          <p:cNvSpPr/>
          <p:nvPr/>
        </p:nvSpPr>
        <p:spPr>
          <a:xfrm>
            <a:off x="2685830" y="4960216"/>
            <a:ext cx="820132" cy="449102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/>
              <a:t>94333</a:t>
            </a:r>
            <a:endParaRPr lang="en-US" sz="3200" dirty="0"/>
          </a:p>
        </p:txBody>
      </p:sp>
      <p:sp>
        <p:nvSpPr>
          <p:cNvPr id="65" name="Rounded Rectangle 64"/>
          <p:cNvSpPr/>
          <p:nvPr/>
        </p:nvSpPr>
        <p:spPr>
          <a:xfrm>
            <a:off x="2694703" y="4502032"/>
            <a:ext cx="820132" cy="449102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/>
              <a:t>83</a:t>
            </a:r>
            <a:endParaRPr lang="en-US" sz="3200" dirty="0"/>
          </a:p>
        </p:txBody>
      </p:sp>
      <p:sp>
        <p:nvSpPr>
          <p:cNvPr id="66" name="Rounded Rectangle 65"/>
          <p:cNvSpPr/>
          <p:nvPr/>
        </p:nvSpPr>
        <p:spPr>
          <a:xfrm>
            <a:off x="3562585" y="4968909"/>
            <a:ext cx="820132" cy="449102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/>
              <a:t>94</a:t>
            </a:r>
            <a:endParaRPr lang="en-US" sz="3200" dirty="0"/>
          </a:p>
        </p:txBody>
      </p:sp>
      <p:sp>
        <p:nvSpPr>
          <p:cNvPr id="67" name="Rounded Rectangle 66"/>
          <p:cNvSpPr/>
          <p:nvPr/>
        </p:nvSpPr>
        <p:spPr>
          <a:xfrm>
            <a:off x="7772765" y="4933141"/>
            <a:ext cx="820132" cy="449102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/>
              <a:t>99</a:t>
            </a:r>
            <a:endParaRPr lang="en-US" sz="3200" dirty="0"/>
          </a:p>
        </p:txBody>
      </p:sp>
      <p:sp>
        <p:nvSpPr>
          <p:cNvPr id="68" name="Rounded Rectangle 67"/>
          <p:cNvSpPr/>
          <p:nvPr/>
        </p:nvSpPr>
        <p:spPr>
          <a:xfrm>
            <a:off x="8637581" y="4932080"/>
            <a:ext cx="855044" cy="449102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/>
              <a:t>100</a:t>
            </a:r>
            <a:endParaRPr lang="en-US" sz="3200" dirty="0"/>
          </a:p>
        </p:txBody>
      </p:sp>
      <p:sp>
        <p:nvSpPr>
          <p:cNvPr id="70" name="Rounded Rectangle 69"/>
          <p:cNvSpPr/>
          <p:nvPr/>
        </p:nvSpPr>
        <p:spPr>
          <a:xfrm>
            <a:off x="4279622" y="6377238"/>
            <a:ext cx="580350" cy="453869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/>
              <a:t>9</a:t>
            </a:r>
            <a:endParaRPr lang="en-US" sz="3200" dirty="0"/>
          </a:p>
        </p:txBody>
      </p:sp>
      <p:sp>
        <p:nvSpPr>
          <p:cNvPr id="71" name="Rounded Rectangle 70"/>
          <p:cNvSpPr/>
          <p:nvPr/>
        </p:nvSpPr>
        <p:spPr>
          <a:xfrm>
            <a:off x="8463521" y="5792987"/>
            <a:ext cx="656012" cy="533677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/>
              <a:t>10</a:t>
            </a:r>
            <a:endParaRPr lang="en-US" sz="32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8" fill="hold">
                      <p:stCondLst>
                        <p:cond delay="indefinite"/>
                      </p:stCondLst>
                      <p:childTnLst>
                        <p:par>
                          <p:cTn id="169" fill="hold">
                            <p:stCondLst>
                              <p:cond delay="0"/>
                            </p:stCondLst>
                            <p:childTnLst>
                              <p:par>
                                <p:cTn id="17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3" fill="hold">
                      <p:stCondLst>
                        <p:cond delay="indefinite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8" fill="hold">
                      <p:stCondLst>
                        <p:cond delay="indefinite"/>
                      </p:stCondLst>
                      <p:childTnLst>
                        <p:par>
                          <p:cTn id="179" fill="hold">
                            <p:stCondLst>
                              <p:cond delay="0"/>
                            </p:stCondLst>
                            <p:childTnLst>
                              <p:par>
                                <p:cTn id="18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2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3" fill="hold">
                      <p:stCondLst>
                        <p:cond delay="indefinite"/>
                      </p:stCondLst>
                      <p:childTnLst>
                        <p:par>
                          <p:cTn id="184" fill="hold">
                            <p:stCondLst>
                              <p:cond delay="0"/>
                            </p:stCondLst>
                            <p:childTnLst>
                              <p:par>
                                <p:cTn id="18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8" fill="hold">
                      <p:stCondLst>
                        <p:cond delay="indefinite"/>
                      </p:stCondLst>
                      <p:childTnLst>
                        <p:par>
                          <p:cTn id="189" fill="hold">
                            <p:stCondLst>
                              <p:cond delay="0"/>
                            </p:stCondLst>
                            <p:childTnLst>
                              <p:par>
                                <p:cTn id="19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2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3" fill="hold">
                      <p:stCondLst>
                        <p:cond delay="indefinite"/>
                      </p:stCondLst>
                      <p:childTnLst>
                        <p:par>
                          <p:cTn id="194" fill="hold">
                            <p:stCondLst>
                              <p:cond delay="0"/>
                            </p:stCondLst>
                            <p:childTnLst>
                              <p:par>
                                <p:cTn id="19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8" fill="hold">
                      <p:stCondLst>
                        <p:cond delay="indefinite"/>
                      </p:stCondLst>
                      <p:childTnLst>
                        <p:par>
                          <p:cTn id="199" fill="hold">
                            <p:stCondLst>
                              <p:cond delay="0"/>
                            </p:stCondLst>
                            <p:childTnLst>
                              <p:par>
                                <p:cTn id="20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2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3" fill="hold">
                      <p:stCondLst>
                        <p:cond delay="indefinite"/>
                      </p:stCondLst>
                      <p:childTnLst>
                        <p:par>
                          <p:cTn id="204" fill="hold">
                            <p:stCondLst>
                              <p:cond delay="0"/>
                            </p:stCondLst>
                            <p:childTnLst>
                              <p:par>
                                <p:cTn id="20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8" fill="hold">
                      <p:stCondLst>
                        <p:cond delay="indefinite"/>
                      </p:stCondLst>
                      <p:childTnLst>
                        <p:par>
                          <p:cTn id="209" fill="hold">
                            <p:stCondLst>
                              <p:cond delay="0"/>
                            </p:stCondLst>
                            <p:childTnLst>
                              <p:par>
                                <p:cTn id="2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2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3" fill="hold">
                      <p:stCondLst>
                        <p:cond delay="indefinite"/>
                      </p:stCondLst>
                      <p:childTnLst>
                        <p:par>
                          <p:cTn id="214" fill="hold">
                            <p:stCondLst>
                              <p:cond delay="0"/>
                            </p:stCondLst>
                            <p:childTnLst>
                              <p:par>
                                <p:cTn id="2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7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8" fill="hold">
                      <p:stCondLst>
                        <p:cond delay="indefinite"/>
                      </p:stCondLst>
                      <p:childTnLst>
                        <p:par>
                          <p:cTn id="219" fill="hold">
                            <p:stCondLst>
                              <p:cond delay="0"/>
                            </p:stCondLst>
                            <p:childTnLst>
                              <p:par>
                                <p:cTn id="2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2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3" fill="hold">
                      <p:stCondLst>
                        <p:cond delay="indefinite"/>
                      </p:stCondLst>
                      <p:childTnLst>
                        <p:par>
                          <p:cTn id="224" fill="hold">
                            <p:stCondLst>
                              <p:cond delay="0"/>
                            </p:stCondLst>
                            <p:childTnLst>
                              <p:par>
                                <p:cTn id="2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7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8" fill="hold">
                      <p:stCondLst>
                        <p:cond delay="indefinite"/>
                      </p:stCondLst>
                      <p:childTnLst>
                        <p:par>
                          <p:cTn id="229" fill="hold">
                            <p:stCondLst>
                              <p:cond delay="0"/>
                            </p:stCondLst>
                            <p:childTnLst>
                              <p:par>
                                <p:cTn id="2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2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3" fill="hold">
                      <p:stCondLst>
                        <p:cond delay="indefinite"/>
                      </p:stCondLst>
                      <p:childTnLst>
                        <p:par>
                          <p:cTn id="234" fill="hold">
                            <p:stCondLst>
                              <p:cond delay="0"/>
                            </p:stCondLst>
                            <p:childTnLst>
                              <p:par>
                                <p:cTn id="2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7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8" fill="hold">
                      <p:stCondLst>
                        <p:cond delay="indefinite"/>
                      </p:stCondLst>
                      <p:childTnLst>
                        <p:par>
                          <p:cTn id="239" fill="hold">
                            <p:stCondLst>
                              <p:cond delay="0"/>
                            </p:stCondLst>
                            <p:childTnLst>
                              <p:par>
                                <p:cTn id="2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2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3" fill="hold">
                      <p:stCondLst>
                        <p:cond delay="indefinite"/>
                      </p:stCondLst>
                      <p:childTnLst>
                        <p:par>
                          <p:cTn id="244" fill="hold">
                            <p:stCondLst>
                              <p:cond delay="0"/>
                            </p:stCondLst>
                            <p:childTnLst>
                              <p:par>
                                <p:cTn id="2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7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8" fill="hold">
                      <p:stCondLst>
                        <p:cond delay="indefinite"/>
                      </p:stCondLst>
                      <p:childTnLst>
                        <p:par>
                          <p:cTn id="249" fill="hold">
                            <p:stCondLst>
                              <p:cond delay="0"/>
                            </p:stCondLst>
                            <p:childTnLst>
                              <p:par>
                                <p:cTn id="2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2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3" fill="hold">
                      <p:stCondLst>
                        <p:cond delay="indefinite"/>
                      </p:stCondLst>
                      <p:childTnLst>
                        <p:par>
                          <p:cTn id="254" fill="hold">
                            <p:stCondLst>
                              <p:cond delay="0"/>
                            </p:stCondLst>
                            <p:childTnLst>
                              <p:par>
                                <p:cTn id="25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7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8" fill="hold">
                      <p:stCondLst>
                        <p:cond delay="indefinite"/>
                      </p:stCondLst>
                      <p:childTnLst>
                        <p:par>
                          <p:cTn id="259" fill="hold">
                            <p:stCondLst>
                              <p:cond delay="0"/>
                            </p:stCondLst>
                            <p:childTnLst>
                              <p:par>
                                <p:cTn id="26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2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3" fill="hold">
                      <p:stCondLst>
                        <p:cond delay="indefinite"/>
                      </p:stCondLst>
                      <p:childTnLst>
                        <p:par>
                          <p:cTn id="264" fill="hold">
                            <p:stCondLst>
                              <p:cond delay="0"/>
                            </p:stCondLst>
                            <p:childTnLst>
                              <p:par>
                                <p:cTn id="26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7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8" fill="hold">
                      <p:stCondLst>
                        <p:cond delay="indefinite"/>
                      </p:stCondLst>
                      <p:childTnLst>
                        <p:par>
                          <p:cTn id="269" fill="hold">
                            <p:stCondLst>
                              <p:cond delay="0"/>
                            </p:stCondLst>
                            <p:childTnLst>
                              <p:par>
                                <p:cTn id="27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2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3" fill="hold">
                      <p:stCondLst>
                        <p:cond delay="indefinite"/>
                      </p:stCondLst>
                      <p:childTnLst>
                        <p:par>
                          <p:cTn id="274" fill="hold">
                            <p:stCondLst>
                              <p:cond delay="0"/>
                            </p:stCondLst>
                            <p:childTnLst>
                              <p:par>
                                <p:cTn id="27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7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8" fill="hold">
                      <p:stCondLst>
                        <p:cond delay="indefinite"/>
                      </p:stCondLst>
                      <p:childTnLst>
                        <p:par>
                          <p:cTn id="279" fill="hold">
                            <p:stCondLst>
                              <p:cond delay="0"/>
                            </p:stCondLst>
                            <p:childTnLst>
                              <p:par>
                                <p:cTn id="28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2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3" fill="hold">
                      <p:stCondLst>
                        <p:cond delay="indefinite"/>
                      </p:stCondLst>
                      <p:childTnLst>
                        <p:par>
                          <p:cTn id="284" fill="hold">
                            <p:stCondLst>
                              <p:cond delay="0"/>
                            </p:stCondLst>
                            <p:childTnLst>
                              <p:par>
                                <p:cTn id="28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7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ldLvl="0"/>
      <p:bldP spid="4" grpId="1"/>
      <p:bldP spid="8" grpId="0" animBg="1"/>
      <p:bldP spid="8" grpId="1" animBg="1"/>
      <p:bldP spid="11" grpId="0" bldLvl="0" animBg="1"/>
      <p:bldP spid="11" grpId="1" animBg="1"/>
      <p:bldP spid="16" grpId="0" bldLvl="0" animBg="1"/>
      <p:bldP spid="16" grpId="1" animBg="1"/>
      <p:bldP spid="18" grpId="0" animBg="1"/>
      <p:bldP spid="18" grpId="1" animBg="1"/>
      <p:bldP spid="19" grpId="0" animBg="1"/>
      <p:bldP spid="19" grpId="1" animBg="1"/>
      <p:bldP spid="20" grpId="0" animBg="1"/>
      <p:bldP spid="20" grpId="1" animBg="1"/>
      <p:bldP spid="21" grpId="0" animBg="1"/>
      <p:bldP spid="21" grpId="1" animBg="1"/>
      <p:bldP spid="22" grpId="0" animBg="1"/>
      <p:bldP spid="22" grpId="1" animBg="1"/>
      <p:bldP spid="23" grpId="0" animBg="1"/>
      <p:bldP spid="23" grpId="1" animBg="1"/>
      <p:bldP spid="24" grpId="0" animBg="1"/>
      <p:bldP spid="24" grpId="1" animBg="1"/>
      <p:bldP spid="25" grpId="0" animBg="1"/>
      <p:bldP spid="25" grpId="1" animBg="1"/>
      <p:bldP spid="26" grpId="0" animBg="1"/>
      <p:bldP spid="26" grpId="1" animBg="1"/>
      <p:bldP spid="27" grpId="0" animBg="1"/>
      <p:bldP spid="27" grpId="1" animBg="1"/>
      <p:bldP spid="28" grpId="0" animBg="1"/>
      <p:bldP spid="28" grpId="1" animBg="1"/>
      <p:bldP spid="29" grpId="0" animBg="1"/>
      <p:bldP spid="29" grpId="1" animBg="1"/>
      <p:bldP spid="30" grpId="0" animBg="1"/>
      <p:bldP spid="30" grpId="1" animBg="1"/>
      <p:bldP spid="31" grpId="0" animBg="1"/>
      <p:bldP spid="31" grpId="1" animBg="1"/>
      <p:bldP spid="32" grpId="0" animBg="1"/>
      <p:bldP spid="32" grpId="1" animBg="1"/>
      <p:bldP spid="33" grpId="0" animBg="1"/>
      <p:bldP spid="33" grpId="1" animBg="1"/>
      <p:bldP spid="34" grpId="0" animBg="1"/>
      <p:bldP spid="34" grpId="1" animBg="1"/>
      <p:bldP spid="35" grpId="0" animBg="1"/>
      <p:bldP spid="35" grpId="1" animBg="1"/>
      <p:bldP spid="36" grpId="0" animBg="1"/>
      <p:bldP spid="36" grpId="1" animBg="1"/>
      <p:bldP spid="37" grpId="0" animBg="1"/>
      <p:bldP spid="37" grpId="1" animBg="1"/>
      <p:bldP spid="38" grpId="0" animBg="1"/>
      <p:bldP spid="38" grpId="1" animBg="1"/>
      <p:bldP spid="39" grpId="0" animBg="1"/>
      <p:bldP spid="39" grpId="1" animBg="1"/>
      <p:bldP spid="40" grpId="0" animBg="1"/>
      <p:bldP spid="40" grpId="1" animBg="1"/>
      <p:bldP spid="41" grpId="0" animBg="1"/>
      <p:bldP spid="41" grpId="1" animBg="1"/>
      <p:bldP spid="42" grpId="0" animBg="1"/>
      <p:bldP spid="42" grpId="1" animBg="1"/>
      <p:bldP spid="43" grpId="0" animBg="1"/>
      <p:bldP spid="43" grpId="1" animBg="1"/>
      <p:bldP spid="44" grpId="0" animBg="1"/>
      <p:bldP spid="44" grpId="1" animBg="1"/>
      <p:bldP spid="45" grpId="0" animBg="1"/>
      <p:bldP spid="45" grpId="1" animBg="1"/>
      <p:bldP spid="46" grpId="0" animBg="1"/>
      <p:bldP spid="46" grpId="1" animBg="1"/>
      <p:bldP spid="47" grpId="0" animBg="1"/>
      <p:bldP spid="47" grpId="1" animBg="1"/>
      <p:bldP spid="48" grpId="0" animBg="1"/>
      <p:bldP spid="48" grpId="1" animBg="1"/>
      <p:bldP spid="49" grpId="0" animBg="1"/>
      <p:bldP spid="49" grpId="1" animBg="1"/>
      <p:bldP spid="50" grpId="0" animBg="1"/>
      <p:bldP spid="50" grpId="1" animBg="1"/>
      <p:bldP spid="51" grpId="0" animBg="1"/>
      <p:bldP spid="51" grpId="1" animBg="1"/>
      <p:bldP spid="52" grpId="0" animBg="1"/>
      <p:bldP spid="52" grpId="1" animBg="1"/>
      <p:bldP spid="53" grpId="0" animBg="1"/>
      <p:bldP spid="53" grpId="1" animBg="1"/>
      <p:bldP spid="54" grpId="0" animBg="1"/>
      <p:bldP spid="54" grpId="1" animBg="1"/>
      <p:bldP spid="55" grpId="0" animBg="1"/>
      <p:bldP spid="55" grpId="1" animBg="1"/>
      <p:bldP spid="56" grpId="0" animBg="1"/>
      <p:bldP spid="56" grpId="1" animBg="1"/>
      <p:bldP spid="57" grpId="0" animBg="1"/>
      <p:bldP spid="57" grpId="1" animBg="1"/>
      <p:bldP spid="58" grpId="0" animBg="1"/>
      <p:bldP spid="58" grpId="1" animBg="1"/>
      <p:bldP spid="59" grpId="0" animBg="1"/>
      <p:bldP spid="59" grpId="1" animBg="1"/>
      <p:bldP spid="60" grpId="0" animBg="1"/>
      <p:bldP spid="60" grpId="1" animBg="1"/>
      <p:bldP spid="61" grpId="0" animBg="1"/>
      <p:bldP spid="61" grpId="1" animBg="1"/>
      <p:bldP spid="62" grpId="0" animBg="1"/>
      <p:bldP spid="62" grpId="1" animBg="1"/>
      <p:bldP spid="63" grpId="0" animBg="1"/>
      <p:bldP spid="63" grpId="1" animBg="1"/>
      <p:bldP spid="64" grpId="0" animBg="1"/>
      <p:bldP spid="64" grpId="1" animBg="1"/>
      <p:bldP spid="65" grpId="0" animBg="1"/>
      <p:bldP spid="65" grpId="1" animBg="1"/>
      <p:bldP spid="66" grpId="0" animBg="1"/>
      <p:bldP spid="66" grpId="1" animBg="1"/>
      <p:bldP spid="67" grpId="0" animBg="1"/>
      <p:bldP spid="67" grpId="1" animBg="1"/>
      <p:bldP spid="68" grpId="0" animBg="1"/>
      <p:bldP spid="68" grpId="1" animBg="1"/>
      <p:bldP spid="70" grpId="0" bldLvl="0" animBg="1"/>
      <p:bldP spid="70" grpId="1" animBg="1"/>
      <p:bldP spid="71" grpId="0" bldLvl="0" animBg="1"/>
      <p:bldP spid="71" grpId="1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42" y="21893"/>
            <a:ext cx="12188858" cy="5944235"/>
          </a:xfrm>
          <a:prstGeom prst="rect">
            <a:avLst/>
          </a:prstGeom>
        </p:spPr>
      </p:pic>
      <p:sp>
        <p:nvSpPr>
          <p:cNvPr id="7" name="Rounded Rectangle 6"/>
          <p:cNvSpPr/>
          <p:nvPr/>
        </p:nvSpPr>
        <p:spPr>
          <a:xfrm>
            <a:off x="3271100" y="2252331"/>
            <a:ext cx="593889" cy="589280"/>
          </a:xfrm>
          <a:prstGeom prst="roundRect">
            <a:avLst>
              <a:gd name="adj" fmla="val 21466"/>
            </a:avLst>
          </a:prstGeom>
          <a:solidFill>
            <a:srgbClr val="92D05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/>
              <a:t>6</a:t>
            </a:r>
            <a:endParaRPr lang="en-US" sz="3600" dirty="0"/>
          </a:p>
        </p:txBody>
      </p:sp>
      <p:sp>
        <p:nvSpPr>
          <p:cNvPr id="9" name="Rounded Rectangle 8"/>
          <p:cNvSpPr/>
          <p:nvPr/>
        </p:nvSpPr>
        <p:spPr>
          <a:xfrm>
            <a:off x="7273361" y="4905455"/>
            <a:ext cx="956239" cy="58928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smtClean="0"/>
              <a:t>45</a:t>
            </a:r>
            <a:endParaRPr lang="en-US" sz="4000" dirty="0"/>
          </a:p>
        </p:txBody>
      </p:sp>
      <p:sp>
        <p:nvSpPr>
          <p:cNvPr id="14" name="Rounded Rectangle 13"/>
          <p:cNvSpPr/>
          <p:nvPr/>
        </p:nvSpPr>
        <p:spPr>
          <a:xfrm>
            <a:off x="5158030" y="2252331"/>
            <a:ext cx="593889" cy="589280"/>
          </a:xfrm>
          <a:prstGeom prst="roundRect">
            <a:avLst>
              <a:gd name="adj" fmla="val 21466"/>
            </a:avLst>
          </a:prstGeom>
          <a:solidFill>
            <a:srgbClr val="92D05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/>
              <a:t>1</a:t>
            </a:r>
            <a:endParaRPr lang="en-US" sz="3600" dirty="0"/>
          </a:p>
        </p:txBody>
      </p:sp>
      <p:sp>
        <p:nvSpPr>
          <p:cNvPr id="15" name="Rounded Rectangle 14"/>
          <p:cNvSpPr/>
          <p:nvPr/>
        </p:nvSpPr>
        <p:spPr>
          <a:xfrm>
            <a:off x="3271099" y="3024386"/>
            <a:ext cx="593889" cy="589280"/>
          </a:xfrm>
          <a:prstGeom prst="roundRect">
            <a:avLst>
              <a:gd name="adj" fmla="val 21466"/>
            </a:avLst>
          </a:prstGeom>
          <a:solidFill>
            <a:srgbClr val="92D05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/>
              <a:t>4</a:t>
            </a:r>
            <a:endParaRPr lang="en-US" sz="3600" dirty="0"/>
          </a:p>
        </p:txBody>
      </p:sp>
      <p:sp>
        <p:nvSpPr>
          <p:cNvPr id="16" name="Rounded Rectangle 15"/>
          <p:cNvSpPr/>
          <p:nvPr/>
        </p:nvSpPr>
        <p:spPr>
          <a:xfrm>
            <a:off x="5158029" y="2994011"/>
            <a:ext cx="593889" cy="589280"/>
          </a:xfrm>
          <a:prstGeom prst="roundRect">
            <a:avLst>
              <a:gd name="adj" fmla="val 21466"/>
            </a:avLst>
          </a:prstGeom>
          <a:solidFill>
            <a:srgbClr val="92D05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/>
              <a:t>0</a:t>
            </a:r>
            <a:endParaRPr lang="en-US" sz="3600" dirty="0"/>
          </a:p>
        </p:txBody>
      </p:sp>
      <p:sp>
        <p:nvSpPr>
          <p:cNvPr id="17" name="Rounded Rectangle 16"/>
          <p:cNvSpPr/>
          <p:nvPr/>
        </p:nvSpPr>
        <p:spPr>
          <a:xfrm>
            <a:off x="8725289" y="2252331"/>
            <a:ext cx="593889" cy="589280"/>
          </a:xfrm>
          <a:prstGeom prst="roundRect">
            <a:avLst>
              <a:gd name="adj" fmla="val 21466"/>
            </a:avLst>
          </a:prstGeom>
          <a:solidFill>
            <a:srgbClr val="92D05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/>
              <a:t>6</a:t>
            </a:r>
            <a:endParaRPr lang="en-US" sz="3600" dirty="0"/>
          </a:p>
        </p:txBody>
      </p:sp>
      <p:sp>
        <p:nvSpPr>
          <p:cNvPr id="18" name="Rounded Rectangle 17"/>
          <p:cNvSpPr/>
          <p:nvPr/>
        </p:nvSpPr>
        <p:spPr>
          <a:xfrm>
            <a:off x="9819476" y="2252331"/>
            <a:ext cx="593889" cy="589280"/>
          </a:xfrm>
          <a:prstGeom prst="roundRect">
            <a:avLst>
              <a:gd name="adj" fmla="val 21466"/>
            </a:avLst>
          </a:prstGeom>
          <a:solidFill>
            <a:srgbClr val="92D05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/>
              <a:t>1</a:t>
            </a:r>
            <a:endParaRPr lang="en-US" sz="3600" dirty="0"/>
          </a:p>
        </p:txBody>
      </p:sp>
      <p:sp>
        <p:nvSpPr>
          <p:cNvPr id="19" name="Rounded Rectangle 18"/>
          <p:cNvSpPr/>
          <p:nvPr/>
        </p:nvSpPr>
        <p:spPr>
          <a:xfrm>
            <a:off x="8725289" y="2971756"/>
            <a:ext cx="593889" cy="589280"/>
          </a:xfrm>
          <a:prstGeom prst="roundRect">
            <a:avLst>
              <a:gd name="adj" fmla="val 21466"/>
            </a:avLst>
          </a:prstGeom>
          <a:solidFill>
            <a:srgbClr val="92D05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/>
              <a:t>4</a:t>
            </a:r>
            <a:endParaRPr lang="en-US" sz="3600" dirty="0"/>
          </a:p>
        </p:txBody>
      </p:sp>
      <p:sp>
        <p:nvSpPr>
          <p:cNvPr id="20" name="Rounded Rectangle 19"/>
          <p:cNvSpPr/>
          <p:nvPr/>
        </p:nvSpPr>
        <p:spPr>
          <a:xfrm>
            <a:off x="9786480" y="2971756"/>
            <a:ext cx="593889" cy="589280"/>
          </a:xfrm>
          <a:prstGeom prst="roundRect">
            <a:avLst>
              <a:gd name="adj" fmla="val 21466"/>
            </a:avLst>
          </a:prstGeom>
          <a:solidFill>
            <a:srgbClr val="92D05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/>
              <a:t>0</a:t>
            </a:r>
            <a:endParaRPr lang="en-US" sz="3600" dirty="0"/>
          </a:p>
        </p:txBody>
      </p:sp>
      <p:sp>
        <p:nvSpPr>
          <p:cNvPr id="21" name="Rounded Rectangle 20"/>
          <p:cNvSpPr/>
          <p:nvPr/>
        </p:nvSpPr>
        <p:spPr>
          <a:xfrm>
            <a:off x="3647593" y="4385931"/>
            <a:ext cx="754227" cy="589280"/>
          </a:xfrm>
          <a:prstGeom prst="roundRect">
            <a:avLst>
              <a:gd name="adj" fmla="val 21466"/>
            </a:avLst>
          </a:prstGeom>
          <a:solidFill>
            <a:srgbClr val="92D05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/>
              <a:t>5</a:t>
            </a:r>
            <a:endParaRPr lang="en-US" sz="3600" dirty="0"/>
          </a:p>
        </p:txBody>
      </p:sp>
      <p:sp>
        <p:nvSpPr>
          <p:cNvPr id="22" name="Rounded Rectangle 21"/>
          <p:cNvSpPr/>
          <p:nvPr/>
        </p:nvSpPr>
        <p:spPr>
          <a:xfrm>
            <a:off x="6003634" y="4385931"/>
            <a:ext cx="745958" cy="589280"/>
          </a:xfrm>
          <a:prstGeom prst="roundRect">
            <a:avLst>
              <a:gd name="adj" fmla="val 21466"/>
            </a:avLst>
          </a:prstGeom>
          <a:solidFill>
            <a:srgbClr val="92D05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/>
              <a:t>4</a:t>
            </a:r>
            <a:endParaRPr lang="en-US" sz="3600" dirty="0"/>
          </a:p>
        </p:txBody>
      </p:sp>
      <p:sp>
        <p:nvSpPr>
          <p:cNvPr id="23" name="Rounded Rectangle 22"/>
          <p:cNvSpPr/>
          <p:nvPr/>
        </p:nvSpPr>
        <p:spPr>
          <a:xfrm>
            <a:off x="7273361" y="5528941"/>
            <a:ext cx="956239" cy="58928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smtClean="0"/>
              <a:t>70</a:t>
            </a:r>
            <a:endParaRPr lang="en-US" sz="40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1" animBg="1"/>
      <p:bldP spid="7" grpId="2" animBg="1"/>
      <p:bldP spid="9" grpId="1" animBg="1"/>
      <p:bldP spid="9" grpId="2" animBg="1"/>
      <p:bldP spid="14" grpId="1" animBg="1"/>
      <p:bldP spid="14" grpId="2" animBg="1"/>
      <p:bldP spid="15" grpId="1" animBg="1"/>
      <p:bldP spid="15" grpId="2" animBg="1"/>
      <p:bldP spid="16" grpId="1" animBg="1"/>
      <p:bldP spid="16" grpId="2" animBg="1"/>
      <p:bldP spid="17" grpId="1" animBg="1"/>
      <p:bldP spid="17" grpId="2" animBg="1"/>
      <p:bldP spid="18" grpId="1" animBg="1"/>
      <p:bldP spid="18" grpId="2" animBg="1"/>
      <p:bldP spid="19" grpId="1" animBg="1"/>
      <p:bldP spid="19" grpId="2" animBg="1"/>
      <p:bldP spid="20" grpId="1" animBg="1"/>
      <p:bldP spid="20" grpId="2" animBg="1"/>
      <p:bldP spid="21" grpId="1" animBg="1"/>
      <p:bldP spid="21" grpId="2" animBg="1"/>
      <p:bldP spid="22" grpId="1" animBg="1"/>
      <p:bldP spid="22" grpId="2" animBg="1"/>
      <p:bldP spid="23" grpId="1" animBg="1"/>
      <p:bldP spid="23" grpId="2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5" descr="E:\QUYNH\anh tai ve poiwer oint\5e43c1f10bb5d163599e9eba_tải hình ảnh hoa đồng tiền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0000" l="0" r="8990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46625" b="36233"/>
          <a:stretch/>
        </p:blipFill>
        <p:spPr bwMode="auto">
          <a:xfrm rot="5400000" flipH="1">
            <a:off x="8288836" y="2704384"/>
            <a:ext cx="4175461" cy="41774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ounded Rectangle 4"/>
          <p:cNvSpPr/>
          <p:nvPr/>
        </p:nvSpPr>
        <p:spPr>
          <a:xfrm>
            <a:off x="3856383" y="2279375"/>
            <a:ext cx="5500268" cy="2173357"/>
          </a:xfrm>
          <a:prstGeom prst="roundRect">
            <a:avLst/>
          </a:prstGeom>
          <a:solidFill>
            <a:srgbClr val="FC9102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9" rIns="121917" bIns="60959" rtlCol="0" anchor="ctr"/>
          <a:lstStyle/>
          <a:p>
            <a:pPr algn="ctr"/>
            <a:r>
              <a:rPr lang="en-US" sz="72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Giải</a:t>
            </a:r>
            <a:r>
              <a:rPr lang="en-US" sz="7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72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lao</a:t>
            </a:r>
            <a:endParaRPr lang="en-US" sz="7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Oval 2"/>
          <p:cNvSpPr/>
          <p:nvPr/>
        </p:nvSpPr>
        <p:spPr>
          <a:xfrm>
            <a:off x="2752138" y="2604052"/>
            <a:ext cx="1616765" cy="1524000"/>
          </a:xfrm>
          <a:prstGeom prst="ellipse">
            <a:avLst/>
          </a:prstGeom>
          <a:solidFill>
            <a:srgbClr val="FC9102"/>
          </a:solidFill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9" rIns="121917" bIns="60959" rtlCol="0" anchor="ctr"/>
          <a:lstStyle/>
          <a:p>
            <a:pPr algn="ctr"/>
            <a:endParaRPr lang="en-US" sz="6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Picture 5" descr="E:\QUYNH\anh tai ve poiwer oint\5e43c1f10bb5d163599e9eba_tải hình ảnh hoa đồng tiền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0000" l="0" r="8990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46625" b="36233"/>
          <a:stretch/>
        </p:blipFill>
        <p:spPr bwMode="auto">
          <a:xfrm>
            <a:off x="2" y="1"/>
            <a:ext cx="2752137" cy="2753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E:\QUYNH\anh tai ve poiwer oint\chim 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>
                        <a14:foregroundMark x1="17077" y1="75270" x2="17077" y2="75270"/>
                        <a14:foregroundMark x1="28769" y1="77297" x2="28769" y2="77297"/>
                        <a14:foregroundMark x1="19385" y1="83514" x2="19385" y2="83514"/>
                        <a14:foregroundMark x1="10000" y1="86081" x2="10000" y2="86081"/>
                        <a14:foregroundMark x1="7692" y1="92838" x2="7692" y2="92838"/>
                        <a14:foregroundMark x1="20615" y1="92838" x2="20615" y2="92838"/>
                        <a14:foregroundMark x1="30000" y1="21081" x2="30000" y2="21081"/>
                        <a14:foregroundMark x1="34154" y1="15405" x2="34154" y2="15405"/>
                        <a14:foregroundMark x1="20000" y1="12297" x2="20000" y2="12297"/>
                        <a14:foregroundMark x1="20000" y1="15811" x2="20000" y2="158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0522" y="-47206"/>
            <a:ext cx="2328809" cy="26512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7" name="Straight Connector 6"/>
          <p:cNvCxnSpPr/>
          <p:nvPr/>
        </p:nvCxnSpPr>
        <p:spPr>
          <a:xfrm>
            <a:off x="6606518" y="219183"/>
            <a:ext cx="5201916" cy="0"/>
          </a:xfrm>
          <a:prstGeom prst="line">
            <a:avLst/>
          </a:prstGeom>
          <a:ln w="38100">
            <a:solidFill>
              <a:srgbClr val="00B050"/>
            </a:solidFill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11808432" y="219183"/>
            <a:ext cx="0" cy="2534292"/>
          </a:xfrm>
          <a:prstGeom prst="line">
            <a:avLst/>
          </a:prstGeom>
          <a:ln w="38100">
            <a:solidFill>
              <a:srgbClr val="00B050"/>
            </a:solidFill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331245" y="6548064"/>
            <a:ext cx="8436039" cy="0"/>
          </a:xfrm>
          <a:prstGeom prst="line">
            <a:avLst/>
          </a:prstGeom>
          <a:ln w="28575">
            <a:solidFill>
              <a:srgbClr val="00B050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357453" y="2279375"/>
            <a:ext cx="0" cy="4191188"/>
          </a:xfrm>
          <a:prstGeom prst="line">
            <a:avLst/>
          </a:prstGeom>
          <a:ln w="38100">
            <a:solidFill>
              <a:srgbClr val="00B050"/>
            </a:solidFill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234796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y2mate.com - Nhạc thiếu nhi vui nhộn cho bé Tập thể dục buổi sáng_1080p">
            <a:hlinkClick r:id="" action="ppaction://media"/>
          </p:cNvPr>
          <p:cNvPicPr>
            <a:picLocks noGrp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704108" y="390034"/>
            <a:ext cx="9060873" cy="5753100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13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5" descr="E:\QUYNH\anh tai ve poiwer oint\5e43c1f10bb5d163599e9eba_tải hình ảnh hoa đồng tiền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0000" l="0" r="8990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46625" b="36233"/>
          <a:stretch/>
        </p:blipFill>
        <p:spPr bwMode="auto">
          <a:xfrm rot="5400000" flipH="1">
            <a:off x="8288836" y="2704384"/>
            <a:ext cx="4175461" cy="41774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ounded Rectangle 4"/>
          <p:cNvSpPr/>
          <p:nvPr/>
        </p:nvSpPr>
        <p:spPr>
          <a:xfrm>
            <a:off x="3856383" y="2279375"/>
            <a:ext cx="5500268" cy="2173357"/>
          </a:xfrm>
          <a:prstGeom prst="roundRect">
            <a:avLst/>
          </a:prstGeom>
          <a:solidFill>
            <a:srgbClr val="FC9102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9" rIns="121917" bIns="60959" rtlCol="0" anchor="ctr"/>
          <a:lstStyle/>
          <a:p>
            <a:pPr algn="ctr"/>
            <a:r>
              <a:rPr lang="en-US" sz="72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TIẾT</a:t>
            </a:r>
            <a:r>
              <a:rPr lang="en-US" sz="7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2</a:t>
            </a:r>
            <a:endParaRPr lang="en-US" sz="7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Oval 2"/>
          <p:cNvSpPr/>
          <p:nvPr/>
        </p:nvSpPr>
        <p:spPr>
          <a:xfrm>
            <a:off x="2752138" y="2604052"/>
            <a:ext cx="1616765" cy="1524000"/>
          </a:xfrm>
          <a:prstGeom prst="ellipse">
            <a:avLst/>
          </a:prstGeom>
          <a:solidFill>
            <a:srgbClr val="FC9102"/>
          </a:solidFill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9" rIns="121917" bIns="60959" rtlCol="0" anchor="ctr"/>
          <a:lstStyle/>
          <a:p>
            <a:pPr algn="ctr"/>
            <a:endParaRPr lang="en-US" sz="6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Picture 5" descr="E:\QUYNH\anh tai ve poiwer oint\5e43c1f10bb5d163599e9eba_tải hình ảnh hoa đồng tiền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0000" l="0" r="8990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46625" b="36233"/>
          <a:stretch/>
        </p:blipFill>
        <p:spPr bwMode="auto">
          <a:xfrm>
            <a:off x="2" y="1"/>
            <a:ext cx="2752137" cy="2753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E:\QUYNH\anh tai ve poiwer oint\chim 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>
                        <a14:foregroundMark x1="17077" y1="75270" x2="17077" y2="75270"/>
                        <a14:foregroundMark x1="28769" y1="77297" x2="28769" y2="77297"/>
                        <a14:foregroundMark x1="19385" y1="83514" x2="19385" y2="83514"/>
                        <a14:foregroundMark x1="10000" y1="86081" x2="10000" y2="86081"/>
                        <a14:foregroundMark x1="7692" y1="92838" x2="7692" y2="92838"/>
                        <a14:foregroundMark x1="20615" y1="92838" x2="20615" y2="92838"/>
                        <a14:foregroundMark x1="30000" y1="21081" x2="30000" y2="21081"/>
                        <a14:foregroundMark x1="34154" y1="15405" x2="34154" y2="15405"/>
                        <a14:foregroundMark x1="20000" y1="12297" x2="20000" y2="12297"/>
                        <a14:foregroundMark x1="20000" y1="15811" x2="20000" y2="158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0522" y="-47206"/>
            <a:ext cx="2328809" cy="26512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7" name="Straight Connector 6"/>
          <p:cNvCxnSpPr/>
          <p:nvPr/>
        </p:nvCxnSpPr>
        <p:spPr>
          <a:xfrm>
            <a:off x="6606518" y="219183"/>
            <a:ext cx="5201916" cy="0"/>
          </a:xfrm>
          <a:prstGeom prst="line">
            <a:avLst/>
          </a:prstGeom>
          <a:ln w="38100">
            <a:solidFill>
              <a:srgbClr val="00B050"/>
            </a:solidFill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11808432" y="219183"/>
            <a:ext cx="0" cy="2534292"/>
          </a:xfrm>
          <a:prstGeom prst="line">
            <a:avLst/>
          </a:prstGeom>
          <a:ln w="38100">
            <a:solidFill>
              <a:srgbClr val="00B050"/>
            </a:solidFill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331245" y="6548064"/>
            <a:ext cx="8436039" cy="0"/>
          </a:xfrm>
          <a:prstGeom prst="line">
            <a:avLst/>
          </a:prstGeom>
          <a:ln w="28575">
            <a:solidFill>
              <a:srgbClr val="00B050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357453" y="2279375"/>
            <a:ext cx="0" cy="4191188"/>
          </a:xfrm>
          <a:prstGeom prst="line">
            <a:avLst/>
          </a:prstGeom>
          <a:ln w="38100">
            <a:solidFill>
              <a:srgbClr val="00B050"/>
            </a:solidFill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846074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15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988" y="461914"/>
            <a:ext cx="11990893" cy="393387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0755983" y="3212846"/>
            <a:ext cx="772998" cy="707886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336330" y="3206684"/>
            <a:ext cx="772998" cy="707886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403888" y="2205872"/>
            <a:ext cx="772998" cy="707886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766981" y="2205872"/>
            <a:ext cx="772998" cy="707886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0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</a:t>
            </a:r>
            <a:endParaRPr lang="en-US" sz="40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2" grpId="0" animBg="1"/>
      <p:bldP spid="13" grpId="0" animBg="1"/>
      <p:bldP spid="14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16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8792" y="175869"/>
            <a:ext cx="11500702" cy="66821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80345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65988"/>
            <a:ext cx="12192000" cy="6923988"/>
          </a:xfrm>
          <a:prstGeom prst="rect">
            <a:avLst/>
          </a:prstGeom>
        </p:spPr>
      </p:pic>
      <p:sp>
        <p:nvSpPr>
          <p:cNvPr id="10" name="Oval Callout 9"/>
          <p:cNvSpPr/>
          <p:nvPr/>
        </p:nvSpPr>
        <p:spPr>
          <a:xfrm>
            <a:off x="9323109" y="113122"/>
            <a:ext cx="2762054" cy="1998482"/>
          </a:xfrm>
          <a:prstGeom prst="wedgeEllipse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Khoảng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40 con </a:t>
            </a:r>
            <a:r>
              <a:rPr lang="en-US" sz="36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kiến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  <a:endParaRPr lang="en-US" sz="36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69303" y="6063962"/>
            <a:ext cx="9832156" cy="584775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đếm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được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40 con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kiến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ở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hình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trên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  <a:endParaRPr lang="en-US" sz="32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2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61" b="12057"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2368028" y="166200"/>
            <a:ext cx="7455944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6000" b="1" i="0" u="none" strike="noStrike" kern="1200" cap="none" spc="0" normalizeH="0" baseline="0" noProof="0" dirty="0" err="1">
                <a:ln w="10160">
                  <a:solidFill>
                    <a:srgbClr val="4472C4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highlight>
                  <a:srgbClr val="800080"/>
                </a:highligh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CHÀO</a:t>
            </a:r>
            <a:r>
              <a:rPr kumimoji="0" lang="en-US" sz="6000" b="1" i="0" u="none" strike="noStrike" kern="1200" cap="none" spc="0" normalizeH="0" baseline="0" noProof="0" dirty="0">
                <a:ln w="10160">
                  <a:solidFill>
                    <a:srgbClr val="4472C4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highlight>
                  <a:srgbClr val="800080"/>
                </a:highligh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6000" b="1" i="0" u="none" strike="noStrike" kern="1200" cap="none" spc="0" normalizeH="0" baseline="0" noProof="0" dirty="0" err="1">
                <a:ln w="10160">
                  <a:solidFill>
                    <a:srgbClr val="4472C4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highlight>
                  <a:srgbClr val="800080"/>
                </a:highligh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TẠM</a:t>
            </a:r>
            <a:r>
              <a:rPr kumimoji="0" lang="en-US" sz="6000" b="1" i="0" u="none" strike="noStrike" kern="1200" cap="none" spc="0" normalizeH="0" baseline="0" noProof="0" dirty="0">
                <a:ln w="10160">
                  <a:solidFill>
                    <a:srgbClr val="4472C4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highlight>
                  <a:srgbClr val="800080"/>
                </a:highligh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6000" b="1" i="0" u="none" strike="noStrike" kern="1200" cap="none" spc="0" normalizeH="0" baseline="0" noProof="0" dirty="0" err="1">
                <a:ln w="10160">
                  <a:solidFill>
                    <a:srgbClr val="4472C4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highlight>
                  <a:srgbClr val="800080"/>
                </a:highligh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BIỆT</a:t>
            </a:r>
            <a:r>
              <a:rPr kumimoji="0" lang="en-US" sz="6000" b="1" i="0" u="none" strike="noStrike" kern="1200" cap="none" spc="0" normalizeH="0" baseline="0" noProof="0" dirty="0">
                <a:ln w="10160">
                  <a:solidFill>
                    <a:srgbClr val="4472C4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highlight>
                  <a:srgbClr val="800080"/>
                </a:highligh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7" name="Picture 9" descr="1-1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12140809" cy="68534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6" name="Text Box 8"/>
          <p:cNvSpPr txBox="1">
            <a:spLocks noChangeArrowheads="1"/>
          </p:cNvSpPr>
          <p:nvPr/>
        </p:nvSpPr>
        <p:spPr bwMode="auto">
          <a:xfrm>
            <a:off x="3594192" y="4784170"/>
            <a:ext cx="6931532" cy="9276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defTabSz="1500188">
              <a:defRPr sz="3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defTabSz="1500188">
              <a:defRPr sz="3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defTabSz="1500188">
              <a:defRPr sz="3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defTabSz="1500188">
              <a:defRPr sz="3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defTabSz="1500188">
              <a:defRPr sz="3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defTabSz="1500188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defTabSz="1500188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defTabSz="1500188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defTabSz="1500188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CN" sz="5211" b="1" dirty="0" err="1" smtClean="0">
                <a:latin typeface="Engravers MT" panose="02090707080505020304" pitchFamily="18" charset="0"/>
                <a:ea typeface="黑体" pitchFamily="2" charset="-122"/>
              </a:rPr>
              <a:t>KHỞI</a:t>
            </a:r>
            <a:r>
              <a:rPr lang="en-US" altLang="zh-CN" sz="5211" b="1" dirty="0" smtClean="0">
                <a:latin typeface="Engravers MT" panose="02090707080505020304" pitchFamily="18" charset="0"/>
                <a:ea typeface="黑体" pitchFamily="2" charset="-122"/>
              </a:rPr>
              <a:t> </a:t>
            </a:r>
            <a:r>
              <a:rPr lang="en-US" altLang="zh-CN" sz="5211" b="1" dirty="0" err="1" smtClean="0">
                <a:latin typeface="Engravers MT" panose="02090707080505020304" pitchFamily="18" charset="0"/>
                <a:ea typeface="黑体" pitchFamily="2" charset="-122"/>
              </a:rPr>
              <a:t>ĐỘNG</a:t>
            </a:r>
            <a:endParaRPr lang="en-US" altLang="zh-CN" sz="5211" b="1" dirty="0">
              <a:latin typeface="Engravers MT" panose="02090707080505020304" pitchFamily="18" charset="0"/>
              <a:ea typeface="黑体" pitchFamily="2" charset="-122"/>
            </a:endParaRPr>
          </a:p>
        </p:txBody>
      </p:sp>
      <p:pic>
        <p:nvPicPr>
          <p:cNvPr id="2058" name="Picture 10" descr="1-1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52405" y="458426"/>
            <a:ext cx="1412042" cy="6571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9" name="Picture 11" descr="1-1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6660" y="406723"/>
            <a:ext cx="1412042" cy="6571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61" name="Picture 13" descr="1-1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9086" y="719234"/>
            <a:ext cx="1412042" cy="6571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922532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0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0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5" dur="1000"/>
                                        <p:tgtEl>
                                          <p:spTgt spid="20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7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0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0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1" dur="1000"/>
                                        <p:tgtEl>
                                          <p:spTgt spid="20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3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0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0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7" dur="1000"/>
                                        <p:tgtEl>
                                          <p:spTgt spid="20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29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1" dur="80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2" dur="80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" dur="80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ADMIN\Desktop\Bach tuyet\54774f4bc8287c7337fadd5fbb419da6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1219200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ADMIN\Desktop\Bach tuyet\Snow_white_transparent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8400" y="2722179"/>
            <a:ext cx="1243539" cy="26802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ADMIN\Desktop\Bach tuyet\43ebd44d263606f876d42fd2f199ea61 (4)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98837">
                        <a14:foregroundMark x1="40116" y1="26626" x2="70349" y2="59553"/>
                        <a14:foregroundMark x1="64535" y1="35366" x2="77035" y2="44715"/>
                        <a14:foregroundMark x1="45640" y1="16463" x2="28198" y2="36585"/>
                        <a14:foregroundMark x1="44186" y1="40244" x2="60174" y2="57724"/>
                        <a14:foregroundMark x1="67151" y1="58943" x2="86628" y2="5731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38519">
            <a:off x="10592437" y="4662277"/>
            <a:ext cx="1880249" cy="26891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 descr="C:\Users\ADMIN\Desktop\Bach tuyet\43ebd44d263606f876d42fd2f199ea61 (7)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0" r="100000">
                        <a14:foregroundMark x1="36022" y1="32480" x2="72849" y2="4153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148075" y="4667665"/>
            <a:ext cx="1913197" cy="2551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C:\Users\ADMIN\Desktop\Bach tuyet\RjAwOTQ4MTUyNEI3QjJCRTc2RjA6ZDA1ZjJmYTY2MjBkNDYzY2ZlZDNiOTA1Y2YxYTk1NzA6Ojo6OjA=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0" b="100000" l="0" r="100000">
                        <a14:foregroundMark x1="50431" y1="17647" x2="56466" y2="31120"/>
                        <a14:foregroundMark x1="79526" y1="14611" x2="53879" y2="29412"/>
                        <a14:foregroundMark x1="77586" y1="15180" x2="59914" y2="22960"/>
                        <a14:foregroundMark x1="53017" y1="6641" x2="44397" y2="25427"/>
                        <a14:foregroundMark x1="57328" y1="8918" x2="88793" y2="17837"/>
                        <a14:foregroundMark x1="54526" y1="6072" x2="66810" y2="9488"/>
                        <a14:foregroundMark x1="76509" y1="31499" x2="69397" y2="43643"/>
                        <a14:foregroundMark x1="95690" y1="16698" x2="76940" y2="10247"/>
                        <a14:foregroundMark x1="77586" y1="33776" x2="74353" y2="4041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593735">
            <a:off x="9011" y="4789835"/>
            <a:ext cx="2123621" cy="24119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1" name="Picture 9" descr="C:\Users\ADMIN\Desktop\Bach tuyet\43ebd44d263606f876d42fd2f199ea61 (2).jp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0" b="100000" l="0" r="100000">
                        <a14:foregroundMark x1="44267" y1="18935" x2="28800" y2="43984"/>
                        <a14:foregroundMark x1="27200" y1="21696" x2="14667" y2="33728"/>
                        <a14:foregroundMark x1="36533" y1="32150" x2="35467" y2="44576"/>
                        <a14:foregroundMark x1="32533" y1="42801" x2="63733" y2="3846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172978">
            <a:off x="7736843" y="4957294"/>
            <a:ext cx="1831975" cy="24768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2" name="Picture 10" descr="C:\Users\ADMIN\Desktop\Bach tuyet\43ebd44d263606f876d42fd2f199ea61 (3).jpg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0" b="100000" l="0" r="100000">
                        <a14:foregroundMark x1="47640" y1="33252" x2="54382" y2="6039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2524" y="5232399"/>
            <a:ext cx="2212453" cy="2033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5" name="Picture 13" descr="C:\Users\ADMIN\Desktop\Bach tuyet\43ebd44d263606f876d42fd2f199ea61 (5).jpg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0" b="100000" l="0" r="100000">
                        <a14:foregroundMark x1="50482" y1="26157" x2="67203" y2="63581"/>
                        <a14:foregroundMark x1="38907" y1="22133" x2="24116" y2="4668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08799">
            <a:off x="1408602" y="4577567"/>
            <a:ext cx="1656967" cy="26479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6" name="Picture 14" descr="C:\Users\ADMIN\Desktop\Bach tuyet\43ebd44d263606f876d42fd2f199ea61 (8).jpg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0" b="100000" l="0" r="100000">
                        <a14:foregroundMark x1="53350" y1="9206" x2="64268" y2="52888"/>
                        <a14:foregroundMark x1="50372" y1="21841" x2="42432" y2="44585"/>
                        <a14:foregroundMark x1="38462" y1="36643" x2="57320" y2="45668"/>
                        <a14:foregroundMark x1="75682" y1="36282" x2="60298" y2="47834"/>
                        <a14:foregroundMark x1="71712" y1="29422" x2="76179" y2="37365"/>
                        <a14:foregroundMark x1="44417" y1="31949" x2="32506" y2="47112"/>
                        <a14:foregroundMark x1="35484" y1="33755" x2="44417" y2="42780"/>
                        <a14:foregroundMark x1="48387" y1="85740" x2="36476" y2="93321"/>
                        <a14:foregroundMark x1="46402" y1="14982" x2="37965" y2="30505"/>
                        <a14:foregroundMark x1="61787" y1="20397" x2="71216" y2="32310"/>
                        <a14:foregroundMark x1="50656" y1="20076" x2="55381" y2="26769"/>
                        <a14:foregroundMark x1="57743" y1="14532" x2="70341" y2="2504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48800" y="4363395"/>
            <a:ext cx="2111365" cy="29024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12" descr="C:\Users\ADMIN\Desktop\Bach tuyet\511929473-photo-clip-tree.png"/>
          <p:cNvPicPr>
            <a:picLocks noChangeAspect="1" noChangeArrowheads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5200" y="-2947963"/>
            <a:ext cx="9770739" cy="103074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12" descr="C:\Users\ADMIN\Desktop\Bach tuyet\511929473-photo-clip-tree.png"/>
          <p:cNvPicPr>
            <a:picLocks noChangeAspect="1" noChangeArrowheads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19199" y="-2825162"/>
            <a:ext cx="6078553" cy="103074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10" descr="C:\Users\ADMIN\Desktop\Tai nguyen thiet ke tro choi\Bảng gỗ\wooden-blank-sign-clipart-1.jpg"/>
          <p:cNvPicPr>
            <a:picLocks noChangeAspect="1" noChangeArrowheads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4883" y="-1955800"/>
            <a:ext cx="9187917" cy="4079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TextBox 19"/>
          <p:cNvSpPr txBox="1"/>
          <p:nvPr/>
        </p:nvSpPr>
        <p:spPr>
          <a:xfrm>
            <a:off x="2644461" y="584200"/>
            <a:ext cx="751553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200"/>
            <a:r>
              <a:rPr lang="en-US" sz="32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CHƠI TRỐN TÌM </a:t>
            </a:r>
          </a:p>
          <a:p>
            <a:pPr algn="ctr" defTabSz="1219200"/>
            <a:r>
              <a:rPr lang="en-US" sz="32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CÙNG BẠCH TUYẾT VÀ 7 CHÚ LÙN</a:t>
            </a:r>
          </a:p>
        </p:txBody>
      </p:sp>
      <p:pic>
        <p:nvPicPr>
          <p:cNvPr id="15" name="Picture 11" descr="C:\Users\ADMIN\Desktop\Tai nguyen thiet ke tro choi\Angry birds epic birds\1505573783630 (2).png">
            <a:hlinkClick r:id="rId22" action="ppaction://hlinksldjump"/>
          </p:cNvPr>
          <p:cNvPicPr>
            <a:picLocks noChangeAspect="1" noChangeArrowheads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0170" y="5901542"/>
            <a:ext cx="1426197" cy="7808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bensound-buddy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4"/>
          <a:stretch>
            <a:fillRect/>
          </a:stretch>
        </p:blipFill>
        <p:spPr>
          <a:xfrm>
            <a:off x="5751695" y="-85725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0" dur="12214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2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\Desktop\Bach tuyet\ a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12192000" cy="68616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ADMIN\Desktop\Bach tuyet\Bambi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355339" flipH="1">
            <a:off x="7779459" y="3997351"/>
            <a:ext cx="1320800" cy="2209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ADMIN\Desktop\Bach tuyet\esquilo001.gif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471667" flipH="1">
            <a:off x="5085415" y="4860489"/>
            <a:ext cx="1320800" cy="14458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C:\Users\ADMIN\Desktop\Bach tuyet\767e08fbae2de8679fbba6d8cecba19e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352524" flipH="1">
            <a:off x="2470377" y="4994982"/>
            <a:ext cx="1092200" cy="15254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C:\Users\ADMIN\Desktop\Bach tuyet\Doc23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772646">
            <a:off x="10020325" y="4028629"/>
            <a:ext cx="1543159" cy="22867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3" descr="C:\Users\ADMIN\Desktop\Bach tuyet\arbre-majestueux-42629281.jpg"/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0" r="100000">
                        <a14:backgroundMark x1="47875" y1="35969" x2="47875" y2="3730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077" y="-273843"/>
            <a:ext cx="7010400" cy="78684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3" descr="C:\Users\ADMIN\Desktop\Bach tuyet\arbre-majestueux-42629281.jpg"/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0" r="100000">
                        <a14:backgroundMark x1="47875" y1="35969" x2="47875" y2="3730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89600" y="-680243"/>
            <a:ext cx="7010400" cy="78684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4" descr="C:\Users\ADMIN\Desktop\Bach tuyet\511929473-photo-clip-tree.pn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4665" y="-929641"/>
            <a:ext cx="7213600" cy="76098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4" descr="C:\Users\ADMIN\Desktop\Bach tuyet\511929473-photo-clip-tree.png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6400" y="-374107"/>
            <a:ext cx="7213600" cy="76098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3" name="Picture 9" descr="C:\Users\ADMIN\Desktop\Bach tuyet\Snow_white_transparent.pn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5359" y="3430814"/>
            <a:ext cx="1825347" cy="39342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C:\Users\ADMIN\Desktop\Tai nguyen thiet ke tro choi\Bảng gỗ\wooden-blank-sign-clipart-1.jpg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6800" y="-1955800"/>
            <a:ext cx="7921939" cy="4079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ounded Rectangle 3"/>
          <p:cNvSpPr/>
          <p:nvPr/>
        </p:nvSpPr>
        <p:spPr>
          <a:xfrm>
            <a:off x="406400" y="2147892"/>
            <a:ext cx="2438400" cy="1044177"/>
          </a:xfrm>
          <a:prstGeom prst="roundRect">
            <a:avLst/>
          </a:prstGeom>
          <a:solidFill>
            <a:srgbClr val="FFFF66"/>
          </a:solidFill>
          <a:ln>
            <a:solidFill>
              <a:srgbClr val="00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200"/>
            <a:r>
              <a:rPr lang="en-US" sz="4800" dirty="0">
                <a:solidFill>
                  <a:srgbClr val="0000FF"/>
                </a:solidFill>
                <a:latin typeface="Calibri" panose="020F0502020204030204"/>
              </a:rPr>
              <a:t>A.60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3454400" y="2181624"/>
            <a:ext cx="2438400" cy="1044177"/>
          </a:xfrm>
          <a:prstGeom prst="roundRect">
            <a:avLst/>
          </a:prstGeom>
          <a:solidFill>
            <a:srgbClr val="FFFF66"/>
          </a:solidFill>
          <a:ln>
            <a:solidFill>
              <a:srgbClr val="00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200"/>
            <a:r>
              <a:rPr lang="en-US" sz="5335" dirty="0">
                <a:solidFill>
                  <a:srgbClr val="0000FF"/>
                </a:solidFill>
                <a:latin typeface="Calibri" panose="020F0502020204030204"/>
              </a:rPr>
              <a:t>B.56</a:t>
            </a:r>
          </a:p>
        </p:txBody>
      </p:sp>
      <p:sp>
        <p:nvSpPr>
          <p:cNvPr id="26" name="Rounded Rectangle 25"/>
          <p:cNvSpPr/>
          <p:nvPr/>
        </p:nvSpPr>
        <p:spPr>
          <a:xfrm>
            <a:off x="6591755" y="2181624"/>
            <a:ext cx="2438400" cy="1044177"/>
          </a:xfrm>
          <a:prstGeom prst="roundRect">
            <a:avLst/>
          </a:prstGeom>
          <a:solidFill>
            <a:srgbClr val="FFFF66"/>
          </a:solidFill>
          <a:ln>
            <a:solidFill>
              <a:srgbClr val="00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200"/>
            <a:r>
              <a:rPr lang="en-US" sz="5335" dirty="0">
                <a:solidFill>
                  <a:srgbClr val="0000FF"/>
                </a:solidFill>
                <a:latin typeface="Calibri" panose="020F0502020204030204"/>
              </a:rPr>
              <a:t>C.55</a:t>
            </a:r>
          </a:p>
        </p:txBody>
      </p:sp>
      <p:sp>
        <p:nvSpPr>
          <p:cNvPr id="27" name="Rounded Rectangle 26"/>
          <p:cNvSpPr/>
          <p:nvPr/>
        </p:nvSpPr>
        <p:spPr>
          <a:xfrm>
            <a:off x="9347200" y="2147892"/>
            <a:ext cx="2438400" cy="1044177"/>
          </a:xfrm>
          <a:prstGeom prst="roundRect">
            <a:avLst/>
          </a:prstGeom>
          <a:solidFill>
            <a:srgbClr val="FFFF66"/>
          </a:solidFill>
          <a:ln>
            <a:solidFill>
              <a:srgbClr val="00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200"/>
            <a:r>
              <a:rPr lang="en-US" sz="4800" dirty="0">
                <a:solidFill>
                  <a:srgbClr val="0000FF"/>
                </a:solidFill>
                <a:latin typeface="Calibri" panose="020F0502020204030204"/>
              </a:rPr>
              <a:t>D. 54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542861" y="482600"/>
            <a:ext cx="7413939" cy="6661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200"/>
            <a:r>
              <a:rPr lang="en-US" sz="3735" dirty="0">
                <a:solidFill>
                  <a:prstClr val="white"/>
                </a:solidFill>
                <a:latin typeface="Calibri" panose="020F0502020204030204"/>
              </a:rPr>
              <a:t>50 + 4 = ?</a:t>
            </a:r>
          </a:p>
        </p:txBody>
      </p:sp>
      <p:sp>
        <p:nvSpPr>
          <p:cNvPr id="6" name="Explosion 1 5"/>
          <p:cNvSpPr/>
          <p:nvPr/>
        </p:nvSpPr>
        <p:spPr>
          <a:xfrm>
            <a:off x="5080000" y="4356706"/>
            <a:ext cx="4017104" cy="2729895"/>
          </a:xfrm>
          <a:prstGeom prst="irregularSeal1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200"/>
            <a:r>
              <a:rPr lang="en-US" sz="32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ĐÚNG RỒI</a:t>
            </a:r>
          </a:p>
        </p:txBody>
      </p:sp>
      <p:pic>
        <p:nvPicPr>
          <p:cNvPr id="1035" name="Picture 11" descr="C:\Users\ADMIN\Desktop\Tai nguyen thiet ke tro choi\Bảng gỗ\Picture1 (2).pn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72119" y="76200"/>
            <a:ext cx="1617133" cy="6874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9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0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1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2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3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0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1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2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3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4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65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" fill="hold">
                      <p:stCondLst>
                        <p:cond delay="0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71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2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3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4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5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76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7" fill="hold">
                      <p:stCondLst>
                        <p:cond delay="0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21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8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8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7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8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9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0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91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4" presetID="26" presetClass="emph" presetSubtype="0" repeatCount="3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5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6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97" presetID="1" presetClass="exit" presetSubtype="0" fill="hold" grpId="2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</p:childTnLst>
        </p:cTn>
      </p:par>
    </p:tnLst>
    <p:bldLst>
      <p:bldP spid="4" grpId="0" animBg="1"/>
      <p:bldP spid="25" grpId="0" animBg="1"/>
      <p:bldP spid="26" grpId="0" animBg="1"/>
      <p:bldP spid="27" grpId="0" animBg="1"/>
      <p:bldP spid="27" grpId="1" animBg="1"/>
      <p:bldP spid="5" grpId="0"/>
      <p:bldP spid="6" grpId="0" animBg="1"/>
      <p:bldP spid="6" grpId="1" animBg="1"/>
      <p:bldP spid="6" grpId="2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\Desktop\Bach tuyet\54774f4bc8287c7337fadd5fbb419da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5" descr="C:\Users\ADMIN\Desktop\Bach tuyet\Bambi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355339" flipH="1">
            <a:off x="3835675" y="4063363"/>
            <a:ext cx="1320800" cy="2209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6" descr="C:\Users\ADMIN\Desktop\Bach tuyet\esquilo001.gi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471667" flipH="1">
            <a:off x="10368615" y="4415267"/>
            <a:ext cx="1320800" cy="14458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7" descr="C:\Users\ADMIN\Desktop\Bach tuyet\767e08fbae2de8679fbba6d8cecba19e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352524" flipH="1">
            <a:off x="8504048" y="4385149"/>
            <a:ext cx="1092200" cy="15254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2" descr="C:\Users\ADMIN\Desktop\Bach tuyet\43ebd44d263606f876d42fd2f199ea61 (7)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100000">
                        <a14:foregroundMark x1="36022" y1="33071" x2="71505" y2="4015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483591" flipH="1">
            <a:off x="5873242" y="3818719"/>
            <a:ext cx="1789713" cy="24138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3" descr="C:\Users\ADMIN\Desktop\Bach tuyet\arbre-majestueux-42629281.jpg"/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0" r="100000">
                        <a14:backgroundMark x1="47875" y1="35969" x2="47875" y2="3730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5600" y="-657027"/>
            <a:ext cx="7010400" cy="78684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4" descr="C:\Users\ADMIN\Desktop\Bach tuyet\511929473-photo-clip-tree.pn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3376" y="-725608"/>
            <a:ext cx="7213600" cy="83092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4" descr="C:\Users\ADMIN\Desktop\Bach tuyet\511929473-photo-clip-tree.png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7600" y="-624841"/>
            <a:ext cx="7213600" cy="76098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Picture 3" descr="C:\Users\ADMIN\Desktop\Bach tuyet\arbre-majestueux-42629281.jpg"/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0" r="100000">
                        <a14:backgroundMark x1="47875" y1="35969" x2="47875" y2="3730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9015" y="-565072"/>
            <a:ext cx="7010400" cy="78684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" name="Picture 10" descr="C:\Users\ADMIN\Desktop\Tai nguyen thiet ke tro choi\Bảng gỗ\wooden-blank-sign-clipart-1.jpg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5200" y="-1955800"/>
            <a:ext cx="7921939" cy="4079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6" name="TextBox 45"/>
          <p:cNvSpPr txBox="1"/>
          <p:nvPr/>
        </p:nvSpPr>
        <p:spPr>
          <a:xfrm>
            <a:off x="3474388" y="860862"/>
            <a:ext cx="5892800" cy="6661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200"/>
            <a:r>
              <a:rPr lang="en-US" sz="3735" dirty="0" err="1">
                <a:solidFill>
                  <a:prstClr val="white"/>
                </a:solidFill>
                <a:latin typeface="Calibri" panose="020F0502020204030204"/>
              </a:rPr>
              <a:t>40 + 8 =</a:t>
            </a:r>
            <a:endParaRPr lang="en-US" sz="3735" dirty="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47" name="Picture 11" descr="C:\Users\ADMIN\Desktop\Tai nguyen thiet ke tro choi\Bảng gỗ\Picture1 (2).pn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70067" y="550174"/>
            <a:ext cx="1617133" cy="6874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8" name="Explosion 1 47"/>
          <p:cNvSpPr/>
          <p:nvPr/>
        </p:nvSpPr>
        <p:spPr>
          <a:xfrm>
            <a:off x="5250697" y="4439014"/>
            <a:ext cx="4017104" cy="2729895"/>
          </a:xfrm>
          <a:prstGeom prst="irregularSeal1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200"/>
            <a:r>
              <a:rPr lang="en-US" sz="32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ĐÚNG RỒI</a:t>
            </a:r>
          </a:p>
        </p:txBody>
      </p:sp>
      <p:sp>
        <p:nvSpPr>
          <p:cNvPr id="49" name="Rounded Rectangle 48"/>
          <p:cNvSpPr/>
          <p:nvPr/>
        </p:nvSpPr>
        <p:spPr>
          <a:xfrm>
            <a:off x="660400" y="2070094"/>
            <a:ext cx="2438400" cy="1044177"/>
          </a:xfrm>
          <a:prstGeom prst="roundRect">
            <a:avLst/>
          </a:prstGeom>
          <a:solidFill>
            <a:srgbClr val="FFFF66"/>
          </a:solidFill>
          <a:ln>
            <a:solidFill>
              <a:srgbClr val="00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200"/>
            <a:r>
              <a:rPr lang="en-US" sz="4800" dirty="0">
                <a:solidFill>
                  <a:srgbClr val="0000FF"/>
                </a:solidFill>
                <a:latin typeface="Calibri" panose="020F0502020204030204"/>
              </a:rPr>
              <a:t>A.47</a:t>
            </a:r>
          </a:p>
        </p:txBody>
      </p:sp>
      <p:sp>
        <p:nvSpPr>
          <p:cNvPr id="50" name="Rounded Rectangle 49"/>
          <p:cNvSpPr/>
          <p:nvPr/>
        </p:nvSpPr>
        <p:spPr>
          <a:xfrm>
            <a:off x="3708400" y="2103826"/>
            <a:ext cx="2438400" cy="1044177"/>
          </a:xfrm>
          <a:prstGeom prst="roundRect">
            <a:avLst/>
          </a:prstGeom>
          <a:solidFill>
            <a:srgbClr val="FFFF66"/>
          </a:solidFill>
          <a:ln>
            <a:solidFill>
              <a:srgbClr val="00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200"/>
            <a:r>
              <a:rPr lang="en-US" sz="5335" dirty="0" err="1">
                <a:solidFill>
                  <a:srgbClr val="0000FF"/>
                </a:solidFill>
                <a:latin typeface="Calibri" panose="020F0502020204030204"/>
              </a:rPr>
              <a:t>B.48</a:t>
            </a:r>
            <a:endParaRPr lang="en-US" sz="5335" dirty="0">
              <a:solidFill>
                <a:srgbClr val="0000FF"/>
              </a:solidFill>
              <a:latin typeface="Calibri" panose="020F0502020204030204"/>
            </a:endParaRPr>
          </a:p>
        </p:txBody>
      </p:sp>
      <p:sp>
        <p:nvSpPr>
          <p:cNvPr id="51" name="Rounded Rectangle 50"/>
          <p:cNvSpPr/>
          <p:nvPr/>
        </p:nvSpPr>
        <p:spPr>
          <a:xfrm>
            <a:off x="6845755" y="2103826"/>
            <a:ext cx="2438400" cy="1044177"/>
          </a:xfrm>
          <a:prstGeom prst="roundRect">
            <a:avLst/>
          </a:prstGeom>
          <a:solidFill>
            <a:srgbClr val="FFFF66"/>
          </a:solidFill>
          <a:ln>
            <a:solidFill>
              <a:srgbClr val="00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200"/>
            <a:r>
              <a:rPr lang="en-US" sz="5335" dirty="0">
                <a:solidFill>
                  <a:srgbClr val="0000FF"/>
                </a:solidFill>
                <a:latin typeface="Calibri" panose="020F0502020204030204"/>
              </a:rPr>
              <a:t>C.50</a:t>
            </a:r>
          </a:p>
        </p:txBody>
      </p:sp>
      <p:sp>
        <p:nvSpPr>
          <p:cNvPr id="52" name="Rounded Rectangle 51"/>
          <p:cNvSpPr/>
          <p:nvPr/>
        </p:nvSpPr>
        <p:spPr>
          <a:xfrm>
            <a:off x="9601200" y="2070094"/>
            <a:ext cx="2438400" cy="1044177"/>
          </a:xfrm>
          <a:prstGeom prst="roundRect">
            <a:avLst/>
          </a:prstGeom>
          <a:solidFill>
            <a:srgbClr val="FFFF66"/>
          </a:solidFill>
          <a:ln>
            <a:solidFill>
              <a:srgbClr val="00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200"/>
            <a:r>
              <a:rPr lang="en-US" sz="5335" dirty="0">
                <a:solidFill>
                  <a:srgbClr val="0000FF"/>
                </a:solidFill>
                <a:latin typeface="Calibri" panose="020F0502020204030204"/>
              </a:rPr>
              <a:t>D.51</a:t>
            </a:r>
          </a:p>
        </p:txBody>
      </p:sp>
      <p:pic>
        <p:nvPicPr>
          <p:cNvPr id="53" name="Picture 4" descr="C:\Users\ADMIN\Desktop\Bach tuyet\Blanca_Nieves.8.png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-227371" y="3455232"/>
            <a:ext cx="2287981" cy="39698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" name="Picture 11" descr="C:\Users\ADMIN\Desktop\Tai nguyen thiet ke tro choi\Bảng gỗ\Picture1 (2).png">
            <a:hlinkClick r:id="" action="ppaction://hlinkshowjump?jump=previousslide"/>
          </p:cNvPr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03201" y="506323"/>
            <a:ext cx="1646767" cy="6874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4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9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0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1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2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3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9"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0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1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2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3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4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26" presetClass="emph" presetSubtype="0" repeatCount="3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8" dur="500" tmFilter="0, 0; .2, .5; .8, .5; 1, 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9" dur="250" autoRev="1" fill="hold"/>
                                        <p:tgtEl>
                                          <p:spTgt spid="4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70" presetID="1" presetClass="exit" presetSubtype="0" fill="hold" grpId="2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0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78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9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0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1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82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"/>
                  </p:tgtEl>
                </p:cond>
              </p:nextCondLst>
            </p:seq>
            <p:seq concurrent="1" nextAc="seek">
              <p:cTn id="83" restart="whenNotActive" fill="hold" evtFilter="cancelBubble" nodeType="interactiveSeq">
                <p:stCondLst>
                  <p:cond evt="onClick" delay="0">
                    <p:tgtEl>
                      <p:spTgt spid="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4" fill="hold">
                      <p:stCondLst>
                        <p:cond delay="0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9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0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91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2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93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2"/>
                  </p:tgtEl>
                </p:cond>
              </p:nextCondLst>
            </p:seq>
          </p:childTnLst>
        </p:cTn>
      </p:par>
    </p:tnLst>
    <p:bldLst>
      <p:bldP spid="46" grpId="0"/>
      <p:bldP spid="48" grpId="0" animBg="1"/>
      <p:bldP spid="48" grpId="1" animBg="1"/>
      <p:bldP spid="48" grpId="2" animBg="1"/>
      <p:bldP spid="49" grpId="0" animBg="1"/>
      <p:bldP spid="50" grpId="0" animBg="1"/>
      <p:bldP spid="51" grpId="0" animBg="1"/>
      <p:bldP spid="5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ADMIN\Desktop\Bach tuyet\b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5" descr="C:\Users\ADMIN\Desktop\Bach tuyet\Bambi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355339" flipH="1">
            <a:off x="9728476" y="3974979"/>
            <a:ext cx="1320800" cy="2209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6" descr="C:\Users\ADMIN\Desktop\Bach tuyet\esquilo001.gi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471667" flipH="1">
            <a:off x="7340875" y="4702316"/>
            <a:ext cx="1320800" cy="14458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7" descr="C:\Users\ADMIN\Desktop\Bach tuyet\767e08fbae2de8679fbba6d8cecba19e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352524" flipH="1">
            <a:off x="4768623" y="4677444"/>
            <a:ext cx="1092200" cy="15254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ADMIN\Desktop\Bach tuyet\43ebd44d263606f876d42fd2f199ea61 (2).jpg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100000">
                        <a14:foregroundMark x1="22133" y1="31361" x2="44000" y2="50296"/>
                        <a14:foregroundMark x1="64267" y1="40039" x2="40800" y2="47535"/>
                        <a14:foregroundMark x1="44533" y1="14398" x2="40800" y2="25444"/>
                        <a14:foregroundMark x1="26400" y1="22288" x2="16800" y2="3372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411047">
            <a:off x="2218663" y="3854845"/>
            <a:ext cx="2076448" cy="2807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3" descr="C:\Users\ADMIN\Desktop\Bach tuyet\arbre-majestueux-42629281.jpg"/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0" r="100000">
                        <a14:backgroundMark x1="47875" y1="35969" x2="47875" y2="3730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075" y="-351157"/>
            <a:ext cx="7010400" cy="78684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4" descr="C:\Users\ADMIN\Desktop\Bach tuyet\511929473-photo-clip-tree.pn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3639" y="-624276"/>
            <a:ext cx="7213600" cy="76098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4" descr="C:\Users\ADMIN\Desktop\Bach tuyet\511929473-photo-clip-tree.png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9200" y="-657027"/>
            <a:ext cx="7213600" cy="76098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3" descr="C:\Users\ADMIN\Desktop\Bach tuyet\arbre-majestueux-42629281.jpg"/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0" r="100000">
                        <a14:backgroundMark x1="47875" y1="35969" x2="47875" y2="3730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8400" y="-454422"/>
            <a:ext cx="7010400" cy="78684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10" descr="C:\Users\ADMIN\Desktop\Tai nguyen thiet ke tro choi\Bảng gỗ\wooden-blank-sign-clipart-1.jpg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9076" y="-1808483"/>
            <a:ext cx="7921939" cy="4079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" name="TextBox 30"/>
          <p:cNvSpPr txBox="1"/>
          <p:nvPr/>
        </p:nvSpPr>
        <p:spPr>
          <a:xfrm>
            <a:off x="3338264" y="1008179"/>
            <a:ext cx="5892800" cy="6661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200"/>
            <a:r>
              <a:rPr lang="en-US" sz="3735" dirty="0" err="1">
                <a:solidFill>
                  <a:prstClr val="white"/>
                </a:solidFill>
                <a:latin typeface="Calibri" panose="020F0502020204030204"/>
              </a:rPr>
              <a:t>66 - 6 =</a:t>
            </a:r>
            <a:endParaRPr lang="en-US" sz="3735" dirty="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32" name="Picture 11" descr="C:\Users\ADMIN\Desktop\Tai nguyen thiet ke tro choi\Bảng gỗ\Picture1 (2).pn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98375" y="381000"/>
            <a:ext cx="1617133" cy="6874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3" name="Explosion 1 32"/>
          <p:cNvSpPr/>
          <p:nvPr/>
        </p:nvSpPr>
        <p:spPr>
          <a:xfrm>
            <a:off x="3905087" y="4566017"/>
            <a:ext cx="4017104" cy="2729895"/>
          </a:xfrm>
          <a:prstGeom prst="irregularSeal1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200"/>
            <a:r>
              <a:rPr lang="en-US" sz="32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ĐÚNG RỒI</a:t>
            </a:r>
          </a:p>
        </p:txBody>
      </p:sp>
      <p:sp>
        <p:nvSpPr>
          <p:cNvPr id="44" name="Rounded Rectangle 43"/>
          <p:cNvSpPr/>
          <p:nvPr/>
        </p:nvSpPr>
        <p:spPr>
          <a:xfrm>
            <a:off x="482875" y="2384824"/>
            <a:ext cx="2438400" cy="1044177"/>
          </a:xfrm>
          <a:prstGeom prst="roundRect">
            <a:avLst/>
          </a:prstGeom>
          <a:solidFill>
            <a:srgbClr val="FFFF66"/>
          </a:solidFill>
          <a:ln>
            <a:solidFill>
              <a:srgbClr val="00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200"/>
            <a:r>
              <a:rPr lang="en-US" sz="4800" dirty="0" err="1">
                <a:solidFill>
                  <a:srgbClr val="0000FF"/>
                </a:solidFill>
                <a:latin typeface="Calibri" panose="020F0502020204030204"/>
              </a:rPr>
              <a:t>A.60</a:t>
            </a:r>
            <a:endParaRPr lang="en-US" sz="4800" dirty="0">
              <a:solidFill>
                <a:srgbClr val="0000FF"/>
              </a:solidFill>
              <a:latin typeface="Calibri" panose="020F0502020204030204"/>
            </a:endParaRPr>
          </a:p>
        </p:txBody>
      </p:sp>
      <p:sp>
        <p:nvSpPr>
          <p:cNvPr id="45" name="Rounded Rectangle 44"/>
          <p:cNvSpPr/>
          <p:nvPr/>
        </p:nvSpPr>
        <p:spPr>
          <a:xfrm>
            <a:off x="3530875" y="2418556"/>
            <a:ext cx="2438400" cy="1044177"/>
          </a:xfrm>
          <a:prstGeom prst="roundRect">
            <a:avLst/>
          </a:prstGeom>
          <a:solidFill>
            <a:srgbClr val="FFFF66"/>
          </a:solidFill>
          <a:ln>
            <a:solidFill>
              <a:srgbClr val="00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200"/>
            <a:r>
              <a:rPr lang="en-US" sz="5335" dirty="0">
                <a:solidFill>
                  <a:srgbClr val="0000FF"/>
                </a:solidFill>
                <a:latin typeface="Calibri" panose="020F0502020204030204"/>
              </a:rPr>
              <a:t>B.61</a:t>
            </a:r>
          </a:p>
        </p:txBody>
      </p:sp>
      <p:sp>
        <p:nvSpPr>
          <p:cNvPr id="46" name="Rounded Rectangle 45"/>
          <p:cNvSpPr/>
          <p:nvPr/>
        </p:nvSpPr>
        <p:spPr>
          <a:xfrm>
            <a:off x="6668229" y="2418556"/>
            <a:ext cx="2438400" cy="1044177"/>
          </a:xfrm>
          <a:prstGeom prst="roundRect">
            <a:avLst/>
          </a:prstGeom>
          <a:solidFill>
            <a:srgbClr val="FFFF66"/>
          </a:solidFill>
          <a:ln>
            <a:solidFill>
              <a:srgbClr val="00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200"/>
            <a:r>
              <a:rPr lang="en-US" sz="5335" dirty="0">
                <a:solidFill>
                  <a:srgbClr val="0000FF"/>
                </a:solidFill>
                <a:latin typeface="Calibri" panose="020F0502020204030204"/>
              </a:rPr>
              <a:t>C.62</a:t>
            </a:r>
          </a:p>
        </p:txBody>
      </p:sp>
      <p:sp>
        <p:nvSpPr>
          <p:cNvPr id="47" name="Rounded Rectangle 46"/>
          <p:cNvSpPr/>
          <p:nvPr/>
        </p:nvSpPr>
        <p:spPr>
          <a:xfrm>
            <a:off x="9423675" y="2384824"/>
            <a:ext cx="2438400" cy="1044177"/>
          </a:xfrm>
          <a:prstGeom prst="roundRect">
            <a:avLst/>
          </a:prstGeom>
          <a:solidFill>
            <a:srgbClr val="FFFF66"/>
          </a:solidFill>
          <a:ln>
            <a:solidFill>
              <a:srgbClr val="00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200"/>
            <a:r>
              <a:rPr lang="en-US" sz="5335" dirty="0">
                <a:solidFill>
                  <a:srgbClr val="0000FF"/>
                </a:solidFill>
                <a:latin typeface="Calibri" panose="020F0502020204030204"/>
              </a:rPr>
              <a:t>D.63</a:t>
            </a:r>
          </a:p>
        </p:txBody>
      </p:sp>
      <p:pic>
        <p:nvPicPr>
          <p:cNvPr id="48" name="Picture 11" descr="C:\Users\ADMIN\Desktop\Tai nguyen thiet ke tro choi\Bảng gỗ\Picture1 (2).png">
            <a:hlinkClick r:id="" action="ppaction://hlinkshowjump?jump=previousslide"/>
          </p:cNvPr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85234" y="303123"/>
            <a:ext cx="1646767" cy="6874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ADMIN\Desktop\Bach tuyet\43ebd44d263606f876d42fd2f199ea61 (6).jpg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0" b="99730" l="0" r="96894">
                        <a14:foregroundMark x1="46584" y1="15676" x2="56646" y2="19730"/>
                        <a14:foregroundMark x1="66708" y1="13784" x2="66335" y2="24054"/>
                        <a14:foregroundMark x1="68944" y1="14595" x2="68199" y2="23784"/>
                        <a14:foregroundMark x1="19006" y1="52973" x2="19379" y2="70811"/>
                        <a14:foregroundMark x1="7453" y1="65135" x2="38758" y2="64865"/>
                        <a14:foregroundMark x1="17516" y1="51622" x2="29814" y2="58378"/>
                        <a14:foregroundMark x1="7826" y1="63514" x2="19752" y2="6297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-327773" y="3239816"/>
            <a:ext cx="3072777" cy="4421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21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49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50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51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52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4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5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6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7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8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26" presetClass="emph" presetSubtype="0" repeatCount="3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" dur="500" tmFilter="0, 0; .2, .5; .8, .5; 1, 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3" dur="250" autoRev="1" fill="hold"/>
                                        <p:tgtEl>
                                          <p:spTgt spid="3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64" presetID="1" presetClass="exit" presetSubtype="0" fill="hold" grpId="2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  <p:seq concurrent="1" nextAc="seek">
              <p:cTn id="66" restart="whenNotActive" fill="hold" evtFilter="cancelBubble" nodeType="interactiveSeq">
                <p:stCondLst>
                  <p:cond evt="onClick" delay="0">
                    <p:tgtEl>
                      <p:spTgt spid="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7" fill="hold">
                      <p:stCondLst>
                        <p:cond delay="0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72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3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4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5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6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5"/>
                  </p:tgtEl>
                </p:cond>
              </p:nextCondLst>
            </p:seq>
            <p:seq concurrent="1" nextAc="seek">
              <p:cTn id="77" restart="whenNotActive" fill="hold" evtFilter="cancelBubble" nodeType="interactiveSeq">
                <p:stCondLst>
                  <p:cond evt="onClick" delay="0">
                    <p:tgtEl>
                      <p:spTgt spid="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8" fill="hold">
                      <p:stCondLst>
                        <p:cond delay="0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3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4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5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6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87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6"/>
                  </p:tgtEl>
                </p:cond>
              </p:nextCondLst>
            </p:seq>
            <p:seq concurrent="1" nextAc="seek">
              <p:cTn id="88" restart="whenNotActive" fill="hold" evtFilter="cancelBubble" nodeType="interactiveSeq">
                <p:stCondLst>
                  <p:cond evt="onClick" delay="0">
                    <p:tgtEl>
                      <p:spTgt spid="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9" fill="hold">
                      <p:stCondLst>
                        <p:cond delay="0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4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5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96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7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98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7"/>
                  </p:tgtEl>
                </p:cond>
              </p:nextCondLst>
            </p:seq>
          </p:childTnLst>
        </p:cTn>
      </p:par>
    </p:tnLst>
    <p:bldLst>
      <p:bldP spid="31" grpId="0"/>
      <p:bldP spid="33" grpId="0" animBg="1"/>
      <p:bldP spid="33" grpId="1" animBg="1"/>
      <p:bldP spid="33" grpId="2" animBg="1"/>
      <p:bldP spid="44" grpId="0" animBg="1"/>
      <p:bldP spid="44" grpId="1" animBg="1"/>
      <p:bldP spid="45" grpId="0" animBg="1"/>
      <p:bldP spid="46" grpId="0" animBg="1"/>
      <p:bldP spid="4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289300"/>
            <a:ext cx="12192000" cy="274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" name="TextBox 7"/>
          <p:cNvSpPr txBox="1"/>
          <p:nvPr/>
        </p:nvSpPr>
        <p:spPr>
          <a:xfrm>
            <a:off x="3840163" y="2501900"/>
            <a:ext cx="2447925" cy="434975"/>
          </a:xfrm>
          <a:prstGeom prst="rect">
            <a:avLst/>
          </a:prstGeom>
          <a:noFill/>
        </p:spPr>
        <p:txBody>
          <a:bodyPr lIns="0" tIns="0" rIns="0" bIns="0"/>
          <a:lstStyle/>
          <a:p>
            <a:pPr algn="ctr">
              <a:defRPr/>
            </a:pPr>
            <a:endParaRPr lang="en-US" sz="4800" dirty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ea typeface="inpin heiti" charset="-122"/>
              <a:cs typeface="Times New Roman" panose="02020603050405020304" pitchFamily="18" charset="0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61388" y="4054475"/>
            <a:ext cx="3498850" cy="193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5061" name="Text Box 5"/>
          <p:cNvSpPr txBox="1">
            <a:spLocks noChangeArrowheads="1"/>
          </p:cNvSpPr>
          <p:nvPr/>
        </p:nvSpPr>
        <p:spPr bwMode="auto">
          <a:xfrm>
            <a:off x="2685001" y="783659"/>
            <a:ext cx="5791200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4000" u="sng" dirty="0" err="1">
                <a:latin typeface=".VnAvant" panose="020B7200000000000000" pitchFamily="34" charset="0"/>
              </a:rPr>
              <a:t>To¸n</a:t>
            </a:r>
            <a:endParaRPr lang="en-US" sz="4000" u="sng" dirty="0">
              <a:latin typeface=".VnAvant" panose="020B7200000000000000" pitchFamily="34" charset="0"/>
            </a:endParaRPr>
          </a:p>
        </p:txBody>
      </p:sp>
      <p:pic>
        <p:nvPicPr>
          <p:cNvPr id="8" name="图片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1974" y="-637799"/>
            <a:ext cx="2096378" cy="2268995"/>
          </a:xfrm>
          <a:prstGeom prst="rect">
            <a:avLst/>
          </a:prstGeom>
        </p:spPr>
      </p:pic>
      <p:pic>
        <p:nvPicPr>
          <p:cNvPr id="9" name="图片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65542" y="214581"/>
            <a:ext cx="1694696" cy="2161906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34263" y="2088725"/>
            <a:ext cx="11378129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4400" u="none" strike="noStrike" kern="1200" cap="none" spc="100" normalizeH="0" baseline="0" noProof="0" dirty="0" err="1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kumimoji="0" lang="en-US" sz="4400" u="none" strike="noStrike" kern="1200" cap="none" spc="100" normalizeH="0" baseline="0" noProof="0" dirty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4400" u="none" strike="noStrike" kern="1200" cap="none" spc="100" normalizeH="0" baseline="0" noProof="0" dirty="0" smtClean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1:</a:t>
            </a:r>
            <a:r>
              <a:rPr kumimoji="0" lang="en-US" sz="4400" i="0" u="none" strike="noStrike" kern="1200" cap="none" spc="100" normalizeH="0" baseline="0" noProof="0" dirty="0" smtClean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spc="100" dirty="0" err="1" smtClean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Ôn</a:t>
            </a:r>
            <a:r>
              <a:rPr lang="en-US" sz="4400" spc="100" dirty="0" smtClean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spc="100" dirty="0" err="1" smtClean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4400" spc="100" dirty="0" smtClean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</a:t>
            </a:r>
            <a:r>
              <a:rPr kumimoji="0" lang="en-US" sz="4400" i="0" u="none" strike="noStrike" kern="1200" cap="none" spc="100" normalizeH="0" baseline="0" noProof="0" dirty="0" err="1" smtClean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ác</a:t>
            </a:r>
            <a:r>
              <a:rPr kumimoji="0" lang="en-US" sz="4400" i="0" u="none" strike="noStrike" kern="1200" cap="none" spc="100" normalizeH="0" noProof="0" dirty="0" smtClean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4400" i="0" u="none" strike="noStrike" kern="1200" cap="none" spc="100" normalizeH="0" noProof="0" dirty="0" err="1" smtClean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kumimoji="0" lang="en-US" sz="4400" i="0" u="none" strike="noStrike" kern="1200" cap="none" spc="100" normalizeH="0" noProof="0" dirty="0" smtClean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4400" i="0" u="none" strike="noStrike" kern="1200" cap="none" spc="100" normalizeH="0" noProof="0" dirty="0" err="1" smtClean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kumimoji="0" lang="en-US" sz="4400" i="0" u="none" strike="noStrike" kern="1200" cap="none" spc="100" normalizeH="0" noProof="0" dirty="0" smtClean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100.</a:t>
            </a:r>
            <a:endParaRPr kumimoji="0" lang="en-US" sz="4400" i="0" u="none" strike="noStrike" kern="1200" cap="none" spc="100" normalizeH="0" baseline="0" noProof="0" dirty="0">
              <a:ln w="22225">
                <a:solidFill>
                  <a:srgbClr val="FF0000"/>
                </a:solidFill>
                <a:prstDash val="solid"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1"/>
          <p:cNvPicPr>
            <a:picLocks noChangeAspect="1"/>
          </p:cNvPicPr>
          <p:nvPr/>
        </p:nvPicPr>
        <p:blipFill>
          <a:blip r:embed="rId6" cstate="email"/>
          <a:stretch>
            <a:fillRect/>
          </a:stretch>
        </p:blipFill>
        <p:spPr>
          <a:xfrm flipH="1">
            <a:off x="0" y="1"/>
            <a:ext cx="4355558" cy="1736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29480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43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367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498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498" tmFilter="0, 0; 0.125,0.2665; 0.25,0.4; 0.375,0.465; 0.5,0.5;  0.625,0.535; 0.75,0.6; 0.875,0.7335; 1,1">
                                          <p:stCondLst>
                                            <p:cond delay="49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49" tmFilter="0, 0; 0.125,0.2665; 0.25,0.4; 0.375,0.465; 0.5,0.5;  0.625,0.535; 0.75,0.6; 0.875,0.7335; 1,1">
                                          <p:stCondLst>
                                            <p:cond delay="993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23" tmFilter="0, 0; 0.125,0.2665; 0.25,0.4; 0.375,0.465; 0.5,0.5;  0.625,0.535; 0.75,0.6; 0.875,0.7335; 1,1">
                                          <p:stCondLst>
                                            <p:cond delay="12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0">
                                          <p:stCondLst>
                                            <p:cond delay="487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24" decel="50000">
                                          <p:stCondLst>
                                            <p:cond delay="507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0">
                                          <p:stCondLst>
                                            <p:cond delay="98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24" decel="50000">
                                          <p:stCondLst>
                                            <p:cond delay="100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0">
                                          <p:stCondLst>
                                            <p:cond delay="1231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24" decel="50000">
                                          <p:stCondLst>
                                            <p:cond delay="1251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0">
                                          <p:stCondLst>
                                            <p:cond delay="13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24" decel="50000">
                                          <p:stCondLst>
                                            <p:cond delay="13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5" descr="E:\QUYNH\anh tai ve poiwer oint\5e43c1f10bb5d163599e9eba_tải hình ảnh hoa đồng tiền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0000" l="0" r="8990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46625" b="36233"/>
          <a:stretch/>
        </p:blipFill>
        <p:spPr bwMode="auto">
          <a:xfrm rot="5400000" flipH="1">
            <a:off x="8288836" y="2704384"/>
            <a:ext cx="4175461" cy="41774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ounded Rectangle 4"/>
          <p:cNvSpPr/>
          <p:nvPr/>
        </p:nvSpPr>
        <p:spPr>
          <a:xfrm>
            <a:off x="3856383" y="2279375"/>
            <a:ext cx="5500268" cy="2173357"/>
          </a:xfrm>
          <a:prstGeom prst="roundRect">
            <a:avLst/>
          </a:prstGeom>
          <a:solidFill>
            <a:srgbClr val="FC9102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9" rIns="121917" bIns="60959" rtlCol="0" anchor="ctr"/>
          <a:lstStyle/>
          <a:p>
            <a:pPr algn="ctr"/>
            <a:r>
              <a:rPr lang="en-US" sz="72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TIẾT</a:t>
            </a:r>
            <a:r>
              <a:rPr lang="en-US" sz="7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1</a:t>
            </a:r>
            <a:endParaRPr lang="en-US" sz="7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Oval 2"/>
          <p:cNvSpPr/>
          <p:nvPr/>
        </p:nvSpPr>
        <p:spPr>
          <a:xfrm>
            <a:off x="2752138" y="2604052"/>
            <a:ext cx="1616765" cy="1524000"/>
          </a:xfrm>
          <a:prstGeom prst="ellipse">
            <a:avLst/>
          </a:prstGeom>
          <a:solidFill>
            <a:srgbClr val="FC9102"/>
          </a:solidFill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9" rIns="121917" bIns="60959" rtlCol="0" anchor="ctr"/>
          <a:lstStyle/>
          <a:p>
            <a:pPr algn="ctr"/>
            <a:endParaRPr lang="en-US" sz="6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Picture 5" descr="E:\QUYNH\anh tai ve poiwer oint\5e43c1f10bb5d163599e9eba_tải hình ảnh hoa đồng tiền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0000" l="0" r="8990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46625" b="36233"/>
          <a:stretch/>
        </p:blipFill>
        <p:spPr bwMode="auto">
          <a:xfrm>
            <a:off x="2" y="1"/>
            <a:ext cx="2752137" cy="2753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E:\QUYNH\anh tai ve poiwer oint\chim 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>
                        <a14:foregroundMark x1="17077" y1="75270" x2="17077" y2="75270"/>
                        <a14:foregroundMark x1="28769" y1="77297" x2="28769" y2="77297"/>
                        <a14:foregroundMark x1="19385" y1="83514" x2="19385" y2="83514"/>
                        <a14:foregroundMark x1="10000" y1="86081" x2="10000" y2="86081"/>
                        <a14:foregroundMark x1="7692" y1="92838" x2="7692" y2="92838"/>
                        <a14:foregroundMark x1="20615" y1="92838" x2="20615" y2="92838"/>
                        <a14:foregroundMark x1="30000" y1="21081" x2="30000" y2="21081"/>
                        <a14:foregroundMark x1="34154" y1="15405" x2="34154" y2="15405"/>
                        <a14:foregroundMark x1="20000" y1="12297" x2="20000" y2="12297"/>
                        <a14:foregroundMark x1="20000" y1="15811" x2="20000" y2="158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0522" y="-47206"/>
            <a:ext cx="2328809" cy="26512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7" name="Straight Connector 6"/>
          <p:cNvCxnSpPr/>
          <p:nvPr/>
        </p:nvCxnSpPr>
        <p:spPr>
          <a:xfrm>
            <a:off x="6606518" y="219183"/>
            <a:ext cx="5201916" cy="0"/>
          </a:xfrm>
          <a:prstGeom prst="line">
            <a:avLst/>
          </a:prstGeom>
          <a:ln w="38100">
            <a:solidFill>
              <a:srgbClr val="00B050"/>
            </a:solidFill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11808432" y="219183"/>
            <a:ext cx="0" cy="2534292"/>
          </a:xfrm>
          <a:prstGeom prst="line">
            <a:avLst/>
          </a:prstGeom>
          <a:ln w="38100">
            <a:solidFill>
              <a:srgbClr val="00B050"/>
            </a:solidFill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331245" y="6548064"/>
            <a:ext cx="8436039" cy="0"/>
          </a:xfrm>
          <a:prstGeom prst="line">
            <a:avLst/>
          </a:prstGeom>
          <a:ln w="28575">
            <a:solidFill>
              <a:srgbClr val="00B050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357453" y="2279375"/>
            <a:ext cx="0" cy="4191188"/>
          </a:xfrm>
          <a:prstGeom prst="line">
            <a:avLst/>
          </a:prstGeom>
          <a:ln w="38100">
            <a:solidFill>
              <a:srgbClr val="00B050"/>
            </a:solidFill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154523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creen Clippi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28" y="0"/>
            <a:ext cx="10164594" cy="762106"/>
          </a:xfrm>
          <a:prstGeom prst="rect">
            <a:avLst/>
          </a:prstGeom>
        </p:spPr>
      </p:pic>
      <p:pic>
        <p:nvPicPr>
          <p:cNvPr id="4" name="Picture 3" descr="Screen Clippi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4548" y="762105"/>
            <a:ext cx="7163597" cy="5874222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3408218" y="900545"/>
            <a:ext cx="665018" cy="526473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rgbClr val="C00000"/>
                </a:solidFill>
                <a:latin typeface="UTM Avo" pitchFamily="18" charset="0"/>
              </a:rPr>
              <a:t>4</a:t>
            </a:r>
            <a:endParaRPr lang="en-US" sz="2800" dirty="0">
              <a:solidFill>
                <a:srgbClr val="C00000"/>
              </a:solidFill>
              <a:latin typeface="UTM Avo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5472544" y="900545"/>
            <a:ext cx="665018" cy="526473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rgbClr val="C00000"/>
                </a:solidFill>
                <a:latin typeface="UTM Avo" pitchFamily="18" charset="0"/>
              </a:rPr>
              <a:t>7</a:t>
            </a:r>
            <a:endParaRPr lang="en-US" sz="2800" dirty="0">
              <a:solidFill>
                <a:srgbClr val="C00000"/>
              </a:solidFill>
              <a:latin typeface="UTM Avo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4093619" y="900545"/>
            <a:ext cx="665018" cy="526473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rgbClr val="C00000"/>
                </a:solidFill>
                <a:latin typeface="UTM Avo" pitchFamily="18" charset="0"/>
              </a:rPr>
              <a:t>5</a:t>
            </a:r>
            <a:endParaRPr lang="en-US" sz="2800" dirty="0">
              <a:solidFill>
                <a:srgbClr val="C00000"/>
              </a:solidFill>
              <a:latin typeface="UTM Avo" pitchFamily="18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7523018" y="900545"/>
            <a:ext cx="665018" cy="526473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rgbClr val="C00000"/>
                </a:solidFill>
                <a:latin typeface="UTM Avo" pitchFamily="18" charset="0"/>
              </a:rPr>
              <a:t>10</a:t>
            </a:r>
            <a:endParaRPr lang="en-US" sz="2800" dirty="0">
              <a:solidFill>
                <a:srgbClr val="C00000"/>
              </a:solidFill>
              <a:latin typeface="UTM Avo" pitchFamily="18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1357746" y="1454728"/>
            <a:ext cx="665018" cy="526473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rgbClr val="C00000"/>
                </a:solidFill>
                <a:latin typeface="UTM Avo" pitchFamily="18" charset="0"/>
              </a:rPr>
              <a:t>11</a:t>
            </a:r>
            <a:endParaRPr lang="en-US" sz="2800" dirty="0">
              <a:solidFill>
                <a:srgbClr val="C00000"/>
              </a:solidFill>
              <a:latin typeface="UTM Avo" pitchFamily="18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2050474" y="1454728"/>
            <a:ext cx="665018" cy="526473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rgbClr val="C00000"/>
                </a:solidFill>
                <a:latin typeface="UTM Avo" pitchFamily="18" charset="0"/>
              </a:rPr>
              <a:t>12</a:t>
            </a:r>
            <a:endParaRPr lang="en-US" sz="2800" dirty="0">
              <a:solidFill>
                <a:srgbClr val="C00000"/>
              </a:solidFill>
              <a:latin typeface="UTM Avo" pitchFamily="18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3408218" y="1454727"/>
            <a:ext cx="665018" cy="526473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rgbClr val="C00000"/>
                </a:solidFill>
                <a:latin typeface="UTM Avo" pitchFamily="18" charset="0"/>
              </a:rPr>
              <a:t>14</a:t>
            </a:r>
            <a:endParaRPr lang="en-US" sz="2800" dirty="0">
              <a:solidFill>
                <a:srgbClr val="C00000"/>
              </a:solidFill>
              <a:latin typeface="UTM Avo" pitchFamily="18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4786347" y="1454726"/>
            <a:ext cx="665018" cy="526473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rgbClr val="C00000"/>
                </a:solidFill>
                <a:latin typeface="UTM Avo" pitchFamily="18" charset="0"/>
              </a:rPr>
              <a:t>16</a:t>
            </a:r>
            <a:endParaRPr lang="en-US" sz="2800" dirty="0">
              <a:solidFill>
                <a:srgbClr val="C00000"/>
              </a:solidFill>
              <a:latin typeface="UTM Avo" pitchFamily="18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830290" y="1468580"/>
            <a:ext cx="665018" cy="526473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rgbClr val="C00000"/>
                </a:solidFill>
                <a:latin typeface="UTM Avo" pitchFamily="18" charset="0"/>
              </a:rPr>
              <a:t>19</a:t>
            </a:r>
            <a:endParaRPr lang="en-US" sz="2800" dirty="0">
              <a:solidFill>
                <a:srgbClr val="C00000"/>
              </a:solidFill>
              <a:latin typeface="UTM Avo" pitchFamily="18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2050474" y="2022765"/>
            <a:ext cx="665018" cy="526473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rgbClr val="C00000"/>
                </a:solidFill>
                <a:latin typeface="UTM Avo" pitchFamily="18" charset="0"/>
              </a:rPr>
              <a:t>22</a:t>
            </a:r>
            <a:endParaRPr lang="en-US" sz="2800" dirty="0">
              <a:solidFill>
                <a:srgbClr val="C00000"/>
              </a:solidFill>
              <a:latin typeface="UTM Avo" pitchFamily="18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2729345" y="2022766"/>
            <a:ext cx="665018" cy="526473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rgbClr val="C00000"/>
                </a:solidFill>
                <a:latin typeface="UTM Avo" pitchFamily="18" charset="0"/>
              </a:rPr>
              <a:t>23</a:t>
            </a:r>
            <a:endParaRPr lang="en-US" sz="2800" dirty="0">
              <a:solidFill>
                <a:srgbClr val="C00000"/>
              </a:solidFill>
              <a:latin typeface="UTM Avo" pitchFamily="18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5479075" y="2022766"/>
            <a:ext cx="665018" cy="526473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rgbClr val="C00000"/>
                </a:solidFill>
                <a:latin typeface="UTM Avo" pitchFamily="18" charset="0"/>
              </a:rPr>
              <a:t>27</a:t>
            </a:r>
            <a:endParaRPr lang="en-US" sz="2800" dirty="0">
              <a:solidFill>
                <a:srgbClr val="C00000"/>
              </a:solidFill>
              <a:latin typeface="UTM Avo" pitchFamily="18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6830290" y="2022763"/>
            <a:ext cx="665018" cy="526473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rgbClr val="C00000"/>
                </a:solidFill>
                <a:latin typeface="UTM Avo" pitchFamily="18" charset="0"/>
              </a:rPr>
              <a:t>29</a:t>
            </a:r>
            <a:endParaRPr lang="en-US" sz="2800" dirty="0">
              <a:solidFill>
                <a:srgbClr val="C00000"/>
              </a:solidFill>
              <a:latin typeface="UTM Avo" pitchFamily="18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7509163" y="2022763"/>
            <a:ext cx="665018" cy="526473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rgbClr val="C00000"/>
                </a:solidFill>
                <a:latin typeface="UTM Avo" pitchFamily="18" charset="0"/>
              </a:rPr>
              <a:t>30</a:t>
            </a:r>
            <a:endParaRPr lang="en-US" sz="2800" dirty="0">
              <a:solidFill>
                <a:srgbClr val="C00000"/>
              </a:solidFill>
              <a:latin typeface="UTM Avo" pitchFamily="18" charset="0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1371601" y="2590802"/>
            <a:ext cx="665018" cy="526473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rgbClr val="C00000"/>
                </a:solidFill>
                <a:latin typeface="UTM Avo" pitchFamily="18" charset="0"/>
              </a:rPr>
              <a:t>31</a:t>
            </a:r>
            <a:endParaRPr lang="en-US" sz="2800" dirty="0">
              <a:solidFill>
                <a:srgbClr val="C00000"/>
              </a:solidFill>
              <a:latin typeface="UTM Avo" pitchFamily="18" charset="0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2036619" y="2590801"/>
            <a:ext cx="665018" cy="526473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rgbClr val="C00000"/>
                </a:solidFill>
                <a:latin typeface="UTM Avo" pitchFamily="18" charset="0"/>
              </a:rPr>
              <a:t>32</a:t>
            </a:r>
            <a:endParaRPr lang="en-US" sz="2800" dirty="0">
              <a:solidFill>
                <a:srgbClr val="C00000"/>
              </a:solidFill>
              <a:latin typeface="UTM Avo" pitchFamily="18" charset="0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4100946" y="2590801"/>
            <a:ext cx="665018" cy="526473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rgbClr val="C00000"/>
                </a:solidFill>
                <a:latin typeface="UTM Avo" pitchFamily="18" charset="0"/>
              </a:rPr>
              <a:t>35</a:t>
            </a:r>
            <a:endParaRPr lang="en-US" sz="2800" dirty="0">
              <a:solidFill>
                <a:srgbClr val="C00000"/>
              </a:solidFill>
              <a:latin typeface="UTM Avo" pitchFamily="18" charset="0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4786347" y="2590800"/>
            <a:ext cx="665018" cy="526473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rgbClr val="C00000"/>
                </a:solidFill>
                <a:latin typeface="UTM Avo" pitchFamily="18" charset="0"/>
              </a:rPr>
              <a:t>36</a:t>
            </a:r>
            <a:endParaRPr lang="en-US" sz="2800" dirty="0">
              <a:solidFill>
                <a:srgbClr val="C00000"/>
              </a:solidFill>
              <a:latin typeface="UTM Avo" pitchFamily="18" charset="0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6157949" y="2604656"/>
            <a:ext cx="665018" cy="526473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rgbClr val="C00000"/>
                </a:solidFill>
                <a:latin typeface="UTM Avo" pitchFamily="18" charset="0"/>
              </a:rPr>
              <a:t>38</a:t>
            </a:r>
            <a:endParaRPr lang="en-US" sz="2800" dirty="0">
              <a:solidFill>
                <a:srgbClr val="C00000"/>
              </a:solidFill>
              <a:latin typeface="UTM Avo" pitchFamily="18" charset="0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6836823" y="2576946"/>
            <a:ext cx="665018" cy="581942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rgbClr val="C00000"/>
                </a:solidFill>
                <a:latin typeface="UTM Avo" pitchFamily="18" charset="0"/>
              </a:rPr>
              <a:t>39</a:t>
            </a:r>
            <a:endParaRPr lang="en-US" sz="2800" dirty="0">
              <a:solidFill>
                <a:srgbClr val="C00000"/>
              </a:solidFill>
              <a:latin typeface="UTM Avo" pitchFamily="18" charset="0"/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7509161" y="2563090"/>
            <a:ext cx="665018" cy="568088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rgbClr val="C00000"/>
                </a:solidFill>
                <a:latin typeface="UTM Avo" pitchFamily="18" charset="0"/>
              </a:rPr>
              <a:t>40</a:t>
            </a:r>
            <a:endParaRPr lang="en-US" sz="2800" dirty="0">
              <a:solidFill>
                <a:srgbClr val="C00000"/>
              </a:solidFill>
              <a:latin typeface="UTM Avo" pitchFamily="18" charset="0"/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1371601" y="3144984"/>
            <a:ext cx="665018" cy="526473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rgbClr val="C00000"/>
                </a:solidFill>
                <a:latin typeface="UTM Avo" pitchFamily="18" charset="0"/>
              </a:rPr>
              <a:t>41</a:t>
            </a:r>
            <a:endParaRPr lang="en-US" sz="2800" dirty="0">
              <a:solidFill>
                <a:srgbClr val="C00000"/>
              </a:solidFill>
              <a:latin typeface="UTM Avo" pitchFamily="18" charset="0"/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4100946" y="3145033"/>
            <a:ext cx="665018" cy="526473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rgbClr val="C00000"/>
                </a:solidFill>
                <a:latin typeface="UTM Avo" pitchFamily="18" charset="0"/>
              </a:rPr>
              <a:t>45</a:t>
            </a:r>
            <a:endParaRPr lang="en-US" sz="2800" dirty="0">
              <a:solidFill>
                <a:srgbClr val="C00000"/>
              </a:solidFill>
              <a:latin typeface="UTM Avo" pitchFamily="18" charset="0"/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4779816" y="3144983"/>
            <a:ext cx="665018" cy="526473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rgbClr val="C00000"/>
                </a:solidFill>
                <a:latin typeface="UTM Avo" pitchFamily="18" charset="0"/>
              </a:rPr>
              <a:t>46</a:t>
            </a:r>
            <a:endParaRPr lang="en-US" sz="2800" dirty="0">
              <a:solidFill>
                <a:srgbClr val="C00000"/>
              </a:solidFill>
              <a:latin typeface="UTM Avo" pitchFamily="18" charset="0"/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6830291" y="3158837"/>
            <a:ext cx="665018" cy="526473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rgbClr val="C00000"/>
                </a:solidFill>
                <a:latin typeface="UTM Avo" pitchFamily="18" charset="0"/>
              </a:rPr>
              <a:t>49</a:t>
            </a:r>
            <a:endParaRPr lang="en-US" sz="2800" dirty="0">
              <a:solidFill>
                <a:srgbClr val="C00000"/>
              </a:solidFill>
              <a:latin typeface="UTM Avo" pitchFamily="18" charset="0"/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7509161" y="3158835"/>
            <a:ext cx="665018" cy="526473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rgbClr val="C00000"/>
                </a:solidFill>
                <a:latin typeface="UTM Avo" pitchFamily="18" charset="0"/>
              </a:rPr>
              <a:t>50</a:t>
            </a:r>
            <a:endParaRPr lang="en-US" sz="2800" dirty="0">
              <a:solidFill>
                <a:srgbClr val="C00000"/>
              </a:solidFill>
              <a:latin typeface="UTM Avo" pitchFamily="18" charset="0"/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2729345" y="3713017"/>
            <a:ext cx="665018" cy="526473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rgbClr val="C00000"/>
                </a:solidFill>
                <a:latin typeface="UTM Avo" pitchFamily="18" charset="0"/>
              </a:rPr>
              <a:t>53</a:t>
            </a:r>
            <a:endParaRPr lang="en-US" sz="2800" dirty="0">
              <a:solidFill>
                <a:srgbClr val="C00000"/>
              </a:solidFill>
              <a:latin typeface="UTM Avo" pitchFamily="18" charset="0"/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3408218" y="3713022"/>
            <a:ext cx="665018" cy="526473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rgbClr val="C00000"/>
                </a:solidFill>
                <a:latin typeface="UTM Avo" pitchFamily="18" charset="0"/>
              </a:rPr>
              <a:t>54</a:t>
            </a:r>
            <a:endParaRPr lang="en-US" sz="2800" dirty="0">
              <a:solidFill>
                <a:srgbClr val="C00000"/>
              </a:solidFill>
              <a:latin typeface="UTM Avo" pitchFamily="18" charset="0"/>
            </a:endParaRPr>
          </a:p>
        </p:txBody>
      </p:sp>
      <p:sp>
        <p:nvSpPr>
          <p:cNvPr id="35" name="Rectangle 34"/>
          <p:cNvSpPr/>
          <p:nvPr/>
        </p:nvSpPr>
        <p:spPr>
          <a:xfrm>
            <a:off x="4793671" y="3685309"/>
            <a:ext cx="665018" cy="595748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rgbClr val="C00000"/>
                </a:solidFill>
                <a:latin typeface="UTM Avo" pitchFamily="18" charset="0"/>
              </a:rPr>
              <a:t>56</a:t>
            </a:r>
            <a:endParaRPr lang="en-US" sz="2800" dirty="0">
              <a:solidFill>
                <a:srgbClr val="C00000"/>
              </a:solidFill>
              <a:latin typeface="UTM Avo" pitchFamily="18" charset="0"/>
            </a:endParaRPr>
          </a:p>
        </p:txBody>
      </p:sp>
      <p:sp>
        <p:nvSpPr>
          <p:cNvPr id="36" name="Rectangle 35"/>
          <p:cNvSpPr/>
          <p:nvPr/>
        </p:nvSpPr>
        <p:spPr>
          <a:xfrm>
            <a:off x="6171803" y="3713017"/>
            <a:ext cx="665018" cy="526473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rgbClr val="C00000"/>
                </a:solidFill>
                <a:latin typeface="UTM Avo" pitchFamily="18" charset="0"/>
              </a:rPr>
              <a:t>58</a:t>
            </a:r>
            <a:endParaRPr lang="en-US" sz="2800" dirty="0">
              <a:solidFill>
                <a:srgbClr val="C00000"/>
              </a:solidFill>
              <a:latin typeface="UTM Avo" pitchFamily="18" charset="0"/>
            </a:endParaRPr>
          </a:p>
        </p:txBody>
      </p:sp>
      <p:sp>
        <p:nvSpPr>
          <p:cNvPr id="37" name="Rectangle 36"/>
          <p:cNvSpPr/>
          <p:nvPr/>
        </p:nvSpPr>
        <p:spPr>
          <a:xfrm>
            <a:off x="7523014" y="3713017"/>
            <a:ext cx="665018" cy="526473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rgbClr val="C00000"/>
                </a:solidFill>
                <a:latin typeface="UTM Avo" pitchFamily="18" charset="0"/>
              </a:rPr>
              <a:t>60</a:t>
            </a:r>
            <a:endParaRPr lang="en-US" sz="2800" dirty="0">
              <a:solidFill>
                <a:srgbClr val="C00000"/>
              </a:solidFill>
              <a:latin typeface="UTM Avo" pitchFamily="18" charset="0"/>
            </a:endParaRPr>
          </a:p>
        </p:txBody>
      </p:sp>
      <p:sp>
        <p:nvSpPr>
          <p:cNvPr id="38" name="Rectangle 37"/>
          <p:cNvSpPr/>
          <p:nvPr/>
        </p:nvSpPr>
        <p:spPr>
          <a:xfrm>
            <a:off x="1371603" y="4281055"/>
            <a:ext cx="665018" cy="526473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rgbClr val="C00000"/>
                </a:solidFill>
                <a:latin typeface="UTM Avo" pitchFamily="18" charset="0"/>
              </a:rPr>
              <a:t>61</a:t>
            </a:r>
            <a:endParaRPr lang="en-US" sz="2800" dirty="0">
              <a:solidFill>
                <a:srgbClr val="C00000"/>
              </a:solidFill>
              <a:latin typeface="UTM Avo" pitchFamily="18" charset="0"/>
            </a:endParaRPr>
          </a:p>
        </p:txBody>
      </p:sp>
      <p:sp>
        <p:nvSpPr>
          <p:cNvPr id="39" name="Rectangle 38"/>
          <p:cNvSpPr/>
          <p:nvPr/>
        </p:nvSpPr>
        <p:spPr>
          <a:xfrm>
            <a:off x="4093619" y="4294909"/>
            <a:ext cx="665018" cy="526473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rgbClr val="C00000"/>
                </a:solidFill>
                <a:latin typeface="UTM Avo" pitchFamily="18" charset="0"/>
              </a:rPr>
              <a:t>65</a:t>
            </a:r>
            <a:endParaRPr lang="en-US" sz="2800" dirty="0">
              <a:solidFill>
                <a:srgbClr val="C00000"/>
              </a:solidFill>
              <a:latin typeface="UTM Avo" pitchFamily="18" charset="0"/>
            </a:endParaRPr>
          </a:p>
        </p:txBody>
      </p:sp>
      <p:sp>
        <p:nvSpPr>
          <p:cNvPr id="40" name="Rectangle 39"/>
          <p:cNvSpPr/>
          <p:nvPr/>
        </p:nvSpPr>
        <p:spPr>
          <a:xfrm>
            <a:off x="4779816" y="4294909"/>
            <a:ext cx="665018" cy="526473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rgbClr val="C00000"/>
                </a:solidFill>
                <a:latin typeface="UTM Avo" pitchFamily="18" charset="0"/>
              </a:rPr>
              <a:t>66</a:t>
            </a:r>
            <a:endParaRPr lang="en-US" sz="2800" dirty="0">
              <a:solidFill>
                <a:srgbClr val="C00000"/>
              </a:solidFill>
              <a:latin typeface="UTM Avo" pitchFamily="18" charset="0"/>
            </a:endParaRPr>
          </a:p>
        </p:txBody>
      </p:sp>
      <p:sp>
        <p:nvSpPr>
          <p:cNvPr id="41" name="Rectangle 40"/>
          <p:cNvSpPr/>
          <p:nvPr/>
        </p:nvSpPr>
        <p:spPr>
          <a:xfrm>
            <a:off x="5458687" y="4281052"/>
            <a:ext cx="665018" cy="526473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rgbClr val="C00000"/>
                </a:solidFill>
                <a:latin typeface="UTM Avo" pitchFamily="18" charset="0"/>
              </a:rPr>
              <a:t>67</a:t>
            </a:r>
            <a:endParaRPr lang="en-US" sz="2800" dirty="0">
              <a:solidFill>
                <a:srgbClr val="C00000"/>
              </a:solidFill>
              <a:latin typeface="UTM Avo" pitchFamily="18" charset="0"/>
            </a:endParaRPr>
          </a:p>
        </p:txBody>
      </p:sp>
      <p:sp>
        <p:nvSpPr>
          <p:cNvPr id="42" name="Rectangle 41"/>
          <p:cNvSpPr/>
          <p:nvPr/>
        </p:nvSpPr>
        <p:spPr>
          <a:xfrm>
            <a:off x="6850677" y="4281056"/>
            <a:ext cx="665018" cy="526473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rgbClr val="C00000"/>
                </a:solidFill>
                <a:latin typeface="UTM Avo" pitchFamily="18" charset="0"/>
              </a:rPr>
              <a:t>69</a:t>
            </a:r>
            <a:endParaRPr lang="en-US" sz="2800" dirty="0">
              <a:solidFill>
                <a:srgbClr val="C00000"/>
              </a:solidFill>
              <a:latin typeface="UTM Avo" pitchFamily="18" charset="0"/>
            </a:endParaRPr>
          </a:p>
        </p:txBody>
      </p:sp>
      <p:sp>
        <p:nvSpPr>
          <p:cNvPr id="43" name="Rectangle 42"/>
          <p:cNvSpPr/>
          <p:nvPr/>
        </p:nvSpPr>
        <p:spPr>
          <a:xfrm>
            <a:off x="1357738" y="4821381"/>
            <a:ext cx="665018" cy="581892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rgbClr val="C00000"/>
                </a:solidFill>
                <a:latin typeface="UTM Avo" pitchFamily="18" charset="0"/>
              </a:rPr>
              <a:t>71</a:t>
            </a:r>
            <a:endParaRPr lang="en-US" sz="2800" dirty="0">
              <a:solidFill>
                <a:srgbClr val="C00000"/>
              </a:solidFill>
              <a:latin typeface="UTM Avo" pitchFamily="18" charset="0"/>
            </a:endParaRPr>
          </a:p>
        </p:txBody>
      </p:sp>
      <p:sp>
        <p:nvSpPr>
          <p:cNvPr id="44" name="Rectangle 43"/>
          <p:cNvSpPr/>
          <p:nvPr/>
        </p:nvSpPr>
        <p:spPr>
          <a:xfrm>
            <a:off x="2050473" y="4849090"/>
            <a:ext cx="665018" cy="526473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rgbClr val="C00000"/>
                </a:solidFill>
                <a:latin typeface="UTM Avo" pitchFamily="18" charset="0"/>
              </a:rPr>
              <a:t>72</a:t>
            </a:r>
            <a:endParaRPr lang="en-US" sz="2800" dirty="0">
              <a:solidFill>
                <a:srgbClr val="C00000"/>
              </a:solidFill>
              <a:latin typeface="UTM Avo" pitchFamily="18" charset="0"/>
            </a:endParaRPr>
          </a:p>
        </p:txBody>
      </p:sp>
      <p:sp>
        <p:nvSpPr>
          <p:cNvPr id="45" name="Rectangle 44"/>
          <p:cNvSpPr/>
          <p:nvPr/>
        </p:nvSpPr>
        <p:spPr>
          <a:xfrm>
            <a:off x="3408218" y="4835231"/>
            <a:ext cx="665018" cy="526473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rgbClr val="C00000"/>
                </a:solidFill>
                <a:latin typeface="UTM Avo" pitchFamily="18" charset="0"/>
              </a:rPr>
              <a:t>74</a:t>
            </a:r>
            <a:endParaRPr lang="en-US" sz="2800" dirty="0">
              <a:solidFill>
                <a:srgbClr val="C00000"/>
              </a:solidFill>
              <a:latin typeface="UTM Avo" pitchFamily="18" charset="0"/>
            </a:endParaRPr>
          </a:p>
        </p:txBody>
      </p:sp>
      <p:sp>
        <p:nvSpPr>
          <p:cNvPr id="46" name="Rectangle 45"/>
          <p:cNvSpPr/>
          <p:nvPr/>
        </p:nvSpPr>
        <p:spPr>
          <a:xfrm>
            <a:off x="6165271" y="4835230"/>
            <a:ext cx="665018" cy="526473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rgbClr val="C00000"/>
                </a:solidFill>
                <a:latin typeface="UTM Avo" pitchFamily="18" charset="0"/>
              </a:rPr>
              <a:t>78</a:t>
            </a:r>
            <a:endParaRPr lang="en-US" sz="2800" dirty="0">
              <a:solidFill>
                <a:srgbClr val="C00000"/>
              </a:solidFill>
              <a:latin typeface="UTM Avo" pitchFamily="18" charset="0"/>
            </a:endParaRPr>
          </a:p>
        </p:txBody>
      </p:sp>
      <p:sp>
        <p:nvSpPr>
          <p:cNvPr id="47" name="Rectangle 46"/>
          <p:cNvSpPr/>
          <p:nvPr/>
        </p:nvSpPr>
        <p:spPr>
          <a:xfrm>
            <a:off x="7523014" y="4835236"/>
            <a:ext cx="665018" cy="526473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rgbClr val="C00000"/>
                </a:solidFill>
                <a:latin typeface="UTM Avo" pitchFamily="18" charset="0"/>
              </a:rPr>
              <a:t>80</a:t>
            </a:r>
            <a:endParaRPr lang="en-US" sz="2800" dirty="0">
              <a:solidFill>
                <a:srgbClr val="C00000"/>
              </a:solidFill>
              <a:latin typeface="UTM Avo" pitchFamily="18" charset="0"/>
            </a:endParaRPr>
          </a:p>
        </p:txBody>
      </p:sp>
      <p:sp>
        <p:nvSpPr>
          <p:cNvPr id="48" name="Rectangle 47"/>
          <p:cNvSpPr/>
          <p:nvPr/>
        </p:nvSpPr>
        <p:spPr>
          <a:xfrm>
            <a:off x="1357746" y="5417124"/>
            <a:ext cx="665018" cy="526473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rgbClr val="C00000"/>
                </a:solidFill>
                <a:latin typeface="UTM Avo" pitchFamily="18" charset="0"/>
              </a:rPr>
              <a:t>81</a:t>
            </a:r>
            <a:endParaRPr lang="en-US" sz="2800" dirty="0">
              <a:solidFill>
                <a:srgbClr val="C00000"/>
              </a:solidFill>
              <a:latin typeface="UTM Avo" pitchFamily="18" charset="0"/>
            </a:endParaRPr>
          </a:p>
        </p:txBody>
      </p:sp>
      <p:sp>
        <p:nvSpPr>
          <p:cNvPr id="49" name="Rectangle 48"/>
          <p:cNvSpPr/>
          <p:nvPr/>
        </p:nvSpPr>
        <p:spPr>
          <a:xfrm>
            <a:off x="2729345" y="5417127"/>
            <a:ext cx="665018" cy="526473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rgbClr val="C00000"/>
                </a:solidFill>
                <a:latin typeface="UTM Avo" pitchFamily="18" charset="0"/>
              </a:rPr>
              <a:t>83</a:t>
            </a:r>
            <a:endParaRPr lang="en-US" sz="2800" dirty="0">
              <a:solidFill>
                <a:srgbClr val="C00000"/>
              </a:solidFill>
              <a:latin typeface="UTM Avo" pitchFamily="18" charset="0"/>
            </a:endParaRPr>
          </a:p>
        </p:txBody>
      </p:sp>
      <p:sp>
        <p:nvSpPr>
          <p:cNvPr id="50" name="Rectangle 49"/>
          <p:cNvSpPr/>
          <p:nvPr/>
        </p:nvSpPr>
        <p:spPr>
          <a:xfrm>
            <a:off x="2743200" y="5971309"/>
            <a:ext cx="665018" cy="526473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rgbClr val="C00000"/>
                </a:solidFill>
                <a:latin typeface="UTM Avo" pitchFamily="18" charset="0"/>
              </a:rPr>
              <a:t>93</a:t>
            </a:r>
            <a:endParaRPr lang="en-US" sz="2800" dirty="0">
              <a:solidFill>
                <a:srgbClr val="C00000"/>
              </a:solidFill>
              <a:latin typeface="UTM Avo" pitchFamily="18" charset="0"/>
            </a:endParaRPr>
          </a:p>
        </p:txBody>
      </p:sp>
      <p:sp>
        <p:nvSpPr>
          <p:cNvPr id="51" name="Rectangle 50"/>
          <p:cNvSpPr/>
          <p:nvPr/>
        </p:nvSpPr>
        <p:spPr>
          <a:xfrm>
            <a:off x="4100943" y="5417124"/>
            <a:ext cx="665018" cy="526473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rgbClr val="C00000"/>
                </a:solidFill>
                <a:latin typeface="UTM Avo" pitchFamily="18" charset="0"/>
              </a:rPr>
              <a:t>85</a:t>
            </a:r>
            <a:endParaRPr lang="en-US" sz="2800" dirty="0">
              <a:solidFill>
                <a:srgbClr val="C00000"/>
              </a:solidFill>
              <a:latin typeface="UTM Avo" pitchFamily="18" charset="0"/>
            </a:endParaRPr>
          </a:p>
        </p:txBody>
      </p:sp>
      <p:sp>
        <p:nvSpPr>
          <p:cNvPr id="52" name="Rectangle 51"/>
          <p:cNvSpPr/>
          <p:nvPr/>
        </p:nvSpPr>
        <p:spPr>
          <a:xfrm>
            <a:off x="3428601" y="5971303"/>
            <a:ext cx="665018" cy="526473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rgbClr val="C00000"/>
                </a:solidFill>
                <a:latin typeface="UTM Avo" pitchFamily="18" charset="0"/>
              </a:rPr>
              <a:t>94</a:t>
            </a:r>
            <a:endParaRPr lang="en-US" sz="2800" dirty="0">
              <a:solidFill>
                <a:srgbClr val="C00000"/>
              </a:solidFill>
              <a:latin typeface="UTM Avo" pitchFamily="18" charset="0"/>
            </a:endParaRPr>
          </a:p>
        </p:txBody>
      </p:sp>
      <p:sp>
        <p:nvSpPr>
          <p:cNvPr id="53" name="Rectangle 52"/>
          <p:cNvSpPr/>
          <p:nvPr/>
        </p:nvSpPr>
        <p:spPr>
          <a:xfrm>
            <a:off x="5472544" y="5403272"/>
            <a:ext cx="665018" cy="526473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rgbClr val="C00000"/>
                </a:solidFill>
                <a:latin typeface="UTM Avo" pitchFamily="18" charset="0"/>
              </a:rPr>
              <a:t>87</a:t>
            </a:r>
            <a:endParaRPr lang="en-US" sz="2800" dirty="0">
              <a:solidFill>
                <a:srgbClr val="C00000"/>
              </a:solidFill>
              <a:latin typeface="UTM Avo" pitchFamily="18" charset="0"/>
            </a:endParaRPr>
          </a:p>
        </p:txBody>
      </p:sp>
      <p:sp>
        <p:nvSpPr>
          <p:cNvPr id="54" name="Rectangle 53"/>
          <p:cNvSpPr/>
          <p:nvPr/>
        </p:nvSpPr>
        <p:spPr>
          <a:xfrm>
            <a:off x="6151417" y="5375559"/>
            <a:ext cx="665018" cy="526473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rgbClr val="C00000"/>
                </a:solidFill>
                <a:latin typeface="UTM Avo" pitchFamily="18" charset="0"/>
              </a:rPr>
              <a:t>88</a:t>
            </a:r>
            <a:endParaRPr lang="en-US" sz="2800" dirty="0">
              <a:solidFill>
                <a:srgbClr val="C00000"/>
              </a:solidFill>
              <a:latin typeface="UTM Avo" pitchFamily="18" charset="0"/>
            </a:endParaRPr>
          </a:p>
        </p:txBody>
      </p:sp>
      <p:sp>
        <p:nvSpPr>
          <p:cNvPr id="55" name="Rectangle 54"/>
          <p:cNvSpPr/>
          <p:nvPr/>
        </p:nvSpPr>
        <p:spPr>
          <a:xfrm>
            <a:off x="6850678" y="5971310"/>
            <a:ext cx="665018" cy="526473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rgbClr val="C00000"/>
                </a:solidFill>
                <a:latin typeface="UTM Avo" pitchFamily="18" charset="0"/>
              </a:rPr>
              <a:t>99</a:t>
            </a:r>
            <a:endParaRPr lang="en-US" sz="2800" dirty="0">
              <a:solidFill>
                <a:srgbClr val="C00000"/>
              </a:solidFill>
              <a:latin typeface="UTM Avo" pitchFamily="18" charset="0"/>
            </a:endParaRPr>
          </a:p>
        </p:txBody>
      </p:sp>
      <p:sp>
        <p:nvSpPr>
          <p:cNvPr id="56" name="Rectangle 55"/>
          <p:cNvSpPr/>
          <p:nvPr/>
        </p:nvSpPr>
        <p:spPr>
          <a:xfrm>
            <a:off x="7509161" y="5403274"/>
            <a:ext cx="665018" cy="526473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rgbClr val="C00000"/>
                </a:solidFill>
                <a:latin typeface="UTM Avo" pitchFamily="18" charset="0"/>
              </a:rPr>
              <a:t>90</a:t>
            </a:r>
            <a:endParaRPr lang="en-US" sz="2800" dirty="0">
              <a:solidFill>
                <a:srgbClr val="C00000"/>
              </a:solidFill>
              <a:latin typeface="UTM Avo" pitchFamily="18" charset="0"/>
            </a:endParaRPr>
          </a:p>
        </p:txBody>
      </p:sp>
      <p:sp>
        <p:nvSpPr>
          <p:cNvPr id="57" name="Rectangle 56"/>
          <p:cNvSpPr/>
          <p:nvPr/>
        </p:nvSpPr>
        <p:spPr>
          <a:xfrm>
            <a:off x="7523019" y="5971304"/>
            <a:ext cx="665018" cy="526473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>
                <a:solidFill>
                  <a:srgbClr val="C00000"/>
                </a:solidFill>
                <a:latin typeface="UTM Avo" pitchFamily="18" charset="0"/>
              </a:rPr>
              <a:t>100</a:t>
            </a:r>
            <a:endParaRPr lang="en-US" sz="2000" dirty="0">
              <a:solidFill>
                <a:srgbClr val="C00000"/>
              </a:solidFill>
              <a:latin typeface="UTM Avo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10754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8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1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4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9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5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8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1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6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9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2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5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8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1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2" fill="hold">
                      <p:stCondLst>
                        <p:cond delay="indefinite"/>
                      </p:stCondLst>
                      <p:childTnLst>
                        <p:par>
                          <p:cTn id="163" fill="hold">
                            <p:stCondLst>
                              <p:cond delay="0"/>
                            </p:stCondLst>
                            <p:childTnLst>
                              <p:par>
                                <p:cTn id="16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6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9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2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5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39" grpId="0" animBg="1"/>
      <p:bldP spid="40" grpId="0" animBg="1"/>
      <p:bldP spid="41" grpId="0" animBg="1"/>
      <p:bldP spid="42" grpId="0" animBg="1"/>
      <p:bldP spid="43" grpId="0" animBg="1"/>
      <p:bldP spid="44" grpId="0" animBg="1"/>
      <p:bldP spid="45" grpId="0" animBg="1"/>
      <p:bldP spid="46" grpId="0" animBg="1"/>
      <p:bldP spid="47" grpId="0" animBg="1"/>
      <p:bldP spid="48" grpId="0" animBg="1"/>
      <p:bldP spid="49" grpId="0" animBg="1"/>
      <p:bldP spid="50" grpId="0" animBg="1"/>
      <p:bldP spid="51" grpId="0" animBg="1"/>
      <p:bldP spid="52" grpId="0" animBg="1"/>
      <p:bldP spid="53" grpId="0" animBg="1"/>
      <p:bldP spid="54" grpId="0" animBg="1"/>
      <p:bldP spid="55" grpId="0" animBg="1"/>
      <p:bldP spid="56" grpId="0" animBg="1"/>
      <p:bldP spid="57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4_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292</TotalTime>
  <Words>280</Words>
  <Application>Microsoft Office PowerPoint</Application>
  <PresentationFormat>Widescreen</PresentationFormat>
  <Paragraphs>163</Paragraphs>
  <Slides>18</Slides>
  <Notes>1</Notes>
  <HiddenSlides>0</HiddenSlides>
  <MMClips>2</MMClips>
  <ScaleCrop>false</ScaleCrop>
  <HeadingPairs>
    <vt:vector size="6" baseType="variant">
      <vt:variant>
        <vt:lpstr>Fonts Used</vt:lpstr>
      </vt:variant>
      <vt:variant>
        <vt:i4>13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18</vt:i4>
      </vt:variant>
    </vt:vector>
  </HeadingPairs>
  <TitlesOfParts>
    <vt:vector size="34" baseType="lpstr">
      <vt:lpstr>SimSun</vt:lpstr>
      <vt:lpstr>SimSun</vt:lpstr>
      <vt:lpstr>.VnAvant</vt:lpstr>
      <vt:lpstr>Arial</vt:lpstr>
      <vt:lpstr>Arial-Rounded</vt:lpstr>
      <vt:lpstr>Calibri</vt:lpstr>
      <vt:lpstr>Calibri Light</vt:lpstr>
      <vt:lpstr>等线</vt:lpstr>
      <vt:lpstr>Engravers MT</vt:lpstr>
      <vt:lpstr>inpin heiti</vt:lpstr>
      <vt:lpstr>黑体</vt:lpstr>
      <vt:lpstr>Times New Roman</vt:lpstr>
      <vt:lpstr>UTM Avo</vt:lpstr>
      <vt:lpstr>Office Theme</vt:lpstr>
      <vt:lpstr>4_Office 主题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BENR-</dc:creator>
  <cp:lastModifiedBy>Admin</cp:lastModifiedBy>
  <cp:revision>74</cp:revision>
  <dcterms:created xsi:type="dcterms:W3CDTF">2021-02-20T02:56:00Z</dcterms:created>
  <dcterms:modified xsi:type="dcterms:W3CDTF">2023-06-08T02:56:45Z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1033-11.2.0.10132</vt:lpwstr>
  </property>
</Properties>
</file>