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74" r:id="rId2"/>
    <p:sldMasterId id="2147483710" r:id="rId3"/>
  </p:sldMasterIdLst>
  <p:notesMasterIdLst>
    <p:notesMasterId r:id="rId21"/>
  </p:notesMasterIdLst>
  <p:sldIdLst>
    <p:sldId id="351" r:id="rId4"/>
    <p:sldId id="343" r:id="rId5"/>
    <p:sldId id="290" r:id="rId6"/>
    <p:sldId id="291" r:id="rId7"/>
    <p:sldId id="294" r:id="rId8"/>
    <p:sldId id="293" r:id="rId9"/>
    <p:sldId id="341" r:id="rId10"/>
    <p:sldId id="353" r:id="rId11"/>
    <p:sldId id="344" r:id="rId12"/>
    <p:sldId id="346" r:id="rId13"/>
    <p:sldId id="345" r:id="rId14"/>
    <p:sldId id="352" r:id="rId15"/>
    <p:sldId id="354" r:id="rId16"/>
    <p:sldId id="347" r:id="rId17"/>
    <p:sldId id="348" r:id="rId18"/>
    <p:sldId id="349" r:id="rId19"/>
    <p:sldId id="33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4660"/>
  </p:normalViewPr>
  <p:slideViewPr>
    <p:cSldViewPr snapToGrid="0">
      <p:cViewPr varScale="1">
        <p:scale>
          <a:sx n="73" d="100"/>
          <a:sy n="73" d="100"/>
        </p:scale>
        <p:origin x="3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567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9720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39357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/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ransition/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Layout" Target="../slideLayouts/slideLayout36.xml"/><Relationship Id="rId7" Type="http://schemas.microsoft.com/office/2007/relationships/hdphoto" Target="../media/hdphoto4.wdp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6" Type="http://schemas.openxmlformats.org/officeDocument/2006/relationships/image" Target="../media/image34.png"/><Relationship Id="rId5" Type="http://schemas.microsoft.com/office/2007/relationships/hdphoto" Target="../media/hdphoto3.wdp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6.xml"/><Relationship Id="rId5" Type="http://schemas.microsoft.com/office/2007/relationships/hdphoto" Target="../media/hdphoto4.wdp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25.xml"/><Relationship Id="rId7" Type="http://schemas.openxmlformats.org/officeDocument/2006/relationships/audio" Target="../media/audio4.wav"/><Relationship Id="rId12" Type="http://schemas.openxmlformats.org/officeDocument/2006/relationships/image" Target="../media/image27.png"/><Relationship Id="rId2" Type="http://schemas.openxmlformats.org/officeDocument/2006/relationships/audio" Target="../media/media2.mp3"/><Relationship Id="rId16" Type="http://schemas.openxmlformats.org/officeDocument/2006/relationships/image" Target="../media/image24.png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26.wmf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25.png"/><Relationship Id="rId4" Type="http://schemas.openxmlformats.org/officeDocument/2006/relationships/audio" Target="../media/audio1.wav"/><Relationship Id="rId9" Type="http://schemas.openxmlformats.org/officeDocument/2006/relationships/image" Target="../media/image23.jpeg"/><Relationship Id="rId1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25.xml"/><Relationship Id="rId7" Type="http://schemas.openxmlformats.org/officeDocument/2006/relationships/audio" Target="../media/audio4.wav"/><Relationship Id="rId12" Type="http://schemas.openxmlformats.org/officeDocument/2006/relationships/image" Target="../media/image27.png"/><Relationship Id="rId2" Type="http://schemas.openxmlformats.org/officeDocument/2006/relationships/audio" Target="../media/media2.mp3"/><Relationship Id="rId16" Type="http://schemas.openxmlformats.org/officeDocument/2006/relationships/image" Target="../media/image24.png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26.wmf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25.png"/><Relationship Id="rId4" Type="http://schemas.openxmlformats.org/officeDocument/2006/relationships/audio" Target="../media/audio1.wav"/><Relationship Id="rId9" Type="http://schemas.openxmlformats.org/officeDocument/2006/relationships/image" Target="../media/image23.jpeg"/><Relationship Id="rId1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25.xml"/><Relationship Id="rId7" Type="http://schemas.openxmlformats.org/officeDocument/2006/relationships/audio" Target="../media/audio4.wav"/><Relationship Id="rId12" Type="http://schemas.openxmlformats.org/officeDocument/2006/relationships/image" Target="../media/image27.png"/><Relationship Id="rId2" Type="http://schemas.openxmlformats.org/officeDocument/2006/relationships/audio" Target="../media/media2.mp3"/><Relationship Id="rId16" Type="http://schemas.openxmlformats.org/officeDocument/2006/relationships/image" Target="../media/image24.png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26.wmf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25.png"/><Relationship Id="rId4" Type="http://schemas.openxmlformats.org/officeDocument/2006/relationships/audio" Target="../media/audio1.wav"/><Relationship Id="rId9" Type="http://schemas.openxmlformats.org/officeDocument/2006/relationships/image" Target="../media/image23.jpeg"/><Relationship Id="rId1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2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6.xml"/><Relationship Id="rId5" Type="http://schemas.microsoft.com/office/2007/relationships/hdphoto" Target="../media/hdphoto4.wdp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0767" y="0"/>
            <a:ext cx="2865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Toán</a:t>
            </a:r>
            <a:r>
              <a:rPr lang="en-US" sz="2800" dirty="0"/>
              <a:t> </a:t>
            </a:r>
            <a:r>
              <a:rPr lang="en-US" sz="2800" dirty="0" err="1"/>
              <a:t>Cánh</a:t>
            </a:r>
            <a:r>
              <a:rPr lang="en-US" sz="2800" dirty="0"/>
              <a:t> </a:t>
            </a:r>
            <a:r>
              <a:rPr lang="en-US" sz="2800" dirty="0" err="1"/>
              <a:t>diều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49843703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941" y="351673"/>
            <a:ext cx="6350367" cy="43165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0799" y="2509963"/>
            <a:ext cx="8104471" cy="359007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61673" y="2509963"/>
            <a:ext cx="8342722" cy="77999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321236" y="3289954"/>
            <a:ext cx="8342722" cy="77999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380799" y="4069945"/>
            <a:ext cx="8223597" cy="10175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61673" y="5087521"/>
            <a:ext cx="8342721" cy="108703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217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632" y="2070701"/>
            <a:ext cx="11608067" cy="3954714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6355516" y="4067292"/>
            <a:ext cx="752177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01764" y="4067292"/>
            <a:ext cx="699770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351389" y="4067292"/>
            <a:ext cx="781549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01764" y="5138790"/>
            <a:ext cx="781548" cy="7758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6" name="Oval 15"/>
          <p:cNvSpPr/>
          <p:nvPr/>
        </p:nvSpPr>
        <p:spPr>
          <a:xfrm>
            <a:off x="7213333" y="4067292"/>
            <a:ext cx="677152" cy="78751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+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665" y="385310"/>
            <a:ext cx="11519034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8389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4562573" y="1"/>
            <a:ext cx="7494309" cy="1217265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HÁT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ƠI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857" y="-704680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thỏ tắm nắng(11-21-2020 2-47-08 P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61166" y="1294767"/>
            <a:ext cx="8915400" cy="457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379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990967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498" y="367843"/>
            <a:ext cx="11578275" cy="5429641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7036831" y="3666279"/>
            <a:ext cx="752177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35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779838" y="3673536"/>
            <a:ext cx="760088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939452" y="3666279"/>
            <a:ext cx="781549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55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939453" y="4648596"/>
            <a:ext cx="781548" cy="7758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55</a:t>
            </a:r>
          </a:p>
        </p:txBody>
      </p:sp>
      <p:sp>
        <p:nvSpPr>
          <p:cNvPr id="16" name="Oval 15"/>
          <p:cNvSpPr/>
          <p:nvPr/>
        </p:nvSpPr>
        <p:spPr>
          <a:xfrm>
            <a:off x="7872764" y="3618651"/>
            <a:ext cx="677152" cy="78751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01693" y="2168988"/>
            <a:ext cx="752177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35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661896" y="2688907"/>
            <a:ext cx="760088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28799435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5" grpId="0" animBg="1"/>
      <p:bldP spid="15" grpId="1" animBg="1"/>
      <p:bldP spid="16" grpId="0" animBg="1"/>
      <p:bldP spid="16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47" y="0"/>
            <a:ext cx="11634248" cy="33432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47" y="3412530"/>
            <a:ext cx="4857750" cy="32480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4440" y="3412530"/>
            <a:ext cx="6494479" cy="31013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76973" y="3412530"/>
            <a:ext cx="6136849" cy="77999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542960" y="4018251"/>
            <a:ext cx="6070862" cy="77999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552386" y="4798242"/>
            <a:ext cx="6127423" cy="77999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383391" y="5578233"/>
            <a:ext cx="6389999" cy="77999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7029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9587" y="3482812"/>
            <a:ext cx="6040974" cy="30876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127" y="217902"/>
            <a:ext cx="11803341" cy="4501578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3480341" y="4739225"/>
            <a:ext cx="752177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156593" y="4739225"/>
            <a:ext cx="699770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356137" y="4739225"/>
            <a:ext cx="781549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356138" y="5660662"/>
            <a:ext cx="781548" cy="7758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6" name="Oval 15"/>
          <p:cNvSpPr/>
          <p:nvPr/>
        </p:nvSpPr>
        <p:spPr>
          <a:xfrm>
            <a:off x="4328613" y="4739225"/>
            <a:ext cx="677152" cy="78751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39387972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24771441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8865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9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327" y="4453039"/>
            <a:ext cx="8042674" cy="2286098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503295" y="281089"/>
            <a:ext cx="11182350" cy="3867150"/>
          </a:xfrm>
          <a:prstGeom prst="roundRect">
            <a:avLst/>
          </a:prstGeom>
          <a:solidFill>
            <a:schemeClr val="bg1">
              <a:alpha val="88000"/>
            </a:schemeClr>
          </a:solidFill>
          <a:ln w="57150">
            <a:solidFill>
              <a:srgbClr val="00B05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44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77 0.00949 C -0.01823 0.00509 -0.00143 0.00255 0.01693 0.00255 C 0.03542 0.00255 0.05196 0.00509 0.06328 0.00949 C 0.05196 0.01389 0.03542 0.01713 0.01693 0.01713 C -0.00143 0.01713 -0.01823 0.01389 -0.02877 0.00949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94673" y="-17516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2" name="Round Same Side Corner Rectangle 41"/>
          <p:cNvSpPr/>
          <p:nvPr/>
        </p:nvSpPr>
        <p:spPr>
          <a:xfrm>
            <a:off x="307074" y="-75932"/>
            <a:ext cx="11515958" cy="238513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ound Diagonal Corner Rectangle 42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4" name="A"/>
          <p:cNvSpPr/>
          <p:nvPr/>
        </p:nvSpPr>
        <p:spPr>
          <a:xfrm>
            <a:off x="533401" y="2436406"/>
            <a:ext cx="5353380" cy="868222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A.8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C"/>
          <p:cNvSpPr/>
          <p:nvPr/>
        </p:nvSpPr>
        <p:spPr>
          <a:xfrm>
            <a:off x="6094470" y="2436406"/>
            <a:ext cx="5552756" cy="868222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C.7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B"/>
          <p:cNvSpPr/>
          <p:nvPr/>
        </p:nvSpPr>
        <p:spPr>
          <a:xfrm>
            <a:off x="533401" y="3431828"/>
            <a:ext cx="5332906" cy="835100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B.6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D"/>
          <p:cNvSpPr/>
          <p:nvPr/>
        </p:nvSpPr>
        <p:spPr>
          <a:xfrm>
            <a:off x="6176780" y="3431827"/>
            <a:ext cx="5470445" cy="83726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D.9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902212" y="764249"/>
            <a:ext cx="235192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16 - 9 = ?</a:t>
            </a:r>
          </a:p>
        </p:txBody>
      </p:sp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53" name="Picture 115" descr="ALRMCLO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5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5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60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61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62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63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6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6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6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6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6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6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pic>
        <p:nvPicPr>
          <p:cNvPr id="26" name="ảnh kéo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2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2" grpId="0" bldLvl="0" animBg="1"/>
      <p:bldP spid="43" grpId="0" bldLvl="0" animBg="1"/>
      <p:bldP spid="44" grpId="0" bldLvl="0" animBg="1"/>
      <p:bldP spid="44" grpId="1" bldLvl="0" animBg="1"/>
      <p:bldP spid="45" grpId="0" bldLvl="0" animBg="1"/>
      <p:bldP spid="45" grpId="1" bldLvl="0" animBg="1"/>
      <p:bldP spid="46" grpId="0" bldLvl="0" animBg="1"/>
      <p:bldP spid="46" grpId="1" bldLvl="0" animBg="1"/>
      <p:bldP spid="47" grpId="0" bldLvl="0" animBg="1"/>
      <p:bldP spid="47" grpId="1" bldLvl="0" animBg="1"/>
      <p:bldP spid="71" grpId="0"/>
      <p:bldP spid="54" grpId="0" bldLvl="0" animBg="1"/>
      <p:bldP spid="55" grpId="0" bldLvl="0" animBg="1"/>
      <p:bldP spid="56" grpId="0" bldLvl="0" animBg="1"/>
      <p:bldP spid="57" grpId="0" bldLvl="0" animBg="1"/>
      <p:bldP spid="58" grpId="0" bldLvl="0" animBg="1"/>
      <p:bldP spid="59" grpId="0" bldLvl="0" animBg="1"/>
      <p:bldP spid="60" grpId="0" bldLvl="0" animBg="1"/>
      <p:bldP spid="61" grpId="0" bldLvl="0" animBg="1"/>
      <p:bldP spid="62" grpId="0" bldLvl="0" animBg="1"/>
      <p:bldP spid="63" grpId="0" bldLvl="0" animBg="1"/>
      <p:bldP spid="64" grpId="0" bldLvl="0" animBg="1"/>
      <p:bldP spid="65" grpId="0" bldLvl="0" animBg="1"/>
      <p:bldP spid="66" grpId="0" bldLvl="0" animBg="1"/>
      <p:bldP spid="67" grpId="0" bldLvl="0" animBg="1"/>
      <p:bldP spid="68" grpId="0" bldLvl="0" animBg="1"/>
      <p:bldP spid="69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94673" y="-17516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2" name="Round Same Side Corner Rectangle 41"/>
          <p:cNvSpPr/>
          <p:nvPr/>
        </p:nvSpPr>
        <p:spPr>
          <a:xfrm>
            <a:off x="772641" y="89476"/>
            <a:ext cx="11515958" cy="238513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ound Diagonal Corner Rectangle 42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4" name="A"/>
          <p:cNvSpPr/>
          <p:nvPr/>
        </p:nvSpPr>
        <p:spPr>
          <a:xfrm>
            <a:off x="542568" y="3464950"/>
            <a:ext cx="5353380" cy="804142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C"/>
          <p:cNvSpPr/>
          <p:nvPr/>
        </p:nvSpPr>
        <p:spPr>
          <a:xfrm>
            <a:off x="6094470" y="2436406"/>
            <a:ext cx="5552756" cy="820261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C.14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B"/>
          <p:cNvSpPr/>
          <p:nvPr/>
        </p:nvSpPr>
        <p:spPr>
          <a:xfrm>
            <a:off x="584350" y="2469528"/>
            <a:ext cx="5332906" cy="835100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.12</a:t>
            </a:r>
          </a:p>
        </p:txBody>
      </p:sp>
      <p:sp>
        <p:nvSpPr>
          <p:cNvPr id="47" name="D"/>
          <p:cNvSpPr/>
          <p:nvPr/>
        </p:nvSpPr>
        <p:spPr>
          <a:xfrm>
            <a:off x="6176780" y="3431827"/>
            <a:ext cx="5470445" cy="83726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D.15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53" name="Picture 115" descr="ALRMCLO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5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5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60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61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62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63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6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6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6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6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6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6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pic>
        <p:nvPicPr>
          <p:cNvPr id="26" name="ảnh kéo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607699" y="725504"/>
            <a:ext cx="28682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8 + 5 =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1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4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2" grpId="0" bldLvl="0" animBg="1"/>
      <p:bldP spid="43" grpId="0" bldLvl="0" animBg="1"/>
      <p:bldP spid="44" grpId="0" bldLvl="0" animBg="1"/>
      <p:bldP spid="44" grpId="1" bldLvl="0" animBg="1"/>
      <p:bldP spid="45" grpId="0" bldLvl="0" animBg="1"/>
      <p:bldP spid="45" grpId="1" bldLvl="0" animBg="1"/>
      <p:bldP spid="46" grpId="0" bldLvl="0" animBg="1"/>
      <p:bldP spid="46" grpId="1" bldLvl="0" animBg="1"/>
      <p:bldP spid="47" grpId="0" bldLvl="0" animBg="1"/>
      <p:bldP spid="47" grpId="1" bldLvl="0" animBg="1"/>
      <p:bldP spid="54" grpId="0" bldLvl="0" animBg="1"/>
      <p:bldP spid="55" grpId="0" bldLvl="0" animBg="1"/>
      <p:bldP spid="56" grpId="0" bldLvl="0" animBg="1"/>
      <p:bldP spid="57" grpId="0" bldLvl="0" animBg="1"/>
      <p:bldP spid="58" grpId="0" bldLvl="0" animBg="1"/>
      <p:bldP spid="59" grpId="0" bldLvl="0" animBg="1"/>
      <p:bldP spid="60" grpId="0" bldLvl="0" animBg="1"/>
      <p:bldP spid="61" grpId="0" bldLvl="0" animBg="1"/>
      <p:bldP spid="62" grpId="0" bldLvl="0" animBg="1"/>
      <p:bldP spid="63" grpId="0" bldLvl="0" animBg="1"/>
      <p:bldP spid="64" grpId="0" bldLvl="0" animBg="1"/>
      <p:bldP spid="65" grpId="0" bldLvl="0" animBg="1"/>
      <p:bldP spid="66" grpId="0" bldLvl="0" animBg="1"/>
      <p:bldP spid="67" grpId="0" bldLvl="0" animBg="1"/>
      <p:bldP spid="68" grpId="0" bldLvl="0" animBg="1"/>
      <p:bldP spid="69" grpId="0" bldLvl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94673" y="-17516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2" name="Round Same Side Corner Rectangle 41"/>
          <p:cNvSpPr/>
          <p:nvPr/>
        </p:nvSpPr>
        <p:spPr>
          <a:xfrm>
            <a:off x="307074" y="-75932"/>
            <a:ext cx="11515958" cy="238513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ound Diagonal Corner Rectangle 42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4" name="A"/>
          <p:cNvSpPr/>
          <p:nvPr/>
        </p:nvSpPr>
        <p:spPr>
          <a:xfrm>
            <a:off x="6078174" y="2420927"/>
            <a:ext cx="5353380" cy="868222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noProof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C"/>
          <p:cNvSpPr/>
          <p:nvPr/>
        </p:nvSpPr>
        <p:spPr>
          <a:xfrm>
            <a:off x="6209236" y="3431826"/>
            <a:ext cx="5222318" cy="83726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.24</a:t>
            </a:r>
          </a:p>
        </p:txBody>
      </p:sp>
      <p:sp>
        <p:nvSpPr>
          <p:cNvPr id="46" name="B"/>
          <p:cNvSpPr/>
          <p:nvPr/>
        </p:nvSpPr>
        <p:spPr>
          <a:xfrm>
            <a:off x="584350" y="2469528"/>
            <a:ext cx="5332906" cy="835100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.26</a:t>
            </a:r>
          </a:p>
        </p:txBody>
      </p:sp>
      <p:sp>
        <p:nvSpPr>
          <p:cNvPr id="47" name="D"/>
          <p:cNvSpPr/>
          <p:nvPr/>
        </p:nvSpPr>
        <p:spPr>
          <a:xfrm>
            <a:off x="584351" y="3431827"/>
            <a:ext cx="5332905" cy="83726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.25</a:t>
            </a:r>
          </a:p>
        </p:txBody>
      </p:sp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53" name="Picture 115" descr="ALRMCLO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5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5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60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61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62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63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6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6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6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6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6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6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pic>
        <p:nvPicPr>
          <p:cNvPr id="26" name="ảnh kéo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4524866" y="952107"/>
            <a:ext cx="224357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dirty="0"/>
              <a:t>9 +10 =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1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4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2" grpId="0" bldLvl="0" animBg="1"/>
      <p:bldP spid="43" grpId="0" bldLvl="0" animBg="1"/>
      <p:bldP spid="44" grpId="0" bldLvl="0" animBg="1"/>
      <p:bldP spid="44" grpId="1" bldLvl="0" animBg="1"/>
      <p:bldP spid="45" grpId="0" bldLvl="0" animBg="1"/>
      <p:bldP spid="45" grpId="1" bldLvl="0" animBg="1"/>
      <p:bldP spid="46" grpId="0" bldLvl="0" animBg="1"/>
      <p:bldP spid="46" grpId="1" bldLvl="0" animBg="1"/>
      <p:bldP spid="47" grpId="0" bldLvl="0" animBg="1"/>
      <p:bldP spid="47" grpId="1" bldLvl="0" animBg="1"/>
      <p:bldP spid="54" grpId="0" bldLvl="0" animBg="1"/>
      <p:bldP spid="55" grpId="0" bldLvl="0" animBg="1"/>
      <p:bldP spid="56" grpId="0" bldLvl="0" animBg="1"/>
      <p:bldP spid="57" grpId="0" bldLvl="0" animBg="1"/>
      <p:bldP spid="58" grpId="0" bldLvl="0" animBg="1"/>
      <p:bldP spid="59" grpId="0" bldLvl="0" animBg="1"/>
      <p:bldP spid="60" grpId="0" bldLvl="0" animBg="1"/>
      <p:bldP spid="61" grpId="0" bldLvl="0" animBg="1"/>
      <p:bldP spid="62" grpId="0" bldLvl="0" animBg="1"/>
      <p:bldP spid="63" grpId="0" bldLvl="0" animBg="1"/>
      <p:bldP spid="64" grpId="0" bldLvl="0" animBg="1"/>
      <p:bldP spid="65" grpId="0" bldLvl="0" animBg="1"/>
      <p:bldP spid="66" grpId="0" bldLvl="0" animBg="1"/>
      <p:bldP spid="67" grpId="0" bldLvl="0" animBg="1"/>
      <p:bldP spid="68" grpId="0" bldLvl="0" animBg="1"/>
      <p:bldP spid="69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685001" y="783659"/>
            <a:ext cx="5791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u="sng" dirty="0" err="1">
                <a:latin typeface=".VnAvant" panose="020B7200000000000000" pitchFamily="34" charset="0"/>
              </a:rPr>
              <a:t>To¸n</a:t>
            </a:r>
            <a:endParaRPr lang="en-US" sz="4000" u="sng" dirty="0">
              <a:latin typeface=".VnAvant" panose="020B7200000000000000" pitchFamily="34" charset="0"/>
            </a:endParaRPr>
          </a:p>
        </p:txBody>
      </p:sp>
      <p:pic>
        <p:nvPicPr>
          <p:cNvPr id="8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974" y="-637799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2167434"/>
            <a:ext cx="1137812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40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25:</a:t>
            </a:r>
            <a:r>
              <a:rPr kumimoji="0" lang="en-US" sz="4400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TT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0" lang="en-US" sz="4400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1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flipH="1">
            <a:off x="0" y="1"/>
            <a:ext cx="4355558" cy="173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5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178053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52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182856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256</Words>
  <Application>Microsoft Office PowerPoint</Application>
  <PresentationFormat>Widescreen</PresentationFormat>
  <Paragraphs>98</Paragraphs>
  <Slides>17</Slides>
  <Notes>1</Notes>
  <HiddenSlides>0</HiddenSlides>
  <MMClips>5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35" baseType="lpstr">
      <vt:lpstr>微软雅黑</vt:lpstr>
      <vt:lpstr>黑体</vt:lpstr>
      <vt:lpstr>SimSun</vt:lpstr>
      <vt:lpstr>SimSun</vt:lpstr>
      <vt:lpstr>.VnAvant</vt:lpstr>
      <vt:lpstr>.VnBlack</vt:lpstr>
      <vt:lpstr>Arial</vt:lpstr>
      <vt:lpstr>Calibri</vt:lpstr>
      <vt:lpstr>inpin heiti</vt:lpstr>
      <vt:lpstr>ITC Avant Garde Std Bk</vt:lpstr>
      <vt:lpstr>Montserrat ExtraBold</vt:lpstr>
      <vt:lpstr>Times New Roman</vt:lpstr>
      <vt:lpstr>UTM Avo</vt:lpstr>
      <vt:lpstr>Wingdings</vt:lpstr>
      <vt:lpstr>方正卡通简体</vt:lpstr>
      <vt:lpstr>3_Office Theme</vt:lpstr>
      <vt:lpstr>Office 主题​​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Administrator</cp:lastModifiedBy>
  <cp:revision>25</cp:revision>
  <dcterms:created xsi:type="dcterms:W3CDTF">2021-05-18T05:02:00Z</dcterms:created>
  <dcterms:modified xsi:type="dcterms:W3CDTF">2021-06-26T04:31:38Z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