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10.xml" ContentType="application/vnd.openxmlformats-officedocument.theme+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11.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8" r:id="rId4"/>
    <p:sldMasterId id="2147483710" r:id="rId5"/>
    <p:sldMasterId id="2147483721" r:id="rId6"/>
    <p:sldMasterId id="2147483770" r:id="rId7"/>
    <p:sldMasterId id="2147483796" r:id="rId8"/>
    <p:sldMasterId id="2147483809" r:id="rId9"/>
    <p:sldMasterId id="2147483822" r:id="rId10"/>
    <p:sldMasterId id="2147483835" r:id="rId11"/>
    <p:sldMasterId id="2147483848" r:id="rId12"/>
  </p:sldMasterIdLst>
  <p:notesMasterIdLst>
    <p:notesMasterId r:id="rId54"/>
  </p:notesMasterIdLst>
  <p:sldIdLst>
    <p:sldId id="257" r:id="rId13"/>
    <p:sldId id="270" r:id="rId14"/>
    <p:sldId id="271" r:id="rId15"/>
    <p:sldId id="274" r:id="rId16"/>
    <p:sldId id="276" r:id="rId17"/>
    <p:sldId id="279" r:id="rId18"/>
    <p:sldId id="285" r:id="rId19"/>
    <p:sldId id="283" r:id="rId20"/>
    <p:sldId id="281" r:id="rId21"/>
    <p:sldId id="288" r:id="rId22"/>
    <p:sldId id="261" r:id="rId23"/>
    <p:sldId id="290" r:id="rId24"/>
    <p:sldId id="289" r:id="rId25"/>
    <p:sldId id="263" r:id="rId26"/>
    <p:sldId id="291" r:id="rId27"/>
    <p:sldId id="340" r:id="rId28"/>
    <p:sldId id="341" r:id="rId29"/>
    <p:sldId id="344" r:id="rId30"/>
    <p:sldId id="342" r:id="rId31"/>
    <p:sldId id="343" r:id="rId32"/>
    <p:sldId id="345" r:id="rId33"/>
    <p:sldId id="299" r:id="rId34"/>
    <p:sldId id="265" r:id="rId35"/>
    <p:sldId id="304" r:id="rId36"/>
    <p:sldId id="266" r:id="rId37"/>
    <p:sldId id="306" r:id="rId38"/>
    <p:sldId id="308" r:id="rId39"/>
    <p:sldId id="309" r:id="rId40"/>
    <p:sldId id="334" r:id="rId41"/>
    <p:sldId id="332" r:id="rId42"/>
    <p:sldId id="329" r:id="rId43"/>
    <p:sldId id="330" r:id="rId44"/>
    <p:sldId id="331" r:id="rId45"/>
    <p:sldId id="346" r:id="rId46"/>
    <p:sldId id="311" r:id="rId47"/>
    <p:sldId id="312" r:id="rId48"/>
    <p:sldId id="314" r:id="rId49"/>
    <p:sldId id="294" r:id="rId50"/>
    <p:sldId id="316" r:id="rId51"/>
    <p:sldId id="322" r:id="rId52"/>
    <p:sldId id="325" r:id="rId53"/>
  </p:sldIdLst>
  <p:sldSz cx="9144000" cy="6858000" type="screen4x3"/>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1476"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tags" Target="tags/tag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slide" Target="slides/slide2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03BF2B-3C28-4142-BCDC-0AF876A16BE2}" type="datetimeFigureOut">
              <a:rPr lang="en-US" smtClean="0"/>
              <a:t>10/8/2022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AE20A1-EE34-4D01-8156-CC5E68F7649A}" type="slidenum">
              <a:rPr lang="en-US" smtClean="0"/>
              <a:t>‹#›</a:t>
            </a:fld>
            <a:endParaRPr lang="en-US"/>
          </a:p>
        </p:txBody>
      </p:sp>
    </p:spTree>
    <p:extLst>
      <p:ext uri="{BB962C8B-B14F-4D97-AF65-F5344CB8AC3E}">
        <p14:creationId xmlns:p14="http://schemas.microsoft.com/office/powerpoint/2010/main" val="1742064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117771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solidFill>
                  <a:prstClr val="black"/>
                </a:solidFill>
              </a:rPr>
              <a:pPr/>
              <a:t>35</a:t>
            </a:fld>
            <a:endParaRPr lang="zh-CN" altLang="en-US">
              <a:solidFill>
                <a:prstClr val="black"/>
              </a:solidFill>
            </a:endParaRPr>
          </a:p>
        </p:txBody>
      </p:sp>
    </p:spTree>
    <p:extLst>
      <p:ext uri="{BB962C8B-B14F-4D97-AF65-F5344CB8AC3E}">
        <p14:creationId xmlns:p14="http://schemas.microsoft.com/office/powerpoint/2010/main" val="1177718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71600" y="1143000"/>
            <a:ext cx="41148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solidFill>
                  <a:prstClr val="black"/>
                </a:solidFill>
              </a:rPr>
              <a:pPr/>
              <a:t>39</a:t>
            </a:fld>
            <a:endParaRPr lang="zh-CN" altLang="en-US">
              <a:solidFill>
                <a:prstClr val="black"/>
              </a:solidFill>
            </a:endParaRPr>
          </a:p>
        </p:txBody>
      </p:sp>
    </p:spTree>
    <p:extLst>
      <p:ext uri="{BB962C8B-B14F-4D97-AF65-F5344CB8AC3E}">
        <p14:creationId xmlns:p14="http://schemas.microsoft.com/office/powerpoint/2010/main" val="1177718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a:defRPr/>
            </a:pPr>
            <a:endParaRPr lang="en-US" altLang="en-US">
              <a:solidFill>
                <a:srgbClr val="000000"/>
              </a:solidFill>
            </a:endParaRPr>
          </a:p>
        </p:txBody>
      </p:sp>
      <p:sp>
        <p:nvSpPr>
          <p:cNvPr id="2" name="Footer Placeholder 1"/>
          <p:cNvSpPr>
            <a:spLocks noGrp="1"/>
          </p:cNvSpPr>
          <p:nvPr>
            <p:ph type="ftr" sz="quarter" idx="11"/>
          </p:nvPr>
        </p:nvSpPr>
        <p:spPr/>
        <p:txBody>
          <a:bodyPr/>
          <a:lstStyle/>
          <a:p>
            <a:pPr>
              <a:defRPr/>
            </a:pPr>
            <a:endParaRPr lang="en-US" altLang="en-US">
              <a:solidFill>
                <a:srgbClr val="000000"/>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EDA1BDDD-1344-4AB7-900D-58B13640A0E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04220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F04CB849-60F9-495A-A972-4F1EF6979D82}"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1424774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D99ED6-CCEC-41A4-A100-CA885DE37C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35896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F75B93-307F-4274-857F-CC955B1AA0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47586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D1E991-7829-4B9A-91E3-B7C0AADEA4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84258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E6EEAF-15E3-418E-AC83-04E9B977BE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9228354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D9E47B-D33E-40A6-80FA-40802D47D0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607665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5E91EC-9150-4883-A25E-10B43D1ECA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872885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F88D55-F56C-4CF2-8613-8CD3AB10B8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093064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20398B-85E6-4353-8057-8CAED6E5BB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5166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32CA135-6307-482A-95DF-FB4815BE1A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69406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7A3BFD-EC9A-4FC5-A16E-6DC0E1711A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0502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2D087F92-5384-4D59-B13D-164C3889AF5B}"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8690669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F0918BC-EEAB-447E-BDB4-2E5D3EBC64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437557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52D3FF-6357-4505-BB89-0B0418A4A1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4404665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D99ED6-CCEC-41A4-A100-CA885DE37C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074966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F75B93-307F-4274-857F-CC955B1AA0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4166511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D1E991-7829-4B9A-91E3-B7C0AADEA4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256978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E6EEAF-15E3-418E-AC83-04E9B977BE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442826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D9E47B-D33E-40A6-80FA-40802D47D0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0568090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5E91EC-9150-4883-A25E-10B43D1ECA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180358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F88D55-F56C-4CF2-8613-8CD3AB10B8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5898768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20398B-85E6-4353-8057-8CAED6E5BB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91282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2" name="Footer Placeholder 1"/>
          <p:cNvSpPr>
            <a:spLocks noGrp="1"/>
          </p:cNvSpPr>
          <p:nvPr>
            <p:ph type="ftr" sz="quarter" idx="11"/>
          </p:nvPr>
        </p:nvSpPr>
        <p:spPr/>
        <p:txBody>
          <a:bodyPr/>
          <a:lstStyle/>
          <a:p>
            <a:endParaRPr lang="zh-CN" altLang="en-US">
              <a:solidFill>
                <a:prstClr val="black">
                  <a:tint val="75000"/>
                </a:prst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279222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32CA135-6307-482A-95DF-FB4815BE1A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1482339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7A3BFD-EC9A-4FC5-A16E-6DC0E1711A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858741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F0918BC-EEAB-447E-BDB4-2E5D3EBC64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9128928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52D3FF-6357-4505-BB89-0B0418A4A1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91936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D99ED6-CCEC-41A4-A100-CA885DE37C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633969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F75B93-307F-4274-857F-CC955B1AA0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633879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D1E991-7829-4B9A-91E3-B7C0AADEA4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6318415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E6EEAF-15E3-418E-AC83-04E9B977BE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126098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D9E47B-D33E-40A6-80FA-40802D47D0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4412037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5E91EC-9150-4883-A25E-10B43D1ECA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7115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19" name="Footer Placeholder 18"/>
          <p:cNvSpPr>
            <a:spLocks noGrp="1"/>
          </p:cNvSpPr>
          <p:nvPr>
            <p:ph type="ftr" sz="quarter" idx="11"/>
          </p:nvPr>
        </p:nvSpPr>
        <p:spPr>
          <a:xfrm>
            <a:off x="3581400" y="76200"/>
            <a:ext cx="2895600" cy="288925"/>
          </a:xfrm>
        </p:spPr>
        <p:txBody>
          <a:bodyPr/>
          <a:lstStyle/>
          <a:p>
            <a:endParaRPr lang="zh-CN" altLang="en-US">
              <a:solidFill>
                <a:prstClr val="black">
                  <a:tint val="75000"/>
                </a:prst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3402622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F88D55-F56C-4CF2-8613-8CD3AB10B8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5505379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20398B-85E6-4353-8057-8CAED6E5BB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6758146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32CA135-6307-482A-95DF-FB4815BE1A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6268388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7A3BFD-EC9A-4FC5-A16E-6DC0E1711A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857523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F0918BC-EEAB-447E-BDB4-2E5D3EBC64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3070162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52D3FF-6357-4505-BB89-0B0418A4A1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674373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D99ED6-CCEC-41A4-A100-CA885DE37C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7315779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F75B93-307F-4274-857F-CC955B1AA0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771943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D1E991-7829-4B9A-91E3-B7C0AADEA4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79060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E6EEAF-15E3-418E-AC83-04E9B977BE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2291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11" name="Footer Placeholder 10"/>
          <p:cNvSpPr>
            <a:spLocks noGrp="1"/>
          </p:cNvSpPr>
          <p:nvPr>
            <p:ph type="ftr" sz="quarter" idx="11"/>
          </p:nvPr>
        </p:nvSpPr>
        <p:spPr/>
        <p:txBody>
          <a:bodyPr/>
          <a:lstStyle/>
          <a:p>
            <a:endParaRPr lang="zh-CN" altLang="en-US">
              <a:solidFill>
                <a:prstClr val="black">
                  <a:tint val="75000"/>
                </a:prstClr>
              </a:solidFill>
            </a:endParaRPr>
          </a:p>
        </p:txBody>
      </p:sp>
      <p:sp>
        <p:nvSpPr>
          <p:cNvPr id="16" name="Slide Number Placeholder 1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6316490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10" name="Footer Placeholder 9"/>
          <p:cNvSpPr>
            <a:spLocks noGrp="1"/>
          </p:cNvSpPr>
          <p:nvPr>
            <p:ph type="ftr" sz="quarter" idx="11"/>
          </p:nvPr>
        </p:nvSpPr>
        <p:spPr/>
        <p:txBody>
          <a:bodyPr/>
          <a:lstStyle/>
          <a:p>
            <a:endParaRPr lang="zh-CN" alt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45886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772380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21" name="Footer Placeholder 20"/>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349344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24" name="Footer Placeholder 23"/>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42253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29" name="Footer Placeholder 28"/>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3393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000000"/>
              </a:solidFill>
            </a:endParaRPr>
          </a:p>
        </p:txBody>
      </p:sp>
      <p:sp>
        <p:nvSpPr>
          <p:cNvPr id="19" name="Footer Placeholder 18"/>
          <p:cNvSpPr>
            <a:spLocks noGrp="1"/>
          </p:cNvSpPr>
          <p:nvPr>
            <p:ph type="ftr" sz="quarter" idx="11"/>
          </p:nvPr>
        </p:nvSpPr>
        <p:spPr>
          <a:xfrm>
            <a:off x="3581400" y="76200"/>
            <a:ext cx="2895600" cy="288925"/>
          </a:xfrm>
        </p:spPr>
        <p:txBody>
          <a:bodyPr/>
          <a:lstStyle/>
          <a:p>
            <a:pPr>
              <a:defRPr/>
            </a:pPr>
            <a:endParaRPr lang="en-US" altLang="en-US">
              <a:solidFill>
                <a:srgbClr val="000000"/>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fld id="{E41B89FF-D990-4D67-A9D5-F1B40CDBB11C}"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39207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31" name="Slide Number Placeholder 30"/>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884723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223911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43529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6" name="Rectangle 5"/>
          <p:cNvSpPr/>
          <p:nvPr userDrawn="1"/>
        </p:nvSpPr>
        <p:spPr>
          <a:xfrm>
            <a:off x="1" y="0"/>
            <a:ext cx="3068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2" name="Text Placeholder 9"/>
          <p:cNvSpPr>
            <a:spLocks noGrp="1"/>
          </p:cNvSpPr>
          <p:nvPr>
            <p:ph type="body" sz="quarter" idx="10" hasCustomPrompt="1"/>
          </p:nvPr>
        </p:nvSpPr>
        <p:spPr>
          <a:xfrm>
            <a:off x="1363226" y="640844"/>
            <a:ext cx="7498032"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458496" y="178402"/>
            <a:ext cx="585400" cy="8767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385002" y="1676358"/>
            <a:ext cx="233009" cy="348997"/>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337627">
            <a:off x="753727" y="1059226"/>
            <a:ext cx="408422" cy="611726"/>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8395" y="308943"/>
            <a:ext cx="98606" cy="81477"/>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19469" y="1200543"/>
            <a:ext cx="133180" cy="110046"/>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819042">
            <a:off x="1434453" y="153001"/>
            <a:ext cx="178421" cy="147428"/>
          </a:xfrm>
          <a:prstGeom prst="rect">
            <a:avLst/>
          </a:prstGeom>
        </p:spPr>
      </p:pic>
    </p:spTree>
    <p:extLst>
      <p:ext uri="{BB962C8B-B14F-4D97-AF65-F5344CB8AC3E}">
        <p14:creationId xmlns:p14="http://schemas.microsoft.com/office/powerpoint/2010/main" val="2360862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1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25"/>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25799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7841963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087"/>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388695636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8792073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5"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5" y="1316051"/>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51"/>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1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2937798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131201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000000"/>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000000"/>
              </a:solidFill>
            </a:endParaRPr>
          </a:p>
        </p:txBody>
      </p:sp>
      <p:sp>
        <p:nvSpPr>
          <p:cNvPr id="16" name="Slide Number Placeholder 15"/>
          <p:cNvSpPr>
            <a:spLocks noGrp="1"/>
          </p:cNvSpPr>
          <p:nvPr>
            <p:ph type="sldNum" sz="quarter" idx="12"/>
          </p:nvPr>
        </p:nvSpPr>
        <p:spPr/>
        <p:txBody>
          <a:bodyPr/>
          <a:lstStyle/>
          <a:p>
            <a:fld id="{F8E7A0D3-D252-4A05-BB98-34F6C2F96B6E}" type="slidenum">
              <a:rPr lang="en-US" altLang="en-US" smtClean="0">
                <a:solidFill>
                  <a:srgbClr val="000000"/>
                </a:solidFill>
              </a:rPr>
              <a:pPr/>
              <a:t>‹#›</a:t>
            </a:fld>
            <a:endParaRPr lang="en-US" altLang="en-US">
              <a:solidFill>
                <a:srgbClr val="000000"/>
              </a:solidFill>
            </a:endParaRP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278532465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4239455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31"/>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2"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6008109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6313474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4132538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9"/>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1094079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6" name="Rectangle 5"/>
          <p:cNvSpPr/>
          <p:nvPr userDrawn="1"/>
        </p:nvSpPr>
        <p:spPr>
          <a:xfrm>
            <a:off x="1" y="0"/>
            <a:ext cx="30680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endParaRPr>
          </a:p>
        </p:txBody>
      </p:sp>
      <p:sp>
        <p:nvSpPr>
          <p:cNvPr id="2" name="Text Placeholder 9"/>
          <p:cNvSpPr>
            <a:spLocks noGrp="1"/>
          </p:cNvSpPr>
          <p:nvPr>
            <p:ph type="body" sz="quarter" idx="10" hasCustomPrompt="1"/>
          </p:nvPr>
        </p:nvSpPr>
        <p:spPr>
          <a:xfrm>
            <a:off x="1363226" y="640844"/>
            <a:ext cx="7498032" cy="724247"/>
          </a:xfrm>
          <a:prstGeom prst="rect">
            <a:avLst/>
          </a:prstGeom>
        </p:spPr>
        <p:txBody>
          <a:bodyPr anchor="ctr"/>
          <a:lstStyle>
            <a:lvl1pPr marL="0" indent="0" algn="l">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21358364">
            <a:off x="458496" y="178402"/>
            <a:ext cx="585400" cy="8767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358364">
            <a:off x="385002" y="1676358"/>
            <a:ext cx="233009" cy="348997"/>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1337627">
            <a:off x="753727" y="1059226"/>
            <a:ext cx="408422" cy="611726"/>
          </a:xfrm>
          <a:prstGeom prst="rect">
            <a:avLst/>
          </a:prstGeom>
        </p:spPr>
      </p:pic>
      <p:pic>
        <p:nvPicPr>
          <p:cNvPr id="10" name="Picture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8395" y="308943"/>
            <a:ext cx="98606" cy="81477"/>
          </a:xfrm>
          <a:prstGeom prst="rect">
            <a:avLst/>
          </a:prstGeom>
        </p:spPr>
      </p:pic>
      <p:pic>
        <p:nvPicPr>
          <p:cNvPr id="11" name="Picture 1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19469" y="1200543"/>
            <a:ext cx="133180" cy="110046"/>
          </a:xfrm>
          <a:prstGeom prst="rect">
            <a:avLst/>
          </a:prstGeom>
        </p:spPr>
      </p:pic>
      <p:pic>
        <p:nvPicPr>
          <p:cNvPr id="12" name="Picture 11"/>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rot="19819042">
            <a:off x="1434453" y="153001"/>
            <a:ext cx="178421" cy="147428"/>
          </a:xfrm>
          <a:prstGeom prst="rect">
            <a:avLst/>
          </a:prstGeom>
        </p:spPr>
      </p:pic>
    </p:spTree>
    <p:extLst>
      <p:ext uri="{BB962C8B-B14F-4D97-AF65-F5344CB8AC3E}">
        <p14:creationId xmlns:p14="http://schemas.microsoft.com/office/powerpoint/2010/main" val="26168957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29" name="Title 28"/>
          <p:cNvSpPr>
            <a:spLocks noGrp="1"/>
          </p:cNvSpPr>
          <p:nvPr>
            <p:ph type="ctrTitle"/>
          </p:nvPr>
        </p:nvSpPr>
        <p:spPr>
          <a:xfrm>
            <a:off x="381000" y="4853415"/>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 name="Footer Placeholder 1"/>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5" name="Slide Number Placeholder 14"/>
          <p:cNvSpPr>
            <a:spLocks noGrp="1"/>
          </p:cNvSpPr>
          <p:nvPr>
            <p:ph type="sldNum" sz="quarter" idx="12"/>
          </p:nvPr>
        </p:nvSpPr>
        <p:spPr>
          <a:xfrm>
            <a:off x="8229600" y="6473952"/>
            <a:ext cx="758952" cy="246888"/>
          </a:xfrm>
        </p:spPr>
        <p:txBody>
          <a:bodyPr/>
          <a:lstStyle/>
          <a:p>
            <a:pPr>
              <a:defRPr/>
            </a:pPr>
            <a:fld id="{AE20F465-527A-49DB-93B4-AD046F592A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24853369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9" name="Footer Placeholder 18"/>
          <p:cNvSpPr>
            <a:spLocks noGrp="1"/>
          </p:cNvSpPr>
          <p:nvPr>
            <p:ph type="ftr" sz="quarter" idx="11"/>
          </p:nvPr>
        </p:nvSpPr>
        <p:spPr>
          <a:xfrm>
            <a:off x="3581400" y="76203"/>
            <a:ext cx="2895600" cy="288925"/>
          </a:xfrm>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a:xfrm>
            <a:off x="8229600" y="6473952"/>
            <a:ext cx="758952" cy="246888"/>
          </a:xfrm>
        </p:spPr>
        <p:txBody>
          <a:bodyPr/>
          <a:lstStyle/>
          <a:p>
            <a:pPr>
              <a:defRPr/>
            </a:pPr>
            <a:fld id="{B23128A7-346A-4F23-9BD1-CEC201610276}"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8273203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1" name="Footer Placeholder 1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16" name="Slide Number Placeholder 15"/>
          <p:cNvSpPr>
            <a:spLocks noGrp="1"/>
          </p:cNvSpPr>
          <p:nvPr>
            <p:ph type="sldNum" sz="quarter" idx="12"/>
          </p:nvPr>
        </p:nvSpPr>
        <p:spPr/>
        <p:txBody>
          <a:bodyPr/>
          <a:lstStyle/>
          <a:p>
            <a:pPr>
              <a:defRPr/>
            </a:pPr>
            <a:fld id="{85CF034A-A530-4BEC-9B8B-1CDA31A36F09}"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8" name="Title 7"/>
          <p:cNvSpPr>
            <a:spLocks noGrp="1"/>
          </p:cNvSpPr>
          <p:nvPr>
            <p:ph type="title"/>
          </p:nvPr>
        </p:nvSpPr>
        <p:spPr>
          <a:xfrm>
            <a:off x="180475" y="2947087"/>
            <a:ext cx="8686800" cy="1184825"/>
          </a:xfrm>
        </p:spPr>
        <p:txBody>
          <a:bodyPr rtlCol="0" anchor="t"/>
          <a:lstStyle>
            <a:lvl1pPr algn="r">
              <a:defRPr/>
            </a:lvl1pPr>
          </a:lstStyle>
          <a:p>
            <a:r>
              <a:rPr kumimoji="0" lang="en-US" smtClean="0"/>
              <a:t>Click to edit Master title style</a:t>
            </a:r>
            <a:endParaRPr kumimoji="0" lang="en-US"/>
          </a:p>
        </p:txBody>
      </p:sp>
    </p:spTree>
    <p:extLst>
      <p:ext uri="{BB962C8B-B14F-4D97-AF65-F5344CB8AC3E}">
        <p14:creationId xmlns:p14="http://schemas.microsoft.com/office/powerpoint/2010/main" val="194743105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F0A22E">
                  <a:shade val="75000"/>
                </a:srgbClr>
              </a:solidFill>
            </a:endParaRPr>
          </a:p>
        </p:txBody>
      </p:sp>
      <p:sp>
        <p:nvSpPr>
          <p:cNvPr id="10" name="Footer Placeholder 9"/>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15434C66-0128-4B63-A426-C685864C797B}"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752736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pPr>
              <a:defRPr/>
            </a:pPr>
            <a:endParaRPr lang="en-US" altLang="en-US">
              <a:solidFill>
                <a:srgbClr val="000000"/>
              </a:solidFill>
            </a:endParaRPr>
          </a:p>
        </p:txBody>
      </p:sp>
      <p:sp>
        <p:nvSpPr>
          <p:cNvPr id="10" name="Footer Placeholder 9"/>
          <p:cNvSpPr>
            <a:spLocks noGrp="1"/>
          </p:cNvSpPr>
          <p:nvPr>
            <p:ph type="ftr" sz="quarter" idx="11"/>
          </p:nvPr>
        </p:nvSpPr>
        <p:spPr/>
        <p:txBody>
          <a:bodyPr/>
          <a:lstStyle/>
          <a:p>
            <a:pPr>
              <a:defRPr/>
            </a:pPr>
            <a:endParaRPr lang="en-US" altLang="en-US">
              <a:solidFill>
                <a:srgbClr val="000000"/>
              </a:solidFill>
            </a:endParaRPr>
          </a:p>
        </p:txBody>
      </p:sp>
      <p:sp>
        <p:nvSpPr>
          <p:cNvPr id="31" name="Slide Number Placeholder 30"/>
          <p:cNvSpPr>
            <a:spLocks noGrp="1"/>
          </p:cNvSpPr>
          <p:nvPr>
            <p:ph type="sldNum" sz="quarter" idx="12"/>
          </p:nvPr>
        </p:nvSpPr>
        <p:spPr/>
        <p:txBody>
          <a:bodyPr/>
          <a:lstStyle/>
          <a:p>
            <a:fld id="{F376DFA5-5642-4A30-9820-4977C9E0826A}"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2707291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5"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5" y="1316041"/>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41"/>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F0A22E">
                  <a:shade val="75000"/>
                </a:srgbClr>
              </a:solidFill>
            </a:endParaRPr>
          </a:p>
        </p:txBody>
      </p:sp>
      <p:sp>
        <p:nvSpPr>
          <p:cNvPr id="6" name="Footer Placeholder 5"/>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a:xfrm>
            <a:off x="8229600" y="6477000"/>
            <a:ext cx="762000" cy="246888"/>
          </a:xfrm>
        </p:spPr>
        <p:txBody>
          <a:bodyPr/>
          <a:lstStyle/>
          <a:p>
            <a:pPr>
              <a:defRPr/>
            </a:pPr>
            <a:fld id="{8DD81944-44F3-4541-9AEE-6396804530BD}"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1" name="Straight Connector 10"/>
          <p:cNvSpPr>
            <a:spLocks noChangeShapeType="1"/>
          </p:cNvSpPr>
          <p:nvPr/>
        </p:nvSpPr>
        <p:spPr bwMode="auto">
          <a:xfrm>
            <a:off x="514350" y="60198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5793840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6D0448ED-1A47-43D4-A196-370F5C2B4404}"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240042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0BA62CD0-7A4A-4B6E-B2BA-9D250451DE5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11409138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21"/>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2"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F0A22E">
                  <a:shade val="75000"/>
                </a:srgbClr>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7" name="Slide Number Placeholder 6"/>
          <p:cNvSpPr>
            <a:spLocks noGrp="1"/>
          </p:cNvSpPr>
          <p:nvPr>
            <p:ph type="sldNum" sz="quarter" idx="12"/>
          </p:nvPr>
        </p:nvSpPr>
        <p:spPr/>
        <p:txBody>
          <a:bodyPr/>
          <a:lstStyle/>
          <a:p>
            <a:pPr>
              <a:defRPr/>
            </a:pPr>
            <a:fld id="{69BEEC5B-CFDF-4FF1-B2DD-AC502ABAAD1F}"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8177207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31" name="Slide Number Placeholder 30"/>
          <p:cNvSpPr>
            <a:spLocks noGrp="1"/>
          </p:cNvSpPr>
          <p:nvPr>
            <p:ph type="sldNum" sz="quarter" idx="12"/>
          </p:nvPr>
        </p:nvSpPr>
        <p:spPr/>
        <p:txBody>
          <a:bodyPr/>
          <a:lstStyle/>
          <a:p>
            <a:pPr>
              <a:defRPr/>
            </a:pPr>
            <a:fld id="{C0A8A29E-CA3A-4CD1-8133-35D5ABDAA156}" type="slidenum">
              <a:rPr lang="en-US" altLang="en-US" smtClean="0">
                <a:solidFill>
                  <a:srgbClr val="F0A22E">
                    <a:shade val="75000"/>
                  </a:srgbClr>
                </a:solidFill>
              </a:rPr>
              <a:pPr>
                <a:defRPr/>
              </a:pPr>
              <a:t>‹#›</a:t>
            </a:fld>
            <a:endParaRPr lang="en-US" altLang="en-US">
              <a:solidFill>
                <a:srgbClr val="F0A22E">
                  <a:shade val="75000"/>
                </a:srgbClr>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42335712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ABFF793-D017-44A0-9F94-909E39B85A79}"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4595836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9"/>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ltLang="en-US">
              <a:solidFill>
                <a:srgbClr val="F0A22E">
                  <a:shade val="75000"/>
                </a:srgbClr>
              </a:solidFill>
            </a:endParaRPr>
          </a:p>
        </p:txBody>
      </p:sp>
      <p:sp>
        <p:nvSpPr>
          <p:cNvPr id="5" name="Footer Placeholder 4"/>
          <p:cNvSpPr>
            <a:spLocks noGrp="1"/>
          </p:cNvSpPr>
          <p:nvPr>
            <p:ph type="ftr" sz="quarter" idx="11"/>
          </p:nvPr>
        </p:nvSpPr>
        <p:spPr/>
        <p:txBody>
          <a:bodyPr/>
          <a:lstStyle/>
          <a:p>
            <a:pPr>
              <a:defRPr/>
            </a:pPr>
            <a:endParaRPr lang="en-US" altLang="en-US">
              <a:solidFill>
                <a:srgbClr val="F0A22E">
                  <a:shade val="75000"/>
                </a:srgbClr>
              </a:solidFill>
            </a:endParaRPr>
          </a:p>
        </p:txBody>
      </p:sp>
      <p:sp>
        <p:nvSpPr>
          <p:cNvPr id="6" name="Slide Number Placeholder 5"/>
          <p:cNvSpPr>
            <a:spLocks noGrp="1"/>
          </p:cNvSpPr>
          <p:nvPr>
            <p:ph type="sldNum" sz="quarter" idx="12"/>
          </p:nvPr>
        </p:nvSpPr>
        <p:spPr/>
        <p:txBody>
          <a:bodyPr/>
          <a:lstStyle/>
          <a:p>
            <a:pPr>
              <a:defRPr/>
            </a:pPr>
            <a:fld id="{D2620377-08FE-4819-82E9-3283327E777A}" type="slidenum">
              <a:rPr lang="en-US" altLang="en-US" smtClean="0">
                <a:solidFill>
                  <a:srgbClr val="F0A22E">
                    <a:shade val="75000"/>
                  </a:srgbClr>
                </a:solidFill>
              </a:rPr>
              <a:pPr>
                <a:defRPr/>
              </a:pPr>
              <a:t>‹#›</a:t>
            </a:fld>
            <a:endParaRPr lang="en-US" altLang="en-US">
              <a:solidFill>
                <a:srgbClr val="F0A22E">
                  <a:shade val="75000"/>
                </a:srgbClr>
              </a:solidFill>
            </a:endParaRPr>
          </a:p>
        </p:txBody>
      </p:sp>
    </p:spTree>
    <p:extLst>
      <p:ext uri="{BB962C8B-B14F-4D97-AF65-F5344CB8AC3E}">
        <p14:creationId xmlns:p14="http://schemas.microsoft.com/office/powerpoint/2010/main" val="35023467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4135272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9437521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49"/>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7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6465129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pPr>
              <a:defRPr/>
            </a:pPr>
            <a:endParaRPr lang="en-US" altLang="en-US">
              <a:solidFill>
                <a:srgbClr val="000000"/>
              </a:solidFill>
            </a:endParaRPr>
          </a:p>
        </p:txBody>
      </p:sp>
      <p:sp>
        <p:nvSpPr>
          <p:cNvPr id="6" name="Footer Placeholder 5"/>
          <p:cNvSpPr>
            <a:spLocks noGrp="1"/>
          </p:cNvSpPr>
          <p:nvPr>
            <p:ph type="ftr" sz="quarter" idx="11"/>
          </p:nvPr>
        </p:nvSpPr>
        <p:spPr/>
        <p:txBody>
          <a:bodyPr/>
          <a:lstStyle/>
          <a:p>
            <a:pPr>
              <a:defRPr/>
            </a:pPr>
            <a:endParaRPr lang="en-US" altLang="en-US">
              <a:solidFill>
                <a:srgbClr val="000000"/>
              </a:solidFill>
            </a:endParaRPr>
          </a:p>
        </p:txBody>
      </p:sp>
      <p:sp>
        <p:nvSpPr>
          <p:cNvPr id="7" name="Slide Number Placeholder 6"/>
          <p:cNvSpPr>
            <a:spLocks noGrp="1"/>
          </p:cNvSpPr>
          <p:nvPr>
            <p:ph type="sldNum" sz="quarter" idx="12"/>
          </p:nvPr>
        </p:nvSpPr>
        <p:spPr>
          <a:xfrm>
            <a:off x="8229600" y="6477000"/>
            <a:ext cx="762000" cy="246888"/>
          </a:xfrm>
        </p:spPr>
        <p:txBody>
          <a:bodyPr/>
          <a:lstStyle/>
          <a:p>
            <a:fld id="{B4430FE7-6C23-4771-AAD1-7E149E223210}" type="slidenum">
              <a:rPr lang="en-US" altLang="en-US" smtClean="0">
                <a:solidFill>
                  <a:srgbClr val="000000"/>
                </a:solidFill>
              </a:rPr>
              <a:pPr/>
              <a:t>‹#›</a:t>
            </a:fld>
            <a:endParaRPr lang="en-US" altLang="en-US">
              <a:solidFill>
                <a:srgbClr val="000000"/>
              </a:solidFill>
            </a:endParaRP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2405526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0650096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9"/>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890085" y="1778438"/>
            <a:ext cx="3655181"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90085" y="2665379"/>
            <a:ext cx="3655181"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9136846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871114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665285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391" y="457201"/>
            <a:ext cx="462915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1365509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2"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8684728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125"/>
            <a:ext cx="7886700" cy="58118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8022065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AE20F465-527A-49DB-93B4-AD046F592ABD}" type="slidenum">
              <a:rPr lang="en-US" altLang="en-US"/>
              <a:pPr>
                <a:defRPr/>
              </a:pPr>
              <a:t>‹#›</a:t>
            </a:fld>
            <a:endParaRPr lang="en-US" altLang="en-US"/>
          </a:p>
        </p:txBody>
      </p:sp>
    </p:spTree>
    <p:extLst>
      <p:ext uri="{BB962C8B-B14F-4D97-AF65-F5344CB8AC3E}">
        <p14:creationId xmlns:p14="http://schemas.microsoft.com/office/powerpoint/2010/main" val="268636124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B23128A7-346A-4F23-9BD1-CEC201610276}" type="slidenum">
              <a:rPr lang="en-US" altLang="en-US"/>
              <a:pPr>
                <a:defRPr/>
              </a:pPr>
              <a:t>‹#›</a:t>
            </a:fld>
            <a:endParaRPr lang="en-US" altLang="en-US"/>
          </a:p>
        </p:txBody>
      </p:sp>
    </p:spTree>
    <p:extLst>
      <p:ext uri="{BB962C8B-B14F-4D97-AF65-F5344CB8AC3E}">
        <p14:creationId xmlns:p14="http://schemas.microsoft.com/office/powerpoint/2010/main" val="17066696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85CF034A-A530-4BEC-9B8B-1CDA31A36F09}" type="slidenum">
              <a:rPr lang="en-US" altLang="en-US"/>
              <a:pPr>
                <a:defRPr/>
              </a:pPr>
              <a:t>‹#›</a:t>
            </a:fld>
            <a:endParaRPr lang="en-US" altLang="en-US"/>
          </a:p>
        </p:txBody>
      </p:sp>
    </p:spTree>
    <p:extLst>
      <p:ext uri="{BB962C8B-B14F-4D97-AF65-F5344CB8AC3E}">
        <p14:creationId xmlns:p14="http://schemas.microsoft.com/office/powerpoint/2010/main" val="301503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pPr>
              <a:defRPr/>
            </a:pPr>
            <a:endParaRPr lang="en-US" altLang="en-US">
              <a:solidFill>
                <a:srgbClr val="000000"/>
              </a:solidFill>
            </a:endParaRPr>
          </a:p>
        </p:txBody>
      </p:sp>
      <p:sp>
        <p:nvSpPr>
          <p:cNvPr id="21" name="Footer Placeholder 20"/>
          <p:cNvSpPr>
            <a:spLocks noGrp="1"/>
          </p:cNvSpPr>
          <p:nvPr>
            <p:ph type="ftr" sz="quarter" idx="11"/>
          </p:nvPr>
        </p:nvSpPr>
        <p:spPr/>
        <p:txBody>
          <a:bodyPr/>
          <a:lstStyle/>
          <a:p>
            <a:pPr>
              <a:defRPr/>
            </a:pPr>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EC5B951-C000-4D23-BE20-530013C7A1A0}"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3981020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15434C66-0128-4B63-A426-C685864C797B}" type="slidenum">
              <a:rPr lang="en-US" altLang="en-US"/>
              <a:pPr>
                <a:defRPr/>
              </a:pPr>
              <a:t>‹#›</a:t>
            </a:fld>
            <a:endParaRPr lang="en-US" altLang="en-US"/>
          </a:p>
        </p:txBody>
      </p:sp>
    </p:spTree>
    <p:extLst>
      <p:ext uri="{BB962C8B-B14F-4D97-AF65-F5344CB8AC3E}">
        <p14:creationId xmlns:p14="http://schemas.microsoft.com/office/powerpoint/2010/main" val="25644157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p:txBody>
          <a:bodyPr/>
          <a:lstStyle>
            <a:lvl1pPr>
              <a:defRPr>
                <a:latin typeface="Arial" charset="0"/>
              </a:defRPr>
            </a:lvl1pPr>
          </a:lstStyle>
          <a:p>
            <a:pPr>
              <a:defRPr/>
            </a:pPr>
            <a:fld id="{8DD81944-44F3-4541-9AEE-6396804530BD}" type="slidenum">
              <a:rPr lang="en-US" altLang="en-US"/>
              <a:pPr>
                <a:defRPr/>
              </a:pPr>
              <a:t>‹#›</a:t>
            </a:fld>
            <a:endParaRPr lang="en-US" altLang="en-US"/>
          </a:p>
        </p:txBody>
      </p:sp>
    </p:spTree>
    <p:extLst>
      <p:ext uri="{BB962C8B-B14F-4D97-AF65-F5344CB8AC3E}">
        <p14:creationId xmlns:p14="http://schemas.microsoft.com/office/powerpoint/2010/main" val="21374010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p:txBody>
          <a:bodyPr/>
          <a:lstStyle>
            <a:lvl1pPr>
              <a:defRPr>
                <a:latin typeface="Arial" charset="0"/>
              </a:defRPr>
            </a:lvl1pPr>
          </a:lstStyle>
          <a:p>
            <a:pPr>
              <a:defRPr/>
            </a:pPr>
            <a:fld id="{6D0448ED-1A47-43D4-A196-370F5C2B4404}" type="slidenum">
              <a:rPr lang="en-US" altLang="en-US"/>
              <a:pPr>
                <a:defRPr/>
              </a:pPr>
              <a:t>‹#›</a:t>
            </a:fld>
            <a:endParaRPr lang="en-US" altLang="en-US"/>
          </a:p>
        </p:txBody>
      </p:sp>
    </p:spTree>
    <p:extLst>
      <p:ext uri="{BB962C8B-B14F-4D97-AF65-F5344CB8AC3E}">
        <p14:creationId xmlns:p14="http://schemas.microsoft.com/office/powerpoint/2010/main" val="22416586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p:txBody>
          <a:bodyPr/>
          <a:lstStyle>
            <a:lvl1pPr>
              <a:defRPr>
                <a:latin typeface="Arial" charset="0"/>
              </a:defRPr>
            </a:lvl1pPr>
          </a:lstStyle>
          <a:p>
            <a:pPr>
              <a:defRPr/>
            </a:pPr>
            <a:fld id="{0BA62CD0-7A4A-4B6E-B2BA-9D250451DE5A}" type="slidenum">
              <a:rPr lang="en-US" altLang="en-US"/>
              <a:pPr>
                <a:defRPr/>
              </a:pPr>
              <a:t>‹#›</a:t>
            </a:fld>
            <a:endParaRPr lang="en-US" altLang="en-US"/>
          </a:p>
        </p:txBody>
      </p:sp>
    </p:spTree>
    <p:extLst>
      <p:ext uri="{BB962C8B-B14F-4D97-AF65-F5344CB8AC3E}">
        <p14:creationId xmlns:p14="http://schemas.microsoft.com/office/powerpoint/2010/main" val="3519278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69BEEC5B-CFDF-4FF1-B2DD-AC502ABAAD1F}" type="slidenum">
              <a:rPr lang="en-US" altLang="en-US"/>
              <a:pPr>
                <a:defRPr/>
              </a:pPr>
              <a:t>‹#›</a:t>
            </a:fld>
            <a:endParaRPr lang="en-US" altLang="en-US"/>
          </a:p>
        </p:txBody>
      </p:sp>
    </p:spTree>
    <p:extLst>
      <p:ext uri="{BB962C8B-B14F-4D97-AF65-F5344CB8AC3E}">
        <p14:creationId xmlns:p14="http://schemas.microsoft.com/office/powerpoint/2010/main" val="18948197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p:txBody>
          <a:bodyPr/>
          <a:lstStyle>
            <a:lvl1pPr>
              <a:defRPr>
                <a:latin typeface="Arial" charset="0"/>
              </a:defRPr>
            </a:lvl1pPr>
          </a:lstStyle>
          <a:p>
            <a:pPr>
              <a:defRPr/>
            </a:pPr>
            <a:fld id="{C0A8A29E-CA3A-4CD1-8133-35D5ABDAA156}" type="slidenum">
              <a:rPr lang="en-US" altLang="en-US"/>
              <a:pPr>
                <a:defRPr/>
              </a:pPr>
              <a:t>‹#›</a:t>
            </a:fld>
            <a:endParaRPr lang="en-US" altLang="en-US"/>
          </a:p>
        </p:txBody>
      </p:sp>
    </p:spTree>
    <p:extLst>
      <p:ext uri="{BB962C8B-B14F-4D97-AF65-F5344CB8AC3E}">
        <p14:creationId xmlns:p14="http://schemas.microsoft.com/office/powerpoint/2010/main" val="4504469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ABFF793-D017-44A0-9F94-909E39B85A79}" type="slidenum">
              <a:rPr lang="en-US" altLang="en-US"/>
              <a:pPr>
                <a:defRPr/>
              </a:pPr>
              <a:t>‹#›</a:t>
            </a:fld>
            <a:endParaRPr lang="en-US" altLang="en-US"/>
          </a:p>
        </p:txBody>
      </p:sp>
    </p:spTree>
    <p:extLst>
      <p:ext uri="{BB962C8B-B14F-4D97-AF65-F5344CB8AC3E}">
        <p14:creationId xmlns:p14="http://schemas.microsoft.com/office/powerpoint/2010/main" val="11177374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p:txBody>
          <a:bodyPr/>
          <a:lstStyle>
            <a:lvl1pPr>
              <a:defRPr>
                <a:latin typeface="Arial" charset="0"/>
              </a:defRPr>
            </a:lvl1pPr>
          </a:lstStyle>
          <a:p>
            <a:pPr>
              <a:defRPr/>
            </a:pPr>
            <a:fld id="{D2620377-08FE-4819-82E9-3283327E777A}" type="slidenum">
              <a:rPr lang="en-US" altLang="en-US"/>
              <a:pPr>
                <a:defRPr/>
              </a:pPr>
              <a:t>‹#›</a:t>
            </a:fld>
            <a:endParaRPr lang="en-US" altLang="en-US"/>
          </a:p>
        </p:txBody>
      </p:sp>
    </p:spTree>
    <p:extLst>
      <p:ext uri="{BB962C8B-B14F-4D97-AF65-F5344CB8AC3E}">
        <p14:creationId xmlns:p14="http://schemas.microsoft.com/office/powerpoint/2010/main" val="240544556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D9E47B-D33E-40A6-80FA-40802D47D0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180532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5E91EC-9150-4883-A25E-10B43D1ECA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3536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ltLang="en-US">
              <a:solidFill>
                <a:srgbClr val="000000"/>
              </a:solidFill>
            </a:endParaRPr>
          </a:p>
        </p:txBody>
      </p:sp>
      <p:sp>
        <p:nvSpPr>
          <p:cNvPr id="24" name="Footer Placeholder 23"/>
          <p:cNvSpPr>
            <a:spLocks noGrp="1"/>
          </p:cNvSpPr>
          <p:nvPr>
            <p:ph type="ftr" sz="quarter" idx="11"/>
          </p:nvPr>
        </p:nvSpPr>
        <p:spPr/>
        <p:txBody>
          <a:bodyPr/>
          <a:lstStyle/>
          <a:p>
            <a:pPr>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E5C3BA6D-00F4-4304-8790-83E5653D1893}"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6589993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F88D55-F56C-4CF2-8613-8CD3AB10B8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0831931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20398B-85E6-4353-8057-8CAED6E5BB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846010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32CA135-6307-482A-95DF-FB4815BE1A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2783056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7A3BFD-EC9A-4FC5-A16E-6DC0E1711A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8819525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F0918BC-EEAB-447E-BDB4-2E5D3EBC64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485681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52D3FF-6357-4505-BB89-0B0418A4A1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34584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D99ED6-CCEC-41A4-A100-CA885DE37C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71346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F75B93-307F-4274-857F-CC955B1AA0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1873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D1E991-7829-4B9A-91E3-B7C0AADEA4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553069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E6EEAF-15E3-418E-AC83-04E9B977BE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10982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pPr>
              <a:defRPr/>
            </a:pPr>
            <a:endParaRPr lang="en-US" altLang="en-US">
              <a:solidFill>
                <a:srgbClr val="000000"/>
              </a:solidFill>
            </a:endParaRPr>
          </a:p>
        </p:txBody>
      </p:sp>
      <p:sp>
        <p:nvSpPr>
          <p:cNvPr id="29" name="Footer Placeholder 28"/>
          <p:cNvSpPr>
            <a:spLocks noGrp="1"/>
          </p:cNvSpPr>
          <p:nvPr>
            <p:ph type="ftr" sz="quarter" idx="11"/>
          </p:nvPr>
        </p:nvSpPr>
        <p:spPr/>
        <p:txBody>
          <a:bodyPr/>
          <a:lstStyle/>
          <a:p>
            <a:pPr>
              <a:defRPr/>
            </a:pPr>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9C2EC35D-1920-4EBE-93EB-E91AF23E04DD}"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16055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D9E47B-D33E-40A6-80FA-40802D47D0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3546001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5E91EC-9150-4883-A25E-10B43D1ECA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464467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F88D55-F56C-4CF2-8613-8CD3AB10B8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41505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20398B-85E6-4353-8057-8CAED6E5BB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181966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32CA135-6307-482A-95DF-FB4815BE1A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192959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7A3BFD-EC9A-4FC5-A16E-6DC0E1711A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70611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F0918BC-EEAB-447E-BDB4-2E5D3EBC64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9007070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52D3FF-6357-4505-BB89-0B0418A4A1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3757208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BD99ED6-CCEC-41A4-A100-CA885DE37C3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900940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8F75B93-307F-4274-857F-CC955B1AA05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498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pPr>
              <a:defRPr/>
            </a:pPr>
            <a:endParaRPr lang="en-US" altLang="en-US">
              <a:solidFill>
                <a:srgbClr val="000000"/>
              </a:solidFill>
            </a:endParaRPr>
          </a:p>
        </p:txBody>
      </p:sp>
      <p:sp>
        <p:nvSpPr>
          <p:cNvPr id="5" name="Footer Placeholder 4"/>
          <p:cNvSpPr>
            <a:spLocks noGrp="1"/>
          </p:cNvSpPr>
          <p:nvPr>
            <p:ph type="ftr" sz="quarter" idx="11"/>
          </p:nvPr>
        </p:nvSpPr>
        <p:spPr/>
        <p:txBody>
          <a:bodyPr/>
          <a:lstStyle/>
          <a:p>
            <a:pPr>
              <a:defRPr/>
            </a:pPr>
            <a:endParaRPr lang="en-US" altLang="en-US">
              <a:solidFill>
                <a:srgbClr val="000000"/>
              </a:solidFill>
            </a:endParaRPr>
          </a:p>
        </p:txBody>
      </p:sp>
      <p:sp>
        <p:nvSpPr>
          <p:cNvPr id="31" name="Slide Number Placeholder 30"/>
          <p:cNvSpPr>
            <a:spLocks noGrp="1"/>
          </p:cNvSpPr>
          <p:nvPr>
            <p:ph type="sldNum" sz="quarter" idx="12"/>
          </p:nvPr>
        </p:nvSpPr>
        <p:spPr/>
        <p:txBody>
          <a:bodyPr/>
          <a:lstStyle/>
          <a:p>
            <a:fld id="{FC09F7CB-36EE-4CA0-B4DC-2C00ED34BCCA}" type="slidenum">
              <a:rPr lang="en-US" altLang="en-US" smtClean="0">
                <a:solidFill>
                  <a:srgbClr val="000000"/>
                </a:solidFill>
              </a:rPr>
              <a:pPr/>
              <a:t>‹#›</a:t>
            </a:fld>
            <a:endParaRPr lang="en-US" altLang="en-US">
              <a:solidFill>
                <a:srgbClr val="000000"/>
              </a:solidFill>
            </a:endParaRP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43977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D1E991-7829-4B9A-91E3-B7C0AADEA43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92028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E6EEAF-15E3-418E-AC83-04E9B977BE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080343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D9E47B-D33E-40A6-80FA-40802D47D0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021858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65E91EC-9150-4883-A25E-10B43D1ECA7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48894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F88D55-F56C-4CF2-8613-8CD3AB10B88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088218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D20398B-85E6-4353-8057-8CAED6E5BB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484437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32CA135-6307-482A-95DF-FB4815BE1AD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70028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E7A3BFD-EC9A-4FC5-A16E-6DC0E1711A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346675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0F0918BC-EEAB-447E-BDB4-2E5D3EBC64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077389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52D3FF-6357-4505-BB89-0B0418A4A1A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0284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heme" Target="../theme/theme10.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3.xml"/><Relationship Id="rId13" Type="http://schemas.openxmlformats.org/officeDocument/2006/relationships/theme" Target="../theme/theme11.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slideLayout" Target="../slideLayouts/slideLayout127.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theme" Target="../theme/theme12.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2" Type="http://schemas.openxmlformats.org/officeDocument/2006/relationships/slideLayout" Target="../slideLayouts/slideLayout129.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0" Type="http://schemas.openxmlformats.org/officeDocument/2006/relationships/slideLayout" Target="../slideLayouts/slideLayout137.xml"/><Relationship Id="rId4" Type="http://schemas.openxmlformats.org/officeDocument/2006/relationships/slideLayout" Target="../slideLayouts/slideLayout131.xml"/><Relationship Id="rId9" Type="http://schemas.openxmlformats.org/officeDocument/2006/relationships/slideLayout" Target="../slideLayouts/slideLayout13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image" Target="../media/image9.jpeg"/><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theme" Target="../theme/theme5.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0.jpe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7.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8.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000000"/>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000000"/>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pPr>
            <a:fld id="{C6B76874-3417-4D30-9670-B0CDDC11FFFA}" type="slidenum">
              <a:rPr lang="en-US" altLang="en-US" smtClean="0">
                <a:solidFill>
                  <a:srgbClr val="000000"/>
                </a:solidFill>
              </a:rPr>
              <a:pPr fontAlgn="base">
                <a:spcBef>
                  <a:spcPct val="0"/>
                </a:spcBef>
                <a:spcAft>
                  <a:spcPct val="0"/>
                </a:spcAft>
              </a:pPr>
              <a:t>‹#›</a:t>
            </a:fld>
            <a:endParaRPr lang="en-US" altLang="en-US">
              <a:solidFill>
                <a:srgbClr val="000000"/>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3989769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0" i="0" u="none"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b="0" i="0" u="none"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118282E-D1BE-4603-890F-EBB2C94E90F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900373963"/>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118282E-D1BE-4603-890F-EBB2C94E90F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919375600"/>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118282E-D1BE-4603-890F-EBB2C94E90F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807473765"/>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solidFill>
                <a:prstClr val="black">
                  <a:tint val="75000"/>
                </a:prstClr>
              </a:solidFill>
            </a:endParaRP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1241102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7"/>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14"/>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91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80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1229553812"/>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Text Placeholder 7"/>
          <p:cNvSpPr>
            <a:spLocks noGrp="1"/>
          </p:cNvSpPr>
          <p:nvPr>
            <p:ph type="body" idx="1"/>
          </p:nvPr>
        </p:nvSpPr>
        <p:spPr>
          <a:xfrm>
            <a:off x="304800" y="1554166"/>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3"/>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28" name="Footer Placeholder 27"/>
          <p:cNvSpPr>
            <a:spLocks noGrp="1"/>
          </p:cNvSpPr>
          <p:nvPr>
            <p:ph type="ftr" sz="quarter" idx="3"/>
          </p:nvPr>
        </p:nvSpPr>
        <p:spPr>
          <a:xfrm>
            <a:off x="3124200" y="76203"/>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endParaRPr lang="en-US" altLang="en-US">
              <a:solidFill>
                <a:srgbClr val="F0A22E">
                  <a:shade val="75000"/>
                </a:srgbClr>
              </a:solidFill>
            </a:endParaRPr>
          </a:p>
        </p:txBody>
      </p:sp>
      <p:sp>
        <p:nvSpPr>
          <p:cNvPr id="5" name="Slide Number Placeholder 4"/>
          <p:cNvSpPr>
            <a:spLocks noGrp="1"/>
          </p:cNvSpPr>
          <p:nvPr>
            <p:ph type="sldNum" sz="quarter" idx="4"/>
          </p:nvPr>
        </p:nvSpPr>
        <p:spPr>
          <a:xfrm>
            <a:off x="8229600" y="6477004"/>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fontAlgn="base">
              <a:spcBef>
                <a:spcPct val="0"/>
              </a:spcBef>
              <a:spcAft>
                <a:spcPct val="0"/>
              </a:spcAft>
              <a:defRPr/>
            </a:pPr>
            <a:fld id="{CC1EEFF5-8528-429F-B42A-F95E1B31978B}" type="slidenum">
              <a:rPr lang="en-US" altLang="en-US" smtClean="0">
                <a:solidFill>
                  <a:srgbClr val="F0A22E">
                    <a:shade val="75000"/>
                  </a:srgbClr>
                </a:solidFill>
              </a:rPr>
              <a:pPr fontAlgn="base">
                <a:spcBef>
                  <a:spcPct val="0"/>
                </a:spcBef>
                <a:spcAft>
                  <a:spcPct val="0"/>
                </a:spcAft>
                <a:defRPr/>
              </a:pPr>
              <a:t>‹#›</a:t>
            </a:fld>
            <a:endParaRPr lang="en-US" altLang="en-US">
              <a:solidFill>
                <a:srgbClr val="F0A22E">
                  <a:shade val="75000"/>
                </a:srgbClr>
              </a:solidFill>
            </a:endParaRP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Straight Connector 11"/>
          <p:cNvSpPr>
            <a:spLocks noChangeShapeType="1"/>
          </p:cNvSpPr>
          <p:nvPr/>
        </p:nvSpPr>
        <p:spPr bwMode="auto">
          <a:xfrm>
            <a:off x="514350" y="105799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extLst>
      <p:ext uri="{BB962C8B-B14F-4D97-AF65-F5344CB8AC3E}">
        <p14:creationId xmlns:p14="http://schemas.microsoft.com/office/powerpoint/2010/main" val="262826771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t="-2000" b="-2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635636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solidFill>
                  <a:prstClr val="black">
                    <a:tint val="75000"/>
                  </a:prstClr>
                </a:solidFill>
              </a:rPr>
              <a:pPr/>
              <a:t>2022/10/8</a:t>
            </a:fld>
            <a:endParaRPr lang="zh-CN" altLang="en-US">
              <a:solidFill>
                <a:prstClr val="black">
                  <a:tint val="75000"/>
                </a:prstClr>
              </a:solidFill>
            </a:endParaRPr>
          </a:p>
        </p:txBody>
      </p:sp>
      <p:sp>
        <p:nvSpPr>
          <p:cNvPr id="5" name="页脚占位符 4"/>
          <p:cNvSpPr>
            <a:spLocks noGrp="1"/>
          </p:cNvSpPr>
          <p:nvPr>
            <p:ph type="ftr" sz="quarter" idx="3"/>
          </p:nvPr>
        </p:nvSpPr>
        <p:spPr>
          <a:xfrm>
            <a:off x="3028950" y="635636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6457950" y="635636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85193168"/>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panose="020B0604020202020204" pitchFamily="34" charset="0"/>
              </a:defRPr>
            </a:lvl1pPr>
          </a:lstStyle>
          <a:p>
            <a:pPr fontAlgn="base">
              <a:spcBef>
                <a:spcPct val="0"/>
              </a:spcBef>
              <a:spcAft>
                <a:spcPct val="0"/>
              </a:spcAft>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fontAlgn="base">
              <a:spcBef>
                <a:spcPct val="0"/>
              </a:spcBef>
              <a:spcAft>
                <a:spcPct val="0"/>
              </a:spcAft>
              <a:defRPr/>
            </a:pPr>
            <a:fld id="{CC1EEFF5-8528-429F-B42A-F95E1B31978B}" type="slidenum">
              <a:rPr lang="en-US" altLang="en-US"/>
              <a:pPr fontAlgn="base">
                <a:spcBef>
                  <a:spcPct val="0"/>
                </a:spcBef>
                <a:spcAft>
                  <a:spcPct val="0"/>
                </a:spcAft>
                <a:defRPr/>
              </a:pPr>
              <a:t>‹#›</a:t>
            </a:fld>
            <a:endParaRPr lang="en-US" altLang="en-US"/>
          </a:p>
        </p:txBody>
      </p:sp>
    </p:spTree>
    <p:extLst>
      <p:ext uri="{BB962C8B-B14F-4D97-AF65-F5344CB8AC3E}">
        <p14:creationId xmlns:p14="http://schemas.microsoft.com/office/powerpoint/2010/main" val="579703485"/>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118282E-D1BE-4603-890F-EBB2C94E90F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200342733"/>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118282E-D1BE-4603-890F-EBB2C94E90F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49961907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41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41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0118282E-D1BE-4603-890F-EBB2C94E90FC}"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870010860"/>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gif"/><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52.jpeg"/><Relationship Id="rId7" Type="http://schemas.openxmlformats.org/officeDocument/2006/relationships/image" Target="../media/image56.wmf"/><Relationship Id="rId2" Type="http://schemas.openxmlformats.org/officeDocument/2006/relationships/image" Target="../media/image51.jpeg"/><Relationship Id="rId1" Type="http://schemas.openxmlformats.org/officeDocument/2006/relationships/slideLayout" Target="../slideLayouts/slideLayout37.xml"/><Relationship Id="rId6" Type="http://schemas.openxmlformats.org/officeDocument/2006/relationships/image" Target="../media/image55.wmf"/><Relationship Id="rId5" Type="http://schemas.openxmlformats.org/officeDocument/2006/relationships/image" Target="../media/image54.wmf"/><Relationship Id="rId4" Type="http://schemas.openxmlformats.org/officeDocument/2006/relationships/image" Target="../media/image53.wmf"/></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7.png"/><Relationship Id="rId1" Type="http://schemas.openxmlformats.org/officeDocument/2006/relationships/slideLayout" Target="../slideLayouts/slideLayout18.xml"/><Relationship Id="rId5" Type="http://schemas.openxmlformats.org/officeDocument/2006/relationships/image" Target="../media/image60.jpeg"/><Relationship Id="rId4" Type="http://schemas.openxmlformats.org/officeDocument/2006/relationships/image" Target="../media/image12.wmf"/></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81.xml"/><Relationship Id="rId6" Type="http://schemas.openxmlformats.org/officeDocument/2006/relationships/image" Target="../media/image15.jpeg"/><Relationship Id="rId5" Type="http://schemas.openxmlformats.org/officeDocument/2006/relationships/image" Target="../media/image64.jpeg"/><Relationship Id="rId4" Type="http://schemas.openxmlformats.org/officeDocument/2006/relationships/image" Target="../media/image63.jpeg"/></Relationships>
</file>

<file path=ppt/slides/_rels/slide1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93.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18.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80.jpeg"/><Relationship Id="rId3" Type="http://schemas.openxmlformats.org/officeDocument/2006/relationships/image" Target="../media/image71.jpeg"/><Relationship Id="rId7" Type="http://schemas.openxmlformats.org/officeDocument/2006/relationships/image" Target="../media/image75.jpeg"/><Relationship Id="rId12" Type="http://schemas.openxmlformats.org/officeDocument/2006/relationships/image" Target="../media/image79.jpeg"/><Relationship Id="rId2" Type="http://schemas.openxmlformats.org/officeDocument/2006/relationships/image" Target="../media/image70.jpeg"/><Relationship Id="rId1" Type="http://schemas.openxmlformats.org/officeDocument/2006/relationships/slideLayout" Target="../slideLayouts/slideLayout129.xml"/><Relationship Id="rId6" Type="http://schemas.openxmlformats.org/officeDocument/2006/relationships/image" Target="../media/image74.jpeg"/><Relationship Id="rId11" Type="http://schemas.openxmlformats.org/officeDocument/2006/relationships/image" Target="../media/image78.jpeg"/><Relationship Id="rId5" Type="http://schemas.openxmlformats.org/officeDocument/2006/relationships/image" Target="../media/image73.jpeg"/><Relationship Id="rId10" Type="http://schemas.openxmlformats.org/officeDocument/2006/relationships/image" Target="../media/image77.jpeg"/><Relationship Id="rId4" Type="http://schemas.openxmlformats.org/officeDocument/2006/relationships/image" Target="../media/image72.jpeg"/><Relationship Id="rId9" Type="http://schemas.openxmlformats.org/officeDocument/2006/relationships/hyperlink" Target="http://www.google.com.vn/imgres?imgurl=http://www.chothuoc24h.com/Uploads/ImgProducts/24102009_VitaminA_5000IU_19.jpg&amp;imgrefurl=http://www.chothuoc24h.com/Default.aspx?mod=Product&amp;action=list&amp;ID=475&amp;page=7&amp;usg=__62FAUqPb-PCDkaVEJGsJq8N1kCs=&amp;h=232&amp;w=350&amp;sz=23&amp;hl=vi&amp;start=24&amp;zoom=1&amp;tbnid=JI-MwefTx1GJzM:&amp;tbnh=80&amp;tbnw=120&amp;prev=/images?q=thu%E1%BB%91c+vitamin&amp;start=20&amp;hl=vi&amp;newwindow=1&amp;sa=N&amp;gbv=2&amp;tbs=isch:1&amp;itbs=1"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image" Target="../media/image82.jpeg"/><Relationship Id="rId7" Type="http://schemas.openxmlformats.org/officeDocument/2006/relationships/image" Target="../media/image86.jpeg"/><Relationship Id="rId2" Type="http://schemas.openxmlformats.org/officeDocument/2006/relationships/image" Target="../media/image81.jpeg"/><Relationship Id="rId1" Type="http://schemas.openxmlformats.org/officeDocument/2006/relationships/slideLayout" Target="../slideLayouts/slideLayout105.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png"/></Relationships>
</file>

<file path=ppt/slides/_rels/slide2.xml.rels><?xml version="1.0" encoding="UTF-8" standalone="yes"?>
<Relationships xmlns="http://schemas.openxmlformats.org/package/2006/relationships"><Relationship Id="rId8" Type="http://schemas.openxmlformats.org/officeDocument/2006/relationships/image" Target="../media/image22.gif"/><Relationship Id="rId3" Type="http://schemas.openxmlformats.org/officeDocument/2006/relationships/image" Target="../media/image17.gif"/><Relationship Id="rId7" Type="http://schemas.openxmlformats.org/officeDocument/2006/relationships/image" Target="../media/image21.gif"/><Relationship Id="rId2" Type="http://schemas.openxmlformats.org/officeDocument/2006/relationships/image" Target="../media/image16.jpeg"/><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117.xml"/><Relationship Id="rId5" Type="http://schemas.openxmlformats.org/officeDocument/2006/relationships/image" Target="../media/image91.jpeg"/><Relationship Id="rId4" Type="http://schemas.openxmlformats.org/officeDocument/2006/relationships/image" Target="../media/image90.png"/></Relationships>
</file>

<file path=ppt/slides/_rels/slide21.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92.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2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2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7.png"/><Relationship Id="rId1" Type="http://schemas.openxmlformats.org/officeDocument/2006/relationships/slideLayout" Target="../slideLayouts/slideLayout18.xml"/><Relationship Id="rId5" Type="http://schemas.openxmlformats.org/officeDocument/2006/relationships/image" Target="../media/image95.jpeg"/><Relationship Id="rId4" Type="http://schemas.openxmlformats.org/officeDocument/2006/relationships/image" Target="../media/image12.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29.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1.xml"/><Relationship Id="rId7" Type="http://schemas.openxmlformats.org/officeDocument/2006/relationships/image" Target="../media/image26.png"/><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gi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png"/><Relationship Id="rId1" Type="http://schemas.openxmlformats.org/officeDocument/2006/relationships/slideLayout" Target="../slideLayouts/slideLayout13.xml"/><Relationship Id="rId6" Type="http://schemas.openxmlformats.org/officeDocument/2006/relationships/image" Target="../media/image102.jpeg"/><Relationship Id="rId5" Type="http://schemas.openxmlformats.org/officeDocument/2006/relationships/image" Target="../media/image101.jpeg"/><Relationship Id="rId4" Type="http://schemas.openxmlformats.org/officeDocument/2006/relationships/image" Target="../media/image100.jpeg"/></Relationships>
</file>

<file path=ppt/slides/_rels/slide32.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13.xml"/><Relationship Id="rId5" Type="http://schemas.openxmlformats.org/officeDocument/2006/relationships/image" Target="../media/image106.jpeg"/><Relationship Id="rId4" Type="http://schemas.openxmlformats.org/officeDocument/2006/relationships/image" Target="../media/image105.jpeg"/></Relationships>
</file>

<file path=ppt/slides/_rels/slide3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13.xml"/><Relationship Id="rId5" Type="http://schemas.openxmlformats.org/officeDocument/2006/relationships/image" Target="../media/image110.jpeg"/><Relationship Id="rId4" Type="http://schemas.openxmlformats.org/officeDocument/2006/relationships/image" Target="../media/image109.jpeg"/></Relationships>
</file>

<file path=ppt/slides/_rels/slide34.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2.xml"/><Relationship Id="rId7" Type="http://schemas.openxmlformats.org/officeDocument/2006/relationships/image" Target="../media/image26.png"/><Relationship Id="rId2" Type="http://schemas.openxmlformats.org/officeDocument/2006/relationships/slideLayout" Target="../slideLayouts/slideLayout47.xml"/><Relationship Id="rId1" Type="http://schemas.openxmlformats.org/officeDocument/2006/relationships/tags" Target="../tags/tag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7.png"/><Relationship Id="rId1" Type="http://schemas.openxmlformats.org/officeDocument/2006/relationships/slideLayout" Target="../slideLayouts/slideLayout18.xml"/><Relationship Id="rId5" Type="http://schemas.openxmlformats.org/officeDocument/2006/relationships/image" Target="../media/image112.jpeg"/><Relationship Id="rId4" Type="http://schemas.openxmlformats.org/officeDocument/2006/relationships/image" Target="../media/image12.w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3.xml"/><Relationship Id="rId7" Type="http://schemas.openxmlformats.org/officeDocument/2006/relationships/image" Target="../media/image26.png"/><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25.png"/><Relationship Id="rId11" Type="http://schemas.openxmlformats.org/officeDocument/2006/relationships/image" Target="../media/image114.png"/><Relationship Id="rId5" Type="http://schemas.openxmlformats.org/officeDocument/2006/relationships/image" Target="../media/image24.png"/><Relationship Id="rId10" Type="http://schemas.openxmlformats.org/officeDocument/2006/relationships/image" Target="../media/image113.gif"/><Relationship Id="rId4" Type="http://schemas.openxmlformats.org/officeDocument/2006/relationships/image" Target="../media/image23.png"/><Relationship Id="rId9" Type="http://schemas.openxmlformats.org/officeDocument/2006/relationships/image" Target="../media/image28.gif"/></Relationships>
</file>

<file path=ppt/slides/_rels/slide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29.png"/><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8.xml"/><Relationship Id="rId5" Type="http://schemas.openxmlformats.org/officeDocument/2006/relationships/image" Target="../media/image118.gif"/><Relationship Id="rId4" Type="http://schemas.openxmlformats.org/officeDocument/2006/relationships/image" Target="../media/image117.png"/></Relationships>
</file>

<file path=ppt/slides/_rels/slide4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29.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jpeg"/><Relationship Id="rId1" Type="http://schemas.openxmlformats.org/officeDocument/2006/relationships/slideLayout" Target="../slideLayouts/slideLayout30.xml"/><Relationship Id="rId5" Type="http://schemas.openxmlformats.org/officeDocument/2006/relationships/image" Target="../media/image33.gif"/><Relationship Id="rId4" Type="http://schemas.openxmlformats.org/officeDocument/2006/relationships/image" Target="../media/image32.gif"/></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gif"/></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17.gif"/><Relationship Id="rId1" Type="http://schemas.openxmlformats.org/officeDocument/2006/relationships/slideLayout" Target="../slideLayouts/slideLayout18.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76202" y="73962"/>
            <a:ext cx="196208" cy="31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3964"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14339" name="Rectangle 6"/>
          <p:cNvSpPr>
            <a:spLocks noChangeArrowheads="1"/>
          </p:cNvSpPr>
          <p:nvPr/>
        </p:nvSpPr>
        <p:spPr bwMode="auto">
          <a:xfrm>
            <a:off x="76202" y="73962"/>
            <a:ext cx="196208" cy="31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3964"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14340" name="Rectangle 9"/>
          <p:cNvSpPr>
            <a:spLocks noChangeArrowheads="1"/>
          </p:cNvSpPr>
          <p:nvPr/>
        </p:nvSpPr>
        <p:spPr bwMode="auto">
          <a:xfrm>
            <a:off x="76202" y="73962"/>
            <a:ext cx="196208" cy="31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3964"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14341" name="Rectangle 12"/>
          <p:cNvSpPr>
            <a:spLocks noChangeArrowheads="1"/>
          </p:cNvSpPr>
          <p:nvPr/>
        </p:nvSpPr>
        <p:spPr bwMode="auto">
          <a:xfrm>
            <a:off x="76202" y="73962"/>
            <a:ext cx="196208" cy="31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3964"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14342" name="Rectangle 15"/>
          <p:cNvSpPr>
            <a:spLocks noChangeArrowheads="1"/>
          </p:cNvSpPr>
          <p:nvPr/>
        </p:nvSpPr>
        <p:spPr bwMode="auto">
          <a:xfrm>
            <a:off x="76202" y="73962"/>
            <a:ext cx="196208" cy="31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3964"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14343" name="Rectangle 28"/>
          <p:cNvSpPr>
            <a:spLocks noChangeArrowheads="1"/>
          </p:cNvSpPr>
          <p:nvPr/>
        </p:nvSpPr>
        <p:spPr bwMode="auto">
          <a:xfrm>
            <a:off x="76202" y="73962"/>
            <a:ext cx="196208" cy="313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123" tIns="48561" rIns="97123" bIns="48561" anchor="ctr">
            <a:spAutoFit/>
          </a:bodyPr>
          <a:lstStyle/>
          <a:p>
            <a:pPr defTabSz="913964" eaLnBrk="0" fontAlgn="base" hangingPunct="0">
              <a:spcBef>
                <a:spcPct val="0"/>
              </a:spcBef>
              <a:spcAft>
                <a:spcPct val="0"/>
              </a:spcAft>
            </a:pPr>
            <a:endParaRPr lang="en-US" sz="1400">
              <a:solidFill>
                <a:srgbClr val="000000"/>
              </a:solidFill>
              <a:latin typeface="Calibri" pitchFamily="34" charset="0"/>
              <a:cs typeface="Arial" pitchFamily="34" charset="0"/>
            </a:endParaRPr>
          </a:p>
        </p:txBody>
      </p:sp>
      <p:sp>
        <p:nvSpPr>
          <p:cNvPr id="6" name="Thuong lam thay co oi - Jolie Quynh Anh.mp3">
            <a:hlinkClick r:id="" action="ppaction://media"/>
          </p:cNvPr>
          <p:cNvSpPr>
            <a:spLocks noRot="1" noChangeAspect="1"/>
          </p:cNvSpPr>
          <p:nvPr/>
        </p:nvSpPr>
        <p:spPr bwMode="auto">
          <a:xfrm>
            <a:off x="-669925" y="6441027"/>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7123" tIns="48561" rIns="97123" bIns="48561"/>
          <a:lstStyle/>
          <a:p>
            <a:pPr defTabSz="913964" fontAlgn="base">
              <a:spcBef>
                <a:spcPct val="0"/>
              </a:spcBef>
              <a:spcAft>
                <a:spcPct val="0"/>
              </a:spcAft>
            </a:pPr>
            <a:endParaRPr lang="en-US" sz="1400">
              <a:solidFill>
                <a:srgbClr val="000000"/>
              </a:solidFill>
              <a:cs typeface="Arial" pitchFamily="34" charset="0"/>
            </a:endParaRPr>
          </a:p>
        </p:txBody>
      </p:sp>
      <p:sp>
        <p:nvSpPr>
          <p:cNvPr id="14345" name="WordArt 21"/>
          <p:cNvSpPr>
            <a:spLocks noChangeArrowheads="1" noChangeShapeType="1" noTextEdit="1"/>
          </p:cNvSpPr>
          <p:nvPr/>
        </p:nvSpPr>
        <p:spPr bwMode="auto">
          <a:xfrm>
            <a:off x="5334007" y="1295410"/>
            <a:ext cx="3362325" cy="1752600"/>
          </a:xfrm>
          <a:prstGeom prst="rect">
            <a:avLst/>
          </a:prstGeom>
        </p:spPr>
        <p:txBody>
          <a:bodyPr wrap="none" lIns="91397" tIns="45699" rIns="91397" bIns="45699" fromWordArt="1">
            <a:prstTxWarp prst="textPlain">
              <a:avLst>
                <a:gd name="adj" fmla="val 50000"/>
              </a:avLst>
            </a:prstTxWarp>
          </a:bodyPr>
          <a:lstStyle/>
          <a:p>
            <a:pPr algn="ctr" defTabSz="913964" fontAlgn="base">
              <a:spcBef>
                <a:spcPct val="0"/>
              </a:spcBef>
              <a:spcAft>
                <a:spcPct val="0"/>
              </a:spcAft>
            </a:pPr>
            <a:endParaRPr lang="en-US" sz="4800" b="1" kern="10">
              <a:ln w="9525">
                <a:solidFill>
                  <a:srgbClr val="0000FF"/>
                </a:solidFill>
                <a:round/>
                <a:headEnd/>
                <a:tailEnd/>
              </a:ln>
              <a:solidFill>
                <a:srgbClr val="000000"/>
              </a:solidFill>
              <a:effectLst>
                <a:outerShdw dist="45791" dir="2021404" algn="ctr" rotWithShape="0">
                  <a:srgbClr val="B2B2B2">
                    <a:alpha val="79999"/>
                  </a:srgbClr>
                </a:outerShdw>
              </a:effectLst>
              <a:latin typeface="Times New Roman"/>
              <a:cs typeface="Times New Roman"/>
            </a:endParaRPr>
          </a:p>
        </p:txBody>
      </p:sp>
      <p:pic>
        <p:nvPicPr>
          <p:cNvPr id="14347" name="Picture 7" descr="Book-03-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99569" y="3886200"/>
            <a:ext cx="6277631" cy="1997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8" name="TextBox 2"/>
          <p:cNvSpPr txBox="1">
            <a:spLocks noChangeArrowheads="1"/>
          </p:cNvSpPr>
          <p:nvPr/>
        </p:nvSpPr>
        <p:spPr bwMode="auto">
          <a:xfrm>
            <a:off x="2429561" y="4776387"/>
            <a:ext cx="5037309" cy="528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7123" tIns="48561" rIns="97123" bIns="48561">
            <a:spAutoFit/>
          </a:bodyPr>
          <a:lstStyle>
            <a:lvl1pPr eaLnBrk="0" hangingPunct="0">
              <a:defRPr sz="4800">
                <a:solidFill>
                  <a:schemeClr val="tx1"/>
                </a:solidFill>
                <a:latin typeface="Times New Roman" pitchFamily="18" charset="0"/>
              </a:defRPr>
            </a:lvl1pPr>
            <a:lvl2pPr marL="742950" indent="-285750" eaLnBrk="0" hangingPunct="0">
              <a:defRPr sz="4800">
                <a:solidFill>
                  <a:schemeClr val="tx1"/>
                </a:solidFill>
                <a:latin typeface="Times New Roman" pitchFamily="18" charset="0"/>
              </a:defRPr>
            </a:lvl2pPr>
            <a:lvl3pPr marL="1143000" indent="-228600" eaLnBrk="0" hangingPunct="0">
              <a:defRPr sz="4800">
                <a:solidFill>
                  <a:schemeClr val="tx1"/>
                </a:solidFill>
                <a:latin typeface="Times New Roman" pitchFamily="18" charset="0"/>
              </a:defRPr>
            </a:lvl3pPr>
            <a:lvl4pPr marL="1600200" indent="-228600" eaLnBrk="0" hangingPunct="0">
              <a:defRPr sz="4800">
                <a:solidFill>
                  <a:schemeClr val="tx1"/>
                </a:solidFill>
                <a:latin typeface="Times New Roman" pitchFamily="18" charset="0"/>
              </a:defRPr>
            </a:lvl4pPr>
            <a:lvl5pPr marL="2057400" indent="-228600" eaLnBrk="0" hangingPunct="0">
              <a:defRPr sz="4800">
                <a:solidFill>
                  <a:schemeClr val="tx1"/>
                </a:solidFill>
                <a:latin typeface="Times New Roman" pitchFamily="18" charset="0"/>
              </a:defRPr>
            </a:lvl5pPr>
            <a:lvl6pPr marL="2514600" indent="-228600" eaLnBrk="0" fontAlgn="base" hangingPunct="0">
              <a:spcBef>
                <a:spcPct val="0"/>
              </a:spcBef>
              <a:spcAft>
                <a:spcPct val="0"/>
              </a:spcAft>
              <a:defRPr sz="4800">
                <a:solidFill>
                  <a:schemeClr val="tx1"/>
                </a:solidFill>
                <a:latin typeface="Times New Roman" pitchFamily="18" charset="0"/>
              </a:defRPr>
            </a:lvl6pPr>
            <a:lvl7pPr marL="2971800" indent="-228600" eaLnBrk="0" fontAlgn="base" hangingPunct="0">
              <a:spcBef>
                <a:spcPct val="0"/>
              </a:spcBef>
              <a:spcAft>
                <a:spcPct val="0"/>
              </a:spcAft>
              <a:defRPr sz="4800">
                <a:solidFill>
                  <a:schemeClr val="tx1"/>
                </a:solidFill>
                <a:latin typeface="Times New Roman" pitchFamily="18" charset="0"/>
              </a:defRPr>
            </a:lvl7pPr>
            <a:lvl8pPr marL="3429000" indent="-228600" eaLnBrk="0" fontAlgn="base" hangingPunct="0">
              <a:spcBef>
                <a:spcPct val="0"/>
              </a:spcBef>
              <a:spcAft>
                <a:spcPct val="0"/>
              </a:spcAft>
              <a:defRPr sz="4800">
                <a:solidFill>
                  <a:schemeClr val="tx1"/>
                </a:solidFill>
                <a:latin typeface="Times New Roman" pitchFamily="18" charset="0"/>
              </a:defRPr>
            </a:lvl8pPr>
            <a:lvl9pPr marL="3886200" indent="-228600" eaLnBrk="0" fontAlgn="base" hangingPunct="0">
              <a:spcBef>
                <a:spcPct val="0"/>
              </a:spcBef>
              <a:spcAft>
                <a:spcPct val="0"/>
              </a:spcAft>
              <a:defRPr sz="4800">
                <a:solidFill>
                  <a:schemeClr val="tx1"/>
                </a:solidFill>
                <a:latin typeface="Times New Roman" pitchFamily="18" charset="0"/>
              </a:defRPr>
            </a:lvl9pPr>
          </a:lstStyle>
          <a:p>
            <a:pPr algn="ctr" defTabSz="913964" fontAlgn="base">
              <a:spcBef>
                <a:spcPct val="0"/>
              </a:spcBef>
              <a:spcAft>
                <a:spcPct val="0"/>
              </a:spcAft>
            </a:pPr>
            <a:r>
              <a:rPr lang="en-US" sz="2800" b="1" dirty="0" err="1">
                <a:solidFill>
                  <a:srgbClr val="002060"/>
                </a:solidFill>
                <a:latin typeface="Arial" pitchFamily="34" charset="0"/>
                <a:cs typeface="Arial" pitchFamily="34" charset="0"/>
              </a:rPr>
              <a:t>Hướng</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dẫn</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học</a:t>
            </a:r>
            <a:r>
              <a:rPr lang="en-US" sz="2800" b="1" dirty="0">
                <a:solidFill>
                  <a:srgbClr val="002060"/>
                </a:solidFill>
                <a:latin typeface="Arial" pitchFamily="34" charset="0"/>
                <a:cs typeface="Arial" pitchFamily="34" charset="0"/>
              </a:rPr>
              <a:t> </a:t>
            </a:r>
            <a:r>
              <a:rPr lang="en-US" sz="2800" b="1" dirty="0" err="1">
                <a:solidFill>
                  <a:srgbClr val="002060"/>
                </a:solidFill>
                <a:latin typeface="Arial" pitchFamily="34" charset="0"/>
                <a:cs typeface="Arial" pitchFamily="34" charset="0"/>
              </a:rPr>
              <a:t>trang</a:t>
            </a:r>
            <a:r>
              <a:rPr lang="en-US" sz="2800" b="1" dirty="0">
                <a:solidFill>
                  <a:srgbClr val="002060"/>
                </a:solidFill>
                <a:latin typeface="Arial" pitchFamily="34" charset="0"/>
                <a:cs typeface="Arial" pitchFamily="34" charset="0"/>
              </a:rPr>
              <a:t> </a:t>
            </a:r>
            <a:r>
              <a:rPr lang="vi-VN" sz="2800" b="1" dirty="0" smtClean="0">
                <a:solidFill>
                  <a:srgbClr val="002060"/>
                </a:solidFill>
                <a:latin typeface="Arial" pitchFamily="34" charset="0"/>
                <a:cs typeface="Arial" pitchFamily="34" charset="0"/>
              </a:rPr>
              <a:t>18-19</a:t>
            </a:r>
            <a:endParaRPr lang="en-US" sz="2800" b="1" dirty="0">
              <a:solidFill>
                <a:srgbClr val="002060"/>
              </a:solidFill>
              <a:latin typeface="Arial" pitchFamily="34" charset="0"/>
              <a:cs typeface="Arial" pitchFamily="34" charset="0"/>
            </a:endParaRPr>
          </a:p>
        </p:txBody>
      </p:sp>
      <p:sp>
        <p:nvSpPr>
          <p:cNvPr id="31"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32"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0124" y="4495800"/>
            <a:ext cx="1497869" cy="2313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Rectangle 32"/>
          <p:cNvSpPr/>
          <p:nvPr/>
        </p:nvSpPr>
        <p:spPr>
          <a:xfrm>
            <a:off x="272410" y="2710860"/>
            <a:ext cx="8765583" cy="1436279"/>
          </a:xfrm>
          <a:prstGeom prst="rect">
            <a:avLst/>
          </a:prstGeom>
          <a:solidFill>
            <a:srgbClr val="00FF00"/>
          </a:solidFill>
          <a:ln w="25400" cap="flat" cmpd="sng" algn="ctr">
            <a:solidFill>
              <a:srgbClr val="FF0000"/>
            </a:solidFill>
            <a:prstDash val="solid"/>
          </a:ln>
          <a:effectLst/>
        </p:spPr>
        <p:txBody>
          <a:bodyPr wrap="none">
            <a:prstTxWarp prst="textChevronInverted">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0" fontAlgn="base" hangingPunct="0">
              <a:spcBef>
                <a:spcPct val="0"/>
              </a:spcBef>
              <a:spcAft>
                <a:spcPct val="0"/>
              </a:spcAft>
              <a:defRPr/>
            </a:pPr>
            <a:r>
              <a:rPr lang="vi-VN" sz="5400" b="1" kern="0" dirty="0">
                <a:ln w="11430"/>
                <a:solidFill>
                  <a:srgbClr val="FF0000"/>
                </a:solidFill>
                <a:effectLst>
                  <a:outerShdw blurRad="50800" dist="39000" dir="5460000" algn="tl">
                    <a:srgbClr val="000000">
                      <a:alpha val="38000"/>
                    </a:srgbClr>
                  </a:outerShdw>
                </a:effectLst>
              </a:rPr>
              <a:t>BÀI </a:t>
            </a:r>
            <a:r>
              <a:rPr lang="vi-VN" sz="5400" b="1" kern="0" dirty="0" smtClean="0">
                <a:ln w="11430"/>
                <a:solidFill>
                  <a:srgbClr val="FF0000"/>
                </a:solidFill>
                <a:effectLst>
                  <a:outerShdw blurRad="50800" dist="39000" dir="5460000" algn="tl">
                    <a:srgbClr val="000000">
                      <a:alpha val="38000"/>
                    </a:srgbClr>
                  </a:outerShdw>
                </a:effectLst>
              </a:rPr>
              <a:t>6</a:t>
            </a:r>
            <a:r>
              <a:rPr lang="en-US" sz="5400" b="1" kern="0" dirty="0">
                <a:ln w="11430"/>
                <a:solidFill>
                  <a:srgbClr val="FF0000"/>
                </a:solidFill>
                <a:effectLst>
                  <a:outerShdw blurRad="50800" dist="39000" dir="5460000" algn="tl">
                    <a:srgbClr val="000000">
                      <a:alpha val="38000"/>
                    </a:srgbClr>
                  </a:outerShdw>
                </a:effectLst>
              </a:rPr>
              <a:t>. </a:t>
            </a:r>
            <a:r>
              <a:rPr lang="vi-VN" sz="5400" b="1" kern="0" dirty="0" smtClean="0">
                <a:ln w="11430"/>
                <a:solidFill>
                  <a:srgbClr val="FF0000"/>
                </a:solidFill>
                <a:effectLst>
                  <a:outerShdw blurRad="50800" dist="39000" dir="5460000" algn="tl">
                    <a:srgbClr val="000000">
                      <a:alpha val="38000"/>
                    </a:srgbClr>
                  </a:outerShdw>
                </a:effectLst>
              </a:rPr>
              <a:t>DÙNG THUỐC AN TOÀN (</a:t>
            </a:r>
            <a:r>
              <a:rPr lang="vi-VN" sz="5400" b="1" kern="0" dirty="0">
                <a:ln w="11430"/>
                <a:solidFill>
                  <a:srgbClr val="FF0000"/>
                </a:solidFill>
                <a:effectLst>
                  <a:outerShdw blurRad="50800" dist="39000" dir="5460000" algn="tl">
                    <a:srgbClr val="000000">
                      <a:alpha val="38000"/>
                    </a:srgbClr>
                  </a:outerShdw>
                </a:effectLst>
              </a:rPr>
              <a:t>Tiết 1+2)</a:t>
            </a:r>
            <a:endParaRPr lang="en-US" sz="5400" b="1" kern="0" dirty="0">
              <a:ln w="11430"/>
              <a:solidFill>
                <a:srgbClr val="FF0000"/>
              </a:solidFill>
              <a:effectLst>
                <a:outerShdw blurRad="50800" dist="39000" dir="5460000" algn="tl">
                  <a:srgbClr val="000000">
                    <a:alpha val="38000"/>
                  </a:srgbClr>
                </a:outerShdw>
              </a:effectLst>
            </a:endParaRPr>
          </a:p>
        </p:txBody>
      </p:sp>
      <p:sp>
        <p:nvSpPr>
          <p:cNvPr id="34"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35" name="图片 5">
            <a:extLst>
              <a:ext uri="{FF2B5EF4-FFF2-40B4-BE49-F238E27FC236}">
                <a16:creationId xmlns:a16="http://schemas.microsoft.com/office/drawing/2014/main" xmlns="" id="{374EF133-D51B-467E-A006-71789801CD0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421" y="4147139"/>
            <a:ext cx="2125677" cy="2710861"/>
          </a:xfrm>
          <a:prstGeom prst="rect">
            <a:avLst/>
          </a:prstGeom>
        </p:spPr>
      </p:pic>
      <p:pic>
        <p:nvPicPr>
          <p:cNvPr id="36" name="Picture 13" descr="1271693025Ampicillin"/>
          <p:cNvPicPr>
            <a:picLocks noChangeAspect="1" noChangeArrowheads="1"/>
          </p:cNvPicPr>
          <p:nvPr/>
        </p:nvPicPr>
        <p:blipFill>
          <a:blip r:embed="rId5"/>
          <a:srcRect/>
          <a:stretch>
            <a:fillRect/>
          </a:stretch>
        </p:blipFill>
        <p:spPr bwMode="auto">
          <a:xfrm>
            <a:off x="76202" y="1019201"/>
            <a:ext cx="2657166" cy="1644647"/>
          </a:xfrm>
          <a:prstGeom prst="rect">
            <a:avLst/>
          </a:prstGeom>
          <a:noFill/>
          <a:ln w="9525">
            <a:noFill/>
            <a:miter lim="800000"/>
            <a:headEnd/>
            <a:tailEnd/>
          </a:ln>
        </p:spPr>
      </p:pic>
      <p:pic>
        <p:nvPicPr>
          <p:cNvPr id="37" name="Picture 13" descr="ANd9GcQ64WWLMRGRc5NHd2RKwFVN3tV0iFXBcb8FeJWHjykA8qKAraf9Obn3mOg-"/>
          <p:cNvPicPr>
            <a:picLocks noChangeAspect="1" noChangeArrowheads="1"/>
          </p:cNvPicPr>
          <p:nvPr/>
        </p:nvPicPr>
        <p:blipFill>
          <a:blip r:embed="rId6"/>
          <a:srcRect/>
          <a:stretch>
            <a:fillRect/>
          </a:stretch>
        </p:blipFill>
        <p:spPr bwMode="auto">
          <a:xfrm>
            <a:off x="6394348" y="1064565"/>
            <a:ext cx="2643645" cy="1599283"/>
          </a:xfrm>
          <a:prstGeom prst="rect">
            <a:avLst/>
          </a:prstGeom>
          <a:noFill/>
          <a:ln w="9525">
            <a:noFill/>
            <a:miter lim="800000"/>
            <a:headEnd/>
            <a:tailEnd/>
          </a:ln>
        </p:spPr>
      </p:pic>
      <p:sp>
        <p:nvSpPr>
          <p:cNvPr id="2" name="Rectangle 1"/>
          <p:cNvSpPr/>
          <p:nvPr/>
        </p:nvSpPr>
        <p:spPr>
          <a:xfrm>
            <a:off x="2733369" y="1019201"/>
            <a:ext cx="3660980" cy="1644647"/>
          </a:xfrm>
          <a:prstGeom prst="rect">
            <a:avLst/>
          </a:prstGeom>
          <a:solidFill>
            <a:schemeClr val="bg2">
              <a:lumMod val="75000"/>
            </a:schemeClr>
          </a:solidFill>
        </p:spPr>
        <p:txBody>
          <a:bodyPr wrap="none" lIns="91440" tIns="45720" rIns="91440" bIns="45720">
            <a:prstTxWarp prst="textChevronInverted">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3964">
              <a:defRPr/>
            </a:pPr>
            <a:r>
              <a:rPr lang="vi-VN" sz="5400" b="1" u="sng" dirty="0">
                <a:solidFill>
                  <a:srgbClr val="FF0000"/>
                </a:solidFill>
                <a:latin typeface="Aaril"/>
                <a:cs typeface="Times New Roman" pitchFamily="18" charset="0"/>
              </a:rPr>
              <a:t>KHOA HỌC 5</a:t>
            </a:r>
            <a:endParaRPr lang="en-US" sz="5400" b="1" u="sng" dirty="0">
              <a:solidFill>
                <a:srgbClr val="FF0000"/>
              </a:solidFill>
              <a:latin typeface="Aaril"/>
              <a:cs typeface="Times New Roman" pitchFamily="18" charset="0"/>
            </a:endParaRPr>
          </a:p>
        </p:txBody>
      </p:sp>
    </p:spTree>
    <p:extLst>
      <p:ext uri="{BB962C8B-B14F-4D97-AF65-F5344CB8AC3E}">
        <p14:creationId xmlns:p14="http://schemas.microsoft.com/office/powerpoint/2010/main" val="194970779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par>
                                <p:cTn id="7" presetID="2" presetClass="entr" presetSubtype="8" fill="hold" nodeType="withEffect">
                                  <p:stCondLst>
                                    <p:cond delay="0"/>
                                  </p:stCondLst>
                                  <p:childTnLst>
                                    <p:set>
                                      <p:cBhvr>
                                        <p:cTn id="8" dur="1" fill="hold">
                                          <p:stCondLst>
                                            <p:cond delay="0"/>
                                          </p:stCondLst>
                                        </p:cTn>
                                        <p:tgtEl>
                                          <p:spTgt spid="35"/>
                                        </p:tgtEl>
                                        <p:attrNameLst>
                                          <p:attrName>style.visibility</p:attrName>
                                        </p:attrNameLst>
                                      </p:cBhvr>
                                      <p:to>
                                        <p:strVal val="visible"/>
                                      </p:to>
                                    </p:set>
                                    <p:anim calcmode="lin" valueType="num">
                                      <p:cBhvr additive="base">
                                        <p:cTn id="9" dur="500" fill="hold"/>
                                        <p:tgtEl>
                                          <p:spTgt spid="35"/>
                                        </p:tgtEl>
                                        <p:attrNameLst>
                                          <p:attrName>ppt_x</p:attrName>
                                        </p:attrNameLst>
                                      </p:cBhvr>
                                      <p:tavLst>
                                        <p:tav tm="0">
                                          <p:val>
                                            <p:strVal val="0-#ppt_w/2"/>
                                          </p:val>
                                        </p:tav>
                                        <p:tav tm="100000">
                                          <p:val>
                                            <p:strVal val="#ppt_x"/>
                                          </p:val>
                                        </p:tav>
                                      </p:tavLst>
                                    </p:anim>
                                    <p:anim calcmode="lin" valueType="num">
                                      <p:cBhvr additive="base">
                                        <p:cTn id="10"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图片 5">
            <a:extLst>
              <a:ext uri="{FF2B5EF4-FFF2-40B4-BE49-F238E27FC236}">
                <a16:creationId xmlns:a16="http://schemas.microsoft.com/office/drawing/2014/main" xmlns="" id="{1E00440B-6D41-4704-9E08-194C05240A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9485" y="3982755"/>
            <a:ext cx="5352131" cy="3064045"/>
          </a:xfrm>
          <a:prstGeom prst="rect">
            <a:avLst/>
          </a:prstGeom>
        </p:spPr>
      </p:pic>
      <p:sp>
        <p:nvSpPr>
          <p:cNvPr id="6"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7"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1343815" y="3032642"/>
            <a:ext cx="2041347" cy="2432210"/>
          </a:xfrm>
          <a:prstGeom prst="rect">
            <a:avLst/>
          </a:prstGeom>
        </p:spPr>
      </p:pic>
      <p:pic>
        <p:nvPicPr>
          <p:cNvPr id="8"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443329" y="3826520"/>
            <a:ext cx="2041347" cy="2432210"/>
          </a:xfrm>
          <a:prstGeom prst="rect">
            <a:avLst/>
          </a:prstGeom>
        </p:spPr>
      </p:pic>
      <p:pic>
        <p:nvPicPr>
          <p:cNvPr id="9"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2624134" y="3826521"/>
            <a:ext cx="2041347" cy="2432210"/>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3119" y="1600200"/>
            <a:ext cx="1477081" cy="2647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 Box 10"/>
          <p:cNvSpPr txBox="1">
            <a:spLocks noChangeArrowheads="1"/>
          </p:cNvSpPr>
          <p:nvPr/>
        </p:nvSpPr>
        <p:spPr bwMode="auto">
          <a:xfrm>
            <a:off x="1486125" y="533400"/>
            <a:ext cx="6400799" cy="1754326"/>
          </a:xfrm>
          <a:prstGeom prst="rect">
            <a:avLst/>
          </a:prstGeom>
          <a:noFill/>
          <a:ln w="9525">
            <a:noFill/>
            <a:miter lim="800000"/>
            <a:headEnd/>
            <a:tailEnd/>
          </a:ln>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33CC"/>
                </a:solidFill>
                <a:effectLst/>
                <a:uLnTx/>
                <a:uFillTx/>
              </a:rPr>
              <a:t>  </a:t>
            </a:r>
            <a:r>
              <a:rPr kumimoji="0" lang="vi-VN" sz="2800" b="1" i="0" u="none" strike="noStrike" kern="0" cap="none" spc="0" normalizeH="0" baseline="0" noProof="0" dirty="0" smtClean="0">
                <a:ln>
                  <a:noFill/>
                </a:ln>
                <a:solidFill>
                  <a:srgbClr val="0033CC"/>
                </a:solidFill>
                <a:effectLst/>
                <a:uLnTx/>
                <a:uFillTx/>
              </a:rPr>
              <a:t>     </a:t>
            </a:r>
            <a:r>
              <a:rPr kumimoji="0" lang="en-US" sz="3600" b="1" i="0" u="none" strike="noStrike" kern="0" cap="none" spc="0" normalizeH="0" baseline="0" noProof="0" dirty="0" err="1" smtClean="0">
                <a:ln>
                  <a:noFill/>
                </a:ln>
                <a:solidFill>
                  <a:srgbClr val="0033CC"/>
                </a:solidFill>
                <a:effectLst/>
                <a:uLnTx/>
                <a:uFillTx/>
                <a:latin typeface="Times New Roman" pitchFamily="18" charset="0"/>
                <a:cs typeface="Times New Roman" pitchFamily="18" charset="0"/>
              </a:rPr>
              <a:t>Khi</a:t>
            </a:r>
            <a:r>
              <a:rPr kumimoji="0" lang="en-US" sz="3600" b="1" i="0" u="none" strike="noStrike" kern="0" cap="none" spc="0" normalizeH="0" baseline="0" noProof="0" dirty="0" smtClean="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bị</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người</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khác</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rủ</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0033CC"/>
                </a:solidFill>
                <a:effectLst/>
                <a:uLnTx/>
                <a:uFillTx/>
                <a:latin typeface="Times New Roman" pitchFamily="18" charset="0"/>
                <a:cs typeface="Times New Roman" pitchFamily="18" charset="0"/>
              </a:rPr>
              <a:t>rê</a:t>
            </a:r>
            <a:r>
              <a:rPr kumimoji="0" lang="en-US" sz="3600" b="1" i="0" u="none" strike="noStrike" kern="0" cap="none" spc="0" normalizeH="0" baseline="0" noProof="0" dirty="0" smtClean="0">
                <a:ln>
                  <a:noFill/>
                </a:ln>
                <a:solidFill>
                  <a:srgbClr val="0033CC"/>
                </a:solidFill>
                <a:effectLst/>
                <a:uLnTx/>
                <a:uFillTx/>
                <a:latin typeface="Times New Roman" pitchFamily="18" charset="0"/>
                <a:cs typeface="Times New Roman" pitchFamily="18" charset="0"/>
              </a:rPr>
              <a:t>,</a:t>
            </a:r>
            <a:r>
              <a:rPr kumimoji="0" lang="vi-VN" sz="3600" b="1" i="0" u="none" strike="noStrike" kern="0" cap="none" spc="0" normalizeH="0" baseline="0" noProof="0" dirty="0" smtClean="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0033CC"/>
                </a:solidFill>
                <a:effectLst/>
                <a:uLnTx/>
                <a:uFillTx/>
                <a:latin typeface="Times New Roman" pitchFamily="18" charset="0"/>
                <a:cs typeface="Times New Roman" pitchFamily="18" charset="0"/>
              </a:rPr>
              <a:t>lôi</a:t>
            </a:r>
            <a:r>
              <a:rPr kumimoji="0" lang="en-US" sz="3600" b="1" i="0" u="none" strike="noStrike" kern="0" cap="none" spc="0" normalizeH="0" baseline="0" noProof="0" dirty="0" smtClean="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kéo</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sử</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dụng</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chất</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gây</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0033CC"/>
                </a:solidFill>
                <a:effectLst/>
                <a:uLnTx/>
                <a:uFillTx/>
                <a:latin typeface="Times New Roman" pitchFamily="18" charset="0"/>
                <a:cs typeface="Times New Roman" pitchFamily="18" charset="0"/>
              </a:rPr>
              <a:t>nghiện</a:t>
            </a:r>
            <a:r>
              <a:rPr kumimoji="0" lang="en-US" sz="3600" b="1" i="0" u="none" strike="noStrike" kern="0" cap="none" spc="0" normalizeH="0" baseline="0" noProof="0" dirty="0" smtClean="0">
                <a:ln>
                  <a:noFill/>
                </a:ln>
                <a:solidFill>
                  <a:srgbClr val="0033CC"/>
                </a:solidFill>
                <a:effectLst/>
                <a:uLnTx/>
                <a:uFillTx/>
                <a:latin typeface="Times New Roman" pitchFamily="18" charset="0"/>
                <a:cs typeface="Times New Roman" pitchFamily="18" charset="0"/>
              </a:rPr>
              <a:t>,</a:t>
            </a:r>
            <a:r>
              <a:rPr kumimoji="0" lang="vi-VN" sz="3600" b="1" i="0" u="none" strike="noStrike" kern="0" cap="none" spc="0" normalizeH="0" baseline="0" noProof="0" dirty="0" smtClean="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0033CC"/>
                </a:solidFill>
                <a:effectLst/>
                <a:uLnTx/>
                <a:uFillTx/>
                <a:latin typeface="Times New Roman" pitchFamily="18" charset="0"/>
                <a:cs typeface="Times New Roman" pitchFamily="18" charset="0"/>
              </a:rPr>
              <a:t>em</a:t>
            </a:r>
            <a:r>
              <a:rPr kumimoji="0" lang="en-US" sz="3600" b="1" i="0" u="none" strike="noStrike" kern="0" cap="none" spc="0" normalizeH="0" baseline="0" noProof="0" dirty="0" smtClean="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sẽ</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xử</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lí</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như</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thế</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0033CC"/>
                </a:solidFill>
                <a:effectLst/>
                <a:uLnTx/>
                <a:uFillTx/>
                <a:latin typeface="Times New Roman" pitchFamily="18" charset="0"/>
                <a:cs typeface="Times New Roman" pitchFamily="18" charset="0"/>
              </a:rPr>
              <a:t>nào</a:t>
            </a:r>
            <a:r>
              <a:rPr kumimoji="0" lang="en-US" sz="3600" b="1" i="0" u="none" strike="noStrike" kern="0" cap="none" spc="0" normalizeH="0" baseline="0" noProof="0" dirty="0">
                <a:ln>
                  <a:noFill/>
                </a:ln>
                <a:solidFill>
                  <a:srgbClr val="0033CC"/>
                </a:solidFill>
                <a:effectLst/>
                <a:uLnTx/>
                <a:uFillTx/>
                <a:latin typeface="Times New Roman" pitchFamily="18" charset="0"/>
                <a:cs typeface="Times New Roman" pitchFamily="18" charset="0"/>
              </a:rPr>
              <a:t>?</a:t>
            </a:r>
          </a:p>
        </p:txBody>
      </p:sp>
      <p:sp>
        <p:nvSpPr>
          <p:cNvPr id="12" name="Text Box 11"/>
          <p:cNvSpPr txBox="1">
            <a:spLocks noChangeArrowheads="1"/>
          </p:cNvSpPr>
          <p:nvPr/>
        </p:nvSpPr>
        <p:spPr bwMode="auto">
          <a:xfrm>
            <a:off x="1833429" y="2228429"/>
            <a:ext cx="6391542" cy="1754326"/>
          </a:xfrm>
          <a:prstGeom prst="rect">
            <a:avLst/>
          </a:prstGeom>
          <a:noFill/>
          <a:ln w="9525">
            <a:noFill/>
            <a:miter lim="800000"/>
            <a:headEnd/>
            <a:tailEnd/>
          </a:ln>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effectLst/>
                <a:uLnTx/>
                <a:uFillTx/>
                <a:latin typeface="Times New Roman" pitchFamily="18" charset="0"/>
                <a:cs typeface="Times New Roman" pitchFamily="18" charset="0"/>
              </a:rPr>
              <a:t>Khi</a:t>
            </a:r>
            <a:r>
              <a:rPr kumimoji="0" lang="en-US" sz="36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bị</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rủ</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effectLst/>
                <a:uLnTx/>
                <a:uFillTx/>
                <a:latin typeface="Times New Roman" pitchFamily="18" charset="0"/>
                <a:cs typeface="Times New Roman" pitchFamily="18" charset="0"/>
              </a:rPr>
              <a:t>rê</a:t>
            </a:r>
            <a:r>
              <a:rPr kumimoji="0" lang="vi-VN" sz="36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a:t>
            </a:r>
            <a:r>
              <a:rPr kumimoji="0" lang="en-US" sz="36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vi-VN" sz="36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em </a:t>
            </a:r>
            <a:r>
              <a:rPr kumimoji="0" lang="en-US" sz="3600" b="1" i="0" u="none" strike="noStrike" kern="0" cap="none" spc="0" normalizeH="0" baseline="0" noProof="0" dirty="0" err="1" smtClean="0">
                <a:ln>
                  <a:noFill/>
                </a:ln>
                <a:solidFill>
                  <a:srgbClr val="FF0000"/>
                </a:solidFill>
                <a:effectLst/>
                <a:uLnTx/>
                <a:uFillTx/>
                <a:latin typeface="Times New Roman" pitchFamily="18" charset="0"/>
                <a:cs typeface="Times New Roman" pitchFamily="18" charset="0"/>
              </a:rPr>
              <a:t>cần</a:t>
            </a:r>
            <a:r>
              <a:rPr kumimoji="0" lang="en-US" sz="36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tìm</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cách</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từ</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chối</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để</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bảo</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vệ</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bản</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thân</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khỏi</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các</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chất</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 </a:t>
            </a:r>
            <a:r>
              <a:rPr kumimoji="0" lang="vi-VN" sz="3600" b="1" i="0" u="none" strike="noStrike" kern="0" cap="none" spc="0" normalizeH="0" noProof="0" dirty="0" smtClean="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smtClean="0">
                <a:ln>
                  <a:noFill/>
                </a:ln>
                <a:solidFill>
                  <a:srgbClr val="FF0000"/>
                </a:solidFill>
                <a:effectLst/>
                <a:uLnTx/>
                <a:uFillTx/>
                <a:latin typeface="Times New Roman" pitchFamily="18" charset="0"/>
                <a:cs typeface="Times New Roman" pitchFamily="18" charset="0"/>
              </a:rPr>
              <a:t>gây</a:t>
            </a:r>
            <a:r>
              <a:rPr kumimoji="0" lang="en-US" sz="3600" b="1" i="0" u="none" strike="noStrike" kern="0" cap="none" spc="0" normalizeH="0" baseline="0" noProof="0" dirty="0" smtClean="0">
                <a:ln>
                  <a:noFill/>
                </a:ln>
                <a:solidFill>
                  <a:srgbClr val="FF0000"/>
                </a:solidFill>
                <a:effectLst/>
                <a:uLnTx/>
                <a:uFillTx/>
                <a:latin typeface="Times New Roman" pitchFamily="18" charset="0"/>
                <a:cs typeface="Times New Roman" pitchFamily="18" charset="0"/>
              </a:rPr>
              <a:t> </a:t>
            </a:r>
            <a:r>
              <a:rPr kumimoji="0" lang="en-US" sz="3600" b="1" i="0" u="none" strike="noStrike" kern="0" cap="none" spc="0" normalizeH="0" baseline="0" noProof="0" dirty="0" err="1">
                <a:ln>
                  <a:noFill/>
                </a:ln>
                <a:solidFill>
                  <a:srgbClr val="FF0000"/>
                </a:solidFill>
                <a:effectLst/>
                <a:uLnTx/>
                <a:uFillTx/>
                <a:latin typeface="Times New Roman" pitchFamily="18" charset="0"/>
                <a:cs typeface="Times New Roman" pitchFamily="18" charset="0"/>
              </a:rPr>
              <a:t>nghiện</a:t>
            </a:r>
            <a:r>
              <a:rPr kumimoji="0" lang="en-US" sz="3600" b="1" i="0" u="none" strike="noStrike" kern="0" cap="none" spc="0" normalizeH="0" baseline="0" noProof="0" dirty="0">
                <a:ln>
                  <a:noFill/>
                </a:ln>
                <a:solidFill>
                  <a:srgbClr val="FF0000"/>
                </a:solidFill>
                <a:effectLst/>
                <a:uLnTx/>
                <a:uFillTx/>
                <a:latin typeface="Times New Roman" pitchFamily="18" charset="0"/>
                <a:cs typeface="Times New Roman" pitchFamily="18" charset="0"/>
              </a:rPr>
              <a:t>.</a:t>
            </a:r>
          </a:p>
        </p:txBody>
      </p:sp>
    </p:spTree>
    <p:extLst>
      <p:ext uri="{BB962C8B-B14F-4D97-AF65-F5344CB8AC3E}">
        <p14:creationId xmlns:p14="http://schemas.microsoft.com/office/powerpoint/2010/main" val="2034421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11" dur="4000" fill="hold"/>
                                        <p:tgtEl>
                                          <p:spTgt spid="7"/>
                                        </p:tgtEl>
                                        <p:attrNameLst>
                                          <p:attrName>ppt_x</p:attrName>
                                          <p:attrName>ppt_y</p:attrName>
                                        </p:attrNameLst>
                                      </p:cBhvr>
                                    </p:animMotion>
                                  </p:childTnLst>
                                </p:cTn>
                              </p:par>
                            </p:childTnLst>
                          </p:cTn>
                        </p:par>
                        <p:par>
                          <p:cTn id="12" fill="hold">
                            <p:stCondLst>
                              <p:cond delay="4500"/>
                            </p:stCondLst>
                            <p:childTnLst>
                              <p:par>
                                <p:cTn id="13"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14" dur="4000" fill="hold"/>
                                        <p:tgtEl>
                                          <p:spTgt spid="8"/>
                                        </p:tgtEl>
                                        <p:attrNameLst>
                                          <p:attrName>ppt_x</p:attrName>
                                          <p:attrName>ppt_y</p:attrName>
                                        </p:attrNameLst>
                                      </p:cBhvr>
                                    </p:animMotion>
                                  </p:childTnLst>
                                </p:cTn>
                              </p:par>
                            </p:childTnLst>
                          </p:cTn>
                        </p:par>
                        <p:par>
                          <p:cTn id="15" fill="hold">
                            <p:stCondLst>
                              <p:cond delay="8500"/>
                            </p:stCondLst>
                            <p:childTnLst>
                              <p:par>
                                <p:cTn id="16"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17" dur="4000" fill="hold"/>
                                        <p:tgtEl>
                                          <p:spTgt spid="9"/>
                                        </p:tgtEl>
                                        <p:attrNameLst>
                                          <p:attrName>ppt_x</p:attrName>
                                          <p:attrName>ppt_y</p:attrName>
                                        </p:attrNameLst>
                                      </p:cBhvr>
                                    </p:animMotion>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496"/>
            <a:ext cx="4495800" cy="3399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3342" y="29495"/>
            <a:ext cx="4536003" cy="3399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3342" y="3480617"/>
            <a:ext cx="4565500" cy="3377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458495"/>
            <a:ext cx="4495800" cy="3399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7957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wheel(1)">
                                      <p:cBhvr>
                                        <p:cTn id="12" dur="2000"/>
                                        <p:tgtEl>
                                          <p:spTgt spid="409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101"/>
                                        </p:tgtEl>
                                        <p:attrNameLst>
                                          <p:attrName>style.visibility</p:attrName>
                                        </p:attrNameLst>
                                      </p:cBhvr>
                                      <p:to>
                                        <p:strVal val="visible"/>
                                      </p:to>
                                    </p:set>
                                    <p:anim calcmode="lin" valueType="num">
                                      <p:cBhvr additive="base">
                                        <p:cTn id="17" dur="500" fill="hold"/>
                                        <p:tgtEl>
                                          <p:spTgt spid="4101"/>
                                        </p:tgtEl>
                                        <p:attrNameLst>
                                          <p:attrName>ppt_x</p:attrName>
                                        </p:attrNameLst>
                                      </p:cBhvr>
                                      <p:tavLst>
                                        <p:tav tm="0">
                                          <p:val>
                                            <p:strVal val="#ppt_x"/>
                                          </p:val>
                                        </p:tav>
                                        <p:tav tm="100000">
                                          <p:val>
                                            <p:strVal val="#ppt_x"/>
                                          </p:val>
                                        </p:tav>
                                      </p:tavLst>
                                    </p:anim>
                                    <p:anim calcmode="lin" valueType="num">
                                      <p:cBhvr additive="base">
                                        <p:cTn id="18" dur="500" fill="hold"/>
                                        <p:tgtEl>
                                          <p:spTgt spid="410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100"/>
                                        </p:tgtEl>
                                        <p:attrNameLst>
                                          <p:attrName>style.visibility</p:attrName>
                                        </p:attrNameLst>
                                      </p:cBhvr>
                                      <p:to>
                                        <p:strVal val="visible"/>
                                      </p:to>
                                    </p:set>
                                    <p:animEffect transition="in" filter="barn(inVertical)">
                                      <p:cBhvr>
                                        <p:cTn id="23"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748" y="4916"/>
            <a:ext cx="9158748" cy="2431435"/>
          </a:xfrm>
          <a:prstGeom prst="rect">
            <a:avLst/>
          </a:prstGeom>
          <a:solidFill>
            <a:srgbClr val="00FF00"/>
          </a:solidFill>
        </p:spPr>
        <p:txBody>
          <a:bodyPr wrap="square">
            <a:spAutoFit/>
          </a:bodyPr>
          <a:lstStyle/>
          <a:p>
            <a:pPr algn="ctr">
              <a:defRPr/>
            </a:pPr>
            <a:r>
              <a:rPr lang="en-US" sz="4000" b="1" err="1">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Thứ</a:t>
            </a:r>
            <a:r>
              <a:rPr lang="en-US" sz="4000" b="1">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 </a:t>
            </a:r>
            <a:r>
              <a:rPr lang="en-US" sz="4000" b="1" smtClean="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hai </a:t>
            </a:r>
            <a:r>
              <a:rPr lang="en-US" sz="4000" b="1" err="1" smtClean="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ngày</a:t>
            </a:r>
            <a:r>
              <a:rPr lang="en-US" sz="4000" b="1" smtClean="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 </a:t>
            </a:r>
            <a:r>
              <a:rPr lang="vi-VN" sz="4000" b="1" smtClean="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1</a:t>
            </a:r>
            <a:r>
              <a:rPr lang="en-US" sz="4000" b="1" smtClean="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0 </a:t>
            </a:r>
            <a:r>
              <a:rPr lang="en-US" sz="4000" b="1" dirty="0" err="1">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tháng</a:t>
            </a:r>
            <a:r>
              <a:rPr lang="en-US" sz="4000" b="1" dirty="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 </a:t>
            </a:r>
            <a:r>
              <a:rPr lang="vi-VN" sz="4000" b="1" dirty="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10</a:t>
            </a:r>
            <a:r>
              <a:rPr lang="en-US" sz="4000" b="1" dirty="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 </a:t>
            </a:r>
            <a:r>
              <a:rPr lang="en-US" sz="4000" b="1" err="1">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năm</a:t>
            </a:r>
            <a:r>
              <a:rPr lang="en-US" sz="4000" b="1">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 </a:t>
            </a:r>
            <a:r>
              <a:rPr lang="en-US" sz="4000" b="1" smtClean="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2022</a:t>
            </a:r>
            <a:r>
              <a:rPr lang="en-US" sz="4000" b="1" dirty="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t/>
            </a:r>
            <a:br>
              <a:rPr lang="en-US" sz="4000" b="1" dirty="0">
                <a:solidFill>
                  <a:srgbClr val="002060"/>
                </a:solidFill>
                <a:effectLst>
                  <a:outerShdw blurRad="31750" dist="25400" dir="5400000" algn="tl" rotWithShape="0">
                    <a:srgbClr val="000000">
                      <a:alpha val="25000"/>
                    </a:srgbClr>
                  </a:outerShdw>
                </a:effectLst>
                <a:latin typeface="Times New Roman" panose="02020603050405020304" pitchFamily="18" charset="0"/>
                <a:cs typeface="Times New Roman" panose="02020603050405020304" pitchFamily="18" charset="0"/>
              </a:rPr>
            </a:br>
            <a:r>
              <a:rPr lang="vi-VN" sz="4000" b="1" u="sng" dirty="0">
                <a:solidFill>
                  <a:srgbClr val="002060"/>
                </a:solidFill>
                <a:effectLst>
                  <a:outerShdw blurRad="31750" dist="25400" dir="5400000" algn="tl" rotWithShape="0">
                    <a:srgbClr val="000000">
                      <a:alpha val="25000"/>
                    </a:srgbClr>
                  </a:outerShdw>
                </a:effectLst>
                <a:latin typeface="Aaril"/>
              </a:rPr>
              <a:t>Khoa học</a:t>
            </a:r>
          </a:p>
          <a:p>
            <a:pPr algn="ctr" eaLnBrk="0" fontAlgn="base" hangingPunct="0">
              <a:spcBef>
                <a:spcPct val="0"/>
              </a:spcBef>
              <a:spcAft>
                <a:spcPct val="0"/>
              </a:spcAft>
              <a:defRPr/>
            </a:pPr>
            <a:r>
              <a:rPr lang="en-US" sz="3600" b="1" dirty="0">
                <a:ln w="11430"/>
                <a:solidFill>
                  <a:srgbClr val="FF0000"/>
                </a:solidFill>
                <a:effectLst>
                  <a:outerShdw blurRad="50800" dist="39000" dir="5460000" algn="tl">
                    <a:srgbClr val="000000">
                      <a:alpha val="38000"/>
                    </a:srgbClr>
                  </a:outerShdw>
                </a:effectLst>
              </a:rPr>
              <a:t> </a:t>
            </a:r>
            <a:r>
              <a:rPr lang="vi-VN" sz="3600" b="1" dirty="0">
                <a:ln w="11430"/>
                <a:solidFill>
                  <a:srgbClr val="FF0000"/>
                </a:solidFill>
                <a:effectLst>
                  <a:outerShdw blurRad="50800" dist="39000" dir="5460000" algn="tl">
                    <a:srgbClr val="000000">
                      <a:alpha val="38000"/>
                    </a:srgbClr>
                  </a:outerShdw>
                </a:effectLst>
              </a:rPr>
              <a:t>BÀI </a:t>
            </a:r>
            <a:r>
              <a:rPr lang="vi-VN" sz="3600" b="1" dirty="0" smtClean="0">
                <a:ln w="11430"/>
                <a:solidFill>
                  <a:srgbClr val="FF0000"/>
                </a:solidFill>
                <a:effectLst>
                  <a:outerShdw blurRad="50800" dist="39000" dir="5460000" algn="tl">
                    <a:srgbClr val="000000">
                      <a:alpha val="38000"/>
                    </a:srgbClr>
                  </a:outerShdw>
                </a:effectLst>
              </a:rPr>
              <a:t>6</a:t>
            </a:r>
            <a:r>
              <a:rPr lang="en-US" sz="3600" b="1" dirty="0" smtClean="0">
                <a:ln w="11430"/>
                <a:solidFill>
                  <a:srgbClr val="FF0000"/>
                </a:solidFill>
                <a:effectLst>
                  <a:outerShdw blurRad="50800" dist="39000" dir="5460000" algn="tl">
                    <a:srgbClr val="000000">
                      <a:alpha val="38000"/>
                    </a:srgbClr>
                  </a:outerShdw>
                </a:effectLst>
              </a:rPr>
              <a:t>. </a:t>
            </a:r>
            <a:r>
              <a:rPr lang="vi-VN" sz="3600" b="1" dirty="0" smtClean="0">
                <a:ln w="11430"/>
                <a:solidFill>
                  <a:srgbClr val="FF0000"/>
                </a:solidFill>
                <a:effectLst>
                  <a:outerShdw blurRad="50800" dist="39000" dir="5460000" algn="tl">
                    <a:srgbClr val="000000">
                      <a:alpha val="38000"/>
                    </a:srgbClr>
                  </a:outerShdw>
                </a:effectLst>
              </a:rPr>
              <a:t>DÙNG THUỐC AN TOÀN</a:t>
            </a:r>
          </a:p>
          <a:p>
            <a:pPr algn="ctr" eaLnBrk="0" fontAlgn="base" hangingPunct="0">
              <a:spcBef>
                <a:spcPct val="0"/>
              </a:spcBef>
              <a:spcAft>
                <a:spcPct val="0"/>
              </a:spcAft>
              <a:defRPr/>
            </a:pPr>
            <a:r>
              <a:rPr lang="vi-VN" sz="3600" b="1" dirty="0" smtClean="0">
                <a:ln w="11430"/>
                <a:solidFill>
                  <a:srgbClr val="FF0000"/>
                </a:solidFill>
                <a:effectLst>
                  <a:outerShdw blurRad="50800" dist="39000" dir="5460000" algn="tl">
                    <a:srgbClr val="000000">
                      <a:alpha val="38000"/>
                    </a:srgbClr>
                  </a:outerShdw>
                </a:effectLst>
              </a:rPr>
              <a:t> </a:t>
            </a:r>
            <a:r>
              <a:rPr lang="vi-VN" sz="3600" b="1" dirty="0">
                <a:ln w="11430"/>
                <a:solidFill>
                  <a:srgbClr val="FF0000"/>
                </a:solidFill>
                <a:effectLst>
                  <a:outerShdw blurRad="50800" dist="39000" dir="5460000" algn="tl">
                    <a:srgbClr val="000000">
                      <a:alpha val="38000"/>
                    </a:srgbClr>
                  </a:outerShdw>
                </a:effectLst>
              </a:rPr>
              <a:t>(Tiết 1+2)</a:t>
            </a:r>
            <a:endParaRPr lang="en-US" sz="3600" b="1" dirty="0">
              <a:ln w="11430"/>
              <a:solidFill>
                <a:srgbClr val="FF0000"/>
              </a:solidFill>
              <a:effectLst>
                <a:outerShdw blurRad="50800" dist="39000" dir="5460000" algn="tl">
                  <a:srgbClr val="000000">
                    <a:alpha val="38000"/>
                  </a:srgbClr>
                </a:outerShdw>
              </a:effectLst>
            </a:endParaRPr>
          </a:p>
        </p:txBody>
      </p:sp>
      <p:pic>
        <p:nvPicPr>
          <p:cNvPr id="4" name="Picture 7" descr="Book-03-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57387" y="1828800"/>
            <a:ext cx="6607175" cy="2252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a:spLocks noChangeArrowheads="1"/>
          </p:cNvSpPr>
          <p:nvPr/>
        </p:nvSpPr>
        <p:spPr bwMode="auto">
          <a:xfrm>
            <a:off x="2142638" y="2892425"/>
            <a:ext cx="4878388"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404" tIns="60693" rIns="121404" bIns="60693">
            <a:spAutoFit/>
          </a:bodyPr>
          <a:lstStyle>
            <a:lvl1pPr eaLnBrk="0" hangingPunct="0">
              <a:defRPr sz="4000">
                <a:solidFill>
                  <a:schemeClr val="tx1"/>
                </a:solidFill>
                <a:latin typeface="Arial" pitchFamily="34" charset="0"/>
              </a:defRPr>
            </a:lvl1pPr>
            <a:lvl2pPr marL="742950" indent="-285750" eaLnBrk="0" hangingPunct="0">
              <a:defRPr sz="4000">
                <a:solidFill>
                  <a:schemeClr val="tx1"/>
                </a:solidFill>
                <a:latin typeface="Arial" pitchFamily="34" charset="0"/>
              </a:defRPr>
            </a:lvl2pPr>
            <a:lvl3pPr marL="1143000" indent="-228600" eaLnBrk="0" hangingPunct="0">
              <a:defRPr sz="4000">
                <a:solidFill>
                  <a:schemeClr val="tx1"/>
                </a:solidFill>
                <a:latin typeface="Arial" pitchFamily="34" charset="0"/>
              </a:defRPr>
            </a:lvl3pPr>
            <a:lvl4pPr marL="1600200" indent="-228600" eaLnBrk="0" hangingPunct="0">
              <a:defRPr sz="4000">
                <a:solidFill>
                  <a:schemeClr val="tx1"/>
                </a:solidFill>
                <a:latin typeface="Arial" pitchFamily="34" charset="0"/>
              </a:defRPr>
            </a:lvl4pPr>
            <a:lvl5pPr marL="2057400" indent="-228600" eaLnBrk="0" hangingPunct="0">
              <a:defRPr sz="4000">
                <a:solidFill>
                  <a:schemeClr val="tx1"/>
                </a:solidFill>
                <a:latin typeface="Arial" pitchFamily="34" charset="0"/>
              </a:defRPr>
            </a:lvl5pPr>
            <a:lvl6pPr marL="2514600" indent="-228600" eaLnBrk="0" fontAlgn="base" hangingPunct="0">
              <a:spcBef>
                <a:spcPct val="0"/>
              </a:spcBef>
              <a:spcAft>
                <a:spcPct val="0"/>
              </a:spcAft>
              <a:defRPr sz="4000">
                <a:solidFill>
                  <a:schemeClr val="tx1"/>
                </a:solidFill>
                <a:latin typeface="Arial" pitchFamily="34" charset="0"/>
              </a:defRPr>
            </a:lvl6pPr>
            <a:lvl7pPr marL="2971800" indent="-228600" eaLnBrk="0" fontAlgn="base" hangingPunct="0">
              <a:spcBef>
                <a:spcPct val="0"/>
              </a:spcBef>
              <a:spcAft>
                <a:spcPct val="0"/>
              </a:spcAft>
              <a:defRPr sz="4000">
                <a:solidFill>
                  <a:schemeClr val="tx1"/>
                </a:solidFill>
                <a:latin typeface="Arial" pitchFamily="34" charset="0"/>
              </a:defRPr>
            </a:lvl7pPr>
            <a:lvl8pPr marL="3429000" indent="-228600" eaLnBrk="0" fontAlgn="base" hangingPunct="0">
              <a:spcBef>
                <a:spcPct val="0"/>
              </a:spcBef>
              <a:spcAft>
                <a:spcPct val="0"/>
              </a:spcAft>
              <a:defRPr sz="4000">
                <a:solidFill>
                  <a:schemeClr val="tx1"/>
                </a:solidFill>
                <a:latin typeface="Arial" pitchFamily="34" charset="0"/>
              </a:defRPr>
            </a:lvl8pPr>
            <a:lvl9pPr marL="3886200" indent="-228600" eaLnBrk="0" fontAlgn="base" hangingPunct="0">
              <a:spcBef>
                <a:spcPct val="0"/>
              </a:spcBef>
              <a:spcAft>
                <a:spcPct val="0"/>
              </a:spcAft>
              <a:defRPr sz="4000">
                <a:solidFill>
                  <a:schemeClr val="tx1"/>
                </a:solidFill>
                <a:latin typeface="Arial" pitchFamily="34" charset="0"/>
              </a:defRPr>
            </a:lvl9pPr>
          </a:lstStyle>
          <a:p>
            <a:pPr algn="ctr" fontAlgn="base">
              <a:spcBef>
                <a:spcPct val="0"/>
              </a:spcBef>
              <a:spcAft>
                <a:spcPct val="0"/>
              </a:spcAft>
            </a:pPr>
            <a:r>
              <a:rPr lang="en-US" sz="2700" b="1" dirty="0" err="1" smtClean="0">
                <a:solidFill>
                  <a:srgbClr val="0000CC"/>
                </a:solidFill>
                <a:cs typeface="Arial" pitchFamily="34" charset="0"/>
              </a:rPr>
              <a:t>Hướng</a:t>
            </a:r>
            <a:r>
              <a:rPr lang="en-US" sz="2700" b="1" dirty="0" smtClean="0">
                <a:solidFill>
                  <a:srgbClr val="0000CC"/>
                </a:solidFill>
                <a:cs typeface="Arial" pitchFamily="34" charset="0"/>
              </a:rPr>
              <a:t> </a:t>
            </a:r>
            <a:r>
              <a:rPr lang="en-US" sz="2700" b="1" dirty="0" err="1" smtClean="0">
                <a:solidFill>
                  <a:srgbClr val="0000CC"/>
                </a:solidFill>
                <a:cs typeface="Arial" pitchFamily="34" charset="0"/>
              </a:rPr>
              <a:t>dẫn</a:t>
            </a:r>
            <a:r>
              <a:rPr lang="en-US" sz="2700" b="1" dirty="0" smtClean="0">
                <a:solidFill>
                  <a:srgbClr val="0000CC"/>
                </a:solidFill>
                <a:cs typeface="Arial" pitchFamily="34" charset="0"/>
              </a:rPr>
              <a:t> </a:t>
            </a:r>
            <a:r>
              <a:rPr lang="en-US" sz="2700" b="1" dirty="0" err="1" smtClean="0">
                <a:solidFill>
                  <a:srgbClr val="0000CC"/>
                </a:solidFill>
                <a:cs typeface="Arial" pitchFamily="34" charset="0"/>
              </a:rPr>
              <a:t>học</a:t>
            </a:r>
            <a:r>
              <a:rPr lang="en-US" sz="2700" b="1" dirty="0" smtClean="0">
                <a:solidFill>
                  <a:srgbClr val="0000CC"/>
                </a:solidFill>
                <a:cs typeface="Arial" pitchFamily="34" charset="0"/>
              </a:rPr>
              <a:t> </a:t>
            </a:r>
            <a:r>
              <a:rPr lang="en-US" sz="2700" b="1" dirty="0" err="1" smtClean="0">
                <a:solidFill>
                  <a:srgbClr val="0000CC"/>
                </a:solidFill>
                <a:cs typeface="Arial" pitchFamily="34" charset="0"/>
              </a:rPr>
              <a:t>trang</a:t>
            </a:r>
            <a:r>
              <a:rPr lang="en-US" sz="2700" b="1" dirty="0" smtClean="0">
                <a:solidFill>
                  <a:srgbClr val="0000CC"/>
                </a:solidFill>
                <a:cs typeface="Arial" pitchFamily="34" charset="0"/>
              </a:rPr>
              <a:t> </a:t>
            </a:r>
            <a:r>
              <a:rPr lang="vi-VN" sz="2700" b="1" dirty="0" smtClean="0">
                <a:solidFill>
                  <a:srgbClr val="0000CC"/>
                </a:solidFill>
                <a:cs typeface="Arial" pitchFamily="34" charset="0"/>
              </a:rPr>
              <a:t>18-19</a:t>
            </a:r>
            <a:endParaRPr lang="en-US" sz="2700" b="1" dirty="0" smtClean="0">
              <a:solidFill>
                <a:srgbClr val="0000CC"/>
              </a:solidFill>
              <a:cs typeface="Arial" pitchFamily="34" charset="0"/>
            </a:endParaRPr>
          </a:p>
        </p:txBody>
      </p:sp>
      <p:sp>
        <p:nvSpPr>
          <p:cNvPr id="6" name="Horizontal Scroll 5"/>
          <p:cNvSpPr/>
          <p:nvPr/>
        </p:nvSpPr>
        <p:spPr>
          <a:xfrm>
            <a:off x="0" y="3584575"/>
            <a:ext cx="9163665" cy="3288173"/>
          </a:xfrm>
          <a:prstGeom prst="horizontalScroll">
            <a:avLst>
              <a:gd name="adj" fmla="val 9780"/>
            </a:avLst>
          </a:prstGeom>
          <a:solidFill>
            <a:srgbClr val="FFFF00"/>
          </a:solidFill>
          <a:ln w="55000" cap="flat" cmpd="thickThin" algn="ctr">
            <a:solidFill>
              <a:srgbClr val="FF0000"/>
            </a:solidFill>
            <a:prstDash val="solid"/>
          </a:ln>
          <a:effectLst/>
        </p:spPr>
        <p:txBody>
          <a:bodyPr lIns="91055" tIns="45521" rIns="91055" bIns="45521" anchor="ctr"/>
          <a:lstStyle/>
          <a:p>
            <a:pPr algn="ctr" eaLnBrk="0" fontAlgn="base" hangingPunct="0">
              <a:spcBef>
                <a:spcPct val="0"/>
              </a:spcBef>
              <a:spcAft>
                <a:spcPct val="0"/>
              </a:spcAft>
              <a:defRPr/>
            </a:pPr>
            <a:r>
              <a:rPr lang="en-US" sz="3200" b="1" u="sng" kern="0" dirty="0">
                <a:solidFill>
                  <a:srgbClr val="FF0000"/>
                </a:solidFill>
                <a:latin typeface="Aaril"/>
              </a:rPr>
              <a:t>MỤC TIÊU</a:t>
            </a:r>
          </a:p>
          <a:p>
            <a:pPr algn="just"/>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Nhận</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thức</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được</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sự</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cần</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thiết</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phải</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dùng</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thuốc</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an</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toàn</a:t>
            </a:r>
            <a:r>
              <a:rPr lang="es-ES" sz="3600" b="1" dirty="0">
                <a:solidFill>
                  <a:srgbClr val="7030A0"/>
                </a:solidFill>
                <a:latin typeface="Arial" pitchFamily="34" charset="0"/>
                <a:cs typeface="Arial" pitchFamily="34" charset="0"/>
              </a:rPr>
              <a:t>.</a:t>
            </a:r>
            <a:endParaRPr lang="en-US" sz="3600" b="1" dirty="0">
              <a:solidFill>
                <a:srgbClr val="7030A0"/>
              </a:solidFill>
              <a:latin typeface="Arial" pitchFamily="34" charset="0"/>
              <a:cs typeface="Arial" pitchFamily="34" charset="0"/>
            </a:endParaRPr>
          </a:p>
          <a:p>
            <a:pPr algn="just"/>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Nêu</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được</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những</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điểm</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cần</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lưu</a:t>
            </a:r>
            <a:r>
              <a:rPr lang="es-ES" sz="3600" b="1" dirty="0">
                <a:solidFill>
                  <a:srgbClr val="7030A0"/>
                </a:solidFill>
                <a:latin typeface="Arial" pitchFamily="34" charset="0"/>
                <a:cs typeface="Arial" pitchFamily="34" charset="0"/>
              </a:rPr>
              <a:t> ý </a:t>
            </a:r>
            <a:r>
              <a:rPr lang="es-ES" sz="3600" b="1" dirty="0" err="1">
                <a:solidFill>
                  <a:srgbClr val="7030A0"/>
                </a:solidFill>
                <a:latin typeface="Arial" pitchFamily="34" charset="0"/>
                <a:cs typeface="Arial" pitchFamily="34" charset="0"/>
              </a:rPr>
              <a:t>khi</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dùng</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thuốc</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và</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mua</a:t>
            </a:r>
            <a:r>
              <a:rPr lang="es-ES" sz="3600" b="1" dirty="0">
                <a:solidFill>
                  <a:srgbClr val="7030A0"/>
                </a:solidFill>
                <a:latin typeface="Arial" pitchFamily="34" charset="0"/>
                <a:cs typeface="Arial" pitchFamily="34" charset="0"/>
              </a:rPr>
              <a:t> </a:t>
            </a:r>
            <a:r>
              <a:rPr lang="es-ES" sz="3600" b="1" dirty="0" err="1">
                <a:solidFill>
                  <a:srgbClr val="7030A0"/>
                </a:solidFill>
                <a:latin typeface="Arial" pitchFamily="34" charset="0"/>
                <a:cs typeface="Arial" pitchFamily="34" charset="0"/>
              </a:rPr>
              <a:t>thuốc</a:t>
            </a:r>
            <a:r>
              <a:rPr lang="es-ES" sz="3600" b="1" dirty="0">
                <a:solidFill>
                  <a:srgbClr val="7030A0"/>
                </a:solidFill>
                <a:latin typeface="Arial" pitchFamily="34" charset="0"/>
                <a:cs typeface="Arial" pitchFamily="34" charset="0"/>
              </a:rPr>
              <a:t>.</a:t>
            </a:r>
            <a:endParaRPr lang="en-US" sz="3600" b="1" dirty="0">
              <a:solidFill>
                <a:srgbClr val="7030A0"/>
              </a:solidFill>
              <a:latin typeface="Arial" pitchFamily="34" charset="0"/>
              <a:cs typeface="Arial" pitchFamily="34" charset="0"/>
            </a:endParaRPr>
          </a:p>
        </p:txBody>
      </p:sp>
      <p:sp>
        <p:nvSpPr>
          <p:cNvPr id="9"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spTree>
    <p:extLst>
      <p:ext uri="{BB962C8B-B14F-4D97-AF65-F5344CB8AC3E}">
        <p14:creationId xmlns:p14="http://schemas.microsoft.com/office/powerpoint/2010/main" val="22375787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bi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WordArt 5"/>
          <p:cNvSpPr>
            <a:spLocks noChangeArrowheads="1" noChangeShapeType="1" noTextEdit="1"/>
          </p:cNvSpPr>
          <p:nvPr/>
        </p:nvSpPr>
        <p:spPr bwMode="auto">
          <a:xfrm>
            <a:off x="533400" y="996951"/>
            <a:ext cx="7126288" cy="2286000"/>
          </a:xfrm>
          <a:prstGeom prst="rect">
            <a:avLst/>
          </a:prstGeom>
        </p:spPr>
        <p:txBody>
          <a:bodyPr wrap="none" lIns="91397" tIns="45699" rIns="91397" bIns="45699"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defTabSz="913964" eaLnBrk="0" fontAlgn="base" hangingPunct="0">
              <a:spcBef>
                <a:spcPct val="0"/>
              </a:spcBef>
              <a:spcAft>
                <a:spcPct val="0"/>
              </a:spcAft>
            </a:pPr>
            <a:r>
              <a:rPr lang="vi-VN" sz="3600" b="1" kern="10" dirty="0" smtClean="0">
                <a:ln w="9525">
                  <a:round/>
                  <a:headEnd/>
                  <a:tailEnd/>
                </a:ln>
                <a:solidFill>
                  <a:srgbClr val="FF0000"/>
                </a:solidFill>
                <a:cs typeface="Arial"/>
              </a:rPr>
              <a:t>HOẠT ĐỘNG CƠ BẢN</a:t>
            </a:r>
            <a:endParaRPr lang="en-US" sz="3600" b="1" kern="10" dirty="0">
              <a:ln w="9525">
                <a:round/>
                <a:headEnd/>
                <a:tailEnd/>
              </a:ln>
              <a:solidFill>
                <a:srgbClr val="FF0000"/>
              </a:solidFill>
              <a:cs typeface="Arial"/>
            </a:endParaRPr>
          </a:p>
        </p:txBody>
      </p:sp>
      <p:grpSp>
        <p:nvGrpSpPr>
          <p:cNvPr id="38916" name="Group 18"/>
          <p:cNvGrpSpPr>
            <a:grpSpLocks/>
          </p:cNvGrpSpPr>
          <p:nvPr/>
        </p:nvGrpSpPr>
        <p:grpSpPr bwMode="auto">
          <a:xfrm rot="-1210856">
            <a:off x="2792423" y="2989275"/>
            <a:ext cx="4219575" cy="1620837"/>
            <a:chOff x="5225" y="9335"/>
            <a:chExt cx="2520" cy="1750"/>
          </a:xfrm>
        </p:grpSpPr>
        <p:sp>
          <p:nvSpPr>
            <p:cNvPr id="38917" name="AutoShape 27" descr="2"/>
            <p:cNvSpPr>
              <a:spLocks noChangeArrowheads="1"/>
            </p:cNvSpPr>
            <p:nvPr/>
          </p:nvSpPr>
          <p:spPr bwMode="auto">
            <a:xfrm>
              <a:off x="5225" y="10186"/>
              <a:ext cx="2520" cy="899"/>
            </a:xfrm>
            <a:prstGeom prst="wave">
              <a:avLst>
                <a:gd name="adj1" fmla="val 20644"/>
                <a:gd name="adj2" fmla="val 0"/>
              </a:avLst>
            </a:prstGeom>
            <a:blipFill dpi="0" rotWithShape="0">
              <a:blip r:embed="rId3"/>
              <a:srcRect/>
              <a:stretch>
                <a:fillRect/>
              </a:stretch>
            </a:blipFill>
            <a:ln>
              <a:noFill/>
            </a:ln>
            <a:effectLst>
              <a:outerShdw dist="107763" dir="2700000" algn="ctr" rotWithShape="0">
                <a:srgbClr val="C0C0C0"/>
              </a:outerShdw>
            </a:effectLst>
            <a:extLst>
              <a:ext uri="{91240B29-F687-4F45-9708-019B960494DF}">
                <a14:hiddenLine xmlns:a14="http://schemas.microsoft.com/office/drawing/2010/main" w="9525">
                  <a:solidFill>
                    <a:srgbClr val="000000"/>
                  </a:solidFill>
                  <a:round/>
                  <a:headEnd/>
                  <a:tailEnd/>
                </a14:hiddenLine>
              </a:ext>
            </a:extLst>
          </p:spPr>
          <p:txBody>
            <a:bodyPr/>
            <a:lstStyle/>
            <a:p>
              <a:pPr defTabSz="913964" fontAlgn="base">
                <a:spcBef>
                  <a:spcPct val="0"/>
                </a:spcBef>
                <a:spcAft>
                  <a:spcPct val="0"/>
                </a:spcAft>
              </a:pPr>
              <a:endParaRPr lang="en-US">
                <a:solidFill>
                  <a:srgbClr val="000000"/>
                </a:solidFill>
                <a:cs typeface="Arial" pitchFamily="34" charset="0"/>
              </a:endParaRPr>
            </a:p>
          </p:txBody>
        </p:sp>
        <p:pic>
          <p:nvPicPr>
            <p:cNvPr id="38918" name="Picture 26" descr="cosm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2" y="9335"/>
              <a:ext cx="1080" cy="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25" descr="BOOK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4" y="10122"/>
              <a:ext cx="1260"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24" descr="BOOK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42" y="9848"/>
              <a:ext cx="1635" cy="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1" name="Picture 23" descr="QUILLPE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15" y="9336"/>
              <a:ext cx="702"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2" name="Text Box 22"/>
            <p:cNvSpPr txBox="1">
              <a:spLocks noChangeArrowheads="1"/>
            </p:cNvSpPr>
            <p:nvPr/>
          </p:nvSpPr>
          <p:spPr bwMode="auto">
            <a:xfrm>
              <a:off x="5867" y="9897"/>
              <a:ext cx="9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r" defTabSz="913964" fontAlgn="base">
                <a:spcBef>
                  <a:spcPct val="0"/>
                </a:spcBef>
                <a:spcAft>
                  <a:spcPct val="0"/>
                </a:spcAft>
              </a:pPr>
              <a:r>
                <a:rPr lang="en-US" altLang="vi-VN" sz="800" b="1">
                  <a:solidFill>
                    <a:srgbClr val="000000"/>
                  </a:solidFill>
                  <a:latin typeface="VnBangkok"/>
                  <a:cs typeface="Times New Roman" pitchFamily="18" charset="0"/>
                </a:rPr>
                <a:t> </a:t>
              </a:r>
              <a:endParaRPr lang="en-US" altLang="vi-VN" sz="4800">
                <a:solidFill>
                  <a:srgbClr val="000000"/>
                </a:solidFill>
                <a:latin typeface="Calibri" pitchFamily="34" charset="0"/>
                <a:cs typeface="Times New Roman" pitchFamily="18" charset="0"/>
              </a:endParaRPr>
            </a:p>
          </p:txBody>
        </p:sp>
        <p:sp>
          <p:nvSpPr>
            <p:cNvPr id="38923" name="Text Box 21"/>
            <p:cNvSpPr txBox="1">
              <a:spLocks noChangeArrowheads="1"/>
            </p:cNvSpPr>
            <p:nvPr/>
          </p:nvSpPr>
          <p:spPr bwMode="auto">
            <a:xfrm>
              <a:off x="6665" y="9863"/>
              <a:ext cx="577" cy="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defTabSz="913964" fontAlgn="base">
                <a:spcBef>
                  <a:spcPct val="0"/>
                </a:spcBef>
                <a:spcAft>
                  <a:spcPct val="0"/>
                </a:spcAft>
              </a:pPr>
              <a:endParaRPr lang="vi-VN" altLang="vi-VN" sz="4800">
                <a:solidFill>
                  <a:srgbClr val="000000"/>
                </a:solidFill>
                <a:latin typeface="Calibri" pitchFamily="34" charset="0"/>
                <a:cs typeface="Arial" pitchFamily="34" charset="0"/>
              </a:endParaRPr>
            </a:p>
          </p:txBody>
        </p:sp>
        <p:sp>
          <p:nvSpPr>
            <p:cNvPr id="38924" name="WordArt 20"/>
            <p:cNvSpPr>
              <a:spLocks noChangeArrowheads="1" noChangeShapeType="1" noTextEdit="1"/>
            </p:cNvSpPr>
            <p:nvPr/>
          </p:nvSpPr>
          <p:spPr bwMode="auto">
            <a:xfrm rot="1334491">
              <a:off x="6130" y="10696"/>
              <a:ext cx="600" cy="1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9282"/>
                </a:avLst>
              </a:prstTxWarp>
            </a:bodyPr>
            <a:lstStyle/>
            <a:p>
              <a:pPr algn="ctr" defTabSz="913964" eaLnBrk="0" fontAlgn="base" hangingPunct="0">
                <a:spcBef>
                  <a:spcPct val="0"/>
                </a:spcBef>
                <a:spcAft>
                  <a:spcPct val="0"/>
                </a:spcAft>
              </a:pPr>
              <a:r>
                <a:rPr lang="en-US" b="1" kern="10">
                  <a:solidFill>
                    <a:srgbClr val="FFFFFF"/>
                  </a:solidFill>
                  <a:latin typeface="VNbritannic"/>
                </a:rPr>
                <a:t>NÀM </a:t>
              </a:r>
            </a:p>
          </p:txBody>
        </p:sp>
        <p:sp>
          <p:nvSpPr>
            <p:cNvPr id="38925" name="Text Box 19"/>
            <p:cNvSpPr txBox="1">
              <a:spLocks noChangeArrowheads="1"/>
            </p:cNvSpPr>
            <p:nvPr/>
          </p:nvSpPr>
          <p:spPr bwMode="auto">
            <a:xfrm>
              <a:off x="6623" y="10049"/>
              <a:ext cx="7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defTabSz="913964" fontAlgn="base">
                <a:spcBef>
                  <a:spcPct val="0"/>
                </a:spcBef>
                <a:spcAft>
                  <a:spcPct val="0"/>
                </a:spcAft>
              </a:pPr>
              <a:endParaRPr lang="vi-VN" altLang="vi-VN" sz="4800">
                <a:solidFill>
                  <a:srgbClr val="000000"/>
                </a:solidFill>
                <a:latin typeface="Calibri" pitchFamily="34" charset="0"/>
                <a:cs typeface="Arial" pitchFamily="34" charset="0"/>
              </a:endParaRPr>
            </a:p>
          </p:txBody>
        </p:sp>
      </p:grpSp>
      <p:pic>
        <p:nvPicPr>
          <p:cNvPr id="14" name="Picture 5" descr="blumen-pflanzen04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3881246" y="4232381"/>
            <a:ext cx="2390290" cy="1239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052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circle(in)">
                                      <p:cBhvr>
                                        <p:cTn id="7" dur="20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813" y="304800"/>
            <a:ext cx="8763000" cy="4401205"/>
          </a:xfrm>
          <a:prstGeom prst="rect">
            <a:avLst/>
          </a:prstGeom>
          <a:solidFill>
            <a:schemeClr val="accent1">
              <a:lumMod val="20000"/>
              <a:lumOff val="80000"/>
            </a:schemeClr>
          </a:solidFill>
        </p:spPr>
        <p:txBody>
          <a:bodyPr wrap="square">
            <a:spAutoFit/>
          </a:bodyPr>
          <a:lstStyle/>
          <a:p>
            <a:pPr algn="just"/>
            <a:r>
              <a:rPr lang="vi-VN" sz="4000" b="1" i="0" dirty="0" smtClean="0">
                <a:solidFill>
                  <a:srgbClr val="FF0000"/>
                </a:solidFill>
                <a:effectLst/>
                <a:latin typeface="Times New Roman" panose="02020603050405020304" pitchFamily="18" charset="0"/>
                <a:cs typeface="Times New Roman" panose="02020603050405020304" pitchFamily="18" charset="0"/>
              </a:rPr>
              <a:t>1. Liên hệ thực tế và trả lời:</a:t>
            </a:r>
          </a:p>
          <a:p>
            <a:pPr algn="just"/>
            <a:r>
              <a:rPr lang="vi-VN" sz="4000" b="1" dirty="0">
                <a:solidFill>
                  <a:srgbClr val="7030A0"/>
                </a:solidFill>
                <a:latin typeface="Times New Roman" panose="02020603050405020304" pitchFamily="18" charset="0"/>
                <a:cs typeface="Times New Roman" panose="02020603050405020304" pitchFamily="18" charset="0"/>
              </a:rPr>
              <a:t>+</a:t>
            </a:r>
            <a:r>
              <a:rPr lang="vi-VN" sz="4000" b="1" i="0" dirty="0" smtClean="0">
                <a:solidFill>
                  <a:srgbClr val="7030A0"/>
                </a:solidFill>
                <a:effectLst/>
                <a:latin typeface="Times New Roman" panose="02020603050405020304" pitchFamily="18" charset="0"/>
                <a:cs typeface="Times New Roman" panose="02020603050405020304" pitchFamily="18" charset="0"/>
              </a:rPr>
              <a:t> Em đã bao giờ phải uống hoặc tiêm thuốc chưa?</a:t>
            </a:r>
          </a:p>
          <a:p>
            <a:pPr algn="just"/>
            <a:r>
              <a:rPr lang="vi-VN" sz="4000" b="1" dirty="0">
                <a:solidFill>
                  <a:srgbClr val="7030A0"/>
                </a:solidFill>
                <a:latin typeface="Times New Roman" panose="02020603050405020304" pitchFamily="18" charset="0"/>
                <a:cs typeface="Times New Roman" panose="02020603050405020304" pitchFamily="18" charset="0"/>
              </a:rPr>
              <a:t>+</a:t>
            </a:r>
            <a:r>
              <a:rPr lang="vi-VN" sz="4000" b="1" i="0" dirty="0" smtClean="0">
                <a:solidFill>
                  <a:srgbClr val="7030A0"/>
                </a:solidFill>
                <a:effectLst/>
                <a:latin typeface="Times New Roman" panose="02020603050405020304" pitchFamily="18" charset="0"/>
                <a:cs typeface="Times New Roman" panose="02020603050405020304" pitchFamily="18" charset="0"/>
              </a:rPr>
              <a:t> Nếu có, kể tên loại thuốc mà bạn đã dùng.</a:t>
            </a:r>
          </a:p>
          <a:p>
            <a:pPr algn="just"/>
            <a:r>
              <a:rPr lang="vi-VN" sz="4000" b="1" dirty="0" smtClean="0">
                <a:solidFill>
                  <a:srgbClr val="7030A0"/>
                </a:solidFill>
                <a:latin typeface="Times New Roman" panose="02020603050405020304" pitchFamily="18" charset="0"/>
                <a:cs typeface="Times New Roman" panose="02020603050405020304" pitchFamily="18" charset="0"/>
              </a:rPr>
              <a:t>+</a:t>
            </a:r>
            <a:r>
              <a:rPr lang="vi-VN" sz="4000" b="1" i="0" dirty="0" smtClean="0">
                <a:solidFill>
                  <a:srgbClr val="7030A0"/>
                </a:solidFill>
                <a:effectLst/>
                <a:latin typeface="Times New Roman" panose="02020603050405020304" pitchFamily="18" charset="0"/>
                <a:cs typeface="Times New Roman" panose="02020603050405020304" pitchFamily="18" charset="0"/>
              </a:rPr>
              <a:t>Bạn dùng thuốc đó trong trường hợp nào?</a:t>
            </a:r>
            <a:endParaRPr lang="vi-VN" sz="4000" b="1" i="0" dirty="0">
              <a:solidFill>
                <a:srgbClr val="7030A0"/>
              </a:solidFill>
              <a:effectLst/>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06" y="4706005"/>
            <a:ext cx="2954594" cy="2151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4706005"/>
            <a:ext cx="2571750" cy="2151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3214" y="4706004"/>
            <a:ext cx="3580785" cy="2151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424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152400" y="152400"/>
            <a:ext cx="9296399" cy="5463049"/>
          </a:xfrm>
          <a:prstGeom prst="irregularSeal2">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solidFill>
                  <a:srgbClr val="FFFF00"/>
                </a:solidFill>
                <a:latin typeface="Times New Roman" panose="02020603050405020304" pitchFamily="18" charset="0"/>
                <a:cs typeface="Times New Roman" panose="02020603050405020304" pitchFamily="18" charset="0"/>
              </a:rPr>
              <a:t>TRÌNH BÀY Ý KIẾN CỦA EM TRƯỚC LỚP.</a:t>
            </a:r>
            <a:endParaRPr lang="en-US" sz="4400" b="1" dirty="0">
              <a:solidFill>
                <a:srgbClr val="FFFF00"/>
              </a:solidFill>
              <a:latin typeface="Times New Roman" panose="02020603050405020304" pitchFamily="18" charset="0"/>
              <a:cs typeface="Times New Roman" panose="02020603050405020304" pitchFamily="18" charset="0"/>
            </a:endParaRPr>
          </a:p>
        </p:txBody>
      </p:sp>
      <p:pic>
        <p:nvPicPr>
          <p:cNvPr id="3" name="Picture 6">
            <a:extLst>
              <a:ext uri="{FF2B5EF4-FFF2-40B4-BE49-F238E27FC236}">
                <a16:creationId xmlns:a16="http://schemas.microsoft.com/office/drawing/2014/main" xmlns="" id="{C2BCA601-E5DA-4CCE-A319-D394A01271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3962400"/>
            <a:ext cx="2248456" cy="2590800"/>
          </a:xfrm>
          <a:prstGeom prst="rect">
            <a:avLst/>
          </a:prstGeom>
          <a:noFill/>
          <a:ln>
            <a:noFill/>
          </a:ln>
          <a:extLst/>
        </p:spPr>
      </p:pic>
      <p:sp>
        <p:nvSpPr>
          <p:cNvPr id="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6" name="图片 5">
            <a:extLst>
              <a:ext uri="{FF2B5EF4-FFF2-40B4-BE49-F238E27FC236}">
                <a16:creationId xmlns:a16="http://schemas.microsoft.com/office/drawing/2014/main" xmlns="" id="{374EF133-D51B-467E-A006-71789801CD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331110"/>
            <a:ext cx="2438400" cy="2514600"/>
          </a:xfrm>
          <a:prstGeom prst="rect">
            <a:avLst/>
          </a:prstGeom>
        </p:spPr>
      </p:pic>
      <p:pic>
        <p:nvPicPr>
          <p:cNvPr id="7"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9001" y="4834756"/>
            <a:ext cx="2590800" cy="190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60" descr="IMG_925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152400"/>
            <a:ext cx="1828799"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9262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0-#ppt_w/2"/>
                                          </p:val>
                                        </p:tav>
                                        <p:tav tm="100000">
                                          <p:val>
                                            <p:strVal val="#ppt_x"/>
                                          </p:val>
                                        </p:tav>
                                      </p:tavLst>
                                    </p:anim>
                                    <p:anim calcmode="lin" valueType="num">
                                      <p:cBhvr additive="base">
                                        <p:cTn id="1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descr="50756086_12t"/>
          <p:cNvPicPr>
            <a:picLocks noChangeAspect="1" noChangeArrowheads="1"/>
          </p:cNvPicPr>
          <p:nvPr/>
        </p:nvPicPr>
        <p:blipFill>
          <a:blip r:embed="rId2"/>
          <a:srcRect/>
          <a:stretch>
            <a:fillRect/>
          </a:stretch>
        </p:blipFill>
        <p:spPr bwMode="auto">
          <a:xfrm>
            <a:off x="0" y="0"/>
            <a:ext cx="3581400" cy="3352800"/>
          </a:xfrm>
          <a:prstGeom prst="rect">
            <a:avLst/>
          </a:prstGeom>
          <a:noFill/>
          <a:ln w="9525">
            <a:noFill/>
            <a:miter lim="800000"/>
            <a:headEnd/>
            <a:tailEnd/>
          </a:ln>
        </p:spPr>
      </p:pic>
      <p:pic>
        <p:nvPicPr>
          <p:cNvPr id="13315" name="Picture 7" descr="23-PanadolEEO_08122314223"/>
          <p:cNvPicPr>
            <a:picLocks noChangeAspect="1" noChangeArrowheads="1"/>
          </p:cNvPicPr>
          <p:nvPr/>
        </p:nvPicPr>
        <p:blipFill>
          <a:blip r:embed="rId3"/>
          <a:srcRect/>
          <a:stretch>
            <a:fillRect/>
          </a:stretch>
        </p:blipFill>
        <p:spPr bwMode="auto">
          <a:xfrm>
            <a:off x="4876800" y="4162425"/>
            <a:ext cx="4267200" cy="2695575"/>
          </a:xfrm>
          <a:prstGeom prst="rect">
            <a:avLst/>
          </a:prstGeom>
          <a:noFill/>
          <a:ln w="9525">
            <a:noFill/>
            <a:miter lim="800000"/>
            <a:headEnd/>
            <a:tailEnd/>
          </a:ln>
        </p:spPr>
      </p:pic>
      <p:pic>
        <p:nvPicPr>
          <p:cNvPr id="13316" name="Picture 9" descr="1252429392_200706panadol2"/>
          <p:cNvPicPr>
            <a:picLocks noChangeAspect="1" noChangeArrowheads="1"/>
          </p:cNvPicPr>
          <p:nvPr/>
        </p:nvPicPr>
        <p:blipFill>
          <a:blip r:embed="rId4"/>
          <a:srcRect/>
          <a:stretch>
            <a:fillRect/>
          </a:stretch>
        </p:blipFill>
        <p:spPr bwMode="auto">
          <a:xfrm>
            <a:off x="5791200" y="0"/>
            <a:ext cx="3352800" cy="4162425"/>
          </a:xfrm>
          <a:prstGeom prst="rect">
            <a:avLst/>
          </a:prstGeom>
          <a:noFill/>
          <a:ln w="9525">
            <a:noFill/>
            <a:miter lim="800000"/>
            <a:headEnd/>
            <a:tailEnd/>
          </a:ln>
        </p:spPr>
      </p:pic>
      <p:pic>
        <p:nvPicPr>
          <p:cNvPr id="13317" name="Picture 11" descr="20347237-images399081_anhthuoc"/>
          <p:cNvPicPr>
            <a:picLocks noChangeAspect="1" noChangeArrowheads="1"/>
          </p:cNvPicPr>
          <p:nvPr/>
        </p:nvPicPr>
        <p:blipFill>
          <a:blip r:embed="rId5"/>
          <a:srcRect/>
          <a:stretch>
            <a:fillRect/>
          </a:stretch>
        </p:blipFill>
        <p:spPr bwMode="auto">
          <a:xfrm>
            <a:off x="0" y="3352800"/>
            <a:ext cx="4953000" cy="3505200"/>
          </a:xfrm>
          <a:prstGeom prst="rect">
            <a:avLst/>
          </a:prstGeom>
          <a:noFill/>
          <a:ln w="9525">
            <a:noFill/>
            <a:miter lim="800000"/>
            <a:headEnd/>
            <a:tailEnd/>
          </a:ln>
        </p:spPr>
      </p:pic>
      <p:pic>
        <p:nvPicPr>
          <p:cNvPr id="13318" name="Picture 13" descr="ANd9GcQ64WWLMRGRc5NHd2RKwFVN3tV0iFXBcb8FeJWHjykA8qKAraf9Obn3mOg-"/>
          <p:cNvPicPr>
            <a:picLocks noChangeAspect="1" noChangeArrowheads="1"/>
          </p:cNvPicPr>
          <p:nvPr/>
        </p:nvPicPr>
        <p:blipFill>
          <a:blip r:embed="rId6"/>
          <a:srcRect/>
          <a:stretch>
            <a:fillRect/>
          </a:stretch>
        </p:blipFill>
        <p:spPr bwMode="auto">
          <a:xfrm>
            <a:off x="3581400" y="990600"/>
            <a:ext cx="2743200" cy="2295525"/>
          </a:xfrm>
          <a:prstGeom prst="rect">
            <a:avLst/>
          </a:prstGeom>
          <a:noFill/>
          <a:ln w="9525">
            <a:noFill/>
            <a:miter lim="800000"/>
            <a:headEnd/>
            <a:tailEnd/>
          </a:ln>
        </p:spPr>
      </p:pic>
    </p:spTree>
    <p:extLst>
      <p:ext uri="{BB962C8B-B14F-4D97-AF65-F5344CB8AC3E}">
        <p14:creationId xmlns:p14="http://schemas.microsoft.com/office/powerpoint/2010/main" val="1043022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Vitamin%20PP%20500mg"/>
          <p:cNvPicPr>
            <a:picLocks noChangeAspect="1" noChangeArrowheads="1"/>
          </p:cNvPicPr>
          <p:nvPr/>
        </p:nvPicPr>
        <p:blipFill>
          <a:blip r:embed="rId2"/>
          <a:srcRect/>
          <a:stretch>
            <a:fillRect/>
          </a:stretch>
        </p:blipFill>
        <p:spPr bwMode="auto">
          <a:xfrm>
            <a:off x="0" y="3735388"/>
            <a:ext cx="4267200" cy="3122612"/>
          </a:xfrm>
          <a:prstGeom prst="rect">
            <a:avLst/>
          </a:prstGeom>
          <a:noFill/>
          <a:ln w="9525">
            <a:noFill/>
            <a:miter lim="800000"/>
            <a:headEnd/>
            <a:tailEnd/>
          </a:ln>
        </p:spPr>
      </p:pic>
      <p:pic>
        <p:nvPicPr>
          <p:cNvPr id="14339" name="Picture 9" descr="VitaminPP"/>
          <p:cNvPicPr>
            <a:picLocks noChangeAspect="1" noChangeArrowheads="1"/>
          </p:cNvPicPr>
          <p:nvPr/>
        </p:nvPicPr>
        <p:blipFill>
          <a:blip r:embed="rId3"/>
          <a:srcRect/>
          <a:stretch>
            <a:fillRect/>
          </a:stretch>
        </p:blipFill>
        <p:spPr bwMode="auto">
          <a:xfrm>
            <a:off x="4038600" y="3633788"/>
            <a:ext cx="5105400" cy="3224212"/>
          </a:xfrm>
          <a:prstGeom prst="rect">
            <a:avLst/>
          </a:prstGeom>
          <a:noFill/>
          <a:ln w="9525">
            <a:noFill/>
            <a:miter lim="800000"/>
            <a:headEnd/>
            <a:tailEnd/>
          </a:ln>
        </p:spPr>
      </p:pic>
      <p:pic>
        <p:nvPicPr>
          <p:cNvPr id="14340" name="Picture 11" descr="Vitamin%20PP%20500mg1"/>
          <p:cNvPicPr>
            <a:picLocks noChangeAspect="1" noChangeArrowheads="1"/>
          </p:cNvPicPr>
          <p:nvPr/>
        </p:nvPicPr>
        <p:blipFill>
          <a:blip r:embed="rId4"/>
          <a:srcRect/>
          <a:stretch>
            <a:fillRect/>
          </a:stretch>
        </p:blipFill>
        <p:spPr bwMode="auto">
          <a:xfrm>
            <a:off x="2667000" y="0"/>
            <a:ext cx="3962400" cy="3735388"/>
          </a:xfrm>
          <a:prstGeom prst="rect">
            <a:avLst/>
          </a:prstGeom>
          <a:noFill/>
          <a:ln w="9525">
            <a:noFill/>
            <a:miter lim="800000"/>
            <a:headEnd/>
            <a:tailEnd/>
          </a:ln>
        </p:spPr>
      </p:pic>
      <p:pic>
        <p:nvPicPr>
          <p:cNvPr id="14341" name="Picture 13" descr="Vitamin%20PP%20500mg2"/>
          <p:cNvPicPr>
            <a:picLocks noChangeAspect="1" noChangeArrowheads="1"/>
          </p:cNvPicPr>
          <p:nvPr/>
        </p:nvPicPr>
        <p:blipFill>
          <a:blip r:embed="rId5"/>
          <a:srcRect/>
          <a:stretch>
            <a:fillRect/>
          </a:stretch>
        </p:blipFill>
        <p:spPr bwMode="auto">
          <a:xfrm>
            <a:off x="6019800" y="0"/>
            <a:ext cx="3124200" cy="3735388"/>
          </a:xfrm>
          <a:prstGeom prst="rect">
            <a:avLst/>
          </a:prstGeom>
          <a:noFill/>
          <a:ln w="9525">
            <a:noFill/>
            <a:miter lim="800000"/>
            <a:headEnd/>
            <a:tailEnd/>
          </a:ln>
        </p:spPr>
      </p:pic>
      <p:pic>
        <p:nvPicPr>
          <p:cNvPr id="14342" name="Picture 14" descr="Vitamin-PP7"/>
          <p:cNvPicPr>
            <a:picLocks noChangeAspect="1" noChangeArrowheads="1"/>
          </p:cNvPicPr>
          <p:nvPr/>
        </p:nvPicPr>
        <p:blipFill>
          <a:blip r:embed="rId6"/>
          <a:srcRect/>
          <a:stretch>
            <a:fillRect/>
          </a:stretch>
        </p:blipFill>
        <p:spPr bwMode="auto">
          <a:xfrm>
            <a:off x="0" y="0"/>
            <a:ext cx="3505200" cy="3792538"/>
          </a:xfrm>
          <a:prstGeom prst="rect">
            <a:avLst/>
          </a:prstGeom>
          <a:noFill/>
          <a:ln w="9525">
            <a:noFill/>
            <a:miter lim="800000"/>
            <a:headEnd/>
            <a:tailEnd/>
          </a:ln>
        </p:spPr>
      </p:pic>
    </p:spTree>
    <p:extLst>
      <p:ext uri="{BB962C8B-B14F-4D97-AF65-F5344CB8AC3E}">
        <p14:creationId xmlns:p14="http://schemas.microsoft.com/office/powerpoint/2010/main" val="34287808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4" descr="images[7]"/>
          <p:cNvPicPr>
            <a:picLocks noChangeAspect="1" noChangeArrowheads="1"/>
          </p:cNvPicPr>
          <p:nvPr/>
        </p:nvPicPr>
        <p:blipFill>
          <a:blip r:embed="rId2">
            <a:lum bright="24000" contrast="-48000"/>
          </a:blip>
          <a:srcRect/>
          <a:stretch>
            <a:fillRect/>
          </a:stretch>
        </p:blipFill>
        <p:spPr bwMode="auto">
          <a:xfrm>
            <a:off x="0" y="0"/>
            <a:ext cx="9144000" cy="6858000"/>
          </a:xfrm>
          <a:prstGeom prst="rect">
            <a:avLst/>
          </a:prstGeom>
          <a:noFill/>
          <a:ln w="9525">
            <a:noFill/>
            <a:miter lim="800000"/>
            <a:headEnd/>
            <a:tailEnd/>
          </a:ln>
        </p:spPr>
      </p:pic>
      <p:pic>
        <p:nvPicPr>
          <p:cNvPr id="22559" name="Picture 31" descr="AMOCXILIN"/>
          <p:cNvPicPr>
            <a:picLocks noChangeAspect="1" noChangeArrowheads="1"/>
          </p:cNvPicPr>
          <p:nvPr/>
        </p:nvPicPr>
        <p:blipFill>
          <a:blip r:embed="rId3">
            <a:lum bright="-12000"/>
          </a:blip>
          <a:srcRect/>
          <a:stretch>
            <a:fillRect/>
          </a:stretch>
        </p:blipFill>
        <p:spPr bwMode="auto">
          <a:xfrm>
            <a:off x="0" y="2"/>
            <a:ext cx="2209800" cy="2209798"/>
          </a:xfrm>
          <a:prstGeom prst="rect">
            <a:avLst/>
          </a:prstGeom>
          <a:noFill/>
          <a:ln w="9525">
            <a:noFill/>
            <a:miter lim="800000"/>
            <a:headEnd/>
            <a:tailEnd/>
          </a:ln>
        </p:spPr>
      </p:pic>
      <p:pic>
        <p:nvPicPr>
          <p:cNvPr id="22561" name="Picture 33" descr="CA837NI0"/>
          <p:cNvPicPr>
            <a:picLocks noChangeAspect="1" noChangeArrowheads="1"/>
          </p:cNvPicPr>
          <p:nvPr/>
        </p:nvPicPr>
        <p:blipFill>
          <a:blip r:embed="rId4">
            <a:lum bright="-30000"/>
          </a:blip>
          <a:srcRect/>
          <a:stretch>
            <a:fillRect/>
          </a:stretch>
        </p:blipFill>
        <p:spPr bwMode="auto">
          <a:xfrm>
            <a:off x="2209800" y="1"/>
            <a:ext cx="2209800" cy="2209798"/>
          </a:xfrm>
          <a:prstGeom prst="rect">
            <a:avLst/>
          </a:prstGeom>
          <a:noFill/>
          <a:ln w="9525">
            <a:noFill/>
            <a:miter lim="800000"/>
            <a:headEnd/>
            <a:tailEnd/>
          </a:ln>
        </p:spPr>
      </p:pic>
      <p:pic>
        <p:nvPicPr>
          <p:cNvPr id="22562" name="Picture 34" descr="HAPACOL"/>
          <p:cNvPicPr>
            <a:picLocks noChangeAspect="1" noChangeArrowheads="1"/>
          </p:cNvPicPr>
          <p:nvPr/>
        </p:nvPicPr>
        <p:blipFill>
          <a:blip r:embed="rId5">
            <a:lum bright="-24000"/>
          </a:blip>
          <a:srcRect/>
          <a:stretch>
            <a:fillRect/>
          </a:stretch>
        </p:blipFill>
        <p:spPr bwMode="auto">
          <a:xfrm>
            <a:off x="4419600" y="0"/>
            <a:ext cx="2286000" cy="2209799"/>
          </a:xfrm>
          <a:prstGeom prst="rect">
            <a:avLst/>
          </a:prstGeom>
          <a:noFill/>
          <a:ln w="9525">
            <a:noFill/>
            <a:miter lim="800000"/>
            <a:headEnd/>
            <a:tailEnd/>
          </a:ln>
        </p:spPr>
      </p:pic>
      <p:pic>
        <p:nvPicPr>
          <p:cNvPr id="22563" name="Picture 35" descr="51lka6n9"/>
          <p:cNvPicPr>
            <a:picLocks noChangeAspect="1" noChangeArrowheads="1"/>
          </p:cNvPicPr>
          <p:nvPr/>
        </p:nvPicPr>
        <p:blipFill>
          <a:blip r:embed="rId6">
            <a:lum contrast="24000"/>
          </a:blip>
          <a:srcRect r="20390" b="25291"/>
          <a:stretch>
            <a:fillRect/>
          </a:stretch>
        </p:blipFill>
        <p:spPr bwMode="auto">
          <a:xfrm>
            <a:off x="6705600" y="1"/>
            <a:ext cx="2438400" cy="2209798"/>
          </a:xfrm>
          <a:prstGeom prst="rect">
            <a:avLst/>
          </a:prstGeom>
          <a:noFill/>
          <a:ln w="9525">
            <a:noFill/>
            <a:miter lim="800000"/>
            <a:headEnd/>
            <a:tailEnd/>
          </a:ln>
        </p:spPr>
      </p:pic>
      <p:pic>
        <p:nvPicPr>
          <p:cNvPr id="22567" name="Picture 39" descr="BO TI"/>
          <p:cNvPicPr>
            <a:picLocks noChangeAspect="1" noChangeArrowheads="1"/>
          </p:cNvPicPr>
          <p:nvPr/>
        </p:nvPicPr>
        <p:blipFill>
          <a:blip r:embed="rId7">
            <a:lum bright="-24000"/>
          </a:blip>
          <a:srcRect/>
          <a:stretch>
            <a:fillRect/>
          </a:stretch>
        </p:blipFill>
        <p:spPr bwMode="auto">
          <a:xfrm>
            <a:off x="0" y="2209799"/>
            <a:ext cx="2209800" cy="2117623"/>
          </a:xfrm>
          <a:prstGeom prst="rect">
            <a:avLst/>
          </a:prstGeom>
          <a:noFill/>
          <a:ln w="9525">
            <a:noFill/>
            <a:miter lim="800000"/>
            <a:headEnd/>
            <a:tailEnd/>
          </a:ln>
        </p:spPr>
      </p:pic>
      <p:pic>
        <p:nvPicPr>
          <p:cNvPr id="22568" name="Picture 40" descr="vitamin D"/>
          <p:cNvPicPr>
            <a:picLocks noChangeAspect="1" noChangeArrowheads="1"/>
          </p:cNvPicPr>
          <p:nvPr/>
        </p:nvPicPr>
        <p:blipFill>
          <a:blip r:embed="rId8">
            <a:lum bright="-18000"/>
          </a:blip>
          <a:srcRect/>
          <a:stretch>
            <a:fillRect/>
          </a:stretch>
        </p:blipFill>
        <p:spPr bwMode="auto">
          <a:xfrm>
            <a:off x="2209800" y="2209800"/>
            <a:ext cx="2209800" cy="2117622"/>
          </a:xfrm>
          <a:prstGeom prst="rect">
            <a:avLst/>
          </a:prstGeom>
          <a:noFill/>
          <a:ln w="9525">
            <a:noFill/>
            <a:miter lim="800000"/>
            <a:headEnd/>
            <a:tailEnd/>
          </a:ln>
        </p:spPr>
      </p:pic>
      <p:pic>
        <p:nvPicPr>
          <p:cNvPr id="22569" name="Picture 41" descr="24102009_VitaminA_5000IU_19">
            <a:hlinkClick r:id="rId9"/>
          </p:cNvPr>
          <p:cNvPicPr>
            <a:picLocks noChangeAspect="1" noChangeArrowheads="1"/>
          </p:cNvPicPr>
          <p:nvPr/>
        </p:nvPicPr>
        <p:blipFill>
          <a:blip r:embed="rId10">
            <a:lum bright="-24000"/>
          </a:blip>
          <a:srcRect/>
          <a:stretch>
            <a:fillRect/>
          </a:stretch>
        </p:blipFill>
        <p:spPr bwMode="auto">
          <a:xfrm>
            <a:off x="4419600" y="2231923"/>
            <a:ext cx="2133600" cy="2095500"/>
          </a:xfrm>
          <a:prstGeom prst="rect">
            <a:avLst/>
          </a:prstGeom>
          <a:noFill/>
          <a:ln w="9525">
            <a:noFill/>
            <a:miter lim="800000"/>
            <a:headEnd/>
            <a:tailEnd/>
          </a:ln>
        </p:spPr>
      </p:pic>
      <p:pic>
        <p:nvPicPr>
          <p:cNvPr id="22570" name="Picture 42" descr="nhan sam -bo van nang"/>
          <p:cNvPicPr>
            <a:picLocks noChangeAspect="1" noChangeArrowheads="1"/>
          </p:cNvPicPr>
          <p:nvPr/>
        </p:nvPicPr>
        <p:blipFill>
          <a:blip r:embed="rId11">
            <a:clrChange>
              <a:clrFrom>
                <a:srgbClr val="FAFAFA"/>
              </a:clrFrom>
              <a:clrTo>
                <a:srgbClr val="FAFAFA">
                  <a:alpha val="0"/>
                </a:srgbClr>
              </a:clrTo>
            </a:clrChange>
          </a:blip>
          <a:srcRect/>
          <a:stretch>
            <a:fillRect/>
          </a:stretch>
        </p:blipFill>
        <p:spPr bwMode="auto">
          <a:xfrm>
            <a:off x="6858000" y="2346223"/>
            <a:ext cx="2133600" cy="1981200"/>
          </a:xfrm>
          <a:prstGeom prst="rect">
            <a:avLst/>
          </a:prstGeom>
          <a:noFill/>
          <a:ln w="9525">
            <a:noFill/>
            <a:miter lim="800000"/>
            <a:headEnd/>
            <a:tailEnd/>
          </a:ln>
        </p:spPr>
      </p:pic>
      <p:pic>
        <p:nvPicPr>
          <p:cNvPr id="10242" name="Picture 2" descr="Các nhóm thuốc kháng sinh và tác dụng - YouMed"/>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4327422"/>
            <a:ext cx="4419600" cy="253057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7 loại thuốc chữa viêm họng thường dù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19600" y="4327423"/>
            <a:ext cx="4724400" cy="2530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550479"/>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2559"/>
                                        </p:tgtEl>
                                        <p:attrNameLst>
                                          <p:attrName>style.visibility</p:attrName>
                                        </p:attrNameLst>
                                      </p:cBhvr>
                                      <p:to>
                                        <p:strVal val="visible"/>
                                      </p:to>
                                    </p:set>
                                    <p:animEffect transition="in" filter="box(in)">
                                      <p:cBhvr>
                                        <p:cTn id="7" dur="500"/>
                                        <p:tgtEl>
                                          <p:spTgt spid="225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22561"/>
                                        </p:tgtEl>
                                        <p:attrNameLst>
                                          <p:attrName>style.visibility</p:attrName>
                                        </p:attrNameLst>
                                      </p:cBhvr>
                                      <p:to>
                                        <p:strVal val="visible"/>
                                      </p:to>
                                    </p:set>
                                    <p:animEffect transition="in" filter="circle(in)">
                                      <p:cBhvr>
                                        <p:cTn id="12" dur="2000"/>
                                        <p:tgtEl>
                                          <p:spTgt spid="2256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22562"/>
                                        </p:tgtEl>
                                        <p:attrNameLst>
                                          <p:attrName>style.visibility</p:attrName>
                                        </p:attrNameLst>
                                      </p:cBhvr>
                                      <p:to>
                                        <p:strVal val="visible"/>
                                      </p:to>
                                    </p:set>
                                    <p:anim calcmode="lin" valueType="num">
                                      <p:cBhvr additive="base">
                                        <p:cTn id="17" dur="500" fill="hold"/>
                                        <p:tgtEl>
                                          <p:spTgt spid="22562"/>
                                        </p:tgtEl>
                                        <p:attrNameLst>
                                          <p:attrName>ppt_x</p:attrName>
                                        </p:attrNameLst>
                                      </p:cBhvr>
                                      <p:tavLst>
                                        <p:tav tm="0">
                                          <p:val>
                                            <p:strVal val="#ppt_x"/>
                                          </p:val>
                                        </p:tav>
                                        <p:tav tm="100000">
                                          <p:val>
                                            <p:strVal val="#ppt_x"/>
                                          </p:val>
                                        </p:tav>
                                      </p:tavLst>
                                    </p:anim>
                                    <p:anim calcmode="lin" valueType="num">
                                      <p:cBhvr additive="base">
                                        <p:cTn id="18" dur="500" fill="hold"/>
                                        <p:tgtEl>
                                          <p:spTgt spid="2256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1" presetClass="entr" presetSubtype="0" fill="hold" nodeType="clickEffect">
                                  <p:stCondLst>
                                    <p:cond delay="0"/>
                                  </p:stCondLst>
                                  <p:childTnLst>
                                    <p:set>
                                      <p:cBhvr>
                                        <p:cTn id="22" dur="1" fill="hold">
                                          <p:stCondLst>
                                            <p:cond delay="0"/>
                                          </p:stCondLst>
                                        </p:cTn>
                                        <p:tgtEl>
                                          <p:spTgt spid="22563"/>
                                        </p:tgtEl>
                                        <p:attrNameLst>
                                          <p:attrName>style.visibility</p:attrName>
                                        </p:attrNameLst>
                                      </p:cBhvr>
                                      <p:to>
                                        <p:strVal val="visible"/>
                                      </p:to>
                                    </p:set>
                                    <p:animEffect transition="in" filter="fade">
                                      <p:cBhvr>
                                        <p:cTn id="23" dur="770" decel="100000"/>
                                        <p:tgtEl>
                                          <p:spTgt spid="22563"/>
                                        </p:tgtEl>
                                      </p:cBhvr>
                                    </p:animEffect>
                                    <p:animScale>
                                      <p:cBhvr>
                                        <p:cTn id="24" dur="770" decel="100000"/>
                                        <p:tgtEl>
                                          <p:spTgt spid="22563"/>
                                        </p:tgtEl>
                                      </p:cBhvr>
                                      <p:from x="10000" y="10000"/>
                                      <p:to x="200000" y="450000"/>
                                    </p:animScale>
                                    <p:animScale>
                                      <p:cBhvr>
                                        <p:cTn id="25" dur="1230" accel="100000" fill="hold">
                                          <p:stCondLst>
                                            <p:cond delay="770"/>
                                          </p:stCondLst>
                                        </p:cTn>
                                        <p:tgtEl>
                                          <p:spTgt spid="22563"/>
                                        </p:tgtEl>
                                      </p:cBhvr>
                                      <p:from x="200000" y="450000"/>
                                      <p:to x="100000" y="100000"/>
                                    </p:animScale>
                                    <p:set>
                                      <p:cBhvr>
                                        <p:cTn id="26" dur="770" fill="hold"/>
                                        <p:tgtEl>
                                          <p:spTgt spid="22563"/>
                                        </p:tgtEl>
                                        <p:attrNameLst>
                                          <p:attrName>ppt_x</p:attrName>
                                        </p:attrNameLst>
                                      </p:cBhvr>
                                      <p:to>
                                        <p:strVal val="(0.5)"/>
                                      </p:to>
                                    </p:set>
                                    <p:anim from="(0.5)" to="(#ppt_x)" calcmode="lin" valueType="num">
                                      <p:cBhvr>
                                        <p:cTn id="27" dur="1230" accel="100000" fill="hold">
                                          <p:stCondLst>
                                            <p:cond delay="770"/>
                                          </p:stCondLst>
                                        </p:cTn>
                                        <p:tgtEl>
                                          <p:spTgt spid="22563"/>
                                        </p:tgtEl>
                                        <p:attrNameLst>
                                          <p:attrName>ppt_x</p:attrName>
                                        </p:attrNameLst>
                                      </p:cBhvr>
                                    </p:anim>
                                    <p:set>
                                      <p:cBhvr>
                                        <p:cTn id="28" dur="770" fill="hold"/>
                                        <p:tgtEl>
                                          <p:spTgt spid="22563"/>
                                        </p:tgtEl>
                                        <p:attrNameLst>
                                          <p:attrName>ppt_y</p:attrName>
                                        </p:attrNameLst>
                                      </p:cBhvr>
                                      <p:to>
                                        <p:strVal val="(#ppt_y+0.4)"/>
                                      </p:to>
                                    </p:set>
                                    <p:anim from="(#ppt_y+0.4)" to="(#ppt_y)" calcmode="lin" valueType="num">
                                      <p:cBhvr>
                                        <p:cTn id="29" dur="1230" accel="100000" fill="hold">
                                          <p:stCondLst>
                                            <p:cond delay="770"/>
                                          </p:stCondLst>
                                        </p:cTn>
                                        <p:tgtEl>
                                          <p:spTgt spid="22563"/>
                                        </p:tgtEl>
                                        <p:attrNameLst>
                                          <p:attrName>ppt_y</p:attrName>
                                        </p:attrNameLst>
                                      </p:cBhvr>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8" presetClass="entr" presetSubtype="16" fill="hold" nodeType="clickEffect">
                                  <p:stCondLst>
                                    <p:cond delay="0"/>
                                  </p:stCondLst>
                                  <p:childTnLst>
                                    <p:set>
                                      <p:cBhvr>
                                        <p:cTn id="33" dur="1" fill="hold">
                                          <p:stCondLst>
                                            <p:cond delay="0"/>
                                          </p:stCondLst>
                                        </p:cTn>
                                        <p:tgtEl>
                                          <p:spTgt spid="22567"/>
                                        </p:tgtEl>
                                        <p:attrNameLst>
                                          <p:attrName>style.visibility</p:attrName>
                                        </p:attrNameLst>
                                      </p:cBhvr>
                                      <p:to>
                                        <p:strVal val="visible"/>
                                      </p:to>
                                    </p:set>
                                    <p:animEffect transition="in" filter="diamond(in)">
                                      <p:cBhvr>
                                        <p:cTn id="34" dur="2000"/>
                                        <p:tgtEl>
                                          <p:spTgt spid="2256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nodeType="clickEffect">
                                  <p:stCondLst>
                                    <p:cond delay="0"/>
                                  </p:stCondLst>
                                  <p:childTnLst>
                                    <p:set>
                                      <p:cBhvr>
                                        <p:cTn id="38" dur="1" fill="hold">
                                          <p:stCondLst>
                                            <p:cond delay="0"/>
                                          </p:stCondLst>
                                        </p:cTn>
                                        <p:tgtEl>
                                          <p:spTgt spid="22568"/>
                                        </p:tgtEl>
                                        <p:attrNameLst>
                                          <p:attrName>style.visibility</p:attrName>
                                        </p:attrNameLst>
                                      </p:cBhvr>
                                      <p:to>
                                        <p:strVal val="visible"/>
                                      </p:to>
                                    </p:set>
                                    <p:animEffect transition="in" filter="box(in)">
                                      <p:cBhvr>
                                        <p:cTn id="39" dur="500"/>
                                        <p:tgtEl>
                                          <p:spTgt spid="2256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20" presetClass="entr" presetSubtype="0" fill="hold" nodeType="clickEffect">
                                  <p:stCondLst>
                                    <p:cond delay="0"/>
                                  </p:stCondLst>
                                  <p:childTnLst>
                                    <p:set>
                                      <p:cBhvr>
                                        <p:cTn id="43" dur="1" fill="hold">
                                          <p:stCondLst>
                                            <p:cond delay="0"/>
                                          </p:stCondLst>
                                        </p:cTn>
                                        <p:tgtEl>
                                          <p:spTgt spid="22569"/>
                                        </p:tgtEl>
                                        <p:attrNameLst>
                                          <p:attrName>style.visibility</p:attrName>
                                        </p:attrNameLst>
                                      </p:cBhvr>
                                      <p:to>
                                        <p:strVal val="visible"/>
                                      </p:to>
                                    </p:set>
                                    <p:animEffect transition="in" filter="wedge">
                                      <p:cBhvr>
                                        <p:cTn id="44" dur="2000"/>
                                        <p:tgtEl>
                                          <p:spTgt spid="22569"/>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5" presetClass="entr" presetSubtype="0" fill="hold" nodeType="clickEffect">
                                  <p:stCondLst>
                                    <p:cond delay="0"/>
                                  </p:stCondLst>
                                  <p:childTnLst>
                                    <p:set>
                                      <p:cBhvr>
                                        <p:cTn id="48" dur="1" fill="hold">
                                          <p:stCondLst>
                                            <p:cond delay="0"/>
                                          </p:stCondLst>
                                        </p:cTn>
                                        <p:tgtEl>
                                          <p:spTgt spid="22570"/>
                                        </p:tgtEl>
                                        <p:attrNameLst>
                                          <p:attrName>style.visibility</p:attrName>
                                        </p:attrNameLst>
                                      </p:cBhvr>
                                      <p:to>
                                        <p:strVal val="visible"/>
                                      </p:to>
                                    </p:set>
                                    <p:animEffect transition="in" filter="fade">
                                      <p:cBhvr>
                                        <p:cTn id="49" dur="2000"/>
                                        <p:tgtEl>
                                          <p:spTgt spid="22570"/>
                                        </p:tgtEl>
                                      </p:cBhvr>
                                    </p:animEffect>
                                    <p:anim calcmode="lin" valueType="num">
                                      <p:cBhvr>
                                        <p:cTn id="50" dur="2000" fill="hold"/>
                                        <p:tgtEl>
                                          <p:spTgt spid="22570"/>
                                        </p:tgtEl>
                                        <p:attrNameLst>
                                          <p:attrName>style.rotation</p:attrName>
                                        </p:attrNameLst>
                                      </p:cBhvr>
                                      <p:tavLst>
                                        <p:tav tm="0">
                                          <p:val>
                                            <p:fltVal val="720"/>
                                          </p:val>
                                        </p:tav>
                                        <p:tav tm="100000">
                                          <p:val>
                                            <p:fltVal val="0"/>
                                          </p:val>
                                        </p:tav>
                                      </p:tavLst>
                                    </p:anim>
                                    <p:anim calcmode="lin" valueType="num">
                                      <p:cBhvr>
                                        <p:cTn id="51" dur="2000" fill="hold"/>
                                        <p:tgtEl>
                                          <p:spTgt spid="22570"/>
                                        </p:tgtEl>
                                        <p:attrNameLst>
                                          <p:attrName>ppt_h</p:attrName>
                                        </p:attrNameLst>
                                      </p:cBhvr>
                                      <p:tavLst>
                                        <p:tav tm="0">
                                          <p:val>
                                            <p:fltVal val="0"/>
                                          </p:val>
                                        </p:tav>
                                        <p:tav tm="100000">
                                          <p:val>
                                            <p:strVal val="#ppt_h"/>
                                          </p:val>
                                        </p:tav>
                                      </p:tavLst>
                                    </p:anim>
                                    <p:anim calcmode="lin" valueType="num">
                                      <p:cBhvr>
                                        <p:cTn id="52" dur="2000" fill="hold"/>
                                        <p:tgtEl>
                                          <p:spTgt spid="22570"/>
                                        </p:tgtEl>
                                        <p:attrNameLst>
                                          <p:attrName>ppt_w</p:attrName>
                                        </p:attrNameLst>
                                      </p:cBhvr>
                                      <p:tavLst>
                                        <p:tav tm="0">
                                          <p:val>
                                            <p:fltVal val="0"/>
                                          </p:val>
                                        </p:tav>
                                        <p:tav tm="100000">
                                          <p:val>
                                            <p:strVal val="#ppt_w"/>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0242"/>
                                        </p:tgtEl>
                                        <p:attrNameLst>
                                          <p:attrName>style.visibility</p:attrName>
                                        </p:attrNameLst>
                                      </p:cBhvr>
                                      <p:to>
                                        <p:strVal val="visible"/>
                                      </p:to>
                                    </p:set>
                                    <p:anim calcmode="lin" valueType="num">
                                      <p:cBhvr additive="base">
                                        <p:cTn id="57" dur="500" fill="hold"/>
                                        <p:tgtEl>
                                          <p:spTgt spid="10242"/>
                                        </p:tgtEl>
                                        <p:attrNameLst>
                                          <p:attrName>ppt_x</p:attrName>
                                        </p:attrNameLst>
                                      </p:cBhvr>
                                      <p:tavLst>
                                        <p:tav tm="0">
                                          <p:val>
                                            <p:strVal val="#ppt_x"/>
                                          </p:val>
                                        </p:tav>
                                        <p:tav tm="100000">
                                          <p:val>
                                            <p:strVal val="#ppt_x"/>
                                          </p:val>
                                        </p:tav>
                                      </p:tavLst>
                                    </p:anim>
                                    <p:anim calcmode="lin" valueType="num">
                                      <p:cBhvr additive="base">
                                        <p:cTn id="58"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10244"/>
                                        </p:tgtEl>
                                        <p:attrNameLst>
                                          <p:attrName>style.visibility</p:attrName>
                                        </p:attrNameLst>
                                      </p:cBhvr>
                                      <p:to>
                                        <p:strVal val="visible"/>
                                      </p:to>
                                    </p:set>
                                    <p:animEffect transition="in" filter="circle(in)">
                                      <p:cBhvr>
                                        <p:cTn id="63"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00fxung-quanhnen-dung-amoxycillin-thay-the-ampicillin"/>
          <p:cNvPicPr>
            <a:picLocks noChangeAspect="1" noChangeArrowheads="1"/>
          </p:cNvPicPr>
          <p:nvPr/>
        </p:nvPicPr>
        <p:blipFill>
          <a:blip r:embed="rId2"/>
          <a:srcRect/>
          <a:stretch>
            <a:fillRect/>
          </a:stretch>
        </p:blipFill>
        <p:spPr bwMode="auto">
          <a:xfrm>
            <a:off x="5810250" y="0"/>
            <a:ext cx="3333750" cy="2838450"/>
          </a:xfrm>
          <a:prstGeom prst="rect">
            <a:avLst/>
          </a:prstGeom>
          <a:noFill/>
          <a:ln w="9525">
            <a:noFill/>
            <a:miter lim="800000"/>
            <a:headEnd/>
            <a:tailEnd/>
          </a:ln>
        </p:spPr>
      </p:pic>
      <p:pic>
        <p:nvPicPr>
          <p:cNvPr id="15363" name="Picture 7" descr="Ampicilin-500mg"/>
          <p:cNvPicPr>
            <a:picLocks noChangeAspect="1" noChangeArrowheads="1"/>
          </p:cNvPicPr>
          <p:nvPr/>
        </p:nvPicPr>
        <p:blipFill>
          <a:blip r:embed="rId3"/>
          <a:srcRect/>
          <a:stretch>
            <a:fillRect/>
          </a:stretch>
        </p:blipFill>
        <p:spPr bwMode="auto">
          <a:xfrm>
            <a:off x="0" y="0"/>
            <a:ext cx="3124200" cy="2997200"/>
          </a:xfrm>
          <a:prstGeom prst="rect">
            <a:avLst/>
          </a:prstGeom>
          <a:noFill/>
          <a:ln w="9525">
            <a:noFill/>
            <a:miter lim="800000"/>
            <a:headEnd/>
            <a:tailEnd/>
          </a:ln>
        </p:spPr>
      </p:pic>
      <p:pic>
        <p:nvPicPr>
          <p:cNvPr id="15364" name="Picture 9" descr="Ampicilin"/>
          <p:cNvPicPr>
            <a:picLocks noChangeAspect="1" noChangeArrowheads="1"/>
          </p:cNvPicPr>
          <p:nvPr/>
        </p:nvPicPr>
        <p:blipFill>
          <a:blip r:embed="rId4"/>
          <a:srcRect/>
          <a:stretch>
            <a:fillRect/>
          </a:stretch>
        </p:blipFill>
        <p:spPr bwMode="auto">
          <a:xfrm>
            <a:off x="3657600" y="4602163"/>
            <a:ext cx="3581400" cy="2255837"/>
          </a:xfrm>
          <a:prstGeom prst="rect">
            <a:avLst/>
          </a:prstGeom>
          <a:noFill/>
          <a:ln w="9525">
            <a:noFill/>
            <a:miter lim="800000"/>
            <a:headEnd/>
            <a:tailEnd/>
          </a:ln>
        </p:spPr>
      </p:pic>
      <p:pic>
        <p:nvPicPr>
          <p:cNvPr id="15365" name="Picture 11" descr="A"/>
          <p:cNvPicPr>
            <a:picLocks noChangeAspect="1" noChangeArrowheads="1"/>
          </p:cNvPicPr>
          <p:nvPr/>
        </p:nvPicPr>
        <p:blipFill>
          <a:blip r:embed="rId5"/>
          <a:srcRect/>
          <a:stretch>
            <a:fillRect/>
          </a:stretch>
        </p:blipFill>
        <p:spPr bwMode="auto">
          <a:xfrm>
            <a:off x="0" y="2971800"/>
            <a:ext cx="4191000" cy="3886200"/>
          </a:xfrm>
          <a:prstGeom prst="rect">
            <a:avLst/>
          </a:prstGeom>
          <a:noFill/>
          <a:ln w="9525">
            <a:noFill/>
            <a:miter lim="800000"/>
            <a:headEnd/>
            <a:tailEnd/>
          </a:ln>
        </p:spPr>
      </p:pic>
      <p:pic>
        <p:nvPicPr>
          <p:cNvPr id="15367" name="Picture 15" descr="1271693025Ampicillin"/>
          <p:cNvPicPr>
            <a:picLocks noChangeAspect="1" noChangeArrowheads="1"/>
          </p:cNvPicPr>
          <p:nvPr/>
        </p:nvPicPr>
        <p:blipFill>
          <a:blip r:embed="rId6"/>
          <a:srcRect/>
          <a:stretch>
            <a:fillRect/>
          </a:stretch>
        </p:blipFill>
        <p:spPr bwMode="auto">
          <a:xfrm>
            <a:off x="6781493" y="4422775"/>
            <a:ext cx="2305050" cy="2435225"/>
          </a:xfrm>
          <a:prstGeom prst="rect">
            <a:avLst/>
          </a:prstGeom>
          <a:noFill/>
          <a:ln w="9525">
            <a:noFill/>
            <a:miter lim="800000"/>
            <a:headEnd/>
            <a:tailEnd/>
          </a:ln>
        </p:spPr>
      </p:pic>
      <p:pic>
        <p:nvPicPr>
          <p:cNvPr id="13314" name="Picture 2" descr="Công nghệ 10 Bài 37: Một số vac xin và thuốc thường dùng để phòng và chữa  bệnh cho vật nuô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1001" y="2838450"/>
            <a:ext cx="4895542" cy="176617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Kháng sinh không phải 'thuốc tiên' cho mọi bệnh nhiễm trùng | Báo Dân trí"/>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24200" y="0"/>
            <a:ext cx="268605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622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8" descr="Download Free png Coins,corners,bordures - Flower Borders Corner ..."/>
          <p:cNvPicPr>
            <a:picLocks noChangeAspect="1" noChangeArrowheads="1"/>
          </p:cNvPicPr>
          <p:nvPr/>
        </p:nvPicPr>
        <p:blipFill>
          <a:blip r:embed="rId2">
            <a:extLst>
              <a:ext uri="{28A0092B-C50C-407E-A947-70E740481C1C}">
                <a14:useLocalDpi xmlns:a14="http://schemas.microsoft.com/office/drawing/2010/main" val="0"/>
              </a:ext>
            </a:extLst>
          </a:blip>
          <a:srcRect l="14452"/>
          <a:stretch>
            <a:fillRect/>
          </a:stretch>
        </p:blipFill>
        <p:spPr bwMode="auto">
          <a:xfrm>
            <a:off x="25400" y="3760788"/>
            <a:ext cx="3551238"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a:spLocks noChangeArrowheads="1"/>
          </p:cNvSpPr>
          <p:nvPr/>
        </p:nvSpPr>
        <p:spPr bwMode="auto">
          <a:xfrm>
            <a:off x="1617355" y="1575246"/>
            <a:ext cx="7516813" cy="954107"/>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fontAlgn="base">
              <a:spcBef>
                <a:spcPct val="0"/>
              </a:spcBef>
              <a:spcAft>
                <a:spcPct val="0"/>
              </a:spcAft>
              <a:buFontTx/>
              <a:buNone/>
            </a:pPr>
            <a:r>
              <a:rPr lang="en-US" altLang="en-US" sz="2800" b="1" dirty="0" err="1">
                <a:solidFill>
                  <a:srgbClr val="00B050"/>
                </a:solidFill>
                <a:latin typeface="Arial" panose="020B0604020202020204" pitchFamily="34" charset="0"/>
                <a:cs typeface="Arial" panose="020B0604020202020204" pitchFamily="34" charset="0"/>
              </a:rPr>
              <a:t>Chuẩn</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bị</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sẵn</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sàng</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đồ</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dùng</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học</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tập</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smtClean="0">
                <a:solidFill>
                  <a:srgbClr val="00B050"/>
                </a:solidFill>
                <a:latin typeface="Arial" panose="020B0604020202020204" pitchFamily="34" charset="0"/>
                <a:cs typeface="Arial" panose="020B0604020202020204" pitchFamily="34" charset="0"/>
              </a:rPr>
              <a:t>sách</a:t>
            </a:r>
            <a:r>
              <a:rPr lang="en-US" altLang="en-US" sz="2800" b="1" dirty="0" smtClean="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Hướng</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dẫn</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học</a:t>
            </a:r>
            <a:r>
              <a:rPr lang="en-US" altLang="en-US" sz="2800" b="1" dirty="0">
                <a:solidFill>
                  <a:srgbClr val="00B050"/>
                </a:solidFill>
                <a:latin typeface="Arial" panose="020B0604020202020204" pitchFamily="34" charset="0"/>
                <a:cs typeface="Arial" panose="020B0604020202020204" pitchFamily="34" charset="0"/>
              </a:rPr>
              <a:t> </a:t>
            </a:r>
            <a:r>
              <a:rPr lang="vi-VN" altLang="en-US" sz="2800" b="1" dirty="0" smtClean="0">
                <a:solidFill>
                  <a:srgbClr val="00B050"/>
                </a:solidFill>
                <a:latin typeface="Arial" panose="020B0604020202020204" pitchFamily="34" charset="0"/>
                <a:cs typeface="Arial" panose="020B0604020202020204" pitchFamily="34" charset="0"/>
              </a:rPr>
              <a:t>Khoa học</a:t>
            </a:r>
            <a:r>
              <a:rPr lang="en-US" altLang="en-US" sz="2800" b="1" dirty="0" smtClean="0">
                <a:solidFill>
                  <a:srgbClr val="00B050"/>
                </a:solidFill>
                <a:latin typeface="Arial" panose="020B0604020202020204" pitchFamily="34" charset="0"/>
                <a:cs typeface="Arial" panose="020B0604020202020204" pitchFamily="34" charset="0"/>
              </a:rPr>
              <a:t> 5 </a:t>
            </a:r>
            <a:r>
              <a:rPr lang="en-US" altLang="en-US" sz="2800" b="1" dirty="0" err="1">
                <a:solidFill>
                  <a:srgbClr val="00B050"/>
                </a:solidFill>
                <a:latin typeface="Arial" panose="020B0604020202020204" pitchFamily="34" charset="0"/>
                <a:cs typeface="Arial" panose="020B0604020202020204" pitchFamily="34" charset="0"/>
              </a:rPr>
              <a:t>quyển</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smtClean="0">
                <a:solidFill>
                  <a:srgbClr val="00B050"/>
                </a:solidFill>
                <a:latin typeface="Arial" panose="020B0604020202020204" pitchFamily="34" charset="0"/>
                <a:cs typeface="Arial" panose="020B0604020202020204" pitchFamily="34" charset="0"/>
              </a:rPr>
              <a:t>1.</a:t>
            </a:r>
            <a:endParaRPr lang="en-US" altLang="en-US" sz="2800" b="1" dirty="0">
              <a:solidFill>
                <a:srgbClr val="00B050"/>
              </a:solidFill>
              <a:latin typeface="Arial" panose="020B0604020202020204" pitchFamily="34" charset="0"/>
              <a:cs typeface="Arial" panose="020B0604020202020204" pitchFamily="34" charset="0"/>
            </a:endParaRPr>
          </a:p>
        </p:txBody>
      </p:sp>
      <p:pic>
        <p:nvPicPr>
          <p:cNvPr id="5" name="Picture 5" descr="Book-09-jun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22033" y="1575246"/>
            <a:ext cx="1607951"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2895600" y="3528219"/>
            <a:ext cx="6238568" cy="954107"/>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fontAlgn="base">
              <a:spcBef>
                <a:spcPct val="0"/>
              </a:spcBef>
              <a:spcAft>
                <a:spcPct val="0"/>
              </a:spcAft>
              <a:buFontTx/>
              <a:buNone/>
            </a:pPr>
            <a:r>
              <a:rPr lang="en-US" altLang="en-US" sz="2800" b="1" dirty="0" err="1">
                <a:solidFill>
                  <a:srgbClr val="00B050"/>
                </a:solidFill>
                <a:latin typeface="Arial" panose="020B0604020202020204" pitchFamily="34" charset="0"/>
                <a:cs typeface="Arial" panose="020B0604020202020204" pitchFamily="34" charset="0"/>
              </a:rPr>
              <a:t>Tập</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trung</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lắng</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nghe</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và</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làm</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theo</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yêu</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cầu</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của</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cô</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giáo</a:t>
            </a:r>
            <a:r>
              <a:rPr lang="en-US" altLang="en-US" sz="2800" b="1" dirty="0">
                <a:solidFill>
                  <a:srgbClr val="00B050"/>
                </a:solidFill>
                <a:latin typeface="Arial" panose="020B0604020202020204" pitchFamily="34" charset="0"/>
                <a:cs typeface="Arial" panose="020B0604020202020204" pitchFamily="34" charset="0"/>
              </a:rPr>
              <a:t>.</a:t>
            </a:r>
          </a:p>
        </p:txBody>
      </p:sp>
      <p:pic>
        <p:nvPicPr>
          <p:cNvPr id="3" name="Picture 2" descr="Home Icons - Free Download, PNG and 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1" y="4630738"/>
            <a:ext cx="1443038"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3662696" y="5094148"/>
            <a:ext cx="5260975" cy="523220"/>
          </a:xfrm>
          <a:prstGeom prst="rect">
            <a:avLst/>
          </a:prstGeom>
          <a:solidFill>
            <a:srgbClr val="FFFF00"/>
          </a:solidFill>
          <a:ln>
            <a:noFill/>
          </a:ln>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r>
              <a:rPr lang="en-US" altLang="en-US" sz="2800" b="1" dirty="0" err="1">
                <a:solidFill>
                  <a:srgbClr val="00B050"/>
                </a:solidFill>
                <a:latin typeface="Arial" panose="020B0604020202020204" pitchFamily="34" charset="0"/>
                <a:cs typeface="Arial" panose="020B0604020202020204" pitchFamily="34" charset="0"/>
              </a:rPr>
              <a:t>Hoàn</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thành</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bài</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tập</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cô</a:t>
            </a:r>
            <a:r>
              <a:rPr lang="en-US" altLang="en-US" sz="2800" b="1" dirty="0">
                <a:solidFill>
                  <a:srgbClr val="00B050"/>
                </a:solidFill>
                <a:latin typeface="Arial" panose="020B0604020202020204" pitchFamily="34" charset="0"/>
                <a:cs typeface="Arial" panose="020B0604020202020204" pitchFamily="34" charset="0"/>
              </a:rPr>
              <a:t> </a:t>
            </a:r>
            <a:r>
              <a:rPr lang="en-US" altLang="en-US" sz="2800" b="1" dirty="0" err="1">
                <a:solidFill>
                  <a:srgbClr val="00B050"/>
                </a:solidFill>
                <a:latin typeface="Arial" panose="020B0604020202020204" pitchFamily="34" charset="0"/>
                <a:cs typeface="Arial" panose="020B0604020202020204" pitchFamily="34" charset="0"/>
              </a:rPr>
              <a:t>giao</a:t>
            </a:r>
            <a:r>
              <a:rPr lang="en-US" altLang="en-US" sz="2800" b="1" dirty="0">
                <a:solidFill>
                  <a:srgbClr val="00B050"/>
                </a:solidFill>
                <a:latin typeface="Arial" panose="020B0604020202020204" pitchFamily="34" charset="0"/>
                <a:cs typeface="Arial" panose="020B0604020202020204" pitchFamily="34" charset="0"/>
              </a:rPr>
              <a:t>.</a:t>
            </a:r>
          </a:p>
        </p:txBody>
      </p:sp>
      <p:pic>
        <p:nvPicPr>
          <p:cNvPr id="2052" name="Picture 4" descr="Listen to teacher clipart 5 » Clipart St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3227388"/>
            <a:ext cx="1601788"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2"/>
          <p:cNvSpPr txBox="1">
            <a:spLocks/>
          </p:cNvSpPr>
          <p:nvPr/>
        </p:nvSpPr>
        <p:spPr>
          <a:xfrm>
            <a:off x="59813" y="381000"/>
            <a:ext cx="8990012" cy="838200"/>
          </a:xfrm>
          <a:prstGeom prst="rect">
            <a:avLst/>
          </a:prstGeom>
          <a:solidFill>
            <a:srgbClr val="00B0F0"/>
          </a:solidFill>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r>
              <a:rPr lang="en-US" b="1" dirty="0" smtClean="0">
                <a:solidFill>
                  <a:srgbClr val="FFFF00"/>
                </a:solidFill>
                <a:latin typeface="Times New Roman" pitchFamily="18" charset="0"/>
                <a:cs typeface="Times New Roman" pitchFamily="18" charset="0"/>
              </a:rPr>
              <a:t>NHỮNG ĐIỀU CẦN LƯU Ý</a:t>
            </a:r>
          </a:p>
        </p:txBody>
      </p:sp>
      <p:sp>
        <p:nvSpPr>
          <p:cNvPr id="11" name="Rectangle 36"/>
          <p:cNvSpPr>
            <a:spLocks noChangeArrowheads="1"/>
          </p:cNvSpPr>
          <p:nvPr/>
        </p:nvSpPr>
        <p:spPr bwMode="auto">
          <a:xfrm>
            <a:off x="0" y="0"/>
            <a:ext cx="9156316" cy="7056438"/>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12"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53401" y="4376737"/>
            <a:ext cx="980768"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7" descr="blumen-pflanzen108"/>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26008" y="4705759"/>
            <a:ext cx="1401721" cy="996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 descr="blumen-pflanzen042"/>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4876800" y="5355758"/>
            <a:ext cx="2133600" cy="1515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8032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Effect transition="in" filter="fade">
                                      <p:cBhvr>
                                        <p:cTn id="19" dur="1000"/>
                                        <p:tgtEl>
                                          <p:spTgt spid="2052"/>
                                        </p:tgtEl>
                                      </p:cBhvr>
                                    </p:animEffect>
                                    <p:anim calcmode="lin" valueType="num">
                                      <p:cBhvr>
                                        <p:cTn id="20" dur="1000" fill="hold"/>
                                        <p:tgtEl>
                                          <p:spTgt spid="2052"/>
                                        </p:tgtEl>
                                        <p:attrNameLst>
                                          <p:attrName>ppt_x</p:attrName>
                                        </p:attrNameLst>
                                      </p:cBhvr>
                                      <p:tavLst>
                                        <p:tav tm="0">
                                          <p:val>
                                            <p:strVal val="#ppt_x"/>
                                          </p:val>
                                        </p:tav>
                                        <p:tav tm="100000">
                                          <p:val>
                                            <p:strVal val="#ppt_x"/>
                                          </p:val>
                                        </p:tav>
                                      </p:tavLst>
                                    </p:anim>
                                    <p:anim calcmode="lin" valueType="num">
                                      <p:cBhvr>
                                        <p:cTn id="21" dur="1000" fill="hold"/>
                                        <p:tgtEl>
                                          <p:spTgt spid="205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anim calcmode="lin" valueType="num">
                                      <p:cBhvr>
                                        <p:cTn id="32" dur="1000" fill="hold"/>
                                        <p:tgtEl>
                                          <p:spTgt spid="3"/>
                                        </p:tgtEl>
                                        <p:attrNameLst>
                                          <p:attrName>ppt_x</p:attrName>
                                        </p:attrNameLst>
                                      </p:cBhvr>
                                      <p:tavLst>
                                        <p:tav tm="0">
                                          <p:val>
                                            <p:strVal val="#ppt_x"/>
                                          </p:val>
                                        </p:tav>
                                        <p:tav tm="100000">
                                          <p:val>
                                            <p:strVal val="#ppt_x"/>
                                          </p:val>
                                        </p:tav>
                                      </p:tavLst>
                                    </p:anim>
                                    <p:anim calcmode="lin" valueType="num">
                                      <p:cBhvr>
                                        <p:cTn id="33" dur="1000" fill="hold"/>
                                        <p:tgtEl>
                                          <p:spTgt spid="3"/>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1252470775_PICT0532_JPG"/>
          <p:cNvPicPr>
            <a:picLocks noChangeAspect="1" noChangeArrowheads="1"/>
          </p:cNvPicPr>
          <p:nvPr/>
        </p:nvPicPr>
        <p:blipFill>
          <a:blip r:embed="rId2"/>
          <a:srcRect/>
          <a:stretch>
            <a:fillRect/>
          </a:stretch>
        </p:blipFill>
        <p:spPr bwMode="auto">
          <a:xfrm>
            <a:off x="0" y="3714750"/>
            <a:ext cx="4191000" cy="3143250"/>
          </a:xfrm>
          <a:prstGeom prst="rect">
            <a:avLst/>
          </a:prstGeom>
          <a:noFill/>
          <a:ln w="9525">
            <a:noFill/>
            <a:miter lim="800000"/>
            <a:headEnd/>
            <a:tailEnd/>
          </a:ln>
        </p:spPr>
      </p:pic>
      <p:pic>
        <p:nvPicPr>
          <p:cNvPr id="16387" name="Picture 7" descr="22102009_multi"/>
          <p:cNvPicPr>
            <a:picLocks noChangeAspect="1" noChangeArrowheads="1"/>
          </p:cNvPicPr>
          <p:nvPr/>
        </p:nvPicPr>
        <p:blipFill>
          <a:blip r:embed="rId3"/>
          <a:srcRect/>
          <a:stretch>
            <a:fillRect/>
          </a:stretch>
        </p:blipFill>
        <p:spPr bwMode="auto">
          <a:xfrm>
            <a:off x="4648200" y="3649663"/>
            <a:ext cx="4495800" cy="3208337"/>
          </a:xfrm>
          <a:prstGeom prst="rect">
            <a:avLst/>
          </a:prstGeom>
          <a:noFill/>
          <a:ln w="9525">
            <a:noFill/>
            <a:miter lim="800000"/>
            <a:headEnd/>
            <a:tailEnd/>
          </a:ln>
        </p:spPr>
      </p:pic>
      <p:pic>
        <p:nvPicPr>
          <p:cNvPr id="16388" name="Picture 9" descr="712010_Zoom_pro_449vitazhigin3"/>
          <p:cNvPicPr>
            <a:picLocks noChangeAspect="1" noChangeArrowheads="1"/>
          </p:cNvPicPr>
          <p:nvPr/>
        </p:nvPicPr>
        <p:blipFill>
          <a:blip r:embed="rId4"/>
          <a:srcRect/>
          <a:stretch>
            <a:fillRect/>
          </a:stretch>
        </p:blipFill>
        <p:spPr bwMode="auto">
          <a:xfrm>
            <a:off x="4114800" y="0"/>
            <a:ext cx="5029200" cy="3598863"/>
          </a:xfrm>
          <a:prstGeom prst="rect">
            <a:avLst/>
          </a:prstGeom>
          <a:noFill/>
          <a:ln w="9525">
            <a:noFill/>
            <a:miter lim="800000"/>
            <a:headEnd/>
            <a:tailEnd/>
          </a:ln>
        </p:spPr>
      </p:pic>
      <p:pic>
        <p:nvPicPr>
          <p:cNvPr id="16389" name="Picture 10" descr="1306203887-Hop-Thong-xoang"/>
          <p:cNvPicPr>
            <a:picLocks noChangeAspect="1" noChangeArrowheads="1"/>
          </p:cNvPicPr>
          <p:nvPr/>
        </p:nvPicPr>
        <p:blipFill>
          <a:blip r:embed="rId5"/>
          <a:srcRect/>
          <a:stretch>
            <a:fillRect/>
          </a:stretch>
        </p:blipFill>
        <p:spPr bwMode="auto">
          <a:xfrm>
            <a:off x="0" y="0"/>
            <a:ext cx="4267200" cy="3695700"/>
          </a:xfrm>
          <a:prstGeom prst="rect">
            <a:avLst/>
          </a:prstGeom>
          <a:noFill/>
          <a:ln w="9525">
            <a:noFill/>
            <a:miter lim="800000"/>
            <a:headEnd/>
            <a:tailEnd/>
          </a:ln>
        </p:spPr>
      </p:pic>
    </p:spTree>
    <p:extLst>
      <p:ext uri="{BB962C8B-B14F-4D97-AF65-F5344CB8AC3E}">
        <p14:creationId xmlns:p14="http://schemas.microsoft.com/office/powerpoint/2010/main" val="6237934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0" y="12865"/>
            <a:ext cx="9126793" cy="1439851"/>
          </a:xfrm>
          <a:prstGeom prst="rect">
            <a:avLst/>
          </a:prstGeom>
          <a:solidFill>
            <a:srgbClr val="00B0F0"/>
          </a:solidFill>
        </p:spPr>
        <p:txBody>
          <a:bodyPr wrap="none" fromWordArt="1">
            <a:prstTxWarp prst="textInflateBottom">
              <a:avLst>
                <a:gd name="adj" fmla="val 68083"/>
              </a:avLst>
            </a:prstTxWarp>
            <a:scene3d>
              <a:camera prst="legacyPerspectiveBottom"/>
              <a:lightRig rig="legacyFlat3" dir="t"/>
            </a:scene3d>
            <a:sp3d extrusionH="1801800" prstMaterial="legacyMatte">
              <a:extrusionClr>
                <a:srgbClr val="FFFF00"/>
              </a:extrusionClr>
            </a:sp3d>
          </a:bodyPr>
          <a:lstStyle/>
          <a:p>
            <a:pPr algn="ctr" eaLnBrk="0" fontAlgn="base" hangingPunct="0">
              <a:spcBef>
                <a:spcPct val="0"/>
              </a:spcBef>
              <a:spcAft>
                <a:spcPct val="0"/>
              </a:spcAft>
              <a:defRPr/>
            </a:pPr>
            <a:r>
              <a:rPr lang="en-US" sz="3600" kern="10" dirty="0">
                <a:ln w="9525">
                  <a:round/>
                  <a:headEnd/>
                  <a:tailEnd/>
                </a:ln>
                <a:solidFill>
                  <a:srgbClr val="000000"/>
                </a:solidFill>
                <a:latin typeface="Times New Roman"/>
                <a:cs typeface="Times New Roman"/>
              </a:rPr>
              <a:t> </a:t>
            </a:r>
            <a:r>
              <a:rPr lang="vi-VN" sz="3600" b="1" kern="10" dirty="0">
                <a:ln w="9525">
                  <a:round/>
                  <a:headEnd/>
                  <a:tailEnd/>
                </a:ln>
                <a:solidFill>
                  <a:srgbClr val="FF0000"/>
                </a:solidFill>
                <a:latin typeface="+mj-lt"/>
                <a:cs typeface="Times New Roman"/>
              </a:rPr>
              <a:t>2</a:t>
            </a:r>
            <a:r>
              <a:rPr lang="vi-VN" sz="3600" b="1" kern="10" dirty="0" smtClean="0">
                <a:ln w="9525">
                  <a:round/>
                  <a:headEnd/>
                  <a:tailEnd/>
                </a:ln>
                <a:solidFill>
                  <a:srgbClr val="FF0000"/>
                </a:solidFill>
                <a:latin typeface="+mj-lt"/>
                <a:cs typeface="Times New Roman"/>
              </a:rPr>
              <a:t>.</a:t>
            </a:r>
            <a:r>
              <a:rPr lang="vi-VN" sz="3600" kern="10" dirty="0" smtClean="0">
                <a:ln w="9525">
                  <a:round/>
                  <a:headEnd/>
                  <a:tailEnd/>
                </a:ln>
                <a:solidFill>
                  <a:srgbClr val="FF0000"/>
                </a:solidFill>
                <a:latin typeface="Times New Roman"/>
                <a:cs typeface="Times New Roman"/>
              </a:rPr>
              <a:t> </a:t>
            </a:r>
            <a:r>
              <a:rPr lang="vi-VN" sz="3600" b="1" kern="10" dirty="0" smtClean="0">
                <a:ln w="9525">
                  <a:round/>
                  <a:headEnd/>
                  <a:tailEnd/>
                </a:ln>
                <a:solidFill>
                  <a:srgbClr val="FF0000"/>
                </a:solidFill>
                <a:cs typeface="Times New Roman"/>
              </a:rPr>
              <a:t>ĐỌC VÀ TRẢ LỜI CÂU HỎI</a:t>
            </a:r>
            <a:r>
              <a:rPr lang="en-US" sz="3600" b="1" dirty="0" smtClean="0">
                <a:solidFill>
                  <a:srgbClr val="FF0000"/>
                </a:solidFill>
                <a:cs typeface="Arial" pitchFamily="34" charset="0"/>
              </a:rPr>
              <a:t>:</a:t>
            </a:r>
            <a:endParaRPr lang="en-US" sz="3600" b="1" kern="10" dirty="0">
              <a:ln w="9525">
                <a:round/>
                <a:headEnd/>
                <a:tailEnd/>
              </a:ln>
              <a:solidFill>
                <a:srgbClr val="FF0000"/>
              </a:solidFill>
              <a:cs typeface="Arial" pitchFamily="34" charset="0"/>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52716"/>
            <a:ext cx="9144000" cy="5405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13" descr="Picture67">
            <a:hlinkClick r:id="rId3" action="ppaction://hlinksldjump"/>
          </p:cNvPr>
          <p:cNvPicPr>
            <a:picLocks noChangeAspect="1" noChangeArrowheads="1" noCrop="1"/>
          </p:cNvPicPr>
          <p:nvPr/>
        </p:nvPicPr>
        <p:blipFill>
          <a:blip r:embed="rId4"/>
          <a:srcRect/>
          <a:stretch>
            <a:fillRect/>
          </a:stretch>
        </p:blipFill>
        <p:spPr bwMode="auto">
          <a:xfrm>
            <a:off x="86032" y="1970139"/>
            <a:ext cx="1371600" cy="1143000"/>
          </a:xfrm>
          <a:prstGeom prst="rect">
            <a:avLst/>
          </a:prstGeom>
          <a:noFill/>
          <a:ln w="9525">
            <a:noFill/>
            <a:miter lim="800000"/>
            <a:headEnd/>
            <a:tailEnd/>
          </a:ln>
        </p:spPr>
      </p:pic>
    </p:spTree>
    <p:extLst>
      <p:ext uri="{BB962C8B-B14F-4D97-AF65-F5344CB8AC3E}">
        <p14:creationId xmlns:p14="http://schemas.microsoft.com/office/powerpoint/2010/main" val="399255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4)">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90" y="-1229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13" descr="Picture67">
            <a:hlinkClick r:id="rId3" action="ppaction://hlinksldjump"/>
          </p:cNvPr>
          <p:cNvPicPr>
            <a:picLocks noChangeAspect="1" noChangeArrowheads="1" noCrop="1"/>
          </p:cNvPicPr>
          <p:nvPr/>
        </p:nvPicPr>
        <p:blipFill>
          <a:blip r:embed="rId4"/>
          <a:srcRect/>
          <a:stretch>
            <a:fillRect/>
          </a:stretch>
        </p:blipFill>
        <p:spPr bwMode="auto">
          <a:xfrm>
            <a:off x="152400" y="827139"/>
            <a:ext cx="1371600" cy="1143000"/>
          </a:xfrm>
          <a:prstGeom prst="rect">
            <a:avLst/>
          </a:prstGeom>
          <a:noFill/>
          <a:ln w="9525">
            <a:noFill/>
            <a:miter lim="800000"/>
            <a:headEnd/>
            <a:tailEnd/>
          </a:ln>
        </p:spPr>
      </p:pic>
    </p:spTree>
    <p:extLst>
      <p:ext uri="{BB962C8B-B14F-4D97-AF65-F5344CB8AC3E}">
        <p14:creationId xmlns:p14="http://schemas.microsoft.com/office/powerpoint/2010/main" val="313004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ircle(in)">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4)">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48371"/>
            <a:ext cx="8763000" cy="5632311"/>
          </a:xfrm>
          <a:prstGeom prst="rect">
            <a:avLst/>
          </a:prstGeom>
          <a:solidFill>
            <a:schemeClr val="accent1">
              <a:lumMod val="20000"/>
              <a:lumOff val="80000"/>
            </a:schemeClr>
          </a:solidFill>
        </p:spPr>
        <p:txBody>
          <a:bodyPr wrap="square">
            <a:spAutoFit/>
          </a:bodyPr>
          <a:lstStyle/>
          <a:p>
            <a:pPr algn="just"/>
            <a:r>
              <a:rPr lang="vi-VN" sz="4000" b="1" i="0" dirty="0" smtClean="0">
                <a:solidFill>
                  <a:srgbClr val="7030A0"/>
                </a:solidFill>
                <a:effectLst/>
                <a:latin typeface="Times New Roman" panose="02020603050405020304" pitchFamily="18" charset="0"/>
                <a:cs typeface="Times New Roman" panose="02020603050405020304" pitchFamily="18" charset="0"/>
              </a:rPr>
              <a:t>b. </a:t>
            </a:r>
            <a:r>
              <a:rPr lang="vi-VN" sz="4000" b="1" i="0" dirty="0" smtClean="0">
                <a:solidFill>
                  <a:srgbClr val="FF0000"/>
                </a:solidFill>
                <a:effectLst/>
                <a:latin typeface="Times New Roman" panose="02020603050405020304" pitchFamily="18" charset="0"/>
                <a:cs typeface="Times New Roman" panose="02020603050405020304" pitchFamily="18" charset="0"/>
              </a:rPr>
              <a:t>Trả lời câu hỏi sau:</a:t>
            </a:r>
          </a:p>
          <a:p>
            <a:pPr algn="just"/>
            <a:r>
              <a:rPr lang="vi-VN" sz="4000" b="1" dirty="0">
                <a:solidFill>
                  <a:srgbClr val="0070C0"/>
                </a:solidFill>
                <a:latin typeface="Times New Roman" panose="02020603050405020304" pitchFamily="18" charset="0"/>
                <a:cs typeface="Times New Roman" panose="02020603050405020304" pitchFamily="18" charset="0"/>
              </a:rPr>
              <a:t>-</a:t>
            </a:r>
            <a:r>
              <a:rPr lang="vi-VN" sz="4000" b="1" i="0" dirty="0" smtClean="0">
                <a:solidFill>
                  <a:srgbClr val="0070C0"/>
                </a:solidFill>
                <a:effectLst/>
                <a:latin typeface="Times New Roman" panose="02020603050405020304" pitchFamily="18" charset="0"/>
                <a:cs typeface="Times New Roman" panose="02020603050405020304" pitchFamily="18" charset="0"/>
              </a:rPr>
              <a:t> Chỉ được dùng thuốc theo hướng dẫn của ai?</a:t>
            </a:r>
          </a:p>
          <a:p>
            <a:pPr algn="just"/>
            <a:r>
              <a:rPr lang="vi-VN" sz="4000" b="1" dirty="0">
                <a:solidFill>
                  <a:srgbClr val="0070C0"/>
                </a:solidFill>
                <a:latin typeface="Times New Roman" panose="02020603050405020304" pitchFamily="18" charset="0"/>
                <a:cs typeface="Times New Roman" panose="02020603050405020304" pitchFamily="18" charset="0"/>
              </a:rPr>
              <a:t>-</a:t>
            </a:r>
            <a:r>
              <a:rPr lang="vi-VN" sz="4000" b="1" i="0" dirty="0" smtClean="0">
                <a:solidFill>
                  <a:srgbClr val="0070C0"/>
                </a:solidFill>
                <a:effectLst/>
                <a:latin typeface="Times New Roman" panose="02020603050405020304" pitchFamily="18" charset="0"/>
                <a:cs typeface="Times New Roman" panose="02020603050405020304" pitchFamily="18" charset="0"/>
              </a:rPr>
              <a:t> Nếu được thầy thuốc chỉ định dùng thuốc thì phải dùng thuốc như thế nào?</a:t>
            </a:r>
          </a:p>
          <a:p>
            <a:pPr algn="just"/>
            <a:r>
              <a:rPr lang="vi-VN" sz="4000" b="1" i="0" dirty="0" smtClean="0">
                <a:solidFill>
                  <a:srgbClr val="0070C0"/>
                </a:solidFill>
                <a:effectLst/>
                <a:latin typeface="Times New Roman" panose="02020603050405020304" pitchFamily="18" charset="0"/>
                <a:cs typeface="Times New Roman" panose="02020603050405020304" pitchFamily="18" charset="0"/>
              </a:rPr>
              <a:t>- Có được tự ý dùng thuốc không?</a:t>
            </a:r>
          </a:p>
          <a:p>
            <a:pPr algn="just"/>
            <a:r>
              <a:rPr lang="vi-VN" sz="4000" b="1" i="0" dirty="0" smtClean="0">
                <a:solidFill>
                  <a:srgbClr val="0070C0"/>
                </a:solidFill>
                <a:effectLst/>
                <a:latin typeface="Times New Roman" panose="02020603050405020304" pitchFamily="18" charset="0"/>
                <a:cs typeface="Times New Roman" panose="02020603050405020304" pitchFamily="18" charset="0"/>
              </a:rPr>
              <a:t>- Nếu lạm dụng thuốc sẽ dẫn đến hậu quả gì?</a:t>
            </a:r>
          </a:p>
          <a:p>
            <a:pPr algn="just"/>
            <a:r>
              <a:rPr lang="vi-VN" sz="4000" b="1" dirty="0">
                <a:solidFill>
                  <a:srgbClr val="0070C0"/>
                </a:solidFill>
                <a:latin typeface="Times New Roman" panose="02020603050405020304" pitchFamily="18" charset="0"/>
                <a:cs typeface="Times New Roman" panose="02020603050405020304" pitchFamily="18" charset="0"/>
              </a:rPr>
              <a:t>-</a:t>
            </a:r>
            <a:r>
              <a:rPr lang="vi-VN" sz="4000" b="1" i="0" dirty="0" smtClean="0">
                <a:solidFill>
                  <a:srgbClr val="0070C0"/>
                </a:solidFill>
                <a:effectLst/>
                <a:latin typeface="Times New Roman" panose="02020603050405020304" pitchFamily="18" charset="0"/>
                <a:cs typeface="Times New Roman" panose="02020603050405020304" pitchFamily="18" charset="0"/>
              </a:rPr>
              <a:t> Khi mua thuốc cần lưu ý điều gì?</a:t>
            </a:r>
            <a:endParaRPr lang="vi-VN" sz="4000" b="1" i="0" dirty="0">
              <a:solidFill>
                <a:srgbClr val="0070C0"/>
              </a:solidFill>
              <a:effectLst/>
              <a:latin typeface="Times New Roman" panose="02020603050405020304" pitchFamily="18" charset="0"/>
              <a:cs typeface="Times New Roman" panose="02020603050405020304" pitchFamily="18" charset="0"/>
            </a:endParaRPr>
          </a:p>
        </p:txBody>
      </p:sp>
      <p:pic>
        <p:nvPicPr>
          <p:cNvPr id="3" name="Picture 13" descr="Picture67">
            <a:hlinkClick r:id="rId2" action="ppaction://hlinksldjump"/>
          </p:cNvPr>
          <p:cNvPicPr>
            <a:picLocks noChangeAspect="1" noChangeArrowheads="1" noCrop="1"/>
          </p:cNvPicPr>
          <p:nvPr/>
        </p:nvPicPr>
        <p:blipFill>
          <a:blip r:embed="rId3"/>
          <a:srcRect/>
          <a:stretch>
            <a:fillRect/>
          </a:stretch>
        </p:blipFill>
        <p:spPr bwMode="auto">
          <a:xfrm>
            <a:off x="8001000" y="36871"/>
            <a:ext cx="1108587" cy="953729"/>
          </a:xfrm>
          <a:prstGeom prst="rect">
            <a:avLst/>
          </a:prstGeom>
          <a:solidFill>
            <a:srgbClr val="FFFF00"/>
          </a:solidFill>
          <a:ln w="9525">
            <a:noFill/>
            <a:miter lim="800000"/>
            <a:headEnd/>
            <a:tailEnd/>
          </a:ln>
        </p:spPr>
      </p:pic>
    </p:spTree>
    <p:extLst>
      <p:ext uri="{BB962C8B-B14F-4D97-AF65-F5344CB8AC3E}">
        <p14:creationId xmlns:p14="http://schemas.microsoft.com/office/powerpoint/2010/main" val="219406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4)">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152400" y="152400"/>
            <a:ext cx="9296399" cy="5463049"/>
          </a:xfrm>
          <a:prstGeom prst="irregularSeal2">
            <a:avLst/>
          </a:prstGeom>
          <a:solidFill>
            <a:srgbClr val="0070C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b="1" dirty="0" smtClean="0">
                <a:solidFill>
                  <a:srgbClr val="FFFF00"/>
                </a:solidFill>
                <a:latin typeface="Times New Roman" panose="02020603050405020304" pitchFamily="18" charset="0"/>
                <a:cs typeface="Times New Roman" panose="02020603050405020304" pitchFamily="18" charset="0"/>
              </a:rPr>
              <a:t>3. TRÌNH </a:t>
            </a:r>
            <a:r>
              <a:rPr lang="vi-VN" sz="4400" b="1" dirty="0">
                <a:solidFill>
                  <a:srgbClr val="FFFF00"/>
                </a:solidFill>
                <a:latin typeface="Times New Roman" panose="02020603050405020304" pitchFamily="18" charset="0"/>
                <a:cs typeface="Times New Roman" panose="02020603050405020304" pitchFamily="18" charset="0"/>
              </a:rPr>
              <a:t>BÀY Ý KIẾN CỦA EM TRƯỚC LỚP.</a:t>
            </a:r>
            <a:endParaRPr lang="en-US" sz="4400" b="1" dirty="0">
              <a:solidFill>
                <a:srgbClr val="FFFF00"/>
              </a:solidFill>
              <a:latin typeface="Times New Roman" panose="02020603050405020304" pitchFamily="18" charset="0"/>
              <a:cs typeface="Times New Roman" panose="02020603050405020304" pitchFamily="18" charset="0"/>
            </a:endParaRPr>
          </a:p>
        </p:txBody>
      </p:sp>
      <p:pic>
        <p:nvPicPr>
          <p:cNvPr id="3" name="Picture 6">
            <a:extLst>
              <a:ext uri="{FF2B5EF4-FFF2-40B4-BE49-F238E27FC236}">
                <a16:creationId xmlns:a16="http://schemas.microsoft.com/office/drawing/2014/main" xmlns="" id="{C2BCA601-E5DA-4CCE-A319-D394A01271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3962400"/>
            <a:ext cx="2248456" cy="2590800"/>
          </a:xfrm>
          <a:prstGeom prst="rect">
            <a:avLst/>
          </a:prstGeom>
          <a:noFill/>
          <a:ln>
            <a:noFill/>
          </a:ln>
          <a:extLst/>
        </p:spPr>
      </p:pic>
      <p:sp>
        <p:nvSpPr>
          <p:cNvPr id="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6" name="图片 5">
            <a:extLst>
              <a:ext uri="{FF2B5EF4-FFF2-40B4-BE49-F238E27FC236}">
                <a16:creationId xmlns:a16="http://schemas.microsoft.com/office/drawing/2014/main" xmlns="" id="{374EF133-D51B-467E-A006-71789801CD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331110"/>
            <a:ext cx="2438400" cy="2514600"/>
          </a:xfrm>
          <a:prstGeom prst="rect">
            <a:avLst/>
          </a:prstGeom>
        </p:spPr>
      </p:pic>
      <p:pic>
        <p:nvPicPr>
          <p:cNvPr id="7"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9001" y="4834756"/>
            <a:ext cx="2590800" cy="190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60" descr="IMG_925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1" y="152400"/>
            <a:ext cx="1347536"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7381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0-#ppt_w/2"/>
                                          </p:val>
                                        </p:tav>
                                        <p:tav tm="100000">
                                          <p:val>
                                            <p:strVal val="#ppt_x"/>
                                          </p:val>
                                        </p:tav>
                                      </p:tavLst>
                                    </p:anim>
                                    <p:anim calcmode="lin" valueType="num">
                                      <p:cBhvr additive="base">
                                        <p:cTn id="1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58" y="152400"/>
            <a:ext cx="9144000" cy="6555641"/>
          </a:xfrm>
          <a:prstGeom prst="rect">
            <a:avLst/>
          </a:prstGeom>
          <a:solidFill>
            <a:schemeClr val="bg2"/>
          </a:solidFill>
        </p:spPr>
        <p:txBody>
          <a:bodyPr wrap="square">
            <a:spAutoFit/>
          </a:bodyPr>
          <a:lstStyle/>
          <a:p>
            <a:pPr algn="just"/>
            <a:r>
              <a:rPr lang="vi-VN" sz="2800" b="1" i="0" dirty="0" smtClean="0">
                <a:solidFill>
                  <a:srgbClr val="002060"/>
                </a:solidFill>
                <a:effectLst/>
                <a:latin typeface="Arial"/>
              </a:rPr>
              <a:t>· </a:t>
            </a:r>
            <a:r>
              <a:rPr lang="vi-VN" sz="2800" b="1" i="0" dirty="0" smtClean="0">
                <a:solidFill>
                  <a:srgbClr val="7030A0"/>
                </a:solidFill>
                <a:effectLst/>
                <a:latin typeface="Times New Roman" panose="02020603050405020304" pitchFamily="18" charset="0"/>
                <a:cs typeface="Times New Roman" panose="02020603050405020304" pitchFamily="18" charset="0"/>
              </a:rPr>
              <a:t>Chúng ta chỉ được dùng thuốc theo sự chỉ dẫn và đơn thuốc của bác sĩ kê.</a:t>
            </a:r>
          </a:p>
          <a:p>
            <a:pPr algn="just"/>
            <a:r>
              <a:rPr lang="vi-VN" sz="2800" b="1" i="0" dirty="0" smtClean="0">
                <a:solidFill>
                  <a:srgbClr val="7030A0"/>
                </a:solidFill>
                <a:effectLst/>
                <a:latin typeface="Times New Roman" panose="02020603050405020304" pitchFamily="18" charset="0"/>
                <a:cs typeface="Times New Roman" panose="02020603050405020304" pitchFamily="18" charset="0"/>
              </a:rPr>
              <a:t>· Nếu được thầy thuốc chỉ định dùng thuốc thì phải mua và uống đúng những loại thuốc bác sĩ đã kê đơn theo đúng liều lượng, đúng thời điểm và những lưu ý kèm theo của bác sĩ...</a:t>
            </a:r>
          </a:p>
          <a:p>
            <a:pPr algn="just"/>
            <a:r>
              <a:rPr lang="vi-VN" sz="2800" b="1" i="0" dirty="0" smtClean="0">
                <a:solidFill>
                  <a:srgbClr val="7030A0"/>
                </a:solidFill>
                <a:effectLst/>
                <a:latin typeface="Times New Roman" panose="02020603050405020304" pitchFamily="18" charset="0"/>
                <a:cs typeface="Times New Roman" panose="02020603050405020304" pitchFamily="18" charset="0"/>
              </a:rPr>
              <a:t>· Chúng ta không được tự ý dùng thuốc khi chưa có sự chỉ định của bác sĩ vì có thể bị nhầm thuốc gây tác hại cho sức khỏe.</a:t>
            </a:r>
          </a:p>
          <a:p>
            <a:pPr algn="just"/>
            <a:r>
              <a:rPr lang="vi-VN" sz="2800" b="1" dirty="0">
                <a:solidFill>
                  <a:srgbClr val="7030A0"/>
                </a:solidFill>
                <a:latin typeface="Times New Roman" panose="02020603050405020304" pitchFamily="18" charset="0"/>
                <a:cs typeface="Times New Roman" panose="02020603050405020304" pitchFamily="18" charset="0"/>
              </a:rPr>
              <a:t>· Nếu lạm dụng thuốc sẽ dẫn đến hậu quả là không những bệnh tình không khỏi và ngày càng nặng hơn, nguy hiểm đến tính mạng con người.</a:t>
            </a:r>
          </a:p>
          <a:p>
            <a:pPr algn="just"/>
            <a:r>
              <a:rPr lang="vi-VN" sz="2800" b="1" dirty="0">
                <a:solidFill>
                  <a:srgbClr val="7030A0"/>
                </a:solidFill>
                <a:latin typeface="Times New Roman" panose="02020603050405020304" pitchFamily="18" charset="0"/>
                <a:cs typeface="Times New Roman" panose="02020603050405020304" pitchFamily="18" charset="0"/>
              </a:rPr>
              <a:t>· Khi mua thuốc cần lưu ý: Đọc kĩ hạn sử dụng, nơi sản xuất, tác dụng và cách sử dụng thuốc in trên vỏ đựng thuốc và trong bản hướng dẫn kèm theo</a:t>
            </a:r>
            <a:r>
              <a:rPr lang="vi-VN" sz="2800" b="1" dirty="0" smtClean="0">
                <a:solidFill>
                  <a:srgbClr val="7030A0"/>
                </a:solidFill>
                <a:latin typeface="Times New Roman" panose="02020603050405020304" pitchFamily="18" charset="0"/>
                <a:cs typeface="Times New Roman" panose="02020603050405020304" pitchFamily="18" charset="0"/>
              </a:rPr>
              <a:t>.</a:t>
            </a:r>
            <a:endParaRPr lang="vi-VN" sz="28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93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0" y="614516"/>
            <a:ext cx="9163665" cy="6295103"/>
          </a:xfrm>
          <a:prstGeom prst="horizontalScroll">
            <a:avLst>
              <a:gd name="adj" fmla="val 7706"/>
            </a:avLst>
          </a:prstGeom>
          <a:solidFill>
            <a:srgbClr val="FFFF00"/>
          </a:solidFill>
          <a:ln w="55000" cap="flat" cmpd="thickThin" algn="ctr">
            <a:solidFill>
              <a:srgbClr val="2DA2BF">
                <a:shade val="50000"/>
              </a:srgbClr>
            </a:solidFill>
            <a:prstDash val="solid"/>
          </a:ln>
          <a:effectLst/>
        </p:spPr>
        <p:txBody>
          <a:bodyPr lIns="91055" tIns="45521" rIns="91055" bIns="45521" anchor="ctr"/>
          <a:lstStyle/>
          <a:p>
            <a:pPr algn="just" eaLnBrk="0" fontAlgn="base" hangingPunct="0">
              <a:spcBef>
                <a:spcPct val="0"/>
              </a:spcBef>
              <a:spcAft>
                <a:spcPct val="0"/>
              </a:spcAft>
              <a:defRPr/>
            </a:pPr>
            <a:r>
              <a:rPr lang="vi-VN" sz="2800" b="1" kern="0" dirty="0">
                <a:solidFill>
                  <a:srgbClr val="7030A0"/>
                </a:solidFill>
                <a:latin typeface="Arial"/>
              </a:rPr>
              <a:t>  </a:t>
            </a:r>
            <a:r>
              <a:rPr lang="vi-VN" sz="3600" b="1" kern="0" dirty="0">
                <a:solidFill>
                  <a:srgbClr val="7030A0"/>
                </a:solidFill>
                <a:latin typeface="Times New Roman" panose="02020603050405020304" pitchFamily="18" charset="0"/>
                <a:cs typeface="Times New Roman" panose="02020603050405020304" pitchFamily="18" charset="0"/>
              </a:rPr>
              <a:t>a. Đọc nội dung sau:</a:t>
            </a:r>
          </a:p>
          <a:p>
            <a:pPr algn="just" eaLnBrk="0" fontAlgn="base" hangingPunct="0">
              <a:spcBef>
                <a:spcPct val="0"/>
              </a:spcBef>
              <a:spcAft>
                <a:spcPct val="0"/>
              </a:spcAft>
              <a:defRPr/>
            </a:pPr>
            <a:r>
              <a:rPr lang="vi-VN" sz="3600" b="1" kern="0" dirty="0">
                <a:solidFill>
                  <a:srgbClr val="7030A0"/>
                </a:solidFill>
                <a:latin typeface="Times New Roman" panose="02020603050405020304" pitchFamily="18" charset="0"/>
                <a:cs typeface="Times New Roman" panose="02020603050405020304" pitchFamily="18" charset="0"/>
              </a:rPr>
              <a:t>      </a:t>
            </a:r>
            <a:r>
              <a:rPr lang="vi-VN" sz="3600" b="1" kern="0" dirty="0" smtClean="0">
                <a:solidFill>
                  <a:srgbClr val="C00000"/>
                </a:solidFill>
                <a:latin typeface="Times New Roman" panose="02020603050405020304" pitchFamily="18" charset="0"/>
                <a:cs typeface="Times New Roman" panose="02020603050405020304" pitchFamily="18" charset="0"/>
              </a:rPr>
              <a:t>Chỉ dùng thuốc khi có chỉ định của thầy thuốc. Khi dùng phải đảm bảo đúng thuốc, đúng cách và đúng liều lượng.</a:t>
            </a:r>
          </a:p>
          <a:p>
            <a:pPr algn="just" eaLnBrk="0" fontAlgn="base" hangingPunct="0">
              <a:spcBef>
                <a:spcPct val="0"/>
              </a:spcBef>
              <a:spcAft>
                <a:spcPct val="0"/>
              </a:spcAft>
              <a:defRPr/>
            </a:pPr>
            <a:r>
              <a:rPr lang="vi-VN" sz="3600" b="1" kern="0" dirty="0" smtClean="0">
                <a:solidFill>
                  <a:srgbClr val="C00000"/>
                </a:solidFill>
                <a:latin typeface="Times New Roman" panose="02020603050405020304" pitchFamily="18" charset="0"/>
                <a:cs typeface="Times New Roman" panose="02020603050405020304" pitchFamily="18" charset="0"/>
              </a:rPr>
              <a:t>      Khi mua thuốc nên đọc: tên thuốc, hạn sử dụng, nơi sản xuất, tác dụng, cách dùng thuốc in trên vỏ đựng thuốc và bản hướng dẫn kèm theo.</a:t>
            </a:r>
            <a:endParaRPr lang="en-US" sz="3600" b="1" kern="0" dirty="0">
              <a:solidFill>
                <a:srgbClr val="C00000"/>
              </a:solidFill>
              <a:latin typeface="Times New Roman" panose="02020603050405020304" pitchFamily="18" charset="0"/>
              <a:cs typeface="Times New Roman" panose="02020603050405020304" pitchFamily="18" charset="0"/>
            </a:endParaRPr>
          </a:p>
        </p:txBody>
      </p:sp>
      <p:sp>
        <p:nvSpPr>
          <p:cNvPr id="3" name="Up Ribbon 2"/>
          <p:cNvSpPr/>
          <p:nvPr/>
        </p:nvSpPr>
        <p:spPr>
          <a:xfrm>
            <a:off x="210706" y="157316"/>
            <a:ext cx="8952959" cy="914400"/>
          </a:xfrm>
          <a:prstGeom prst="ribbon2">
            <a:avLst>
              <a:gd name="adj1" fmla="val 16667"/>
              <a:gd name="adj2" fmla="val 75000"/>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defRPr/>
            </a:pPr>
            <a:r>
              <a:rPr lang="vi-VN" sz="3600" b="1" kern="0" dirty="0">
                <a:solidFill>
                  <a:srgbClr val="FFFF00"/>
                </a:solidFill>
              </a:rPr>
              <a:t>4. ĐỌC, TRẢ LỜI VÀ VIẾT</a:t>
            </a:r>
          </a:p>
        </p:txBody>
      </p:sp>
      <p:sp>
        <p:nvSpPr>
          <p:cNvPr id="4" name="Rectangle 3"/>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155503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498997" y="1201736"/>
            <a:ext cx="8459250" cy="3370263"/>
          </a:xfrm>
          <a:prstGeom prst="cloudCallout">
            <a:avLst>
              <a:gd name="adj1" fmla="val -47505"/>
              <a:gd name="adj2" fmla="val 98306"/>
            </a:avLst>
          </a:prstGeom>
          <a:solidFill>
            <a:srgbClr val="002060"/>
          </a:solidFill>
          <a:ln w="9525">
            <a:solidFill>
              <a:srgbClr val="002060"/>
            </a:solidFill>
            <a:round/>
            <a:headEnd/>
            <a:tailEnd/>
          </a:ln>
          <a:effectLst>
            <a:prstShdw prst="shdw13" dist="157090" dir="15357825">
              <a:srgbClr val="FF3300">
                <a:alpha val="50000"/>
              </a:srgbClr>
            </a:prstShdw>
          </a:effectLst>
        </p:spPr>
        <p:txBody>
          <a:bodyPr/>
          <a:lstStyle/>
          <a:p>
            <a:pPr algn="ctr"/>
            <a:r>
              <a:rPr lang="vi-VN" sz="4000" b="1" i="0" dirty="0" smtClean="0">
                <a:solidFill>
                  <a:srgbClr val="FFFF00"/>
                </a:solidFill>
                <a:effectLst/>
                <a:latin typeface="Arial"/>
              </a:rPr>
              <a:t>b. Viết vào vở câu trả lời cho câu hỏi: </a:t>
            </a:r>
            <a:r>
              <a:rPr lang="vi-VN" sz="4000" b="1" i="0" dirty="0" smtClean="0">
                <a:solidFill>
                  <a:srgbClr val="FF0000"/>
                </a:solidFill>
                <a:effectLst/>
                <a:latin typeface="Arial"/>
              </a:rPr>
              <a:t>Cần làm gì để dùng thuốc an toàn?</a:t>
            </a:r>
            <a:endParaRPr lang="vi-VN" sz="4000" b="1" i="0" dirty="0">
              <a:solidFill>
                <a:srgbClr val="FF0000"/>
              </a:solidFill>
              <a:effectLst/>
              <a:latin typeface="Arial"/>
            </a:endParaRPr>
          </a:p>
        </p:txBody>
      </p:sp>
      <p:pic>
        <p:nvPicPr>
          <p:cNvPr id="3"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8935"/>
            <a:ext cx="1059403" cy="1371600"/>
          </a:xfrm>
          <a:prstGeom prst="rect">
            <a:avLst/>
          </a:prstGeom>
          <a:solidFill>
            <a:srgbClr val="00B050"/>
          </a:solidFill>
          <a:ln>
            <a:solidFill>
              <a:srgbClr val="FF0000"/>
            </a:solidFill>
          </a:ln>
          <a:extLst/>
        </p:spPr>
      </p:pic>
      <p:sp>
        <p:nvSpPr>
          <p:cNvPr id="5" name="AutoShape 10"/>
          <p:cNvSpPr>
            <a:spLocks noChangeArrowheads="1"/>
          </p:cNvSpPr>
          <p:nvPr/>
        </p:nvSpPr>
        <p:spPr bwMode="auto">
          <a:xfrm>
            <a:off x="4953000" y="5271576"/>
            <a:ext cx="1981200" cy="1600200"/>
          </a:xfrm>
          <a:prstGeom prst="star32">
            <a:avLst>
              <a:gd name="adj" fmla="val 11069"/>
            </a:avLst>
          </a:prstGeom>
          <a:solidFill>
            <a:srgbClr val="33CC33"/>
          </a:solidFill>
          <a:ln w="28575" algn="ctr">
            <a:solidFill>
              <a:srgbClr val="7030A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6" name="AutoShape 10"/>
          <p:cNvSpPr>
            <a:spLocks noChangeArrowheads="1"/>
          </p:cNvSpPr>
          <p:nvPr/>
        </p:nvSpPr>
        <p:spPr bwMode="auto">
          <a:xfrm>
            <a:off x="1981201" y="5252885"/>
            <a:ext cx="2590798" cy="1600199"/>
          </a:xfrm>
          <a:prstGeom prst="star32">
            <a:avLst>
              <a:gd name="adj" fmla="val 0"/>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8"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9"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4674849"/>
            <a:ext cx="2252647" cy="213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082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19665" y="9832"/>
            <a:ext cx="8971935" cy="6848168"/>
          </a:xfrm>
          <a:prstGeom prst="horizontalScroll">
            <a:avLst>
              <a:gd name="adj" fmla="val 7003"/>
            </a:avLst>
          </a:prstGeom>
          <a:solidFill>
            <a:schemeClr val="bg2">
              <a:lumMod val="75000"/>
            </a:schemeClr>
          </a:solidFill>
          <a:ln w="55000" cap="flat" cmpd="thickThin" algn="ctr">
            <a:solidFill>
              <a:srgbClr val="2DA2BF">
                <a:shade val="50000"/>
              </a:srgbClr>
            </a:solidFill>
            <a:prstDash val="solid"/>
          </a:ln>
          <a:effectLst/>
        </p:spPr>
        <p:txBody>
          <a:bodyPr lIns="91055" tIns="45521" rIns="91055" bIns="45521" anchor="ctr"/>
          <a:lstStyle/>
          <a:p>
            <a:pPr marL="457200" indent="-457200" algn="just">
              <a:buFont typeface="Wingdings" pitchFamily="2" charset="2"/>
              <a:buChar char="Ø"/>
            </a:pPr>
            <a:r>
              <a:rPr lang="vi-VN" sz="2800" b="1" kern="0" dirty="0">
                <a:solidFill>
                  <a:srgbClr val="C00000"/>
                </a:solidFill>
                <a:latin typeface="Arial"/>
              </a:rPr>
              <a:t>  </a:t>
            </a:r>
            <a:r>
              <a:rPr lang="vi-VN" sz="4000" b="1" i="0" dirty="0" smtClean="0">
                <a:solidFill>
                  <a:srgbClr val="FF0000"/>
                </a:solidFill>
                <a:effectLst/>
                <a:latin typeface="Arial"/>
              </a:rPr>
              <a:t>Để dùng thuốc an toàn, chúng ta cần:</a:t>
            </a:r>
          </a:p>
          <a:p>
            <a:pPr algn="just"/>
            <a:r>
              <a:rPr lang="vi-VN" sz="3600" b="1" kern="0" dirty="0" smtClean="0">
                <a:solidFill>
                  <a:srgbClr val="7030A0"/>
                </a:solidFill>
                <a:latin typeface="Arial"/>
              </a:rPr>
              <a:t>- Dùng thuốc khi có chỉ định của thầy thuốc. Khi dùng phải đảm bảo đúng thuốc, đúng cách và đúng liều lượng.</a:t>
            </a:r>
          </a:p>
          <a:p>
            <a:pPr algn="just" eaLnBrk="0" fontAlgn="base" hangingPunct="0">
              <a:spcBef>
                <a:spcPct val="0"/>
              </a:spcBef>
              <a:spcAft>
                <a:spcPct val="0"/>
              </a:spcAft>
              <a:defRPr/>
            </a:pPr>
            <a:r>
              <a:rPr lang="vi-VN" sz="3600" b="1" kern="0" dirty="0" smtClean="0">
                <a:solidFill>
                  <a:srgbClr val="7030A0"/>
                </a:solidFill>
                <a:latin typeface="Arial"/>
              </a:rPr>
              <a:t>- Khi mua thuốc nên đọc: tên thuốc, hạn sử dụng, nơi sản xuất, tác dụng, cách dùng thuốc in trên vỏ đựng thuốc và bản hướng dẫn kèm theo.</a:t>
            </a:r>
            <a:endParaRPr lang="en-US" sz="3600" b="1" kern="0" dirty="0">
              <a:solidFill>
                <a:srgbClr val="7030A0"/>
              </a:solidFill>
              <a:latin typeface="Franklin Gothic Medium"/>
            </a:endParaRPr>
          </a:p>
        </p:txBody>
      </p:sp>
    </p:spTree>
    <p:extLst>
      <p:ext uri="{BB962C8B-B14F-4D97-AF65-F5344CB8AC3E}">
        <p14:creationId xmlns:p14="http://schemas.microsoft.com/office/powerpoint/2010/main" val="254129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VietGiaiTri"/>
          <p:cNvPicPr>
            <a:picLocks noChangeAspect="1" noChangeArrowheads="1"/>
          </p:cNvPicPr>
          <p:nvPr/>
        </p:nvPicPr>
        <p:blipFill>
          <a:blip r:embed="rId2"/>
          <a:srcRect/>
          <a:stretch>
            <a:fillRect/>
          </a:stretch>
        </p:blipFill>
        <p:spPr bwMode="auto">
          <a:xfrm>
            <a:off x="0" y="42863"/>
            <a:ext cx="9144000" cy="6815137"/>
          </a:xfrm>
          <a:prstGeom prst="rect">
            <a:avLst/>
          </a:prstGeom>
          <a:noFill/>
          <a:ln w="9525">
            <a:noFill/>
            <a:miter lim="800000"/>
            <a:headEnd/>
            <a:tailEnd/>
          </a:ln>
        </p:spPr>
      </p:pic>
      <p:sp>
        <p:nvSpPr>
          <p:cNvPr id="146437" name="WordArt 5"/>
          <p:cNvSpPr>
            <a:spLocks noChangeArrowheads="1" noChangeShapeType="1" noTextEdit="1"/>
          </p:cNvSpPr>
          <p:nvPr/>
        </p:nvSpPr>
        <p:spPr bwMode="auto">
          <a:xfrm>
            <a:off x="266700" y="2094015"/>
            <a:ext cx="8724900" cy="1887538"/>
          </a:xfrm>
          <a:prstGeom prst="rect">
            <a:avLst/>
          </a:prstGeom>
        </p:spPr>
        <p:txBody>
          <a:bodyPr wrap="none" fromWordArt="1">
            <a:prstTxWarp prst="textWave2">
              <a:avLst>
                <a:gd name="adj1" fmla="val 13005"/>
                <a:gd name="adj2" fmla="val 0"/>
              </a:avLst>
            </a:prstTxWarp>
          </a:bodyPr>
          <a:lstStyle/>
          <a:p>
            <a:pPr algn="ctr" fontAlgn="base">
              <a:spcBef>
                <a:spcPct val="0"/>
              </a:spcBef>
              <a:spcAft>
                <a:spcPct val="0"/>
              </a:spcAft>
            </a:pPr>
            <a:r>
              <a:rPr lang="vi-VN" sz="4800" b="1" kern="10" spc="-480" dirty="0">
                <a:ln w="12700">
                  <a:solidFill>
                    <a:srgbClr val="000099"/>
                  </a:solidFill>
                  <a:round/>
                  <a:headEnd/>
                  <a:tailEnd/>
                </a:ln>
                <a:solidFill>
                  <a:srgbClr val="33CCFF"/>
                </a:solidFill>
                <a:effectLst>
                  <a:outerShdw dist="125724" dir="18900000" algn="ctr" rotWithShape="0">
                    <a:srgbClr val="000099"/>
                  </a:outerShdw>
                </a:effectLst>
                <a:cs typeface="Arial"/>
              </a:rPr>
              <a:t>UỐNG THUỐC ĐÚNG GIỜ</a:t>
            </a:r>
            <a:endParaRPr lang="en-US" sz="4800" b="1" kern="10" spc="-480" dirty="0">
              <a:ln w="12700">
                <a:solidFill>
                  <a:srgbClr val="000099"/>
                </a:solidFill>
                <a:round/>
                <a:headEnd/>
                <a:tailEnd/>
              </a:ln>
              <a:solidFill>
                <a:srgbClr val="33CCFF"/>
              </a:solidFill>
              <a:effectLst>
                <a:outerShdw dist="125724" dir="18900000" algn="ctr" rotWithShape="0">
                  <a:srgbClr val="000099"/>
                </a:outerShdw>
              </a:effectLst>
              <a:cs typeface="Arial"/>
            </a:endParaRPr>
          </a:p>
        </p:txBody>
      </p:sp>
      <p:sp>
        <p:nvSpPr>
          <p:cNvPr id="146438" name="WordArt 6"/>
          <p:cNvSpPr>
            <a:spLocks noChangeArrowheads="1" noChangeShapeType="1" noTextEdit="1"/>
          </p:cNvSpPr>
          <p:nvPr/>
        </p:nvSpPr>
        <p:spPr bwMode="auto">
          <a:xfrm>
            <a:off x="457200" y="4114800"/>
            <a:ext cx="8153400" cy="1905000"/>
          </a:xfrm>
          <a:prstGeom prst="rect">
            <a:avLst/>
          </a:prstGeom>
        </p:spPr>
        <p:txBody>
          <a:bodyPr wrap="none" fromWordArt="1">
            <a:prstTxWarp prst="textWave2">
              <a:avLst>
                <a:gd name="adj1" fmla="val 13005"/>
                <a:gd name="adj2" fmla="val 0"/>
              </a:avLst>
            </a:prstTxWarp>
          </a:bodyPr>
          <a:lstStyle/>
          <a:p>
            <a:pPr algn="ctr" fontAlgn="base">
              <a:spcBef>
                <a:spcPct val="0"/>
              </a:spcBef>
              <a:spcAft>
                <a:spcPct val="0"/>
              </a:spcAft>
            </a:pPr>
            <a:r>
              <a:rPr lang="vi-VN" sz="3600" b="1" kern="10" dirty="0">
                <a:ln w="19050">
                  <a:solidFill>
                    <a:srgbClr val="00FFFF"/>
                  </a:solidFill>
                  <a:round/>
                  <a:headEnd/>
                  <a:tailEnd/>
                </a:ln>
                <a:solidFill>
                  <a:srgbClr val="FF0000"/>
                </a:solidFill>
                <a:effectLst>
                  <a:outerShdw dist="35921" dir="2700000" algn="ctr" rotWithShape="0">
                    <a:srgbClr val="990000"/>
                  </a:outerShdw>
                </a:effectLst>
                <a:cs typeface="Arial"/>
              </a:rPr>
              <a:t>UỐNG THUỐC ĐỦ LIỀU</a:t>
            </a:r>
            <a:endParaRPr lang="en-US" sz="3600" b="1" kern="10" dirty="0">
              <a:ln w="19050">
                <a:solidFill>
                  <a:srgbClr val="00FFFF"/>
                </a:solidFill>
                <a:round/>
                <a:headEnd/>
                <a:tailEnd/>
              </a:ln>
              <a:solidFill>
                <a:srgbClr val="FF0000"/>
              </a:solidFill>
              <a:effectLst>
                <a:outerShdw dist="35921" dir="2700000" algn="ctr" rotWithShape="0">
                  <a:srgbClr val="990000"/>
                </a:outerShdw>
              </a:effectLst>
              <a:cs typeface="Arial"/>
            </a:endParaRPr>
          </a:p>
        </p:txBody>
      </p:sp>
      <p:sp>
        <p:nvSpPr>
          <p:cNvPr id="5" name="WordArt 5"/>
          <p:cNvSpPr>
            <a:spLocks noChangeArrowheads="1" noChangeShapeType="1" noTextEdit="1"/>
          </p:cNvSpPr>
          <p:nvPr/>
        </p:nvSpPr>
        <p:spPr bwMode="auto">
          <a:xfrm>
            <a:off x="271616" y="206477"/>
            <a:ext cx="8724900" cy="1887538"/>
          </a:xfrm>
          <a:prstGeom prst="rect">
            <a:avLst/>
          </a:prstGeom>
        </p:spPr>
        <p:txBody>
          <a:bodyPr wrap="none" fromWordArt="1">
            <a:prstTxWarp prst="textWave2">
              <a:avLst>
                <a:gd name="adj1" fmla="val 13005"/>
                <a:gd name="adj2" fmla="val 0"/>
              </a:avLst>
            </a:prstTxWarp>
          </a:bodyPr>
          <a:lstStyle/>
          <a:p>
            <a:pPr algn="ctr" fontAlgn="base">
              <a:spcBef>
                <a:spcPct val="0"/>
              </a:spcBef>
              <a:spcAft>
                <a:spcPct val="0"/>
              </a:spcAft>
            </a:pPr>
            <a:r>
              <a:rPr lang="vi-VN" sz="4800" b="1" kern="10" spc="-480" dirty="0">
                <a:ln w="12700">
                  <a:solidFill>
                    <a:srgbClr val="000099"/>
                  </a:solidFill>
                  <a:round/>
                  <a:headEnd/>
                  <a:tailEnd/>
                </a:ln>
                <a:solidFill>
                  <a:srgbClr val="00B050"/>
                </a:solidFill>
                <a:effectLst>
                  <a:outerShdw dist="125724" dir="18900000" algn="ctr" rotWithShape="0">
                    <a:srgbClr val="000099"/>
                  </a:outerShdw>
                </a:effectLst>
                <a:cs typeface="Arial"/>
              </a:rPr>
              <a:t>UỐNG </a:t>
            </a:r>
            <a:r>
              <a:rPr lang="vi-VN" sz="4800" b="1" kern="10" spc="-480" dirty="0" smtClean="0">
                <a:ln w="12700">
                  <a:solidFill>
                    <a:srgbClr val="000099"/>
                  </a:solidFill>
                  <a:round/>
                  <a:headEnd/>
                  <a:tailEnd/>
                </a:ln>
                <a:solidFill>
                  <a:srgbClr val="00B050"/>
                </a:solidFill>
                <a:effectLst>
                  <a:outerShdw dist="125724" dir="18900000" algn="ctr" rotWithShape="0">
                    <a:srgbClr val="000099"/>
                  </a:outerShdw>
                </a:effectLst>
                <a:cs typeface="Arial"/>
              </a:rPr>
              <a:t>ĐÚNG THUỐC</a:t>
            </a:r>
            <a:endParaRPr lang="en-US" sz="4800" b="1" kern="10" spc="-480" dirty="0">
              <a:ln w="12700">
                <a:solidFill>
                  <a:srgbClr val="000099"/>
                </a:solidFill>
                <a:round/>
                <a:headEnd/>
                <a:tailEnd/>
              </a:ln>
              <a:solidFill>
                <a:srgbClr val="00B050"/>
              </a:solidFill>
              <a:effectLst>
                <a:outerShdw dist="125724" dir="18900000" algn="ctr" rotWithShape="0">
                  <a:srgbClr val="000099"/>
                </a:outerShdw>
              </a:effectLst>
              <a:cs typeface="Arial"/>
            </a:endParaRP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6172200"/>
            <a:ext cx="2632587"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33278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repeatCount="indefinite" fill="hold" grpId="0" nodeType="clickEffect">
                                  <p:stCondLst>
                                    <p:cond delay="0"/>
                                  </p:stCondLst>
                                  <p:childTnLst>
                                    <p:animScale>
                                      <p:cBhvr>
                                        <p:cTn id="6" dur="2000" fill="hold"/>
                                        <p:tgtEl>
                                          <p:spTgt spid="5"/>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repeatCount="indefinite" fill="hold" grpId="0" nodeType="clickEffect">
                                  <p:stCondLst>
                                    <p:cond delay="0"/>
                                  </p:stCondLst>
                                  <p:childTnLst>
                                    <p:animScale>
                                      <p:cBhvr>
                                        <p:cTn id="10" dur="2000" fill="hold"/>
                                        <p:tgtEl>
                                          <p:spTgt spid="146437"/>
                                        </p:tgtEl>
                                      </p:cBhvr>
                                      <p:by x="150000" y="150000"/>
                                    </p:animScale>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mph" presetSubtype="0" repeatCount="indefinite" fill="hold" grpId="0" nodeType="clickEffect">
                                  <p:stCondLst>
                                    <p:cond delay="0"/>
                                  </p:stCondLst>
                                  <p:childTnLst>
                                    <p:animClr clrSpc="hsl" dir="cw">
                                      <p:cBhvr override="childStyle">
                                        <p:cTn id="14" dur="500" fill="hold"/>
                                        <p:tgtEl>
                                          <p:spTgt spid="146438"/>
                                        </p:tgtEl>
                                        <p:attrNameLst>
                                          <p:attrName>style.color</p:attrName>
                                        </p:attrNameLst>
                                      </p:cBhvr>
                                      <p:by>
                                        <p:hsl h="-7200000" s="0" l="0"/>
                                      </p:by>
                                    </p:animClr>
                                    <p:animClr clrSpc="hsl" dir="cw">
                                      <p:cBhvr>
                                        <p:cTn id="15" dur="500" fill="hold"/>
                                        <p:tgtEl>
                                          <p:spTgt spid="146438"/>
                                        </p:tgtEl>
                                        <p:attrNameLst>
                                          <p:attrName>fillcolor</p:attrName>
                                        </p:attrNameLst>
                                      </p:cBhvr>
                                      <p:by>
                                        <p:hsl h="-7200000" s="0" l="0"/>
                                      </p:by>
                                    </p:animClr>
                                    <p:animClr clrSpc="hsl" dir="cw">
                                      <p:cBhvr>
                                        <p:cTn id="16" dur="500" fill="hold"/>
                                        <p:tgtEl>
                                          <p:spTgt spid="146438"/>
                                        </p:tgtEl>
                                        <p:attrNameLst>
                                          <p:attrName>stroke.color</p:attrName>
                                        </p:attrNameLst>
                                      </p:cBhvr>
                                      <p:by>
                                        <p:hsl h="-7200000" s="0" l="0"/>
                                      </p:by>
                                    </p:animClr>
                                    <p:set>
                                      <p:cBhvr>
                                        <p:cTn id="17" dur="500" fill="hold"/>
                                        <p:tgtEl>
                                          <p:spTgt spid="14643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7" grpId="0" animBg="1"/>
      <p:bldP spid="146438"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220131" y="258849"/>
            <a:ext cx="2041347" cy="2432210"/>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70041">
            <a:off x="2472232" y="584683"/>
            <a:ext cx="1261874" cy="1454890"/>
          </a:xfrm>
          <a:prstGeom prst="rect">
            <a:avLst/>
          </a:prstGeom>
        </p:spPr>
      </p:pic>
      <p:pic>
        <p:nvPicPr>
          <p:cNvPr id="35" name="图片 34" descr="1"/>
          <p:cNvPicPr>
            <a:picLocks noChangeAspect="1"/>
          </p:cNvPicPr>
          <p:nvPr/>
        </p:nvPicPr>
        <p:blipFill>
          <a:blip r:embed="rId6"/>
          <a:stretch>
            <a:fillRect/>
          </a:stretch>
        </p:blipFill>
        <p:spPr>
          <a:xfrm>
            <a:off x="-5238" y="3867163"/>
            <a:ext cx="9154001" cy="3049905"/>
          </a:xfrm>
          <a:prstGeom prst="rect">
            <a:avLst/>
          </a:prstGeom>
        </p:spPr>
      </p:pic>
      <p:pic>
        <p:nvPicPr>
          <p:cNvPr id="52" name="图片 51" descr="36f9a2a7dc2088575b3175c2c9b24629"/>
          <p:cNvPicPr>
            <a:picLocks noChangeAspect="1"/>
          </p:cNvPicPr>
          <p:nvPr/>
        </p:nvPicPr>
        <p:blipFill>
          <a:blip r:embed="rId7"/>
          <a:stretch>
            <a:fillRect/>
          </a:stretch>
        </p:blipFill>
        <p:spPr>
          <a:xfrm>
            <a:off x="3288036" y="4728845"/>
            <a:ext cx="2931319" cy="2061210"/>
          </a:xfrm>
          <a:prstGeom prst="rect">
            <a:avLst/>
          </a:prstGeom>
        </p:spPr>
      </p:pic>
      <p:pic>
        <p:nvPicPr>
          <p:cNvPr id="53" name="图片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5033" y="4800613"/>
            <a:ext cx="872966" cy="1918335"/>
          </a:xfrm>
          <a:prstGeom prst="rect">
            <a:avLst/>
          </a:prstGeom>
        </p:spPr>
      </p:pic>
      <p:sp>
        <p:nvSpPr>
          <p:cNvPr id="16" name="WordArt 5"/>
          <p:cNvSpPr>
            <a:spLocks noChangeArrowheads="1" noChangeShapeType="1" noTextEdit="1"/>
          </p:cNvSpPr>
          <p:nvPr/>
        </p:nvSpPr>
        <p:spPr bwMode="auto">
          <a:xfrm>
            <a:off x="685801" y="1600200"/>
            <a:ext cx="7543128" cy="3352800"/>
          </a:xfrm>
          <a:prstGeom prst="rect">
            <a:avLst/>
          </a:prstGeom>
        </p:spPr>
        <p:txBody>
          <a:bodyPr wrap="none" lIns="91397" tIns="45699" rIns="91397" bIns="45699"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defTabSz="913964" eaLnBrk="0" fontAlgn="base" hangingPunct="0">
              <a:spcBef>
                <a:spcPct val="0"/>
              </a:spcBef>
              <a:spcAft>
                <a:spcPct val="0"/>
              </a:spcAft>
            </a:pPr>
            <a:r>
              <a:rPr lang="en-US" sz="3600" b="1" kern="10" dirty="0">
                <a:ln w="9525">
                  <a:round/>
                  <a:headEnd/>
                  <a:tailEnd/>
                </a:ln>
                <a:solidFill>
                  <a:srgbClr val="FF0000"/>
                </a:solidFill>
                <a:latin typeface="Arial"/>
                <a:cs typeface="Arial"/>
              </a:rPr>
              <a:t>KHỞI ĐỘNG</a:t>
            </a:r>
          </a:p>
        </p:txBody>
      </p:sp>
      <p:pic>
        <p:nvPicPr>
          <p:cNvPr id="18"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3893889" y="-45951"/>
            <a:ext cx="2041347" cy="2432210"/>
          </a:xfrm>
          <a:prstGeom prst="rect">
            <a:avLst/>
          </a:prstGeom>
        </p:spPr>
      </p:pic>
      <p:pic>
        <p:nvPicPr>
          <p:cNvPr id="9" name="Picture 8"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867400" y="609600"/>
            <a:ext cx="1828800" cy="97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76200" y="2303939"/>
            <a:ext cx="1828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4390555" y="3935756"/>
            <a:ext cx="1828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custDataLst>
      <p:tags r:id="rId1"/>
    </p:custDataLst>
    <p:extLst>
      <p:ext uri="{BB962C8B-B14F-4D97-AF65-F5344CB8AC3E}">
        <p14:creationId xmlns:p14="http://schemas.microsoft.com/office/powerpoint/2010/main" val="114090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6" dur="4000" fill="hold"/>
                                        <p:tgtEl>
                                          <p:spTgt spid="45"/>
                                        </p:tgtEl>
                                        <p:attrNameLst>
                                          <p:attrName>ppt_x</p:attrName>
                                          <p:attrName>ppt_y</p:attrName>
                                        </p:attrNameLst>
                                      </p:cBhvr>
                                    </p:animMotion>
                                  </p:childTnLst>
                                </p:cTn>
                              </p:par>
                            </p:childTnLst>
                          </p:cTn>
                        </p:par>
                        <p:par>
                          <p:cTn id="7" fill="hold">
                            <p:stCondLst>
                              <p:cond delay="4000"/>
                            </p:stCondLst>
                            <p:childTnLst>
                              <p:par>
                                <p:cTn id="8" presetID="0" presetClass="path" presetSubtype="0" accel="50000" decel="50000" fill="hold" nodeType="afterEffect">
                                  <p:stCondLst>
                                    <p:cond delay="0"/>
                                  </p:stCondLst>
                                  <p:childTnLst>
                                    <p:animMotion origin="layout" path="M -0.01472 -0.00139 L -0.01472 -0.00139 C -0.01641 0.00139 -0.01797 0.00463 -0.01966 0.00741 C -0.02253 0.01181 -0.025 0.0132 -0.02813 0.01736 C -0.02878 0.01829 -0.03216 0.02269 -0.03308 0.02361 C -0.03386 0.02431 -0.03451 0.02454 -0.03529 0.025 C -0.03594 0.02593 -0.03672 0.02662 -0.03737 0.02755 C -0.03828 0.02871 -0.0392 0.03033 -0.04024 0.03125 C -0.04089 0.03195 -0.04167 0.03195 -0.04232 0.03264 C -0.05104 0.03912 -0.04024 0.03125 -0.04727 0.0375 C -0.04792 0.0382 -0.0487 0.0382 -0.04935 0.03889 C -0.05039 0.03959 -0.0513 0.04051 -0.05222 0.04144 C -0.05287 0.0419 -0.05365 0.0419 -0.05443 0.0426 C -0.05508 0.04329 -0.05573 0.04468 -0.05651 0.04514 C -0.05834 0.0463 -0.06029 0.04676 -0.06211 0.04769 C -0.06498 0.04908 -0.06407 0.04908 -0.06706 0.05139 C -0.06823 0.05232 -0.0694 0.05324 -0.07071 0.05394 C -0.07201 0.05486 -0.07487 0.05648 -0.07487 0.05648 C -0.07578 0.05764 -0.0767 0.05926 -0.07774 0.06019 C -0.07878 0.06135 -0.08008 0.06181 -0.08125 0.06273 C -0.08607 0.06644 -0.08203 0.06459 -0.08763 0.06644 C -0.09089 0.06945 -0.09037 0.06922 -0.09401 0.07153 C -0.09779 0.07408 -0.09479 0.0713 -0.09961 0.07523 C -0.10495 0.0794 -0.10026 0.07639 -0.10456 0.07917 C -0.10547 0.08033 -0.10834 0.08426 -0.10951 0.08542 C -0.11185 0.0875 -0.1142 0.08982 -0.11667 0.09167 C -0.11784 0.0926 -0.11901 0.09306 -0.12018 0.09422 C -0.12162 0.09561 -0.12292 0.09792 -0.12448 0.09931 L -0.13008 0.10417 C -0.13242 0.11042 -0.13034 0.10625 -0.13438 0.11042 C -0.13581 0.11204 -0.13854 0.11551 -0.13854 0.11551 C -0.14167 0.12385 -0.13802 0.11459 -0.14206 0.12315 C -0.14349 0.12593 -0.14453 0.12894 -0.14571 0.13195 C -0.14584 0.13311 -0.14636 0.13426 -0.14636 0.13565 C -0.14636 0.13611 -0.14532 0.14352 -0.14492 0.14445 C -0.1444 0.14607 -0.14349 0.14676 -0.14284 0.14815 C -0.1418 0.1507 -0.14115 0.15371 -0.13998 0.15579 C -0.13907 0.15741 -0.13815 0.15926 -0.13711 0.16088 C -0.1336 0.16598 -0.12982 0.17061 -0.12578 0.17477 C -0.12487 0.1757 -0.12396 0.17639 -0.12305 0.17709 C -0.11836 0.18195 -0.12084 0.18033 -0.11589 0.18357 C -0.11315 0.18519 -0.11159 0.18611 -0.10886 0.18727 C -0.10378 0.18936 -0.10703 0.1875 -0.10326 0.18982 C -0.10248 0.19051 -0.10183 0.19167 -0.10104 0.19236 C -0.10039 0.19283 -0.09974 0.19352 -0.09896 0.19352 C -0.08203 0.19445 -0.06498 0.19445 -0.04805 0.19491 C -0.04714 0.19514 -0.04401 0.1963 -0.0431 0.19723 C -0.04232 0.19792 -0.04167 0.19908 -0.04089 0.19977 C -0.03841 0.20232 -0.03841 0.20209 -0.03594 0.20371 C -0.03438 0.20648 -0.03373 0.20811 -0.03177 0.20996 C -0.03099 0.21042 -0.03034 0.21065 -0.02956 0.21111 C -0.02891 0.2125 -0.02826 0.21389 -0.02748 0.21482 C -0.02683 0.21598 -0.02591 0.21644 -0.02539 0.21736 C -0.02474 0.21852 -0.02461 0.22037 -0.02396 0.2213 C -0.02318 0.22223 -0.02201 0.22199 -0.0211 0.22246 C -0.02018 0.22338 -0.01927 0.22431 -0.01823 0.225 C -0.01641 0.22616 -0.01498 0.22593 -0.01328 0.22755 C -0.0125 0.22824 -0.01198 0.2294 -0.0112 0.2301 C -0.0099 0.23102 -0.00508 0.23218 -0.00417 0.23264 C 0.00521 0.23912 -0.00495 0.23264 0.01575 0.2375 C 0.01745 0.23797 0.01901 0.23912 0.0207 0.24005 C 0.02135 0.24051 0.02213 0.24074 0.02278 0.24144 C 0.0237 0.24213 0.02461 0.24306 0.02565 0.24375 C 0.02695 0.24491 0.02982 0.2463 0.02982 0.2463 C 0.0306 0.24769 0.03112 0.24908 0.03203 0.25023 C 0.03255 0.25093 0.03346 0.25093 0.03411 0.25139 C 0.0358 0.25255 0.0375 0.25371 0.03906 0.2551 C 0.04453 0.25996 0.03802 0.25579 0.04323 0.25903 C 0.04505 0.26204 0.04648 0.26389 0.04752 0.26783 C 0.0483 0.27061 0.04883 0.27385 0.04961 0.27662 C 0.05026 0.27848 0.05117 0.27986 0.05182 0.28148 C 0.05495 0.29051 0.0513 0.28311 0.05534 0.29051 C 0.05573 0.29306 0.05677 0.30139 0.05742 0.30301 C 0.0582 0.30463 0.05898 0.30625 0.0595 0.30811 C 0.0612 0.3125 0.06054 0.31366 0.06315 0.3169 C 0.06367 0.3176 0.06458 0.31736 0.06523 0.31806 C 0.06666 0.31945 0.06797 0.32176 0.06953 0.32315 C 0.07083 0.32431 0.07226 0.32593 0.0737 0.32686 C 0.07552 0.32801 0.07942 0.3294 0.07942 0.3294 C 0.08541 0.33658 0.07773 0.32801 0.08359 0.33311 C 0.08906 0.33797 0.08255 0.3338 0.08789 0.33704 C 0.08854 0.3382 0.08919 0.33959 0.08997 0.34074 C 0.09062 0.34167 0.09166 0.3419 0.09205 0.34329 C 0.09271 0.34468 0.09258 0.34653 0.09284 0.34838 C 0.09375 0.34746 0.09492 0.34699 0.0957 0.34584 C 0.09661 0.34398 0.097 0.34144 0.09778 0.33936 C 0.10143 0.33079 0.09974 0.34144 0.10416 0.3257 C 0.10599 0.31922 0.10468 0.32153 0.10768 0.31806 C 0.10859 0.31551 0.10976 0.3132 0.11054 0.31042 C 0.11093 0.3088 0.11146 0.30718 0.11198 0.30556 C 0.11224 0.30417 0.11237 0.30301 0.11263 0.30162 C 0.11497 0.29283 0.11471 0.29375 0.11692 0.28797 C 0.11718 0.28658 0.11732 0.28542 0.11758 0.28403 C 0.11849 0.28079 0.11979 0.27755 0.12044 0.27408 C 0.1207 0.27269 0.12096 0.27153 0.12109 0.27037 C 0.12135 0.26852 0.12148 0.2669 0.12187 0.26528 C 0.12278 0.26042 0.12343 0.25834 0.12461 0.25394 C 0.12487 0.25139 0.12487 0.24885 0.12539 0.2463 C 0.12578 0.24445 0.12721 0.24329 0.12747 0.24144 C 0.12812 0.23773 0.12786 0.2338 0.12825 0.2301 C 0.12838 0.22871 0.12864 0.22755 0.1289 0.22616 C 0.12864 0.19028 0.12825 0.15417 0.12825 0.11806 C 0.12825 0.10973 0.12851 0.10116 0.1289 0.09283 C 0.12903 0.09167 0.12942 0.09051 0.12968 0.08912 C 0.12995 0.08704 0.13008 0.08496 0.13034 0.08287 C 0.1306 0.08125 0.13086 0.0794 0.13099 0.07778 C 0.13125 0.07408 0.13138 0.07014 0.13177 0.06644 C 0.1319 0.06482 0.13229 0.0632 0.13242 0.06135 C 0.13281 0.05764 0.13294 0.05394 0.1332 0.05023 C 0.13346 0.04098 0.13333 0.03172 0.13385 0.02246 C 0.13398 0.01991 0.13528 0.01482 0.13528 0.01482 C 0.13554 0.01158 0.13567 0.00811 0.13593 0.00486 C 0.13685 -0.00463 0.13646 0.00186 0.13737 -0.00648 C 0.13763 -0.00902 0.13789 -0.01157 0.13815 -0.01412 C 0.13828 -0.01597 0.13906 -0.02083 0.13958 -0.02291 C 0.13997 -0.02453 0.14049 -0.02615 0.14101 -0.02777 C 0.14023 -0.04676 0.1401 -0.06574 0.1388 -0.08449 C 0.13867 -0.08727 0.13737 -0.08935 0.13672 -0.09189 C 0.13424 -0.10139 0.13515 -0.09977 0.13242 -0.10833 C 0.13164 -0.11088 0.12995 -0.11574 0.1289 -0.11852 C 0.12825 -0.12014 0.12747 -0.12176 0.12682 -0.12338 C 0.12656 -0.12523 0.1263 -0.12685 0.12604 -0.12847 C 0.12578 -0.13148 0.12578 -0.13449 0.12539 -0.13727 C 0.12513 -0.13912 0.12448 -0.14074 0.12396 -0.14236 C 0.11953 -0.15648 0.12383 -0.14166 0.12044 -0.1537 C 0.12018 -0.15532 0.12005 -0.15717 0.11966 -0.15879 C 0.1194 -0.16041 0.11875 -0.16203 0.11836 -0.16365 C 0.11784 -0.16574 0.11745 -0.16805 0.11692 -0.1699 C 0.1164 -0.17176 0.11588 -0.17338 0.11549 -0.175 C 0.11497 -0.17708 0.11458 -0.17916 0.11406 -0.18125 C 0.1125 -0.18727 0.1125 -0.18634 0.11054 -0.19259 C 0.11002 -0.19421 0.10976 -0.19606 0.10911 -0.19768 C 0.10846 -0.19907 0.10768 -0.2 0.10703 -0.20139 C 0.10625 -0.20301 0.10573 -0.20509 0.10482 -0.20648 C 0.10429 -0.20764 0.10338 -0.2081 0.10273 -0.20902 C 0.10195 -0.21018 0.10143 -0.21157 0.10065 -0.21273 C 0.1 -0.21365 0.09909 -0.21435 0.09843 -0.21527 C 0.09778 -0.21643 0.09713 -0.21805 0.09635 -0.21898 C 0.0957 -0.2199 0.09492 -0.21967 0.09427 -0.22037 C 0.09349 -0.22106 0.09284 -0.22222 0.09205 -0.22291 C 0.09101 -0.22384 0.08971 -0.2243 0.08854 -0.22546 C 0.0862 -0.22754 0.08385 -0.23009 0.08151 -0.23287 C 0.08086 -0.23379 0.08021 -0.23472 0.07942 -0.23541 C 0.07851 -0.23611 0.07747 -0.23611 0.07656 -0.23657 C 0.07578 -0.23703 0.07513 -0.2375 0.07448 -0.23796 C 0.07044 -0.24514 0.07448 -0.23912 0.06953 -0.24305 C 0.06875 -0.24352 0.0681 -0.2449 0.06732 -0.24537 C 0.06601 -0.24652 0.06315 -0.24791 0.06315 -0.24791 C 0.05807 -0.25393 0.06445 -0.24699 0.05742 -0.25185 C 0.05664 -0.25231 0.05612 -0.2537 0.05534 -0.25439 C 0.0539 -0.25532 0.05234 -0.25532 0.05104 -0.25671 C 0.05039 -0.25764 0.04974 -0.25856 0.04896 -0.25926 C 0.0483 -0.25995 0.04752 -0.26018 0.04687 -0.26064 C 0.04557 -0.26134 0.04284 -0.26365 0.04114 -0.26435 C 0.03997 -0.26481 0.0388 -0.26504 0.03763 -0.26551 C 0.03385 -0.26713 0.03554 -0.26689 0.03125 -0.26805 C 0.02955 -0.26852 0.02799 -0.26898 0.0263 -0.26944 C 0.02565 -0.27014 0.025 -0.27129 0.02422 -0.27199 C 0.02252 -0.27314 0.01849 -0.27384 0.01705 -0.2743 C 0.01562 -0.275 0.01432 -0.27615 0.01289 -0.27685 C 0.01211 -0.27731 0.01146 -0.27801 0.01067 -0.27824 C -0.00391 -0.28032 0.00508 -0.27916 -0.01615 -0.28078 C -0.01758 -0.28102 -0.01901 -0.28148 -0.02045 -0.28194 C -0.02136 -0.2824 -0.02227 -0.2831 -0.02318 -0.2831 C -0.03099 -0.2831 -0.0388 -0.2824 -0.04662 -0.28194 C -0.05664 -0.28009 -0.04961 -0.28194 -0.05573 -0.27939 C -0.0569 -0.27893 -0.05821 -0.2787 -0.05938 -0.27824 C -0.06081 -0.27754 -0.06211 -0.27615 -0.06354 -0.27569 C -0.06524 -0.27523 -0.06693 -0.275 -0.06849 -0.2743 C -0.07045 -0.27384 -0.07292 -0.27199 -0.07487 -0.27199 C -0.08334 -0.27106 -0.09193 -0.27106 -0.10039 -0.2706 C -0.1017 -0.2699 -0.10404 -0.26828 -0.10534 -0.26805 C -0.10886 -0.26736 -0.11237 -0.26736 -0.11589 -0.26689 C -0.11771 -0.26643 -0.1211 -0.2662 -0.12305 -0.26435 C -0.12383 -0.26365 -0.12448 -0.26273 -0.12513 -0.2618 C -0.12865 -0.25254 -0.12396 -0.26342 -0.12943 -0.25555 C -0.13151 -0.25231 -0.13073 -0.24838 -0.13216 -0.24421 C -0.13425 -0.23889 -0.13308 -0.24143 -0.13581 -0.23657 C -0.13594 -0.23287 -0.13581 -0.22893 -0.13646 -0.22546 C -0.13672 -0.22361 -0.13789 -0.22291 -0.13854 -0.22152 C -0.1444 -0.20949 -0.13659 -0.22384 -0.14349 -0.21157 C -0.14571 -0.19977 -0.14193 -0.21921 -0.14636 -0.20139 C -0.14675 -0.19977 -0.14688 -0.19814 -0.14701 -0.19652 C -0.14649 -0.19236 -0.14597 -0.18588 -0.14349 -0.18379 C -0.13802 -0.17893 -0.14336 -0.18402 -0.13789 -0.17754 C -0.13607 -0.17546 -0.13399 -0.17361 -0.13216 -0.17129 C -0.12487 -0.16157 -0.13425 -0.17314 -0.12578 -0.16504 C -0.11901 -0.1581 -0.12826 -0.1625 -0.11589 -0.1537 C -0.11472 -0.15277 -0.11354 -0.15231 -0.11237 -0.15115 C -0.11133 -0.15023 -0.11055 -0.14861 -0.10951 -0.14745 C -0.10847 -0.14606 -0.10729 -0.14467 -0.10599 -0.14352 C -0.09922 -0.13703 -0.10013 -0.13958 -0.0905 -0.13102 C -0.08815 -0.12893 -0.08581 -0.12662 -0.08334 -0.12477 C -0.06576 -0.11064 -0.0862 -0.12777 -0.06992 -0.11597 C -0.06797 -0.11458 -0.06615 -0.1125 -0.06433 -0.11088 C -0.06237 -0.10949 -0.06055 -0.10833 -0.0586 -0.10717 C -0.05651 -0.10578 -0.05222 -0.10324 -0.05222 -0.10324 C -0.0513 -0.10208 -0.05039 -0.10069 -0.04935 -0.09953 C -0.0487 -0.09861 -0.04792 -0.09814 -0.04727 -0.09699 C -0.04623 -0.09514 -0.04545 -0.09282 -0.0444 -0.09074 C -0.0431 -0.08819 -0.04128 -0.08611 -0.04024 -0.0831 C -0.03972 -0.08194 -0.03933 -0.08055 -0.0388 -0.07939 C -0.03464 -0.07129 -0.03529 -0.07222 -0.03177 -0.06805 C -0.03125 -0.06597 -0.03073 -0.06389 -0.03034 -0.0618 C -0.02995 -0.05972 -0.02995 -0.05764 -0.02956 -0.05555 C -0.02904 -0.05277 -0.02774 -0.04907 -0.02683 -0.04676 C -0.02539 -0.04328 -0.02435 -0.04051 -0.02253 -0.03796 C -0.02188 -0.03703 -0.0211 -0.03634 -0.02045 -0.03541 C -0.02018 -0.03426 -0.02005 -0.03287 -0.01966 -0.03171 C -0.01849 -0.02777 -0.01706 -0.02569 -0.0155 -0.02291 C -0.01459 -0.00856 -0.01485 -0.00509 -0.01472 -0.00139 Z " pathEditMode="relative" ptsTypes="AAAAAAAAAAAAAAAAAAAAAAAAAAAAAAAAAAAAAAAAAAAAAAAAAAAAAAAAAAAAAAAAAAAAAAAAAAAAAAAAAAAAAAAAAAAAAAAAAAAAAAAAAAAAAAAAAAAAAAAAAAAAAAAAAAAAAAAAAAAAAAAAAAAAAAAAAAAAAAAAAAAAAAAAAAAAAAAAAAAAAAAAAAAAAAAAAAAAAAAAAAAAAAAAAAA">
                                      <p:cBhvr>
                                        <p:cTn id="9" dur="4000" fill="hold"/>
                                        <p:tgtEl>
                                          <p:spTgt spid="3"/>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1000" fill="hold"/>
                                        <p:tgtEl>
                                          <p:spTgt spid="52"/>
                                        </p:tgtEl>
                                        <p:attrNameLst>
                                          <p:attrName>ppt_w</p:attrName>
                                        </p:attrNameLst>
                                      </p:cBhvr>
                                      <p:tavLst>
                                        <p:tav tm="0">
                                          <p:val>
                                            <p:fltVal val="0"/>
                                          </p:val>
                                        </p:tav>
                                        <p:tav tm="100000">
                                          <p:val>
                                            <p:strVal val="#ppt_w"/>
                                          </p:val>
                                        </p:tav>
                                      </p:tavLst>
                                    </p:anim>
                                    <p:anim calcmode="lin" valueType="num">
                                      <p:cBhvr>
                                        <p:cTn id="15" dur="1000" fill="hold"/>
                                        <p:tgtEl>
                                          <p:spTgt spid="52"/>
                                        </p:tgtEl>
                                        <p:attrNameLst>
                                          <p:attrName>ppt_h</p:attrName>
                                        </p:attrNameLst>
                                      </p:cBhvr>
                                      <p:tavLst>
                                        <p:tav tm="0">
                                          <p:val>
                                            <p:fltVal val="0"/>
                                          </p:val>
                                        </p:tav>
                                        <p:tav tm="100000">
                                          <p:val>
                                            <p:strVal val="#ppt_h"/>
                                          </p:val>
                                        </p:tav>
                                      </p:tavLst>
                                    </p:anim>
                                    <p:anim calcmode="lin" valueType="num">
                                      <p:cBhvr>
                                        <p:cTn id="16" dur="1000" fill="hold"/>
                                        <p:tgtEl>
                                          <p:spTgt spid="52"/>
                                        </p:tgtEl>
                                        <p:attrNameLst>
                                          <p:attrName>style.rotation</p:attrName>
                                        </p:attrNameLst>
                                      </p:cBhvr>
                                      <p:tavLst>
                                        <p:tav tm="0">
                                          <p:val>
                                            <p:fltVal val="90"/>
                                          </p:val>
                                        </p:tav>
                                        <p:tav tm="100000">
                                          <p:val>
                                            <p:fltVal val="0"/>
                                          </p:val>
                                        </p:tav>
                                      </p:tavLst>
                                    </p:anim>
                                    <p:animEffect transition="in" filter="fade">
                                      <p:cBhvr>
                                        <p:cTn id="17" dur="10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27" dur="4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304800" y="609600"/>
            <a:ext cx="8763000" cy="5632311"/>
          </a:xfrm>
          <a:prstGeom prst="rect">
            <a:avLst/>
          </a:prstGeom>
          <a:solidFill>
            <a:schemeClr val="accent1">
              <a:lumMod val="60000"/>
              <a:lumOff val="40000"/>
            </a:schemeClr>
          </a:solidFill>
          <a:ln w="9525">
            <a:noFill/>
            <a:miter lim="800000"/>
            <a:headEnd/>
            <a:tailEnd/>
          </a:ln>
        </p:spPr>
        <p:txBody>
          <a:bodyPr wrap="square">
            <a:sp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 </a:t>
            </a:r>
            <a:r>
              <a:rPr kumimoji="0" lang="vi-VN" sz="4000" b="1" i="0" u="none" strike="noStrike" kern="0" cap="none" spc="0" normalizeH="0" baseline="0" noProof="0" dirty="0" smtClean="0">
                <a:ln>
                  <a:noFill/>
                </a:ln>
                <a:solidFill>
                  <a:srgbClr val="FF0000"/>
                </a:solidFill>
                <a:effectLst/>
                <a:uLnTx/>
                <a:uFillTx/>
                <a:latin typeface="Times New Roman" panose="02020603050405020304" pitchFamily="18" charset="0"/>
                <a:cs typeface="Times New Roman" panose="02020603050405020304" pitchFamily="18" charset="0"/>
              </a:rPr>
              <a:t>BẠN CẦN BIẾT</a:t>
            </a:r>
          </a:p>
          <a:p>
            <a:pPr marL="0" marR="0" lvl="0" indent="0" algn="just" defTabSz="914400" eaLnBrk="0" fontAlgn="auto" latinLnBrk="0" hangingPunct="0">
              <a:lnSpc>
                <a:spcPct val="100000"/>
              </a:lnSpc>
              <a:spcBef>
                <a:spcPts val="0"/>
              </a:spcBef>
              <a:spcAft>
                <a:spcPts val="0"/>
              </a:spcAft>
              <a:buClrTx/>
              <a:buSzTx/>
              <a:buFontTx/>
              <a:buNone/>
              <a:tabLst/>
              <a:defRPr/>
            </a:pP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Để</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cung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cấp</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vi-ta-min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cho</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cơ</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thể</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tốt</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nhất</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là</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ăn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các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thức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ăn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chứa</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nhiều</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vi-ta-min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như</a:t>
            </a: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ngũ</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cốc</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a:t>
            </a: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trứng</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a:t>
            </a: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hoa</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quả</a:t>
            </a: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a:t>
            </a:r>
            <a:r>
              <a:rPr lang="vi-VN" sz="3200" b="1" kern="0" dirty="0" smtClean="0">
                <a:solidFill>
                  <a:srgbClr val="0000FF"/>
                </a:solidFill>
                <a:latin typeface="Times New Roman" panose="02020603050405020304" pitchFamily="18" charset="0"/>
                <a:ea typeface="Tahoma" pitchFamily="34" charset="0"/>
                <a:cs typeface="Times New Roman" panose="02020603050405020304" pitchFamily="18" charset="0"/>
              </a:rPr>
              <a:t> . </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Vi-ta-min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có</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trong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thức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ăn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có</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tác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dụng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trực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tiếp</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đối</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với</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cơ</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thể</a:t>
            </a: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a:t>
            </a:r>
            <a:endPar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endParaRPr>
          </a:p>
          <a:p>
            <a:pPr marL="0" marR="0" lvl="0" indent="0" algn="just" defTabSz="914400" eaLnBrk="0" fontAlgn="auto" latinLnBrk="0" hangingPunct="0">
              <a:lnSpc>
                <a:spcPct val="100000"/>
              </a:lnSpc>
              <a:spcBef>
                <a:spcPts val="0"/>
              </a:spcBef>
              <a:spcAft>
                <a:spcPts val="0"/>
              </a:spcAft>
              <a:buClrTx/>
              <a:buSzTx/>
              <a:buFontTx/>
              <a:buNone/>
              <a:tabLst/>
              <a:defRPr/>
            </a:pP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Uống</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vi-ta-min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tốt</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hơn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tiêm</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vi-ta-min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vì</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nguyên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tắc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chung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là</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không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tiêm</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vi-ta-min.</a:t>
            </a: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Thuốc</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tiêm</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nguy</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hiểm</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hơn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và</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đắt</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tiền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hơn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và</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thường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không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có</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hiệu</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quả</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hơn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thuốc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viên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uống</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a:t>
            </a:r>
            <a:r>
              <a:rPr kumimoji="0" lang="vi-VN"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Đối</a:t>
            </a:r>
            <a:r>
              <a:rPr kumimoji="0" lang="en-US" sz="3200" b="1" i="0" u="none" strike="noStrike" kern="0" cap="none" spc="0" normalizeH="0" baseline="0" noProof="0" dirty="0" smtClean="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với</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những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người</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ăn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được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thì</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không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cần</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mua</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thuốc</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uống</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hay </a:t>
            </a:r>
            <a:r>
              <a:rPr kumimoji="0" lang="en-US" sz="3200" b="1" i="0" u="none" strike="noStrike" kern="0" cap="none" spc="0" normalizeH="0" baseline="0" noProof="0" dirty="0" err="1">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tiêm</a:t>
            </a:r>
            <a:r>
              <a:rPr kumimoji="0" lang="en-US" sz="3200" b="1" i="0" u="none" strike="noStrike" kern="0" cap="none" spc="0" normalizeH="0" baseline="0" noProof="0" dirty="0">
                <a:ln>
                  <a:noFill/>
                </a:ln>
                <a:solidFill>
                  <a:srgbClr val="0000FF"/>
                </a:solidFill>
                <a:effectLst/>
                <a:uLnTx/>
                <a:uFillTx/>
                <a:latin typeface="Times New Roman" panose="02020603050405020304" pitchFamily="18" charset="0"/>
                <a:ea typeface="Tahoma" pitchFamily="34" charset="0"/>
                <a:cs typeface="Times New Roman" panose="02020603050405020304" pitchFamily="18" charset="0"/>
              </a:rPr>
              <a:t> .</a:t>
            </a:r>
          </a:p>
        </p:txBody>
      </p:sp>
    </p:spTree>
    <p:extLst>
      <p:ext uri="{BB962C8B-B14F-4D97-AF65-F5344CB8AC3E}">
        <p14:creationId xmlns:p14="http://schemas.microsoft.com/office/powerpoint/2010/main" val="362392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3"/>
          <p:cNvPicPr>
            <a:picLocks noChangeAspect="1" noChangeArrowheads="1"/>
          </p:cNvPicPr>
          <p:nvPr/>
        </p:nvPicPr>
        <p:blipFill>
          <a:blip r:embed="rId2"/>
          <a:srcRect/>
          <a:stretch>
            <a:fillRect/>
          </a:stretch>
        </p:blipFill>
        <p:spPr bwMode="auto">
          <a:xfrm>
            <a:off x="4495800" y="3352800"/>
            <a:ext cx="152400" cy="152400"/>
          </a:xfrm>
          <a:prstGeom prst="rect">
            <a:avLst/>
          </a:prstGeom>
          <a:noFill/>
          <a:ln w="9525">
            <a:noFill/>
            <a:miter lim="800000"/>
            <a:headEnd/>
            <a:tailEnd/>
          </a:ln>
        </p:spPr>
      </p:pic>
      <p:pic>
        <p:nvPicPr>
          <p:cNvPr id="25603" name="Picture 15" descr="qua"/>
          <p:cNvPicPr>
            <a:picLocks noChangeAspect="1" noChangeArrowheads="1"/>
          </p:cNvPicPr>
          <p:nvPr/>
        </p:nvPicPr>
        <p:blipFill>
          <a:blip r:embed="rId3"/>
          <a:srcRect/>
          <a:stretch>
            <a:fillRect/>
          </a:stretch>
        </p:blipFill>
        <p:spPr bwMode="auto">
          <a:xfrm>
            <a:off x="0" y="3286125"/>
            <a:ext cx="4800600" cy="3571875"/>
          </a:xfrm>
          <a:prstGeom prst="rect">
            <a:avLst/>
          </a:prstGeom>
          <a:noFill/>
          <a:ln w="9525">
            <a:noFill/>
            <a:miter lim="800000"/>
            <a:headEnd/>
            <a:tailEnd/>
          </a:ln>
        </p:spPr>
      </p:pic>
      <p:sp>
        <p:nvSpPr>
          <p:cNvPr id="25604" name="Rectangle 16"/>
          <p:cNvSpPr>
            <a:spLocks noChangeArrowheads="1"/>
          </p:cNvSpPr>
          <p:nvPr/>
        </p:nvSpPr>
        <p:spPr bwMode="auto">
          <a:xfrm>
            <a:off x="0" y="0"/>
            <a:ext cx="9144000" cy="707886"/>
          </a:xfrm>
          <a:prstGeom prst="rect">
            <a:avLst/>
          </a:prstGeom>
          <a:solidFill>
            <a:srgbClr val="FFFF00"/>
          </a:solidFill>
          <a:ln w="9525">
            <a:noFill/>
            <a:miter lim="800000"/>
            <a:headEnd/>
            <a:tailEnd/>
          </a:ln>
        </p:spPr>
        <p:txBody>
          <a:bodyPr wrap="square">
            <a:spAutoFit/>
          </a:bodyPr>
          <a:lstStyle/>
          <a:p>
            <a:pPr algn="ctr" fontAlgn="base">
              <a:spcBef>
                <a:spcPct val="0"/>
              </a:spcBef>
              <a:spcAft>
                <a:spcPct val="0"/>
              </a:spcAft>
            </a:pPr>
            <a:r>
              <a:rPr lang="vi-VN" sz="4000" b="1" dirty="0" err="1">
                <a:solidFill>
                  <a:srgbClr val="FF0000"/>
                </a:solidFill>
                <a:latin typeface="Arial" charset="0"/>
              </a:rPr>
              <a:t>C</a:t>
            </a:r>
            <a:r>
              <a:rPr lang="en-US" sz="4000" b="1" dirty="0" err="1" smtClean="0">
                <a:solidFill>
                  <a:srgbClr val="FF0000"/>
                </a:solidFill>
                <a:latin typeface="Arial" charset="0"/>
              </a:rPr>
              <a:t>ác</a:t>
            </a:r>
            <a:r>
              <a:rPr lang="en-US" sz="4000" b="1" dirty="0" smtClean="0">
                <a:solidFill>
                  <a:srgbClr val="FF0000"/>
                </a:solidFill>
                <a:latin typeface="Arial" charset="0"/>
              </a:rPr>
              <a:t> </a:t>
            </a:r>
            <a:r>
              <a:rPr lang="en-US" sz="4000" b="1" dirty="0" err="1">
                <a:solidFill>
                  <a:srgbClr val="FF0000"/>
                </a:solidFill>
                <a:latin typeface="Arial" charset="0"/>
              </a:rPr>
              <a:t>thức</a:t>
            </a:r>
            <a:r>
              <a:rPr lang="en-US" sz="4000" b="1" dirty="0">
                <a:solidFill>
                  <a:srgbClr val="FF0000"/>
                </a:solidFill>
                <a:latin typeface="Arial" charset="0"/>
              </a:rPr>
              <a:t> </a:t>
            </a:r>
            <a:r>
              <a:rPr lang="en-US" sz="4000" b="1" dirty="0" err="1">
                <a:solidFill>
                  <a:srgbClr val="FF0000"/>
                </a:solidFill>
                <a:latin typeface="Arial" charset="0"/>
              </a:rPr>
              <a:t>ăn</a:t>
            </a:r>
            <a:r>
              <a:rPr lang="en-US" sz="4000" b="1" dirty="0">
                <a:solidFill>
                  <a:srgbClr val="FF0000"/>
                </a:solidFill>
                <a:latin typeface="Arial" charset="0"/>
              </a:rPr>
              <a:t> </a:t>
            </a:r>
            <a:r>
              <a:rPr lang="en-US" sz="4000" b="1" dirty="0" err="1">
                <a:solidFill>
                  <a:srgbClr val="FF0000"/>
                </a:solidFill>
                <a:latin typeface="Arial" charset="0"/>
              </a:rPr>
              <a:t>giàu</a:t>
            </a:r>
            <a:r>
              <a:rPr lang="en-US" sz="4000" b="1" dirty="0">
                <a:solidFill>
                  <a:srgbClr val="FF0000"/>
                </a:solidFill>
                <a:latin typeface="Arial" charset="0"/>
              </a:rPr>
              <a:t> vi-ta-min</a:t>
            </a:r>
          </a:p>
        </p:txBody>
      </p:sp>
      <p:pic>
        <p:nvPicPr>
          <p:cNvPr id="25605" name="Picture 18" descr="1310781349-lan-da-trang-hong3"/>
          <p:cNvPicPr>
            <a:picLocks noChangeAspect="1" noChangeArrowheads="1"/>
          </p:cNvPicPr>
          <p:nvPr/>
        </p:nvPicPr>
        <p:blipFill>
          <a:blip r:embed="rId4"/>
          <a:srcRect/>
          <a:stretch>
            <a:fillRect/>
          </a:stretch>
        </p:blipFill>
        <p:spPr bwMode="auto">
          <a:xfrm>
            <a:off x="0" y="609600"/>
            <a:ext cx="4800600" cy="2676525"/>
          </a:xfrm>
          <a:prstGeom prst="rect">
            <a:avLst/>
          </a:prstGeom>
          <a:noFill/>
          <a:ln w="9525">
            <a:noFill/>
            <a:miter lim="800000"/>
            <a:headEnd/>
            <a:tailEnd/>
          </a:ln>
        </p:spPr>
      </p:pic>
      <p:pic>
        <p:nvPicPr>
          <p:cNvPr id="25606" name="Picture 20" descr="1288596397-270809084139rau-xanh1"/>
          <p:cNvPicPr>
            <a:picLocks noChangeAspect="1" noChangeArrowheads="1"/>
          </p:cNvPicPr>
          <p:nvPr/>
        </p:nvPicPr>
        <p:blipFill>
          <a:blip r:embed="rId5"/>
          <a:srcRect/>
          <a:stretch>
            <a:fillRect/>
          </a:stretch>
        </p:blipFill>
        <p:spPr bwMode="auto">
          <a:xfrm>
            <a:off x="4800600" y="3276600"/>
            <a:ext cx="4343400" cy="3581399"/>
          </a:xfrm>
          <a:prstGeom prst="rect">
            <a:avLst/>
          </a:prstGeom>
          <a:noFill/>
          <a:ln w="9525">
            <a:noFill/>
            <a:miter lim="800000"/>
            <a:headEnd/>
            <a:tailEnd/>
          </a:ln>
        </p:spPr>
      </p:pic>
      <p:pic>
        <p:nvPicPr>
          <p:cNvPr id="25607" name="Picture 22" descr="trung%20sai%20lam"/>
          <p:cNvPicPr>
            <a:picLocks noChangeAspect="1" noChangeArrowheads="1"/>
          </p:cNvPicPr>
          <p:nvPr/>
        </p:nvPicPr>
        <p:blipFill>
          <a:blip r:embed="rId6"/>
          <a:srcRect/>
          <a:stretch>
            <a:fillRect/>
          </a:stretch>
        </p:blipFill>
        <p:spPr bwMode="auto">
          <a:xfrm>
            <a:off x="4800600" y="609600"/>
            <a:ext cx="4343400" cy="2667000"/>
          </a:xfrm>
          <a:prstGeom prst="rect">
            <a:avLst/>
          </a:prstGeom>
          <a:noFill/>
          <a:ln w="9525">
            <a:noFill/>
            <a:miter lim="800000"/>
            <a:headEnd/>
            <a:tailEnd/>
          </a:ln>
        </p:spPr>
      </p:pic>
    </p:spTree>
    <p:extLst>
      <p:ext uri="{BB962C8B-B14F-4D97-AF65-F5344CB8AC3E}">
        <p14:creationId xmlns:p14="http://schemas.microsoft.com/office/powerpoint/2010/main" val="30482370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descr="legume_fruits"/>
          <p:cNvPicPr>
            <a:picLocks noChangeAspect="1" noChangeArrowheads="1"/>
          </p:cNvPicPr>
          <p:nvPr/>
        </p:nvPicPr>
        <p:blipFill>
          <a:blip r:embed="rId2"/>
          <a:srcRect/>
          <a:stretch>
            <a:fillRect/>
          </a:stretch>
        </p:blipFill>
        <p:spPr bwMode="auto">
          <a:xfrm>
            <a:off x="0" y="3514725"/>
            <a:ext cx="5029200" cy="3343275"/>
          </a:xfrm>
          <a:prstGeom prst="rect">
            <a:avLst/>
          </a:prstGeom>
          <a:noFill/>
          <a:ln w="9525">
            <a:noFill/>
            <a:miter lim="800000"/>
            <a:headEnd/>
            <a:tailEnd/>
          </a:ln>
        </p:spPr>
      </p:pic>
      <p:pic>
        <p:nvPicPr>
          <p:cNvPr id="26627" name="Picture 7" descr="t293910"/>
          <p:cNvPicPr>
            <a:picLocks noChangeAspect="1" noChangeArrowheads="1"/>
          </p:cNvPicPr>
          <p:nvPr/>
        </p:nvPicPr>
        <p:blipFill>
          <a:blip r:embed="rId3"/>
          <a:srcRect/>
          <a:stretch>
            <a:fillRect/>
          </a:stretch>
        </p:blipFill>
        <p:spPr bwMode="auto">
          <a:xfrm>
            <a:off x="5029200" y="3429000"/>
            <a:ext cx="4114800" cy="3429000"/>
          </a:xfrm>
          <a:prstGeom prst="rect">
            <a:avLst/>
          </a:prstGeom>
          <a:noFill/>
          <a:ln w="9525">
            <a:noFill/>
            <a:miter lim="800000"/>
            <a:headEnd/>
            <a:tailEnd/>
          </a:ln>
        </p:spPr>
      </p:pic>
      <p:pic>
        <p:nvPicPr>
          <p:cNvPr id="26628" name="Picture 11" descr="ANd9GcS6-se9oEFnThF63wWR81OpTxUumHGgqRmXnpOAoh03i9GOzR9PRmDAhcxyRQ"/>
          <p:cNvPicPr>
            <a:picLocks noChangeAspect="1" noChangeArrowheads="1"/>
          </p:cNvPicPr>
          <p:nvPr/>
        </p:nvPicPr>
        <p:blipFill>
          <a:blip r:embed="rId4"/>
          <a:srcRect/>
          <a:stretch>
            <a:fillRect/>
          </a:stretch>
        </p:blipFill>
        <p:spPr bwMode="auto">
          <a:xfrm>
            <a:off x="4953000" y="-1"/>
            <a:ext cx="4191000" cy="3514725"/>
          </a:xfrm>
          <a:prstGeom prst="rect">
            <a:avLst/>
          </a:prstGeom>
          <a:noFill/>
          <a:ln w="9525">
            <a:noFill/>
            <a:miter lim="800000"/>
            <a:headEnd/>
            <a:tailEnd/>
          </a:ln>
        </p:spPr>
      </p:pic>
      <p:pic>
        <p:nvPicPr>
          <p:cNvPr id="26629" name="Picture 13" descr="091012gt21"/>
          <p:cNvPicPr>
            <a:picLocks noChangeAspect="1" noChangeArrowheads="1"/>
          </p:cNvPicPr>
          <p:nvPr/>
        </p:nvPicPr>
        <p:blipFill>
          <a:blip r:embed="rId5"/>
          <a:srcRect/>
          <a:stretch>
            <a:fillRect/>
          </a:stretch>
        </p:blipFill>
        <p:spPr bwMode="auto">
          <a:xfrm>
            <a:off x="0" y="-1"/>
            <a:ext cx="4953000" cy="3514725"/>
          </a:xfrm>
          <a:prstGeom prst="rect">
            <a:avLst/>
          </a:prstGeom>
          <a:noFill/>
          <a:ln w="9525">
            <a:noFill/>
            <a:miter lim="800000"/>
            <a:headEnd/>
            <a:tailEnd/>
          </a:ln>
        </p:spPr>
      </p:pic>
    </p:spTree>
    <p:extLst>
      <p:ext uri="{BB962C8B-B14F-4D97-AF65-F5344CB8AC3E}">
        <p14:creationId xmlns:p14="http://schemas.microsoft.com/office/powerpoint/2010/main" val="2471338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Danapha"/>
          <p:cNvPicPr>
            <a:picLocks noChangeAspect="1" noChangeArrowheads="1"/>
          </p:cNvPicPr>
          <p:nvPr/>
        </p:nvPicPr>
        <p:blipFill>
          <a:blip r:embed="rId2"/>
          <a:srcRect/>
          <a:stretch>
            <a:fillRect/>
          </a:stretch>
        </p:blipFill>
        <p:spPr bwMode="auto">
          <a:xfrm>
            <a:off x="4572000" y="673099"/>
            <a:ext cx="4572000" cy="2620963"/>
          </a:xfrm>
          <a:prstGeom prst="rect">
            <a:avLst/>
          </a:prstGeom>
          <a:noFill/>
          <a:ln w="9525">
            <a:noFill/>
            <a:miter lim="800000"/>
            <a:headEnd/>
            <a:tailEnd/>
          </a:ln>
        </p:spPr>
      </p:pic>
      <p:pic>
        <p:nvPicPr>
          <p:cNvPr id="27651" name="Picture 7" descr="FKB-"/>
          <p:cNvPicPr>
            <a:picLocks noChangeAspect="1" noChangeArrowheads="1"/>
          </p:cNvPicPr>
          <p:nvPr/>
        </p:nvPicPr>
        <p:blipFill>
          <a:blip r:embed="rId3"/>
          <a:srcRect/>
          <a:stretch>
            <a:fillRect/>
          </a:stretch>
        </p:blipFill>
        <p:spPr bwMode="auto">
          <a:xfrm>
            <a:off x="4572000" y="3276600"/>
            <a:ext cx="4572000" cy="3581400"/>
          </a:xfrm>
          <a:prstGeom prst="rect">
            <a:avLst/>
          </a:prstGeom>
          <a:noFill/>
          <a:ln w="9525">
            <a:noFill/>
            <a:miter lim="800000"/>
            <a:headEnd/>
            <a:tailEnd/>
          </a:ln>
        </p:spPr>
      </p:pic>
      <p:pic>
        <p:nvPicPr>
          <p:cNvPr id="27652" name="Picture 9" descr="3-re"/>
          <p:cNvPicPr>
            <a:picLocks noChangeAspect="1" noChangeArrowheads="1"/>
          </p:cNvPicPr>
          <p:nvPr/>
        </p:nvPicPr>
        <p:blipFill>
          <a:blip r:embed="rId4"/>
          <a:srcRect/>
          <a:stretch>
            <a:fillRect/>
          </a:stretch>
        </p:blipFill>
        <p:spPr bwMode="auto">
          <a:xfrm>
            <a:off x="1" y="3275013"/>
            <a:ext cx="4571999" cy="3582987"/>
          </a:xfrm>
          <a:prstGeom prst="rect">
            <a:avLst/>
          </a:prstGeom>
          <a:noFill/>
          <a:ln w="9525">
            <a:noFill/>
            <a:miter lim="800000"/>
            <a:headEnd/>
            <a:tailEnd/>
          </a:ln>
        </p:spPr>
      </p:pic>
      <p:pic>
        <p:nvPicPr>
          <p:cNvPr id="27653" name="Picture 10" descr="ROUSSEL"/>
          <p:cNvPicPr>
            <a:picLocks noChangeAspect="1" noChangeArrowheads="1"/>
          </p:cNvPicPr>
          <p:nvPr/>
        </p:nvPicPr>
        <p:blipFill>
          <a:blip r:embed="rId5"/>
          <a:srcRect/>
          <a:stretch>
            <a:fillRect/>
          </a:stretch>
        </p:blipFill>
        <p:spPr bwMode="auto">
          <a:xfrm>
            <a:off x="1" y="677863"/>
            <a:ext cx="4572000" cy="2616200"/>
          </a:xfrm>
          <a:prstGeom prst="rect">
            <a:avLst/>
          </a:prstGeom>
          <a:noFill/>
          <a:ln w="9525">
            <a:noFill/>
            <a:miter lim="800000"/>
            <a:headEnd/>
            <a:tailEnd/>
          </a:ln>
        </p:spPr>
      </p:pic>
      <p:sp>
        <p:nvSpPr>
          <p:cNvPr id="27654" name="Text Box 11"/>
          <p:cNvSpPr txBox="1">
            <a:spLocks noChangeArrowheads="1"/>
          </p:cNvSpPr>
          <p:nvPr/>
        </p:nvSpPr>
        <p:spPr bwMode="auto">
          <a:xfrm>
            <a:off x="27041" y="181936"/>
            <a:ext cx="9143998" cy="461665"/>
          </a:xfrm>
          <a:prstGeom prst="rect">
            <a:avLst/>
          </a:prstGeom>
          <a:solidFill>
            <a:srgbClr val="FFFF00"/>
          </a:solidFill>
          <a:ln w="9525">
            <a:noFill/>
            <a:miter lim="800000"/>
            <a:headEnd/>
            <a:tailEnd/>
          </a:ln>
        </p:spPr>
        <p:txBody>
          <a:bodyPr wrap="square">
            <a:spAutoFit/>
          </a:bodyPr>
          <a:lstStyle/>
          <a:p>
            <a:pPr algn="ctr" fontAlgn="base">
              <a:spcBef>
                <a:spcPct val="50000"/>
              </a:spcBef>
              <a:spcAft>
                <a:spcPct val="0"/>
              </a:spcAft>
            </a:pPr>
            <a:r>
              <a:rPr lang="en-US" sz="2400" b="1" dirty="0">
                <a:solidFill>
                  <a:srgbClr val="FF0000"/>
                </a:solidFill>
                <a:latin typeface="Arial" pitchFamily="34" charset="0"/>
                <a:cs typeface="Arial" pitchFamily="34" charset="0"/>
              </a:rPr>
              <a:t>MỘT SỐ NHÀ MÁY SẢN XUẤT THUỐC CỦA NƯỚC TA</a:t>
            </a:r>
          </a:p>
        </p:txBody>
      </p:sp>
    </p:spTree>
    <p:extLst>
      <p:ext uri="{BB962C8B-B14F-4D97-AF65-F5344CB8AC3E}">
        <p14:creationId xmlns:p14="http://schemas.microsoft.com/office/powerpoint/2010/main" val="401774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circle(in)">
                                      <p:cBhvr>
                                        <p:cTn id="7" dur="2000"/>
                                        <p:tgtEl>
                                          <p:spTgt spid="2765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7650"/>
                                        </p:tgtEl>
                                        <p:attrNameLst>
                                          <p:attrName>style.visibility</p:attrName>
                                        </p:attrNameLst>
                                      </p:cBhvr>
                                      <p:to>
                                        <p:strVal val="visible"/>
                                      </p:to>
                                    </p:set>
                                    <p:animEffect transition="in" filter="wheel(1)">
                                      <p:cBhvr>
                                        <p:cTn id="12" dur="2000"/>
                                        <p:tgtEl>
                                          <p:spTgt spid="2765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7652"/>
                                        </p:tgtEl>
                                        <p:attrNameLst>
                                          <p:attrName>style.visibility</p:attrName>
                                        </p:attrNameLst>
                                      </p:cBhvr>
                                      <p:to>
                                        <p:strVal val="visible"/>
                                      </p:to>
                                    </p:set>
                                    <p:anim calcmode="lin" valueType="num">
                                      <p:cBhvr additive="base">
                                        <p:cTn id="17" dur="500" fill="hold"/>
                                        <p:tgtEl>
                                          <p:spTgt spid="27652"/>
                                        </p:tgtEl>
                                        <p:attrNameLst>
                                          <p:attrName>ppt_x</p:attrName>
                                        </p:attrNameLst>
                                      </p:cBhvr>
                                      <p:tavLst>
                                        <p:tav tm="0">
                                          <p:val>
                                            <p:strVal val="#ppt_x"/>
                                          </p:val>
                                        </p:tav>
                                        <p:tav tm="100000">
                                          <p:val>
                                            <p:strVal val="#ppt_x"/>
                                          </p:val>
                                        </p:tav>
                                      </p:tavLst>
                                    </p:anim>
                                    <p:anim calcmode="lin" valueType="num">
                                      <p:cBhvr additive="base">
                                        <p:cTn id="18" dur="500" fill="hold"/>
                                        <p:tgtEl>
                                          <p:spTgt spid="2765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27651"/>
                                        </p:tgtEl>
                                        <p:attrNameLst>
                                          <p:attrName>style.visibility</p:attrName>
                                        </p:attrNameLst>
                                      </p:cBhvr>
                                      <p:to>
                                        <p:strVal val="visible"/>
                                      </p:to>
                                    </p:set>
                                    <p:animEffect transition="in" filter="circle(in)">
                                      <p:cBhvr>
                                        <p:cTn id="23" dur="20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ovid-19: Vaccine của Việt Nam được tiêm thử trên người - BBC News Tiếng  Việ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7"/>
            <a:ext cx="9144000" cy="677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681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animEffect transition="in" filter="circle(in)">
                                      <p:cBhvr>
                                        <p:cTn id="7" dur="20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213991" y="1859049"/>
            <a:ext cx="2041347" cy="2432210"/>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70041">
            <a:off x="1763564" y="415555"/>
            <a:ext cx="1261874" cy="1454890"/>
          </a:xfrm>
          <a:prstGeom prst="rect">
            <a:avLst/>
          </a:prstGeom>
        </p:spPr>
      </p:pic>
      <p:pic>
        <p:nvPicPr>
          <p:cNvPr id="35" name="图片 34" descr="1"/>
          <p:cNvPicPr>
            <a:picLocks noChangeAspect="1"/>
          </p:cNvPicPr>
          <p:nvPr/>
        </p:nvPicPr>
        <p:blipFill>
          <a:blip r:embed="rId6"/>
          <a:stretch>
            <a:fillRect/>
          </a:stretch>
        </p:blipFill>
        <p:spPr>
          <a:xfrm>
            <a:off x="-5238" y="3867163"/>
            <a:ext cx="9154001" cy="3049905"/>
          </a:xfrm>
          <a:prstGeom prst="rect">
            <a:avLst/>
          </a:prstGeom>
        </p:spPr>
      </p:pic>
      <p:pic>
        <p:nvPicPr>
          <p:cNvPr id="52" name="图片 51" descr="36f9a2a7dc2088575b3175c2c9b24629"/>
          <p:cNvPicPr>
            <a:picLocks noChangeAspect="1"/>
          </p:cNvPicPr>
          <p:nvPr/>
        </p:nvPicPr>
        <p:blipFill>
          <a:blip r:embed="rId7"/>
          <a:stretch>
            <a:fillRect/>
          </a:stretch>
        </p:blipFill>
        <p:spPr>
          <a:xfrm>
            <a:off x="3288036" y="4728845"/>
            <a:ext cx="2931319" cy="2061210"/>
          </a:xfrm>
          <a:prstGeom prst="rect">
            <a:avLst/>
          </a:prstGeom>
        </p:spPr>
      </p:pic>
      <p:pic>
        <p:nvPicPr>
          <p:cNvPr id="53" name="图片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5033" y="4800613"/>
            <a:ext cx="872966" cy="1918335"/>
          </a:xfrm>
          <a:prstGeom prst="rect">
            <a:avLst/>
          </a:prstGeom>
        </p:spPr>
      </p:pic>
      <p:sp>
        <p:nvSpPr>
          <p:cNvPr id="16" name="WordArt 5"/>
          <p:cNvSpPr>
            <a:spLocks noChangeArrowheads="1" noChangeShapeType="1" noTextEdit="1"/>
          </p:cNvSpPr>
          <p:nvPr/>
        </p:nvSpPr>
        <p:spPr bwMode="auto">
          <a:xfrm>
            <a:off x="1600205" y="1600200"/>
            <a:ext cx="6628723" cy="3352800"/>
          </a:xfrm>
          <a:prstGeom prst="rect">
            <a:avLst/>
          </a:prstGeom>
        </p:spPr>
        <p:txBody>
          <a:bodyPr wrap="none" lIns="91397" tIns="45699" rIns="91397" bIns="45699"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defTabSz="913964" eaLnBrk="0" fontAlgn="base" hangingPunct="0">
              <a:spcBef>
                <a:spcPct val="0"/>
              </a:spcBef>
              <a:spcAft>
                <a:spcPct val="0"/>
              </a:spcAft>
            </a:pPr>
            <a:r>
              <a:rPr lang="vi-VN" sz="3600" b="1" kern="10" dirty="0">
                <a:ln w="9525">
                  <a:round/>
                  <a:headEnd/>
                  <a:tailEnd/>
                </a:ln>
                <a:solidFill>
                  <a:srgbClr val="FF0000"/>
                </a:solidFill>
                <a:latin typeface="Tahoma" pitchFamily="34" charset="0"/>
                <a:ea typeface="Tahoma" pitchFamily="34" charset="0"/>
                <a:cs typeface="Tahoma" pitchFamily="34" charset="0"/>
              </a:rPr>
              <a:t>HOẠT ĐỘNG THỰC HÀNH</a:t>
            </a:r>
            <a:endParaRPr lang="en-US" sz="3600" b="1" kern="10" dirty="0">
              <a:ln w="9525">
                <a:round/>
                <a:headEnd/>
                <a:tailEnd/>
              </a:ln>
              <a:solidFill>
                <a:srgbClr val="FF0000"/>
              </a:solidFill>
              <a:latin typeface="Tahoma" pitchFamily="34" charset="0"/>
              <a:ea typeface="Tahoma" pitchFamily="34" charset="0"/>
              <a:cs typeface="Tahoma" pitchFamily="34" charset="0"/>
            </a:endParaRPr>
          </a:p>
        </p:txBody>
      </p:sp>
      <p:pic>
        <p:nvPicPr>
          <p:cNvPr id="18"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3893888" y="141961"/>
            <a:ext cx="2041347" cy="2432210"/>
          </a:xfrm>
          <a:prstGeom prst="rect">
            <a:avLst/>
          </a:prstGeom>
        </p:spPr>
      </p:pic>
      <p:pic>
        <p:nvPicPr>
          <p:cNvPr id="9" name="Picture 11"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56032" y="1143000"/>
            <a:ext cx="1676400" cy="989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585380" y="1751041"/>
            <a:ext cx="167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609600"/>
            <a:ext cx="1828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custDataLst>
      <p:tags r:id="rId1"/>
    </p:custDataLst>
    <p:extLst>
      <p:ext uri="{BB962C8B-B14F-4D97-AF65-F5344CB8AC3E}">
        <p14:creationId xmlns:p14="http://schemas.microsoft.com/office/powerpoint/2010/main" val="326291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6" dur="4000" fill="hold"/>
                                        <p:tgtEl>
                                          <p:spTgt spid="45"/>
                                        </p:tgtEl>
                                        <p:attrNameLst>
                                          <p:attrName>ppt_x</p:attrName>
                                          <p:attrName>ppt_y</p:attrName>
                                        </p:attrNameLst>
                                      </p:cBhvr>
                                    </p:animMotion>
                                  </p:childTnLst>
                                </p:cTn>
                              </p:par>
                            </p:childTnLst>
                          </p:cTn>
                        </p:par>
                        <p:par>
                          <p:cTn id="7" fill="hold">
                            <p:stCondLst>
                              <p:cond delay="4000"/>
                            </p:stCondLst>
                            <p:childTnLst>
                              <p:par>
                                <p:cTn id="8" presetID="0" presetClass="path" presetSubtype="0" accel="50000" decel="50000" fill="hold" nodeType="afterEffect">
                                  <p:stCondLst>
                                    <p:cond delay="0"/>
                                  </p:stCondLst>
                                  <p:childTnLst>
                                    <p:animMotion origin="layout" path="M -0.01472 -0.00139 L -0.01472 -0.00139 C -0.01641 0.00139 -0.01797 0.00463 -0.01966 0.00741 C -0.02253 0.01181 -0.025 0.0132 -0.02813 0.01736 C -0.02878 0.01829 -0.03216 0.02269 -0.03308 0.02361 C -0.03386 0.02431 -0.03451 0.02454 -0.03529 0.025 C -0.03594 0.02593 -0.03672 0.02662 -0.03737 0.02755 C -0.03828 0.02871 -0.0392 0.03033 -0.04024 0.03125 C -0.04089 0.03195 -0.04167 0.03195 -0.04232 0.03264 C -0.05104 0.03912 -0.04024 0.03125 -0.04727 0.0375 C -0.04792 0.0382 -0.0487 0.0382 -0.04935 0.03889 C -0.05039 0.03959 -0.0513 0.04051 -0.05222 0.04144 C -0.05287 0.0419 -0.05365 0.0419 -0.05443 0.0426 C -0.05508 0.04329 -0.05573 0.04468 -0.05651 0.04514 C -0.05834 0.0463 -0.06029 0.04676 -0.06211 0.04769 C -0.06498 0.04908 -0.06407 0.04908 -0.06706 0.05139 C -0.06823 0.05232 -0.0694 0.05324 -0.07071 0.05394 C -0.07201 0.05486 -0.07487 0.05648 -0.07487 0.05648 C -0.07578 0.05764 -0.0767 0.05926 -0.07774 0.06019 C -0.07878 0.06135 -0.08008 0.06181 -0.08125 0.06273 C -0.08607 0.06644 -0.08203 0.06459 -0.08763 0.06644 C -0.09089 0.06945 -0.09037 0.06922 -0.09401 0.07153 C -0.09779 0.07408 -0.09479 0.0713 -0.09961 0.07523 C -0.10495 0.0794 -0.10026 0.07639 -0.10456 0.07917 C -0.10547 0.08033 -0.10834 0.08426 -0.10951 0.08542 C -0.11185 0.0875 -0.1142 0.08982 -0.11667 0.09167 C -0.11784 0.0926 -0.11901 0.09306 -0.12018 0.09422 C -0.12162 0.09561 -0.12292 0.09792 -0.12448 0.09931 L -0.13008 0.10417 C -0.13242 0.11042 -0.13034 0.10625 -0.13438 0.11042 C -0.13581 0.11204 -0.13854 0.11551 -0.13854 0.11551 C -0.14167 0.12385 -0.13802 0.11459 -0.14206 0.12315 C -0.14349 0.12593 -0.14453 0.12894 -0.14571 0.13195 C -0.14584 0.13311 -0.14636 0.13426 -0.14636 0.13565 C -0.14636 0.13611 -0.14532 0.14352 -0.14492 0.14445 C -0.1444 0.14607 -0.14349 0.14676 -0.14284 0.14815 C -0.1418 0.1507 -0.14115 0.15371 -0.13998 0.15579 C -0.13907 0.15741 -0.13815 0.15926 -0.13711 0.16088 C -0.1336 0.16598 -0.12982 0.17061 -0.12578 0.17477 C -0.12487 0.1757 -0.12396 0.17639 -0.12305 0.17709 C -0.11836 0.18195 -0.12084 0.18033 -0.11589 0.18357 C -0.11315 0.18519 -0.11159 0.18611 -0.10886 0.18727 C -0.10378 0.18936 -0.10703 0.1875 -0.10326 0.18982 C -0.10248 0.19051 -0.10183 0.19167 -0.10104 0.19236 C -0.10039 0.19283 -0.09974 0.19352 -0.09896 0.19352 C -0.08203 0.19445 -0.06498 0.19445 -0.04805 0.19491 C -0.04714 0.19514 -0.04401 0.1963 -0.0431 0.19723 C -0.04232 0.19792 -0.04167 0.19908 -0.04089 0.19977 C -0.03841 0.20232 -0.03841 0.20209 -0.03594 0.20371 C -0.03438 0.20648 -0.03373 0.20811 -0.03177 0.20996 C -0.03099 0.21042 -0.03034 0.21065 -0.02956 0.21111 C -0.02891 0.2125 -0.02826 0.21389 -0.02748 0.21482 C -0.02683 0.21598 -0.02591 0.21644 -0.02539 0.21736 C -0.02474 0.21852 -0.02461 0.22037 -0.02396 0.2213 C -0.02318 0.22223 -0.02201 0.22199 -0.0211 0.22246 C -0.02018 0.22338 -0.01927 0.22431 -0.01823 0.225 C -0.01641 0.22616 -0.01498 0.22593 -0.01328 0.22755 C -0.0125 0.22824 -0.01198 0.2294 -0.0112 0.2301 C -0.0099 0.23102 -0.00508 0.23218 -0.00417 0.23264 C 0.00521 0.23912 -0.00495 0.23264 0.01575 0.2375 C 0.01745 0.23797 0.01901 0.23912 0.0207 0.24005 C 0.02135 0.24051 0.02213 0.24074 0.02278 0.24144 C 0.0237 0.24213 0.02461 0.24306 0.02565 0.24375 C 0.02695 0.24491 0.02982 0.2463 0.02982 0.2463 C 0.0306 0.24769 0.03112 0.24908 0.03203 0.25023 C 0.03255 0.25093 0.03346 0.25093 0.03411 0.25139 C 0.0358 0.25255 0.0375 0.25371 0.03906 0.2551 C 0.04453 0.25996 0.03802 0.25579 0.04323 0.25903 C 0.04505 0.26204 0.04648 0.26389 0.04752 0.26783 C 0.0483 0.27061 0.04883 0.27385 0.04961 0.27662 C 0.05026 0.27848 0.05117 0.27986 0.05182 0.28148 C 0.05495 0.29051 0.0513 0.28311 0.05534 0.29051 C 0.05573 0.29306 0.05677 0.30139 0.05742 0.30301 C 0.0582 0.30463 0.05898 0.30625 0.0595 0.30811 C 0.0612 0.3125 0.06054 0.31366 0.06315 0.3169 C 0.06367 0.3176 0.06458 0.31736 0.06523 0.31806 C 0.06666 0.31945 0.06797 0.32176 0.06953 0.32315 C 0.07083 0.32431 0.07226 0.32593 0.0737 0.32686 C 0.07552 0.32801 0.07942 0.3294 0.07942 0.3294 C 0.08541 0.33658 0.07773 0.32801 0.08359 0.33311 C 0.08906 0.33797 0.08255 0.3338 0.08789 0.33704 C 0.08854 0.3382 0.08919 0.33959 0.08997 0.34074 C 0.09062 0.34167 0.09166 0.3419 0.09205 0.34329 C 0.09271 0.34468 0.09258 0.34653 0.09284 0.34838 C 0.09375 0.34746 0.09492 0.34699 0.0957 0.34584 C 0.09661 0.34398 0.097 0.34144 0.09778 0.33936 C 0.10143 0.33079 0.09974 0.34144 0.10416 0.3257 C 0.10599 0.31922 0.10468 0.32153 0.10768 0.31806 C 0.10859 0.31551 0.10976 0.3132 0.11054 0.31042 C 0.11093 0.3088 0.11146 0.30718 0.11198 0.30556 C 0.11224 0.30417 0.11237 0.30301 0.11263 0.30162 C 0.11497 0.29283 0.11471 0.29375 0.11692 0.28797 C 0.11718 0.28658 0.11732 0.28542 0.11758 0.28403 C 0.11849 0.28079 0.11979 0.27755 0.12044 0.27408 C 0.1207 0.27269 0.12096 0.27153 0.12109 0.27037 C 0.12135 0.26852 0.12148 0.2669 0.12187 0.26528 C 0.12278 0.26042 0.12343 0.25834 0.12461 0.25394 C 0.12487 0.25139 0.12487 0.24885 0.12539 0.2463 C 0.12578 0.24445 0.12721 0.24329 0.12747 0.24144 C 0.12812 0.23773 0.12786 0.2338 0.12825 0.2301 C 0.12838 0.22871 0.12864 0.22755 0.1289 0.22616 C 0.12864 0.19028 0.12825 0.15417 0.12825 0.11806 C 0.12825 0.10973 0.12851 0.10116 0.1289 0.09283 C 0.12903 0.09167 0.12942 0.09051 0.12968 0.08912 C 0.12995 0.08704 0.13008 0.08496 0.13034 0.08287 C 0.1306 0.08125 0.13086 0.0794 0.13099 0.07778 C 0.13125 0.07408 0.13138 0.07014 0.13177 0.06644 C 0.1319 0.06482 0.13229 0.0632 0.13242 0.06135 C 0.13281 0.05764 0.13294 0.05394 0.1332 0.05023 C 0.13346 0.04098 0.13333 0.03172 0.13385 0.02246 C 0.13398 0.01991 0.13528 0.01482 0.13528 0.01482 C 0.13554 0.01158 0.13567 0.00811 0.13593 0.00486 C 0.13685 -0.00463 0.13646 0.00186 0.13737 -0.00648 C 0.13763 -0.00902 0.13789 -0.01157 0.13815 -0.01412 C 0.13828 -0.01597 0.13906 -0.02083 0.13958 -0.02291 C 0.13997 -0.02453 0.14049 -0.02615 0.14101 -0.02777 C 0.14023 -0.04676 0.1401 -0.06574 0.1388 -0.08449 C 0.13867 -0.08727 0.13737 -0.08935 0.13672 -0.09189 C 0.13424 -0.10139 0.13515 -0.09977 0.13242 -0.10833 C 0.13164 -0.11088 0.12995 -0.11574 0.1289 -0.11852 C 0.12825 -0.12014 0.12747 -0.12176 0.12682 -0.12338 C 0.12656 -0.12523 0.1263 -0.12685 0.12604 -0.12847 C 0.12578 -0.13148 0.12578 -0.13449 0.12539 -0.13727 C 0.12513 -0.13912 0.12448 -0.14074 0.12396 -0.14236 C 0.11953 -0.15648 0.12383 -0.14166 0.12044 -0.1537 C 0.12018 -0.15532 0.12005 -0.15717 0.11966 -0.15879 C 0.1194 -0.16041 0.11875 -0.16203 0.11836 -0.16365 C 0.11784 -0.16574 0.11745 -0.16805 0.11692 -0.1699 C 0.1164 -0.17176 0.11588 -0.17338 0.11549 -0.175 C 0.11497 -0.17708 0.11458 -0.17916 0.11406 -0.18125 C 0.1125 -0.18727 0.1125 -0.18634 0.11054 -0.19259 C 0.11002 -0.19421 0.10976 -0.19606 0.10911 -0.19768 C 0.10846 -0.19907 0.10768 -0.2 0.10703 -0.20139 C 0.10625 -0.20301 0.10573 -0.20509 0.10482 -0.20648 C 0.10429 -0.20764 0.10338 -0.2081 0.10273 -0.20902 C 0.10195 -0.21018 0.10143 -0.21157 0.10065 -0.21273 C 0.1 -0.21365 0.09909 -0.21435 0.09843 -0.21527 C 0.09778 -0.21643 0.09713 -0.21805 0.09635 -0.21898 C 0.0957 -0.2199 0.09492 -0.21967 0.09427 -0.22037 C 0.09349 -0.22106 0.09284 -0.22222 0.09205 -0.22291 C 0.09101 -0.22384 0.08971 -0.2243 0.08854 -0.22546 C 0.0862 -0.22754 0.08385 -0.23009 0.08151 -0.23287 C 0.08086 -0.23379 0.08021 -0.23472 0.07942 -0.23541 C 0.07851 -0.23611 0.07747 -0.23611 0.07656 -0.23657 C 0.07578 -0.23703 0.07513 -0.2375 0.07448 -0.23796 C 0.07044 -0.24514 0.07448 -0.23912 0.06953 -0.24305 C 0.06875 -0.24352 0.0681 -0.2449 0.06732 -0.24537 C 0.06601 -0.24652 0.06315 -0.24791 0.06315 -0.24791 C 0.05807 -0.25393 0.06445 -0.24699 0.05742 -0.25185 C 0.05664 -0.25231 0.05612 -0.2537 0.05534 -0.25439 C 0.0539 -0.25532 0.05234 -0.25532 0.05104 -0.25671 C 0.05039 -0.25764 0.04974 -0.25856 0.04896 -0.25926 C 0.0483 -0.25995 0.04752 -0.26018 0.04687 -0.26064 C 0.04557 -0.26134 0.04284 -0.26365 0.04114 -0.26435 C 0.03997 -0.26481 0.0388 -0.26504 0.03763 -0.26551 C 0.03385 -0.26713 0.03554 -0.26689 0.03125 -0.26805 C 0.02955 -0.26852 0.02799 -0.26898 0.0263 -0.26944 C 0.02565 -0.27014 0.025 -0.27129 0.02422 -0.27199 C 0.02252 -0.27314 0.01849 -0.27384 0.01705 -0.2743 C 0.01562 -0.275 0.01432 -0.27615 0.01289 -0.27685 C 0.01211 -0.27731 0.01146 -0.27801 0.01067 -0.27824 C -0.00391 -0.28032 0.00508 -0.27916 -0.01615 -0.28078 C -0.01758 -0.28102 -0.01901 -0.28148 -0.02045 -0.28194 C -0.02136 -0.2824 -0.02227 -0.2831 -0.02318 -0.2831 C -0.03099 -0.2831 -0.0388 -0.2824 -0.04662 -0.28194 C -0.05664 -0.28009 -0.04961 -0.28194 -0.05573 -0.27939 C -0.0569 -0.27893 -0.05821 -0.2787 -0.05938 -0.27824 C -0.06081 -0.27754 -0.06211 -0.27615 -0.06354 -0.27569 C -0.06524 -0.27523 -0.06693 -0.275 -0.06849 -0.2743 C -0.07045 -0.27384 -0.07292 -0.27199 -0.07487 -0.27199 C -0.08334 -0.27106 -0.09193 -0.27106 -0.10039 -0.2706 C -0.1017 -0.2699 -0.10404 -0.26828 -0.10534 -0.26805 C -0.10886 -0.26736 -0.11237 -0.26736 -0.11589 -0.26689 C -0.11771 -0.26643 -0.1211 -0.2662 -0.12305 -0.26435 C -0.12383 -0.26365 -0.12448 -0.26273 -0.12513 -0.2618 C -0.12865 -0.25254 -0.12396 -0.26342 -0.12943 -0.25555 C -0.13151 -0.25231 -0.13073 -0.24838 -0.13216 -0.24421 C -0.13425 -0.23889 -0.13308 -0.24143 -0.13581 -0.23657 C -0.13594 -0.23287 -0.13581 -0.22893 -0.13646 -0.22546 C -0.13672 -0.22361 -0.13789 -0.22291 -0.13854 -0.22152 C -0.1444 -0.20949 -0.13659 -0.22384 -0.14349 -0.21157 C -0.14571 -0.19977 -0.14193 -0.21921 -0.14636 -0.20139 C -0.14675 -0.19977 -0.14688 -0.19814 -0.14701 -0.19652 C -0.14649 -0.19236 -0.14597 -0.18588 -0.14349 -0.18379 C -0.13802 -0.17893 -0.14336 -0.18402 -0.13789 -0.17754 C -0.13607 -0.17546 -0.13399 -0.17361 -0.13216 -0.17129 C -0.12487 -0.16157 -0.13425 -0.17314 -0.12578 -0.16504 C -0.11901 -0.1581 -0.12826 -0.1625 -0.11589 -0.1537 C -0.11472 -0.15277 -0.11354 -0.15231 -0.11237 -0.15115 C -0.11133 -0.15023 -0.11055 -0.14861 -0.10951 -0.14745 C -0.10847 -0.14606 -0.10729 -0.14467 -0.10599 -0.14352 C -0.09922 -0.13703 -0.10013 -0.13958 -0.0905 -0.13102 C -0.08815 -0.12893 -0.08581 -0.12662 -0.08334 -0.12477 C -0.06576 -0.11064 -0.0862 -0.12777 -0.06992 -0.11597 C -0.06797 -0.11458 -0.06615 -0.1125 -0.06433 -0.11088 C -0.06237 -0.10949 -0.06055 -0.10833 -0.0586 -0.10717 C -0.05651 -0.10578 -0.05222 -0.10324 -0.05222 -0.10324 C -0.0513 -0.10208 -0.05039 -0.10069 -0.04935 -0.09953 C -0.0487 -0.09861 -0.04792 -0.09814 -0.04727 -0.09699 C -0.04623 -0.09514 -0.04545 -0.09282 -0.0444 -0.09074 C -0.0431 -0.08819 -0.04128 -0.08611 -0.04024 -0.0831 C -0.03972 -0.08194 -0.03933 -0.08055 -0.0388 -0.07939 C -0.03464 -0.07129 -0.03529 -0.07222 -0.03177 -0.06805 C -0.03125 -0.06597 -0.03073 -0.06389 -0.03034 -0.0618 C -0.02995 -0.05972 -0.02995 -0.05764 -0.02956 -0.05555 C -0.02904 -0.05277 -0.02774 -0.04907 -0.02683 -0.04676 C -0.02539 -0.04328 -0.02435 -0.04051 -0.02253 -0.03796 C -0.02188 -0.03703 -0.0211 -0.03634 -0.02045 -0.03541 C -0.02018 -0.03426 -0.02005 -0.03287 -0.01966 -0.03171 C -0.01849 -0.02777 -0.01706 -0.02569 -0.0155 -0.02291 C -0.01459 -0.00856 -0.01485 -0.00509 -0.01472 -0.00139 Z " pathEditMode="relative" ptsTypes="AAAAAAAAAAAAAAAAAAAAAAAAAAAAAAAAAAAAAAAAAAAAAAAAAAAAAAAAAAAAAAAAAAAAAAAAAAAAAAAAAAAAAAAAAAAAAAAAAAAAAAAAAAAAAAAAAAAAAAAAAAAAAAAAAAAAAAAAAAAAAAAAAAAAAAAAAAAAAAAAAAAAAAAAAAAAAAAAAAAAAAAAAAAAAAAAAAAAAAAAAAAAAAAAAAA">
                                      <p:cBhvr>
                                        <p:cTn id="9" dur="4000" fill="hold"/>
                                        <p:tgtEl>
                                          <p:spTgt spid="3"/>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1000" fill="hold"/>
                                        <p:tgtEl>
                                          <p:spTgt spid="52"/>
                                        </p:tgtEl>
                                        <p:attrNameLst>
                                          <p:attrName>ppt_w</p:attrName>
                                        </p:attrNameLst>
                                      </p:cBhvr>
                                      <p:tavLst>
                                        <p:tav tm="0">
                                          <p:val>
                                            <p:fltVal val="0"/>
                                          </p:val>
                                        </p:tav>
                                        <p:tav tm="100000">
                                          <p:val>
                                            <p:strVal val="#ppt_w"/>
                                          </p:val>
                                        </p:tav>
                                      </p:tavLst>
                                    </p:anim>
                                    <p:anim calcmode="lin" valueType="num">
                                      <p:cBhvr>
                                        <p:cTn id="15" dur="1000" fill="hold"/>
                                        <p:tgtEl>
                                          <p:spTgt spid="52"/>
                                        </p:tgtEl>
                                        <p:attrNameLst>
                                          <p:attrName>ppt_h</p:attrName>
                                        </p:attrNameLst>
                                      </p:cBhvr>
                                      <p:tavLst>
                                        <p:tav tm="0">
                                          <p:val>
                                            <p:fltVal val="0"/>
                                          </p:val>
                                        </p:tav>
                                        <p:tav tm="100000">
                                          <p:val>
                                            <p:strVal val="#ppt_h"/>
                                          </p:val>
                                        </p:tav>
                                      </p:tavLst>
                                    </p:anim>
                                    <p:anim calcmode="lin" valueType="num">
                                      <p:cBhvr>
                                        <p:cTn id="16" dur="1000" fill="hold"/>
                                        <p:tgtEl>
                                          <p:spTgt spid="52"/>
                                        </p:tgtEl>
                                        <p:attrNameLst>
                                          <p:attrName>style.rotation</p:attrName>
                                        </p:attrNameLst>
                                      </p:cBhvr>
                                      <p:tavLst>
                                        <p:tav tm="0">
                                          <p:val>
                                            <p:fltVal val="90"/>
                                          </p:val>
                                        </p:tav>
                                        <p:tav tm="100000">
                                          <p:val>
                                            <p:fltVal val="0"/>
                                          </p:val>
                                        </p:tav>
                                      </p:tavLst>
                                    </p:anim>
                                    <p:animEffect transition="in" filter="fade">
                                      <p:cBhvr>
                                        <p:cTn id="17" dur="10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27" dur="4000" fill="hold"/>
                                        <p:tgtEl>
                                          <p:spTgt spid="1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599" y="142568"/>
            <a:ext cx="8610601" cy="5693866"/>
          </a:xfrm>
          <a:prstGeom prst="rect">
            <a:avLst/>
          </a:prstGeom>
        </p:spPr>
        <p:txBody>
          <a:bodyPr wrap="square">
            <a:spAutoFit/>
          </a:bodyPr>
          <a:lstStyle/>
          <a:p>
            <a:pPr algn="just"/>
            <a:r>
              <a:rPr lang="vi-VN" sz="4000" b="1" i="0" dirty="0" smtClean="0">
                <a:solidFill>
                  <a:srgbClr val="FF0000"/>
                </a:solidFill>
                <a:effectLst/>
                <a:latin typeface="Times New Roman" panose="02020603050405020304" pitchFamily="18" charset="0"/>
                <a:cs typeface="Times New Roman" panose="02020603050405020304" pitchFamily="18" charset="0"/>
              </a:rPr>
              <a:t>1. </a:t>
            </a:r>
            <a:r>
              <a:rPr lang="vi-VN" sz="4000" b="1" dirty="0">
                <a:solidFill>
                  <a:srgbClr val="FF0000"/>
                </a:solidFill>
                <a:latin typeface="Times New Roman" panose="02020603050405020304" pitchFamily="18" charset="0"/>
                <a:cs typeface="Times New Roman" panose="02020603050405020304" pitchFamily="18" charset="0"/>
              </a:rPr>
              <a:t>X</a:t>
            </a:r>
            <a:r>
              <a:rPr lang="vi-VN" sz="4000" b="1" i="0" dirty="0" smtClean="0">
                <a:solidFill>
                  <a:srgbClr val="FF0000"/>
                </a:solidFill>
                <a:effectLst/>
                <a:latin typeface="Times New Roman" panose="02020603050405020304" pitchFamily="18" charset="0"/>
                <a:cs typeface="Times New Roman" panose="02020603050405020304" pitchFamily="18" charset="0"/>
              </a:rPr>
              <a:t>ử lí tình huống</a:t>
            </a:r>
            <a:endParaRPr lang="vi-VN" sz="4000" b="1" dirty="0">
              <a:solidFill>
                <a:srgbClr val="FF0000"/>
              </a:solidFill>
              <a:latin typeface="Times New Roman" panose="02020603050405020304" pitchFamily="18" charset="0"/>
              <a:cs typeface="Times New Roman" panose="02020603050405020304" pitchFamily="18" charset="0"/>
            </a:endParaRPr>
          </a:p>
          <a:p>
            <a:pPr algn="just"/>
            <a:r>
              <a:rPr lang="vi-VN" sz="3600" b="1" dirty="0">
                <a:solidFill>
                  <a:srgbClr val="FF0000"/>
                </a:solidFill>
                <a:latin typeface="Times New Roman" panose="02020603050405020304" pitchFamily="18" charset="0"/>
                <a:cs typeface="Times New Roman" panose="02020603050405020304" pitchFamily="18" charset="0"/>
              </a:rPr>
              <a:t>a. Đọc kĩ các tình huống dưới đây:</a:t>
            </a:r>
          </a:p>
          <a:p>
            <a:pPr algn="just"/>
            <a:r>
              <a:rPr lang="vi-VN" sz="3600" b="1" dirty="0">
                <a:solidFill>
                  <a:srgbClr val="FF0000"/>
                </a:solidFill>
                <a:latin typeface="Times New Roman" panose="02020603050405020304" pitchFamily="18" charset="0"/>
                <a:cs typeface="Times New Roman" panose="02020603050405020304" pitchFamily="18" charset="0"/>
              </a:rPr>
              <a:t>· </a:t>
            </a:r>
            <a:r>
              <a:rPr lang="vi-VN" sz="3600" b="1" dirty="0">
                <a:solidFill>
                  <a:srgbClr val="00B050"/>
                </a:solidFill>
                <a:latin typeface="Times New Roman" panose="02020603050405020304" pitchFamily="18" charset="0"/>
                <a:cs typeface="Times New Roman" panose="02020603050405020304" pitchFamily="18" charset="0"/>
              </a:rPr>
              <a:t>Tình huống </a:t>
            </a:r>
            <a:r>
              <a:rPr lang="vi-VN" sz="3600" b="1" dirty="0" smtClean="0">
                <a:solidFill>
                  <a:srgbClr val="00B050"/>
                </a:solidFill>
                <a:latin typeface="Times New Roman" panose="02020603050405020304" pitchFamily="18" charset="0"/>
                <a:cs typeface="Times New Roman" panose="02020603050405020304" pitchFamily="18" charset="0"/>
              </a:rPr>
              <a:t>1:</a:t>
            </a:r>
            <a:r>
              <a:rPr lang="vi-VN" sz="3600" b="1" dirty="0" smtClean="0">
                <a:solidFill>
                  <a:srgbClr val="7030A0"/>
                </a:solidFill>
                <a:latin typeface="Times New Roman" panose="02020603050405020304" pitchFamily="18" charset="0"/>
                <a:cs typeface="Times New Roman" panose="02020603050405020304" pitchFamily="18" charset="0"/>
              </a:rPr>
              <a:t> </a:t>
            </a:r>
            <a:r>
              <a:rPr lang="vi-VN" sz="3600" b="1" dirty="0">
                <a:solidFill>
                  <a:srgbClr val="7030A0"/>
                </a:solidFill>
                <a:latin typeface="Times New Roman" panose="02020603050405020304" pitchFamily="18" charset="0"/>
                <a:cs typeface="Times New Roman" panose="02020603050405020304" pitchFamily="18" charset="0"/>
              </a:rPr>
              <a:t>Nhà em có một số thuốc đã hết hạn sử dụng, em sẽ làm gì?</a:t>
            </a:r>
          </a:p>
          <a:p>
            <a:pPr algn="just"/>
            <a:r>
              <a:rPr lang="vi-VN" sz="3600" b="1" dirty="0">
                <a:solidFill>
                  <a:srgbClr val="7030A0"/>
                </a:solidFill>
                <a:latin typeface="Times New Roman" panose="02020603050405020304" pitchFamily="18" charset="0"/>
                <a:cs typeface="Times New Roman" panose="02020603050405020304" pitchFamily="18" charset="0"/>
              </a:rPr>
              <a:t>· </a:t>
            </a:r>
            <a:r>
              <a:rPr lang="vi-VN" sz="3600" b="1" dirty="0">
                <a:solidFill>
                  <a:srgbClr val="00B050"/>
                </a:solidFill>
                <a:latin typeface="Times New Roman" panose="02020603050405020304" pitchFamily="18" charset="0"/>
                <a:cs typeface="Times New Roman" panose="02020603050405020304" pitchFamily="18" charset="0"/>
              </a:rPr>
              <a:t>Tình huống </a:t>
            </a:r>
            <a:r>
              <a:rPr lang="vi-VN" sz="3600" b="1" dirty="0" smtClean="0">
                <a:solidFill>
                  <a:srgbClr val="00B050"/>
                </a:solidFill>
                <a:latin typeface="Times New Roman" panose="02020603050405020304" pitchFamily="18" charset="0"/>
                <a:cs typeface="Times New Roman" panose="02020603050405020304" pitchFamily="18" charset="0"/>
              </a:rPr>
              <a:t>2:</a:t>
            </a:r>
            <a:r>
              <a:rPr lang="vi-VN" sz="3600" b="1" dirty="0" smtClean="0">
                <a:solidFill>
                  <a:srgbClr val="7030A0"/>
                </a:solidFill>
                <a:latin typeface="Times New Roman" panose="02020603050405020304" pitchFamily="18" charset="0"/>
                <a:cs typeface="Times New Roman" panose="02020603050405020304" pitchFamily="18" charset="0"/>
              </a:rPr>
              <a:t> </a:t>
            </a:r>
            <a:r>
              <a:rPr lang="vi-VN" sz="3600" b="1" dirty="0">
                <a:solidFill>
                  <a:srgbClr val="7030A0"/>
                </a:solidFill>
                <a:latin typeface="Times New Roman" panose="02020603050405020304" pitchFamily="18" charset="0"/>
                <a:cs typeface="Times New Roman" panose="02020603050405020304" pitchFamily="18" charset="0"/>
              </a:rPr>
              <a:t>Em nhìn thấy một em bé đang nghịch một lọ/ vỉ/ hộp thuốc. Em sẽ làm gì?</a:t>
            </a:r>
          </a:p>
          <a:p>
            <a:pPr algn="just"/>
            <a:r>
              <a:rPr lang="vi-VN" sz="3600" b="1" dirty="0">
                <a:solidFill>
                  <a:srgbClr val="7030A0"/>
                </a:solidFill>
                <a:latin typeface="Times New Roman" panose="02020603050405020304" pitchFamily="18" charset="0"/>
                <a:cs typeface="Times New Roman" panose="02020603050405020304" pitchFamily="18" charset="0"/>
              </a:rPr>
              <a:t>· </a:t>
            </a:r>
            <a:r>
              <a:rPr lang="vi-VN" sz="3600" b="1" dirty="0">
                <a:solidFill>
                  <a:srgbClr val="00B050"/>
                </a:solidFill>
                <a:latin typeface="Times New Roman" panose="02020603050405020304" pitchFamily="18" charset="0"/>
                <a:cs typeface="Times New Roman" panose="02020603050405020304" pitchFamily="18" charset="0"/>
              </a:rPr>
              <a:t>Tình huống </a:t>
            </a:r>
            <a:r>
              <a:rPr lang="vi-VN" sz="3600" b="1" dirty="0" smtClean="0">
                <a:solidFill>
                  <a:srgbClr val="00B050"/>
                </a:solidFill>
                <a:latin typeface="Times New Roman" panose="02020603050405020304" pitchFamily="18" charset="0"/>
                <a:cs typeface="Times New Roman" panose="02020603050405020304" pitchFamily="18" charset="0"/>
              </a:rPr>
              <a:t>3:</a:t>
            </a:r>
            <a:r>
              <a:rPr lang="vi-VN" sz="3600" b="1" dirty="0" smtClean="0">
                <a:solidFill>
                  <a:srgbClr val="7030A0"/>
                </a:solidFill>
                <a:latin typeface="Times New Roman" panose="02020603050405020304" pitchFamily="18" charset="0"/>
                <a:cs typeface="Times New Roman" panose="02020603050405020304" pitchFamily="18" charset="0"/>
              </a:rPr>
              <a:t> </a:t>
            </a:r>
            <a:r>
              <a:rPr lang="vi-VN" sz="3600" b="1" dirty="0">
                <a:solidFill>
                  <a:srgbClr val="7030A0"/>
                </a:solidFill>
                <a:latin typeface="Times New Roman" panose="02020603050405020304" pitchFamily="18" charset="0"/>
                <a:cs typeface="Times New Roman" panose="02020603050405020304" pitchFamily="18" charset="0"/>
              </a:rPr>
              <a:t>Khi bố mẹ và người lớn vắng nhà, em của em bị đau bụng. Em sẽ làm gì?</a:t>
            </a:r>
          </a:p>
        </p:txBody>
      </p:sp>
    </p:spTree>
    <p:extLst>
      <p:ext uri="{BB962C8B-B14F-4D97-AF65-F5344CB8AC3E}">
        <p14:creationId xmlns:p14="http://schemas.microsoft.com/office/powerpoint/2010/main" val="427085221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152400" y="381000"/>
            <a:ext cx="8676968" cy="5029200"/>
          </a:xfrm>
          <a:prstGeom prst="irregularSeal2">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dirty="0">
                <a:solidFill>
                  <a:srgbClr val="FFFF00"/>
                </a:solidFill>
              </a:rPr>
              <a:t>XỬ LÍ TÌNH HUỐNG</a:t>
            </a:r>
            <a:endParaRPr lang="en-US" sz="5400" b="1" dirty="0">
              <a:solidFill>
                <a:srgbClr val="FFFF00"/>
              </a:solidFill>
            </a:endParaRPr>
          </a:p>
        </p:txBody>
      </p:sp>
      <p:pic>
        <p:nvPicPr>
          <p:cNvPr id="3" name="Picture 6">
            <a:extLst>
              <a:ext uri="{FF2B5EF4-FFF2-40B4-BE49-F238E27FC236}">
                <a16:creationId xmlns:a16="http://schemas.microsoft.com/office/drawing/2014/main" xmlns="" id="{C2BCA601-E5DA-4CCE-A319-D394A01271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3962400"/>
            <a:ext cx="2248456" cy="2590800"/>
          </a:xfrm>
          <a:prstGeom prst="rect">
            <a:avLst/>
          </a:prstGeom>
          <a:noFill/>
          <a:ln>
            <a:noFill/>
          </a:ln>
          <a:extLst/>
        </p:spPr>
      </p:pic>
      <p:sp>
        <p:nvSpPr>
          <p:cNvPr id="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pic>
        <p:nvPicPr>
          <p:cNvPr id="6" name="图片 5">
            <a:extLst>
              <a:ext uri="{FF2B5EF4-FFF2-40B4-BE49-F238E27FC236}">
                <a16:creationId xmlns:a16="http://schemas.microsoft.com/office/drawing/2014/main" xmlns="" id="{374EF133-D51B-467E-A006-71789801CD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331110"/>
            <a:ext cx="2438400" cy="2514600"/>
          </a:xfrm>
          <a:prstGeom prst="rect">
            <a:avLst/>
          </a:prstGeom>
        </p:spPr>
      </p:pic>
      <p:pic>
        <p:nvPicPr>
          <p:cNvPr id="7" name="Picture 1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9001" y="4834756"/>
            <a:ext cx="2590800" cy="1909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60" descr="IMG_925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1" y="152400"/>
            <a:ext cx="16002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119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 presetClass="entr" presetSubtype="8"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0-#ppt_w/2"/>
                                          </p:val>
                                        </p:tav>
                                        <p:tav tm="100000">
                                          <p:val>
                                            <p:strVal val="#ppt_x"/>
                                          </p:val>
                                        </p:tav>
                                      </p:tavLst>
                                    </p:anim>
                                    <p:anim calcmode="lin" valueType="num">
                                      <p:cBhvr additive="base">
                                        <p:cTn id="1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45346780"/>
              </p:ext>
            </p:extLst>
          </p:nvPr>
        </p:nvGraphicFramePr>
        <p:xfrm>
          <a:off x="76200" y="76200"/>
          <a:ext cx="8991600" cy="5885984"/>
        </p:xfrm>
        <a:graphic>
          <a:graphicData uri="http://schemas.openxmlformats.org/drawingml/2006/table">
            <a:tbl>
              <a:tblPr/>
              <a:tblGrid>
                <a:gridCol w="1295400">
                  <a:extLst>
                    <a:ext uri="{9D8B030D-6E8A-4147-A177-3AD203B41FA5}">
                      <a16:colId xmlns:a16="http://schemas.microsoft.com/office/drawing/2014/main" xmlns="" val="20000"/>
                    </a:ext>
                  </a:extLst>
                </a:gridCol>
                <a:gridCol w="7696200">
                  <a:extLst>
                    <a:ext uri="{9D8B030D-6E8A-4147-A177-3AD203B41FA5}">
                      <a16:colId xmlns:a16="http://schemas.microsoft.com/office/drawing/2014/main" xmlns="" val="20001"/>
                    </a:ext>
                  </a:extLst>
                </a:gridCol>
              </a:tblGrid>
              <a:tr h="569216">
                <a:tc>
                  <a:txBody>
                    <a:bodyPr/>
                    <a:lstStyle/>
                    <a:p>
                      <a:pPr algn="ctr"/>
                      <a:r>
                        <a:rPr lang="en-US" sz="2800" b="1" dirty="0" err="1" smtClean="0">
                          <a:solidFill>
                            <a:srgbClr val="FF0000"/>
                          </a:solidFill>
                          <a:effectLst/>
                          <a:latin typeface="Times New Roman" panose="02020603050405020304" pitchFamily="18" charset="0"/>
                          <a:ea typeface="Tahoma" pitchFamily="34" charset="0"/>
                          <a:cs typeface="Times New Roman" panose="02020603050405020304" pitchFamily="18" charset="0"/>
                        </a:rPr>
                        <a:t>Tình</a:t>
                      </a:r>
                      <a:r>
                        <a:rPr lang="en-US" sz="2800" b="1" dirty="0" smtClean="0">
                          <a:solidFill>
                            <a:srgbClr val="FF0000"/>
                          </a:solidFill>
                          <a:effectLst/>
                          <a:latin typeface="Times New Roman" panose="02020603050405020304" pitchFamily="18" charset="0"/>
                          <a:ea typeface="Tahoma"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Tahoma" pitchFamily="34" charset="0"/>
                          <a:cs typeface="Times New Roman" panose="02020603050405020304" pitchFamily="18" charset="0"/>
                        </a:rPr>
                        <a:t>huống</a:t>
                      </a:r>
                      <a:endParaRPr lang="en-US" sz="2800" b="1" dirty="0">
                        <a:solidFill>
                          <a:srgbClr val="FF0000"/>
                        </a:solidFill>
                        <a:effectLst/>
                        <a:latin typeface="Times New Roman" panose="02020603050405020304" pitchFamily="18" charset="0"/>
                        <a:ea typeface="Tahoma" pitchFamily="34" charset="0"/>
                        <a:cs typeface="Times New Roman" panose="02020603050405020304" pitchFamily="18" charset="0"/>
                      </a:endParaRP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800" b="1" dirty="0" err="1" smtClean="0">
                          <a:solidFill>
                            <a:srgbClr val="FF0000"/>
                          </a:solidFill>
                          <a:effectLst/>
                          <a:latin typeface="Times New Roman" panose="02020603050405020304" pitchFamily="18" charset="0"/>
                          <a:ea typeface="Tahoma" pitchFamily="34" charset="0"/>
                          <a:cs typeface="Times New Roman" panose="02020603050405020304" pitchFamily="18" charset="0"/>
                        </a:rPr>
                        <a:t>Cách</a:t>
                      </a:r>
                      <a:r>
                        <a:rPr lang="en-US" sz="2800" b="1" dirty="0" smtClean="0">
                          <a:solidFill>
                            <a:srgbClr val="FF0000"/>
                          </a:solidFill>
                          <a:effectLst/>
                          <a:latin typeface="Times New Roman" panose="02020603050405020304" pitchFamily="18" charset="0"/>
                          <a:ea typeface="Tahoma"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Tahoma" pitchFamily="34" charset="0"/>
                          <a:cs typeface="Times New Roman" panose="02020603050405020304" pitchFamily="18" charset="0"/>
                        </a:rPr>
                        <a:t>xử</a:t>
                      </a:r>
                      <a:r>
                        <a:rPr lang="en-US" sz="2800" b="1" dirty="0" smtClean="0">
                          <a:solidFill>
                            <a:srgbClr val="FF0000"/>
                          </a:solidFill>
                          <a:effectLst/>
                          <a:latin typeface="Times New Roman" panose="02020603050405020304" pitchFamily="18" charset="0"/>
                          <a:ea typeface="Tahoma" pitchFamily="34" charset="0"/>
                          <a:cs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Tahoma" pitchFamily="34" charset="0"/>
                          <a:cs typeface="Times New Roman" panose="02020603050405020304" pitchFamily="18" charset="0"/>
                        </a:rPr>
                        <a:t>lí</a:t>
                      </a:r>
                      <a:endParaRPr lang="en-US" sz="2800" b="1" dirty="0">
                        <a:solidFill>
                          <a:srgbClr val="FF0000"/>
                        </a:solidFill>
                        <a:effectLst/>
                        <a:latin typeface="Times New Roman" panose="02020603050405020304" pitchFamily="18" charset="0"/>
                        <a:ea typeface="Tahoma" pitchFamily="34" charset="0"/>
                        <a:cs typeface="Times New Roman" panose="02020603050405020304" pitchFamily="18" charset="0"/>
                      </a:endParaRP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r h="1568815">
                <a:tc>
                  <a:txBody>
                    <a:bodyPr/>
                    <a:lstStyle/>
                    <a:p>
                      <a:pPr algn="ctr"/>
                      <a:r>
                        <a:rPr lang="en-US" sz="2400" b="1" dirty="0" err="1">
                          <a:solidFill>
                            <a:srgbClr val="00B050"/>
                          </a:solidFill>
                          <a:effectLst/>
                          <a:latin typeface="Times New Roman" panose="02020603050405020304" pitchFamily="18" charset="0"/>
                          <a:ea typeface="Tahoma" pitchFamily="34" charset="0"/>
                          <a:cs typeface="Times New Roman" panose="02020603050405020304" pitchFamily="18" charset="0"/>
                        </a:rPr>
                        <a:t>Tình</a:t>
                      </a:r>
                      <a:r>
                        <a:rPr lang="en-US" sz="2400" b="1" dirty="0">
                          <a:solidFill>
                            <a:srgbClr val="00B050"/>
                          </a:solidFill>
                          <a:effectLst/>
                          <a:latin typeface="Times New Roman" panose="02020603050405020304" pitchFamily="18" charset="0"/>
                          <a:ea typeface="Tahoma" pitchFamily="34" charset="0"/>
                          <a:cs typeface="Times New Roman" panose="02020603050405020304" pitchFamily="18" charset="0"/>
                        </a:rPr>
                        <a:t> </a:t>
                      </a:r>
                      <a:r>
                        <a:rPr lang="en-US" sz="2400" b="1" dirty="0" err="1">
                          <a:solidFill>
                            <a:srgbClr val="00B050"/>
                          </a:solidFill>
                          <a:effectLst/>
                          <a:latin typeface="Times New Roman" panose="02020603050405020304" pitchFamily="18" charset="0"/>
                          <a:ea typeface="Tahoma" pitchFamily="34" charset="0"/>
                          <a:cs typeface="Times New Roman" panose="02020603050405020304" pitchFamily="18" charset="0"/>
                        </a:rPr>
                        <a:t>huống</a:t>
                      </a:r>
                      <a:r>
                        <a:rPr lang="en-US" sz="2400" b="1" dirty="0">
                          <a:solidFill>
                            <a:srgbClr val="00B050"/>
                          </a:solidFill>
                          <a:effectLst/>
                          <a:latin typeface="Times New Roman" panose="02020603050405020304" pitchFamily="18" charset="0"/>
                          <a:ea typeface="Tahoma" pitchFamily="34" charset="0"/>
                          <a:cs typeface="Times New Roman" panose="02020603050405020304" pitchFamily="18" charset="0"/>
                        </a:rPr>
                        <a:t> 1</a:t>
                      </a: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r>
                        <a:rPr lang="vi-VN" sz="2400" b="1" dirty="0" smtClean="0">
                          <a:solidFill>
                            <a:srgbClr val="7030A0"/>
                          </a:solidFill>
                          <a:effectLst/>
                          <a:latin typeface="Times New Roman" panose="02020603050405020304" pitchFamily="18" charset="0"/>
                          <a:ea typeface="Tahoma" pitchFamily="34" charset="0"/>
                          <a:cs typeface="Times New Roman" panose="02020603050405020304" pitchFamily="18" charset="0"/>
                        </a:rPr>
                        <a:t>      Khi </a:t>
                      </a:r>
                      <a:r>
                        <a:rPr lang="vi-VN" sz="2400" b="1" dirty="0">
                          <a:solidFill>
                            <a:srgbClr val="7030A0"/>
                          </a:solidFill>
                          <a:effectLst/>
                          <a:latin typeface="Times New Roman" panose="02020603050405020304" pitchFamily="18" charset="0"/>
                          <a:ea typeface="Tahoma" pitchFamily="34" charset="0"/>
                          <a:cs typeface="Times New Roman" panose="02020603050405020304" pitchFamily="18" charset="0"/>
                        </a:rPr>
                        <a:t>nhà có thuốc hết hạn sử dụng, em sẽ lấy số thuốc đó, trộn lẫn vào bã cà phê hoặc bã trà rồi bỏ vào túi đem đi vứt vào thùng rác. Hoặc nếu số lượng thuốc nhiều, em sẽ mang thuốc đến cơ sở ý tế gần nhà có chương trình thu gom rác thải y tế để họ xử lí.</a:t>
                      </a: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xmlns="" val="10001"/>
                  </a:ext>
                </a:extLst>
              </a:tr>
              <a:tr h="1568815">
                <a:tc>
                  <a:txBody>
                    <a:bodyPr/>
                    <a:lstStyle/>
                    <a:p>
                      <a:pPr algn="ctr"/>
                      <a:r>
                        <a:rPr lang="en-US" sz="2400" b="1" dirty="0" err="1">
                          <a:solidFill>
                            <a:srgbClr val="00B050"/>
                          </a:solidFill>
                          <a:effectLst/>
                          <a:latin typeface="Times New Roman" panose="02020603050405020304" pitchFamily="18" charset="0"/>
                          <a:ea typeface="Tahoma" pitchFamily="34" charset="0"/>
                          <a:cs typeface="Times New Roman" panose="02020603050405020304" pitchFamily="18" charset="0"/>
                        </a:rPr>
                        <a:t>Tình</a:t>
                      </a:r>
                      <a:r>
                        <a:rPr lang="en-US" sz="2400" b="1" dirty="0">
                          <a:solidFill>
                            <a:srgbClr val="00B050"/>
                          </a:solidFill>
                          <a:effectLst/>
                          <a:latin typeface="Times New Roman" panose="02020603050405020304" pitchFamily="18" charset="0"/>
                          <a:ea typeface="Tahoma" pitchFamily="34" charset="0"/>
                          <a:cs typeface="Times New Roman" panose="02020603050405020304" pitchFamily="18" charset="0"/>
                        </a:rPr>
                        <a:t> </a:t>
                      </a:r>
                      <a:r>
                        <a:rPr lang="en-US" sz="2400" b="1" dirty="0" err="1">
                          <a:solidFill>
                            <a:srgbClr val="00B050"/>
                          </a:solidFill>
                          <a:effectLst/>
                          <a:latin typeface="Times New Roman" panose="02020603050405020304" pitchFamily="18" charset="0"/>
                          <a:ea typeface="Tahoma" pitchFamily="34" charset="0"/>
                          <a:cs typeface="Times New Roman" panose="02020603050405020304" pitchFamily="18" charset="0"/>
                        </a:rPr>
                        <a:t>huống</a:t>
                      </a:r>
                      <a:r>
                        <a:rPr lang="en-US" sz="2400" b="1" dirty="0">
                          <a:solidFill>
                            <a:srgbClr val="00B050"/>
                          </a:solidFill>
                          <a:effectLst/>
                          <a:latin typeface="Times New Roman" panose="02020603050405020304" pitchFamily="18" charset="0"/>
                          <a:ea typeface="Tahoma" pitchFamily="34" charset="0"/>
                          <a:cs typeface="Times New Roman" panose="02020603050405020304" pitchFamily="18" charset="0"/>
                        </a:rPr>
                        <a:t> 2</a:t>
                      </a: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a:txBody>
                    <a:bodyPr/>
                    <a:lstStyle/>
                    <a:p>
                      <a:pPr algn="just"/>
                      <a:r>
                        <a:rPr lang="vi-VN" sz="2400" b="1" dirty="0" smtClean="0">
                          <a:solidFill>
                            <a:srgbClr val="7030A0"/>
                          </a:solidFill>
                          <a:effectLst/>
                          <a:latin typeface="Times New Roman" panose="02020603050405020304" pitchFamily="18" charset="0"/>
                          <a:ea typeface="Tahoma" pitchFamily="34" charset="0"/>
                          <a:cs typeface="Times New Roman" panose="02020603050405020304" pitchFamily="18" charset="0"/>
                        </a:rPr>
                        <a:t>      Em </a:t>
                      </a:r>
                      <a:r>
                        <a:rPr lang="vi-VN" sz="2400" b="1" dirty="0">
                          <a:solidFill>
                            <a:srgbClr val="7030A0"/>
                          </a:solidFill>
                          <a:effectLst/>
                          <a:latin typeface="Times New Roman" panose="02020603050405020304" pitchFamily="18" charset="0"/>
                          <a:ea typeface="Tahoma" pitchFamily="34" charset="0"/>
                          <a:cs typeface="Times New Roman" panose="02020603050405020304" pitchFamily="18" charset="0"/>
                        </a:rPr>
                        <a:t>sẽ lại cầm vỉ thuốc đó cất đi và tìm một món đồ chơi khác để chơi cùng với em. Nếu gặp người lớn, em sẽ bảo họ cất lọ/vỉ thuốc và khuyên họ nên cất cẩn thận tránh xa tầm với của các em nhỏ, nếu không may để em nhỏ uống phải sẽ gây hậu quả khó lường.</a:t>
                      </a: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extLst>
                  <a:ext uri="{0D108BD9-81ED-4DB2-BD59-A6C34878D82A}">
                    <a16:rowId xmlns:a16="http://schemas.microsoft.com/office/drawing/2014/main" xmlns="" val="10002"/>
                  </a:ext>
                </a:extLst>
              </a:tr>
              <a:tr h="819116">
                <a:tc>
                  <a:txBody>
                    <a:bodyPr/>
                    <a:lstStyle/>
                    <a:p>
                      <a:pPr algn="ctr"/>
                      <a:r>
                        <a:rPr lang="en-US" sz="2400" b="1" dirty="0" err="1">
                          <a:solidFill>
                            <a:srgbClr val="00B050"/>
                          </a:solidFill>
                          <a:effectLst/>
                          <a:latin typeface="Times New Roman" panose="02020603050405020304" pitchFamily="18" charset="0"/>
                          <a:ea typeface="Tahoma" pitchFamily="34" charset="0"/>
                          <a:cs typeface="Times New Roman" panose="02020603050405020304" pitchFamily="18" charset="0"/>
                        </a:rPr>
                        <a:t>Tình</a:t>
                      </a:r>
                      <a:r>
                        <a:rPr lang="en-US" sz="2400" b="1" dirty="0">
                          <a:solidFill>
                            <a:srgbClr val="00B050"/>
                          </a:solidFill>
                          <a:effectLst/>
                          <a:latin typeface="Times New Roman" panose="02020603050405020304" pitchFamily="18" charset="0"/>
                          <a:ea typeface="Tahoma" pitchFamily="34" charset="0"/>
                          <a:cs typeface="Times New Roman" panose="02020603050405020304" pitchFamily="18" charset="0"/>
                        </a:rPr>
                        <a:t> </a:t>
                      </a:r>
                      <a:r>
                        <a:rPr lang="en-US" sz="2400" b="1" dirty="0" err="1">
                          <a:solidFill>
                            <a:srgbClr val="00B050"/>
                          </a:solidFill>
                          <a:effectLst/>
                          <a:latin typeface="Times New Roman" panose="02020603050405020304" pitchFamily="18" charset="0"/>
                          <a:ea typeface="Tahoma" pitchFamily="34" charset="0"/>
                          <a:cs typeface="Times New Roman" panose="02020603050405020304" pitchFamily="18" charset="0"/>
                        </a:rPr>
                        <a:t>huống</a:t>
                      </a:r>
                      <a:r>
                        <a:rPr lang="en-US" sz="2400" b="1" dirty="0">
                          <a:solidFill>
                            <a:srgbClr val="00B050"/>
                          </a:solidFill>
                          <a:effectLst/>
                          <a:latin typeface="Times New Roman" panose="02020603050405020304" pitchFamily="18" charset="0"/>
                          <a:ea typeface="Tahoma" pitchFamily="34" charset="0"/>
                          <a:cs typeface="Times New Roman" panose="02020603050405020304" pitchFamily="18" charset="0"/>
                        </a:rPr>
                        <a:t> 3</a:t>
                      </a: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just"/>
                      <a:r>
                        <a:rPr lang="vi-VN" sz="2400" b="1" dirty="0" smtClean="0">
                          <a:solidFill>
                            <a:srgbClr val="7030A0"/>
                          </a:solidFill>
                          <a:effectLst/>
                          <a:latin typeface="Times New Roman" panose="02020603050405020304" pitchFamily="18" charset="0"/>
                          <a:ea typeface="Tahoma" pitchFamily="34" charset="0"/>
                          <a:cs typeface="Times New Roman" panose="02020603050405020304" pitchFamily="18" charset="0"/>
                        </a:rPr>
                        <a:t>      Em </a:t>
                      </a:r>
                      <a:r>
                        <a:rPr lang="vi-VN" sz="2400" b="1" dirty="0">
                          <a:solidFill>
                            <a:srgbClr val="7030A0"/>
                          </a:solidFill>
                          <a:effectLst/>
                          <a:latin typeface="Times New Roman" panose="02020603050405020304" pitchFamily="18" charset="0"/>
                          <a:ea typeface="Tahoma" pitchFamily="34" charset="0"/>
                          <a:cs typeface="Times New Roman" panose="02020603050405020304" pitchFamily="18" charset="0"/>
                        </a:rPr>
                        <a:t>sẽ chạy nhanh ra hàng xóm nhờ người lớn giúp đưa em đi khám ở cơ sở y tế gần nhất, đồng thời em sẽ gọi điện liên lạc báo để bố mẹ biết.</a:t>
                      </a:r>
                    </a:p>
                  </a:txBody>
                  <a:tcPr marL="34708" marR="34708" marT="34708" marB="3470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5715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213991" y="1859049"/>
            <a:ext cx="2041347" cy="2432210"/>
          </a:xfrm>
          <a:prstGeom prst="rect">
            <a:avLst/>
          </a:prstGeom>
        </p:spPr>
      </p:pic>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570041">
            <a:off x="1763564" y="415555"/>
            <a:ext cx="1261874" cy="1454890"/>
          </a:xfrm>
          <a:prstGeom prst="rect">
            <a:avLst/>
          </a:prstGeom>
        </p:spPr>
      </p:pic>
      <p:pic>
        <p:nvPicPr>
          <p:cNvPr id="35" name="图片 34" descr="1"/>
          <p:cNvPicPr>
            <a:picLocks noChangeAspect="1"/>
          </p:cNvPicPr>
          <p:nvPr/>
        </p:nvPicPr>
        <p:blipFill>
          <a:blip r:embed="rId6"/>
          <a:stretch>
            <a:fillRect/>
          </a:stretch>
        </p:blipFill>
        <p:spPr>
          <a:xfrm>
            <a:off x="-5238" y="3867163"/>
            <a:ext cx="9154001" cy="3049905"/>
          </a:xfrm>
          <a:prstGeom prst="rect">
            <a:avLst/>
          </a:prstGeom>
        </p:spPr>
      </p:pic>
      <p:pic>
        <p:nvPicPr>
          <p:cNvPr id="52" name="图片 51" descr="36f9a2a7dc2088575b3175c2c9b24629"/>
          <p:cNvPicPr>
            <a:picLocks noChangeAspect="1"/>
          </p:cNvPicPr>
          <p:nvPr/>
        </p:nvPicPr>
        <p:blipFill>
          <a:blip r:embed="rId7"/>
          <a:stretch>
            <a:fillRect/>
          </a:stretch>
        </p:blipFill>
        <p:spPr>
          <a:xfrm>
            <a:off x="3288036" y="4728845"/>
            <a:ext cx="2931319" cy="2061210"/>
          </a:xfrm>
          <a:prstGeom prst="rect">
            <a:avLst/>
          </a:prstGeom>
        </p:spPr>
      </p:pic>
      <p:pic>
        <p:nvPicPr>
          <p:cNvPr id="53" name="图片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55033" y="4800613"/>
            <a:ext cx="872966" cy="1918335"/>
          </a:xfrm>
          <a:prstGeom prst="rect">
            <a:avLst/>
          </a:prstGeom>
        </p:spPr>
      </p:pic>
      <p:pic>
        <p:nvPicPr>
          <p:cNvPr id="18" name="图片 4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502768">
            <a:off x="3893888" y="141961"/>
            <a:ext cx="2041347" cy="2432210"/>
          </a:xfrm>
          <a:prstGeom prst="rect">
            <a:avLst/>
          </a:prstGeom>
        </p:spPr>
      </p:pic>
      <p:pic>
        <p:nvPicPr>
          <p:cNvPr id="9" name="Picture 11"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56032" y="1143000"/>
            <a:ext cx="1676400" cy="989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2585380" y="1751041"/>
            <a:ext cx="167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Dove-02-june"/>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5638800" y="609600"/>
            <a:ext cx="1828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13" name="Picture 18" descr="Day hoa 2"/>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8458200" y="228600"/>
            <a:ext cx="765684"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Day hoa 2"/>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8544842" y="793750"/>
            <a:ext cx="6858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5" descr="Flash Lang hoa dep"/>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2541" y="56216"/>
            <a:ext cx="1162123" cy="1086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8"/>
          <p:cNvSpPr/>
          <p:nvPr/>
        </p:nvSpPr>
        <p:spPr>
          <a:xfrm>
            <a:off x="256032" y="2074129"/>
            <a:ext cx="8631710" cy="2308324"/>
          </a:xfrm>
          <a:prstGeom prst="rect">
            <a:avLst/>
          </a:prstGeom>
        </p:spPr>
        <p:txBody>
          <a:bodyPr wrap="square">
            <a:spAutoFit/>
          </a:bodyPr>
          <a:lstStyle/>
          <a:p>
            <a:pPr algn="just"/>
            <a:r>
              <a:rPr lang="vi-VN" sz="3600" b="1" i="0" dirty="0" smtClean="0">
                <a:solidFill>
                  <a:srgbClr val="002060"/>
                </a:solidFill>
                <a:effectLst/>
                <a:latin typeface="+mj-lt"/>
              </a:rPr>
              <a:t>     </a:t>
            </a:r>
            <a:r>
              <a:rPr lang="vi-VN" sz="3600" b="1" i="0" dirty="0" smtClean="0">
                <a:solidFill>
                  <a:srgbClr val="002060"/>
                </a:solidFill>
                <a:effectLst/>
                <a:latin typeface="Times New Roman" panose="02020603050405020304" pitchFamily="18" charset="0"/>
                <a:cs typeface="Times New Roman" panose="02020603050405020304" pitchFamily="18" charset="0"/>
              </a:rPr>
              <a:t>Cùng bố mẹ và người thân đọc các thông tin trên bản hướng dẫn sử dụng một số loại thuốc và thực hiện việc bảo quản an toàn các loại thuốc ở nhà em.</a:t>
            </a:r>
            <a:endParaRPr lang="en-US" sz="3600" b="1" dirty="0">
              <a:solidFill>
                <a:srgbClr val="00206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208012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6" dur="4000" fill="hold"/>
                                        <p:tgtEl>
                                          <p:spTgt spid="45"/>
                                        </p:tgtEl>
                                        <p:attrNameLst>
                                          <p:attrName>ppt_x</p:attrName>
                                          <p:attrName>ppt_y</p:attrName>
                                        </p:attrNameLst>
                                      </p:cBhvr>
                                    </p:animMotion>
                                  </p:childTnLst>
                                </p:cTn>
                              </p:par>
                            </p:childTnLst>
                          </p:cTn>
                        </p:par>
                        <p:par>
                          <p:cTn id="7" fill="hold">
                            <p:stCondLst>
                              <p:cond delay="4000"/>
                            </p:stCondLst>
                            <p:childTnLst>
                              <p:par>
                                <p:cTn id="8" presetID="0" presetClass="path" presetSubtype="0" accel="50000" decel="50000" fill="hold" nodeType="afterEffect">
                                  <p:stCondLst>
                                    <p:cond delay="0"/>
                                  </p:stCondLst>
                                  <p:childTnLst>
                                    <p:animMotion origin="layout" path="M -0.01472 -0.00139 L -0.01472 -0.00139 C -0.01641 0.00139 -0.01797 0.00463 -0.01966 0.00741 C -0.02253 0.01181 -0.025 0.0132 -0.02813 0.01736 C -0.02878 0.01829 -0.03216 0.02269 -0.03308 0.02361 C -0.03386 0.02431 -0.03451 0.02454 -0.03529 0.025 C -0.03594 0.02593 -0.03672 0.02662 -0.03737 0.02755 C -0.03828 0.02871 -0.0392 0.03033 -0.04024 0.03125 C -0.04089 0.03195 -0.04167 0.03195 -0.04232 0.03264 C -0.05104 0.03912 -0.04024 0.03125 -0.04727 0.0375 C -0.04792 0.0382 -0.0487 0.0382 -0.04935 0.03889 C -0.05039 0.03959 -0.0513 0.04051 -0.05222 0.04144 C -0.05287 0.0419 -0.05365 0.0419 -0.05443 0.0426 C -0.05508 0.04329 -0.05573 0.04468 -0.05651 0.04514 C -0.05834 0.0463 -0.06029 0.04676 -0.06211 0.04769 C -0.06498 0.04908 -0.06407 0.04908 -0.06706 0.05139 C -0.06823 0.05232 -0.0694 0.05324 -0.07071 0.05394 C -0.07201 0.05486 -0.07487 0.05648 -0.07487 0.05648 C -0.07578 0.05764 -0.0767 0.05926 -0.07774 0.06019 C -0.07878 0.06135 -0.08008 0.06181 -0.08125 0.06273 C -0.08607 0.06644 -0.08203 0.06459 -0.08763 0.06644 C -0.09089 0.06945 -0.09037 0.06922 -0.09401 0.07153 C -0.09779 0.07408 -0.09479 0.0713 -0.09961 0.07523 C -0.10495 0.0794 -0.10026 0.07639 -0.10456 0.07917 C -0.10547 0.08033 -0.10834 0.08426 -0.10951 0.08542 C -0.11185 0.0875 -0.1142 0.08982 -0.11667 0.09167 C -0.11784 0.0926 -0.11901 0.09306 -0.12018 0.09422 C -0.12162 0.09561 -0.12292 0.09792 -0.12448 0.09931 L -0.13008 0.10417 C -0.13242 0.11042 -0.13034 0.10625 -0.13438 0.11042 C -0.13581 0.11204 -0.13854 0.11551 -0.13854 0.11551 C -0.14167 0.12385 -0.13802 0.11459 -0.14206 0.12315 C -0.14349 0.12593 -0.14453 0.12894 -0.14571 0.13195 C -0.14584 0.13311 -0.14636 0.13426 -0.14636 0.13565 C -0.14636 0.13611 -0.14532 0.14352 -0.14492 0.14445 C -0.1444 0.14607 -0.14349 0.14676 -0.14284 0.14815 C -0.1418 0.1507 -0.14115 0.15371 -0.13998 0.15579 C -0.13907 0.15741 -0.13815 0.15926 -0.13711 0.16088 C -0.1336 0.16598 -0.12982 0.17061 -0.12578 0.17477 C -0.12487 0.1757 -0.12396 0.17639 -0.12305 0.17709 C -0.11836 0.18195 -0.12084 0.18033 -0.11589 0.18357 C -0.11315 0.18519 -0.11159 0.18611 -0.10886 0.18727 C -0.10378 0.18936 -0.10703 0.1875 -0.10326 0.18982 C -0.10248 0.19051 -0.10183 0.19167 -0.10104 0.19236 C -0.10039 0.19283 -0.09974 0.19352 -0.09896 0.19352 C -0.08203 0.19445 -0.06498 0.19445 -0.04805 0.19491 C -0.04714 0.19514 -0.04401 0.1963 -0.0431 0.19723 C -0.04232 0.19792 -0.04167 0.19908 -0.04089 0.19977 C -0.03841 0.20232 -0.03841 0.20209 -0.03594 0.20371 C -0.03438 0.20648 -0.03373 0.20811 -0.03177 0.20996 C -0.03099 0.21042 -0.03034 0.21065 -0.02956 0.21111 C -0.02891 0.2125 -0.02826 0.21389 -0.02748 0.21482 C -0.02683 0.21598 -0.02591 0.21644 -0.02539 0.21736 C -0.02474 0.21852 -0.02461 0.22037 -0.02396 0.2213 C -0.02318 0.22223 -0.02201 0.22199 -0.0211 0.22246 C -0.02018 0.22338 -0.01927 0.22431 -0.01823 0.225 C -0.01641 0.22616 -0.01498 0.22593 -0.01328 0.22755 C -0.0125 0.22824 -0.01198 0.2294 -0.0112 0.2301 C -0.0099 0.23102 -0.00508 0.23218 -0.00417 0.23264 C 0.00521 0.23912 -0.00495 0.23264 0.01575 0.2375 C 0.01745 0.23797 0.01901 0.23912 0.0207 0.24005 C 0.02135 0.24051 0.02213 0.24074 0.02278 0.24144 C 0.0237 0.24213 0.02461 0.24306 0.02565 0.24375 C 0.02695 0.24491 0.02982 0.2463 0.02982 0.2463 C 0.0306 0.24769 0.03112 0.24908 0.03203 0.25023 C 0.03255 0.25093 0.03346 0.25093 0.03411 0.25139 C 0.0358 0.25255 0.0375 0.25371 0.03906 0.2551 C 0.04453 0.25996 0.03802 0.25579 0.04323 0.25903 C 0.04505 0.26204 0.04648 0.26389 0.04752 0.26783 C 0.0483 0.27061 0.04883 0.27385 0.04961 0.27662 C 0.05026 0.27848 0.05117 0.27986 0.05182 0.28148 C 0.05495 0.29051 0.0513 0.28311 0.05534 0.29051 C 0.05573 0.29306 0.05677 0.30139 0.05742 0.30301 C 0.0582 0.30463 0.05898 0.30625 0.0595 0.30811 C 0.0612 0.3125 0.06054 0.31366 0.06315 0.3169 C 0.06367 0.3176 0.06458 0.31736 0.06523 0.31806 C 0.06666 0.31945 0.06797 0.32176 0.06953 0.32315 C 0.07083 0.32431 0.07226 0.32593 0.0737 0.32686 C 0.07552 0.32801 0.07942 0.3294 0.07942 0.3294 C 0.08541 0.33658 0.07773 0.32801 0.08359 0.33311 C 0.08906 0.33797 0.08255 0.3338 0.08789 0.33704 C 0.08854 0.3382 0.08919 0.33959 0.08997 0.34074 C 0.09062 0.34167 0.09166 0.3419 0.09205 0.34329 C 0.09271 0.34468 0.09258 0.34653 0.09284 0.34838 C 0.09375 0.34746 0.09492 0.34699 0.0957 0.34584 C 0.09661 0.34398 0.097 0.34144 0.09778 0.33936 C 0.10143 0.33079 0.09974 0.34144 0.10416 0.3257 C 0.10599 0.31922 0.10468 0.32153 0.10768 0.31806 C 0.10859 0.31551 0.10976 0.3132 0.11054 0.31042 C 0.11093 0.3088 0.11146 0.30718 0.11198 0.30556 C 0.11224 0.30417 0.11237 0.30301 0.11263 0.30162 C 0.11497 0.29283 0.11471 0.29375 0.11692 0.28797 C 0.11718 0.28658 0.11732 0.28542 0.11758 0.28403 C 0.11849 0.28079 0.11979 0.27755 0.12044 0.27408 C 0.1207 0.27269 0.12096 0.27153 0.12109 0.27037 C 0.12135 0.26852 0.12148 0.2669 0.12187 0.26528 C 0.12278 0.26042 0.12343 0.25834 0.12461 0.25394 C 0.12487 0.25139 0.12487 0.24885 0.12539 0.2463 C 0.12578 0.24445 0.12721 0.24329 0.12747 0.24144 C 0.12812 0.23773 0.12786 0.2338 0.12825 0.2301 C 0.12838 0.22871 0.12864 0.22755 0.1289 0.22616 C 0.12864 0.19028 0.12825 0.15417 0.12825 0.11806 C 0.12825 0.10973 0.12851 0.10116 0.1289 0.09283 C 0.12903 0.09167 0.12942 0.09051 0.12968 0.08912 C 0.12995 0.08704 0.13008 0.08496 0.13034 0.08287 C 0.1306 0.08125 0.13086 0.0794 0.13099 0.07778 C 0.13125 0.07408 0.13138 0.07014 0.13177 0.06644 C 0.1319 0.06482 0.13229 0.0632 0.13242 0.06135 C 0.13281 0.05764 0.13294 0.05394 0.1332 0.05023 C 0.13346 0.04098 0.13333 0.03172 0.13385 0.02246 C 0.13398 0.01991 0.13528 0.01482 0.13528 0.01482 C 0.13554 0.01158 0.13567 0.00811 0.13593 0.00486 C 0.13685 -0.00463 0.13646 0.00186 0.13737 -0.00648 C 0.13763 -0.00902 0.13789 -0.01157 0.13815 -0.01412 C 0.13828 -0.01597 0.13906 -0.02083 0.13958 -0.02291 C 0.13997 -0.02453 0.14049 -0.02615 0.14101 -0.02777 C 0.14023 -0.04676 0.1401 -0.06574 0.1388 -0.08449 C 0.13867 -0.08727 0.13737 -0.08935 0.13672 -0.09189 C 0.13424 -0.10139 0.13515 -0.09977 0.13242 -0.10833 C 0.13164 -0.11088 0.12995 -0.11574 0.1289 -0.11852 C 0.12825 -0.12014 0.12747 -0.12176 0.12682 -0.12338 C 0.12656 -0.12523 0.1263 -0.12685 0.12604 -0.12847 C 0.12578 -0.13148 0.12578 -0.13449 0.12539 -0.13727 C 0.12513 -0.13912 0.12448 -0.14074 0.12396 -0.14236 C 0.11953 -0.15648 0.12383 -0.14166 0.12044 -0.1537 C 0.12018 -0.15532 0.12005 -0.15717 0.11966 -0.15879 C 0.1194 -0.16041 0.11875 -0.16203 0.11836 -0.16365 C 0.11784 -0.16574 0.11745 -0.16805 0.11692 -0.1699 C 0.1164 -0.17176 0.11588 -0.17338 0.11549 -0.175 C 0.11497 -0.17708 0.11458 -0.17916 0.11406 -0.18125 C 0.1125 -0.18727 0.1125 -0.18634 0.11054 -0.19259 C 0.11002 -0.19421 0.10976 -0.19606 0.10911 -0.19768 C 0.10846 -0.19907 0.10768 -0.2 0.10703 -0.20139 C 0.10625 -0.20301 0.10573 -0.20509 0.10482 -0.20648 C 0.10429 -0.20764 0.10338 -0.2081 0.10273 -0.20902 C 0.10195 -0.21018 0.10143 -0.21157 0.10065 -0.21273 C 0.1 -0.21365 0.09909 -0.21435 0.09843 -0.21527 C 0.09778 -0.21643 0.09713 -0.21805 0.09635 -0.21898 C 0.0957 -0.2199 0.09492 -0.21967 0.09427 -0.22037 C 0.09349 -0.22106 0.09284 -0.22222 0.09205 -0.22291 C 0.09101 -0.22384 0.08971 -0.2243 0.08854 -0.22546 C 0.0862 -0.22754 0.08385 -0.23009 0.08151 -0.23287 C 0.08086 -0.23379 0.08021 -0.23472 0.07942 -0.23541 C 0.07851 -0.23611 0.07747 -0.23611 0.07656 -0.23657 C 0.07578 -0.23703 0.07513 -0.2375 0.07448 -0.23796 C 0.07044 -0.24514 0.07448 -0.23912 0.06953 -0.24305 C 0.06875 -0.24352 0.0681 -0.2449 0.06732 -0.24537 C 0.06601 -0.24652 0.06315 -0.24791 0.06315 -0.24791 C 0.05807 -0.25393 0.06445 -0.24699 0.05742 -0.25185 C 0.05664 -0.25231 0.05612 -0.2537 0.05534 -0.25439 C 0.0539 -0.25532 0.05234 -0.25532 0.05104 -0.25671 C 0.05039 -0.25764 0.04974 -0.25856 0.04896 -0.25926 C 0.0483 -0.25995 0.04752 -0.26018 0.04687 -0.26064 C 0.04557 -0.26134 0.04284 -0.26365 0.04114 -0.26435 C 0.03997 -0.26481 0.0388 -0.26504 0.03763 -0.26551 C 0.03385 -0.26713 0.03554 -0.26689 0.03125 -0.26805 C 0.02955 -0.26852 0.02799 -0.26898 0.0263 -0.26944 C 0.02565 -0.27014 0.025 -0.27129 0.02422 -0.27199 C 0.02252 -0.27314 0.01849 -0.27384 0.01705 -0.2743 C 0.01562 -0.275 0.01432 -0.27615 0.01289 -0.27685 C 0.01211 -0.27731 0.01146 -0.27801 0.01067 -0.27824 C -0.00391 -0.28032 0.00508 -0.27916 -0.01615 -0.28078 C -0.01758 -0.28102 -0.01901 -0.28148 -0.02045 -0.28194 C -0.02136 -0.2824 -0.02227 -0.2831 -0.02318 -0.2831 C -0.03099 -0.2831 -0.0388 -0.2824 -0.04662 -0.28194 C -0.05664 -0.28009 -0.04961 -0.28194 -0.05573 -0.27939 C -0.0569 -0.27893 -0.05821 -0.2787 -0.05938 -0.27824 C -0.06081 -0.27754 -0.06211 -0.27615 -0.06354 -0.27569 C -0.06524 -0.27523 -0.06693 -0.275 -0.06849 -0.2743 C -0.07045 -0.27384 -0.07292 -0.27199 -0.07487 -0.27199 C -0.08334 -0.27106 -0.09193 -0.27106 -0.10039 -0.2706 C -0.1017 -0.2699 -0.10404 -0.26828 -0.10534 -0.26805 C -0.10886 -0.26736 -0.11237 -0.26736 -0.11589 -0.26689 C -0.11771 -0.26643 -0.1211 -0.2662 -0.12305 -0.26435 C -0.12383 -0.26365 -0.12448 -0.26273 -0.12513 -0.2618 C -0.12865 -0.25254 -0.12396 -0.26342 -0.12943 -0.25555 C -0.13151 -0.25231 -0.13073 -0.24838 -0.13216 -0.24421 C -0.13425 -0.23889 -0.13308 -0.24143 -0.13581 -0.23657 C -0.13594 -0.23287 -0.13581 -0.22893 -0.13646 -0.22546 C -0.13672 -0.22361 -0.13789 -0.22291 -0.13854 -0.22152 C -0.1444 -0.20949 -0.13659 -0.22384 -0.14349 -0.21157 C -0.14571 -0.19977 -0.14193 -0.21921 -0.14636 -0.20139 C -0.14675 -0.19977 -0.14688 -0.19814 -0.14701 -0.19652 C -0.14649 -0.19236 -0.14597 -0.18588 -0.14349 -0.18379 C -0.13802 -0.17893 -0.14336 -0.18402 -0.13789 -0.17754 C -0.13607 -0.17546 -0.13399 -0.17361 -0.13216 -0.17129 C -0.12487 -0.16157 -0.13425 -0.17314 -0.12578 -0.16504 C -0.11901 -0.1581 -0.12826 -0.1625 -0.11589 -0.1537 C -0.11472 -0.15277 -0.11354 -0.15231 -0.11237 -0.15115 C -0.11133 -0.15023 -0.11055 -0.14861 -0.10951 -0.14745 C -0.10847 -0.14606 -0.10729 -0.14467 -0.10599 -0.14352 C -0.09922 -0.13703 -0.10013 -0.13958 -0.0905 -0.13102 C -0.08815 -0.12893 -0.08581 -0.12662 -0.08334 -0.12477 C -0.06576 -0.11064 -0.0862 -0.12777 -0.06992 -0.11597 C -0.06797 -0.11458 -0.06615 -0.1125 -0.06433 -0.11088 C -0.06237 -0.10949 -0.06055 -0.10833 -0.0586 -0.10717 C -0.05651 -0.10578 -0.05222 -0.10324 -0.05222 -0.10324 C -0.0513 -0.10208 -0.05039 -0.10069 -0.04935 -0.09953 C -0.0487 -0.09861 -0.04792 -0.09814 -0.04727 -0.09699 C -0.04623 -0.09514 -0.04545 -0.09282 -0.0444 -0.09074 C -0.0431 -0.08819 -0.04128 -0.08611 -0.04024 -0.0831 C -0.03972 -0.08194 -0.03933 -0.08055 -0.0388 -0.07939 C -0.03464 -0.07129 -0.03529 -0.07222 -0.03177 -0.06805 C -0.03125 -0.06597 -0.03073 -0.06389 -0.03034 -0.0618 C -0.02995 -0.05972 -0.02995 -0.05764 -0.02956 -0.05555 C -0.02904 -0.05277 -0.02774 -0.04907 -0.02683 -0.04676 C -0.02539 -0.04328 -0.02435 -0.04051 -0.02253 -0.03796 C -0.02188 -0.03703 -0.0211 -0.03634 -0.02045 -0.03541 C -0.02018 -0.03426 -0.02005 -0.03287 -0.01966 -0.03171 C -0.01849 -0.02777 -0.01706 -0.02569 -0.0155 -0.02291 C -0.01459 -0.00856 -0.01485 -0.00509 -0.01472 -0.00139 Z " pathEditMode="relative" ptsTypes="AAAAAAAAAAAAAAAAAAAAAAAAAAAAAAAAAAAAAAAAAAAAAAAAAAAAAAAAAAAAAAAAAAAAAAAAAAAAAAAAAAAAAAAAAAAAAAAAAAAAAAAAAAAAAAAAAAAAAAAAAAAAAAAAAAAAAAAAAAAAAAAAAAAAAAAAAAAAAAAAAAAAAAAAAAAAAAAAAAAAAAAAAAAAAAAAAAAAAAAAAAAAAAAAAAA">
                                      <p:cBhvr>
                                        <p:cTn id="9" dur="4000" fill="hold"/>
                                        <p:tgtEl>
                                          <p:spTgt spid="3"/>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2"/>
                                        </p:tgtEl>
                                        <p:attrNameLst>
                                          <p:attrName>style.visibility</p:attrName>
                                        </p:attrNameLst>
                                      </p:cBhvr>
                                      <p:to>
                                        <p:strVal val="visible"/>
                                      </p:to>
                                    </p:set>
                                    <p:anim calcmode="lin" valueType="num">
                                      <p:cBhvr>
                                        <p:cTn id="14" dur="1000" fill="hold"/>
                                        <p:tgtEl>
                                          <p:spTgt spid="52"/>
                                        </p:tgtEl>
                                        <p:attrNameLst>
                                          <p:attrName>ppt_w</p:attrName>
                                        </p:attrNameLst>
                                      </p:cBhvr>
                                      <p:tavLst>
                                        <p:tav tm="0">
                                          <p:val>
                                            <p:fltVal val="0"/>
                                          </p:val>
                                        </p:tav>
                                        <p:tav tm="100000">
                                          <p:val>
                                            <p:strVal val="#ppt_w"/>
                                          </p:val>
                                        </p:tav>
                                      </p:tavLst>
                                    </p:anim>
                                    <p:anim calcmode="lin" valueType="num">
                                      <p:cBhvr>
                                        <p:cTn id="15" dur="1000" fill="hold"/>
                                        <p:tgtEl>
                                          <p:spTgt spid="52"/>
                                        </p:tgtEl>
                                        <p:attrNameLst>
                                          <p:attrName>ppt_h</p:attrName>
                                        </p:attrNameLst>
                                      </p:cBhvr>
                                      <p:tavLst>
                                        <p:tav tm="0">
                                          <p:val>
                                            <p:fltVal val="0"/>
                                          </p:val>
                                        </p:tav>
                                        <p:tav tm="100000">
                                          <p:val>
                                            <p:strVal val="#ppt_h"/>
                                          </p:val>
                                        </p:tav>
                                      </p:tavLst>
                                    </p:anim>
                                    <p:anim calcmode="lin" valueType="num">
                                      <p:cBhvr>
                                        <p:cTn id="16" dur="1000" fill="hold"/>
                                        <p:tgtEl>
                                          <p:spTgt spid="52"/>
                                        </p:tgtEl>
                                        <p:attrNameLst>
                                          <p:attrName>style.rotation</p:attrName>
                                        </p:attrNameLst>
                                      </p:cBhvr>
                                      <p:tavLst>
                                        <p:tav tm="0">
                                          <p:val>
                                            <p:fltVal val="90"/>
                                          </p:val>
                                        </p:tav>
                                        <p:tav tm="100000">
                                          <p:val>
                                            <p:fltVal val="0"/>
                                          </p:val>
                                        </p:tav>
                                      </p:tavLst>
                                    </p:anim>
                                    <p:animEffect transition="in" filter="fade">
                                      <p:cBhvr>
                                        <p:cTn id="17" dur="10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1000"/>
                                        <p:tgtEl>
                                          <p:spTgt spid="53"/>
                                        </p:tgtEl>
                                      </p:cBhvr>
                                    </p:animEffect>
                                    <p:anim calcmode="lin" valueType="num">
                                      <p:cBhvr>
                                        <p:cTn id="23" dur="1000" fill="hold"/>
                                        <p:tgtEl>
                                          <p:spTgt spid="53"/>
                                        </p:tgtEl>
                                        <p:attrNameLst>
                                          <p:attrName>ppt_x</p:attrName>
                                        </p:attrNameLst>
                                      </p:cBhvr>
                                      <p:tavLst>
                                        <p:tav tm="0">
                                          <p:val>
                                            <p:strVal val="#ppt_x"/>
                                          </p:val>
                                        </p:tav>
                                        <p:tav tm="100000">
                                          <p:val>
                                            <p:strVal val="#ppt_x"/>
                                          </p:val>
                                        </p:tav>
                                      </p:tavLst>
                                    </p:anim>
                                    <p:anim calcmode="lin" valueType="num">
                                      <p:cBhvr>
                                        <p:cTn id="24" dur="1000" fill="hold"/>
                                        <p:tgtEl>
                                          <p:spTgt spid="53"/>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0" presetClass="path" presetSubtype="0" accel="50000" decel="50000" fill="hold" nodeType="afterEffect">
                                  <p:stCondLst>
                                    <p:cond delay="0"/>
                                  </p:stCondLst>
                                  <p:childTnLst>
                                    <p:animMotion origin="layout" path="M -0.01446 0.01134 L -0.01446 0.01134 C -0.025 0.01852 -0.0168 0.01134 -0.02227 0.01898 C -0.02357 0.02083 -0.02513 0.02222 -0.02657 0.02407 L -0.02865 0.02662 C -0.03138 0.03634 -0.02826 0.02708 -0.03295 0.03541 C -0.03529 0.03958 -0.03347 0.03912 -0.03568 0.04421 C -0.03698 0.04699 -0.03881 0.04861 -0.03998 0.05162 C -0.04649 0.06898 -0.03972 0.05115 -0.04493 0.06435 C -0.04545 0.06551 -0.04571 0.06713 -0.04636 0.06805 C -0.04714 0.06921 -0.04818 0.06967 -0.04922 0.0706 C -0.05065 0.08102 -0.04857 0.07106 -0.05196 0.07801 C -0.05521 0.08472 -0.05365 0.08495 -0.0569 0.08935 C -0.05834 0.0912 -0.0612 0.09444 -0.0612 0.09444 C -0.06329 0.1 -0.06498 0.10555 -0.06823 0.10949 C -0.06901 0.11041 -0.06967 0.11134 -0.07045 0.11203 C -0.07136 0.11296 -0.0724 0.11342 -0.07318 0.11458 C -0.07409 0.11551 -0.07461 0.11713 -0.07539 0.11828 C -0.07605 0.11921 -0.07683 0.1199 -0.07748 0.12083 C -0.07826 0.12199 -0.07878 0.12361 -0.07956 0.12453 C -0.08099 0.12639 -0.08243 0.12801 -0.08386 0.12963 C -0.08646 0.13264 -0.08842 0.13541 -0.09167 0.13727 L -0.09375 0.13842 C -0.09558 0.14166 -0.09753 0.14583 -0.10013 0.14722 L -0.10222 0.14861 C -0.10756 0.15486 -0.10105 0.14676 -0.10651 0.15486 C -0.10808 0.15717 -0.11003 0.1581 -0.11146 0.16111 C -0.11263 0.16342 -0.11433 0.16875 -0.11433 0.16875 C -0.11446 0.17152 -0.11472 0.17453 -0.11498 0.17754 C -0.11524 0.18009 -0.11563 0.1824 -0.11563 0.18495 C -0.11563 0.20092 -0.11563 0.21689 -0.11498 0.23287 C -0.11485 0.23472 -0.11394 0.23611 -0.11355 0.23796 C -0.11329 0.23912 -0.11315 0.24051 -0.11289 0.24166 C -0.11198 0.24514 -0.1099 0.25208 -0.1086 0.25416 C -0.10717 0.25671 -0.10599 0.25972 -0.10443 0.2618 C -0.10365 0.2625 -0.103 0.26365 -0.10222 0.26435 C -0.10118 0.26527 -0.09987 0.26597 -0.0987 0.26689 C -0.09805 0.26736 -0.09727 0.26736 -0.09662 0.26805 C -0.09584 0.26875 -0.09519 0.2699 -0.0944 0.2706 C -0.09349 0.27152 -0.09037 0.27268 -0.08946 0.27314 C -0.08881 0.27384 -0.08815 0.275 -0.08737 0.27569 C -0.08659 0.27615 -0.08164 0.27801 -0.08099 0.27801 C -0.07956 0.27847 -0.07813 0.27893 -0.07683 0.27939 C -0.07513 0.27986 -0.07201 0.28171 -0.07045 0.28194 C -0.06094 0.28264 -0.05157 0.28264 -0.04206 0.2831 C -0.03789 0.28356 -0.0336 0.28379 -0.0293 0.28449 C -0.02435 0.28518 -0.02539 0.28611 -0.02019 0.28819 C -0.01849 0.28889 -0.0168 0.28912 -0.01524 0.28935 C -0.01381 0.29027 -0.01237 0.2912 -0.01094 0.29189 C -0.00873 0.29305 -0.00365 0.29421 -0.0017 0.29444 C 0.00416 0.29514 0.01002 0.29537 0.01588 0.29583 C 0.01836 0.29652 0.01992 0.29699 0.02226 0.29814 C 0.02304 0.29861 0.02369 0.2993 0.02448 0.29953 C 0.0263 0.3 0.02825 0.30023 0.03007 0.30069 C 0.03203 0.30139 0.03385 0.30277 0.0358 0.30324 C 0.03724 0.3037 0.03854 0.30393 0.03997 0.30463 C 0.04101 0.30486 0.04192 0.30555 0.04283 0.30578 C 0.04453 0.30625 0.04609 0.30648 0.04778 0.30694 C 0.04895 0.3074 0.05013 0.30787 0.0513 0.30833 C 0.05273 0.30879 0.05416 0.30926 0.0556 0.30949 C 0.06054 0.3125 0.05455 0.30926 0.06406 0.31203 C 0.06484 0.31227 0.06549 0.31296 0.06614 0.31342 C 0.06757 0.31389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208 C 0.10026 0.3 0.10364 0.3 0.10586 0.29953 C 0.10703 0.29907 0.1082 0.29861 0.10937 0.29814 C 0.11119 0.29745 0.11315 0.29629 0.11497 0.29583 L 0.11992 0.29444 C 0.1207 0.29398 0.12135 0.29352 0.12213 0.29328 C 0.12395 0.29236 0.12591 0.29166 0.12773 0.29074 C 0.12968 0.28958 0.13632 0.28495 0.13841 0.2831 C 0.14075 0.28102 0.14531 0.27615 0.14752 0.27314 C 0.15104 0.26852 0.14948 0.27037 0.15247 0.26689 C 0.15299 0.26551 0.15351 0.26435 0.1539 0.26296 C 0.15468 0.26134 0.15573 0.25995 0.15612 0.2581 C 0.15703 0.25139 0.15742 0.23796 0.15742 0.23796 C 0.15729 0.21944 0.15677 0.20092 0.15677 0.1824 C 0.15677 0.11875 0.15416 0.1375 0.15885 0.10833 C 0.15911 0.10416 0.15911 0.09977 0.15963 0.0956 C 0.15989 0.09305 0.16054 0.09074 0.16106 0.08819 C 0.16198 0.08287 0.16132 0.08541 0.16315 0.08055 L 0.16523 0.06921 C 0.16549 0.06805 0.16562 0.06666 0.16601 0.06551 C 0.1664 0.06435 0.16705 0.06319 0.16744 0.0618 C 0.16796 0.05926 0.16796 0.05648 0.16875 0.05416 C 0.16927 0.05301 0.16979 0.05185 0.17018 0.05046 C 0.17083 0.04838 0.17135 0.04352 0.17161 0.04166 C 0.17187 0.04027 0.172 0.03912 0.17239 0.03773 C 0.17278 0.03657 0.1733 0.03541 0.17382 0.03402 C 0.17356 -0.02894 0.17356 -0.09167 0.17304 -0.15463 C 0.17304 -0.15787 0.17161 -0.15949 0.17096 -0.16227 C 0.17057 -0.16343 0.17057 -0.16482 0.17018 -0.16598 C 0.1694 -0.16852 0.16731 -0.17269 0.16601 -0.17477 C 0.16367 -0.17801 0.16263 -0.17801 0.15963 -0.17986 L 0.15533 -0.18241 C 0.15468 -0.18264 0.1539 -0.18287 0.15325 -0.18357 C 0.14948 -0.18681 0.15143 -0.18565 0.14752 -0.18727 C 0.14687 -0.1882 0.14622 -0.18936 0.14544 -0.18982 C 0.14414 -0.19098 0.14257 -0.19144 0.14114 -0.19236 L 0.13906 -0.19375 C 0.13906 -0.19375 0.13489 -0.19607 0.13489 -0.19607 C 0.13294 -0.19676 0.12864 -0.19815 0.12708 -0.2 C 0.12448 -0.20301 0.12487 -0.20301 0.12135 -0.20486 C 0.11823 -0.20695 0.11836 -0.20556 0.11497 -0.2088 C 0.11393 -0.20973 0.11328 -0.21158 0.11224 -0.2125 C 0.11132 -0.2132 0.11028 -0.2132 0.10937 -0.21366 C 0.10429 -0.21644 0.11093 -0.21366 0.10364 -0.21621 C 0.10273 -0.21713 0.10182 -0.21806 0.10091 -0.21875 C 0.10013 -0.21922 0.09948 -0.21945 0.09869 -0.22014 C 0.09687 -0.22153 0.09505 -0.22385 0.0931 -0.225 L 0.0888 -0.22755 C 0.08815 -0.22801 0.0875 -0.22848 0.08671 -0.22894 C 0.0858 -0.22917 0.08489 -0.22986 0.08385 -0.2301 C 0.08242 -0.23056 0.08099 -0.23102 0.07968 -0.23148 C 0.07851 -0.23172 0.07734 -0.23218 0.07604 -0.23264 C 0.06992 -0.23704 0.075 -0.23403 0.06692 -0.23635 C 0.06588 -0.23681 0.06497 -0.23727 0.06406 -0.23773 C 0.06263 -0.2382 0.06119 -0.23843 0.05976 -0.23889 C 0.05885 -0.23936 0.05794 -0.23982 0.05703 -0.24028 C 0.0556 -0.24074 0.05416 -0.24098 0.05273 -0.24144 C 0.04843 -0.24398 0.05234 -0.2419 0.04492 -0.24398 C 0.04023 -0.24514 0.04283 -0.24468 0.03932 -0.24653 C 0.03737 -0.24746 0.03476 -0.24838 0.03294 -0.24908 L 0.02018 -0.25278 C 0.01419 -0.25625 0.01744 -0.25486 0.01028 -0.25648 C 0.00963 -0.25695 0.00885 -0.25741 0.0082 -0.25787 C -0.00417 -0.2632 -0.02162 -0.25811 -0.03073 -0.25787 C -0.03151 -0.25695 -0.03217 -0.25602 -0.03295 -0.25533 C -0.03477 -0.25348 -0.03672 -0.25186 -0.03855 -0.25023 C -0.03946 -0.24931 -0.0405 -0.24861 -0.04141 -0.24769 C -0.04258 -0.24653 -0.04388 -0.24537 -0.04493 -0.24398 C -0.04571 -0.24283 -0.04623 -0.24098 -0.04701 -0.24028 C -0.04831 -0.23889 -0.05 -0.23889 -0.05131 -0.23773 C -0.05222 -0.23681 -0.05326 -0.23611 -0.05417 -0.23519 C -0.05651 -0.23241 -0.05717 -0.23102 -0.05912 -0.22755 C -0.05951 -0.22547 -0.06003 -0.22338 -0.06055 -0.2213 C -0.06081 -0.22014 -0.06081 -0.21875 -0.0612 -0.2176 C -0.06198 -0.21482 -0.06329 -0.21273 -0.06407 -0.20996 C -0.06576 -0.20394 -0.06537 -0.2051 -0.06758 -0.19861 C -0.06797 -0.19746 -0.06862 -0.1963 -0.06901 -0.19491 C -0.07214 -0.18426 -0.07201 -0.18473 -0.07396 -0.17593 C -0.0737 -0.16806 -0.07357 -0.16019 -0.07318 -0.15209 C -0.07305 -0.14861 -0.07227 -0.14676 -0.07188 -0.14329 C -0.07149 -0.14121 -0.07136 -0.13912 -0.0711 -0.13704 C -0.07032 -0.13172 -0.07032 -0.13426 -0.06901 -0.12824 C -0.06849 -0.1257 -0.06823 -0.12315 -0.06758 -0.12061 C -0.06667 -0.11736 -0.06524 -0.11436 -0.06472 -0.11065 C -0.06446 -0.10903 -0.06446 -0.10718 -0.06407 -0.10556 C -0.06355 -0.10394 -0.0625 -0.10324 -0.06185 -0.10186 C -0.06042 -0.09861 -0.05899 -0.09514 -0.05769 -0.09167 C -0.05717 -0.09051 -0.05664 -0.08936 -0.05625 -0.08797 C -0.05586 -0.08681 -0.05599 -0.08519 -0.0556 -0.08426 C -0.05495 -0.08264 -0.05404 -0.08195 -0.05339 -0.08033 C -0.05274 -0.07894 -0.05274 -0.07686 -0.05196 -0.07547 C -0.05118 -0.07385 -0.05 -0.07315 -0.04922 -0.07153 C -0.0431 -0.05949 -0.04909 -0.06736 -0.04427 -0.06158 C -0.04297 -0.0551 -0.04375 -0.05764 -0.03998 -0.05023 C -0.03868 -0.04769 -0.03737 -0.04491 -0.03568 -0.0426 C -0.03217 -0.03797 -0.03386 -0.04005 -0.03073 -0.03635 C -0.02982 -0.0338 -0.02891 -0.03125 -0.028 -0.02894 C -0.02722 -0.02709 -0.02644 -0.02547 -0.02579 -0.02385 C -0.02487 -0.0213 -0.02292 -0.01621 -0.02292 -0.01621 C -0.02097 -0.00579 -0.02435 -0.02223 -0.0194 -0.00486 C -0.01901 -0.00324 -0.01862 -0.00162 -0.01797 3.33333E-6 C -0.01719 0.00277 -0.01511 0.00949 -0.01446 0.01134 Z " pathEditMode="relative" ptsTypes="AAAAAAAAAAAAAAAAAAAAAAAAAAAAAAAAAAAAAAAAAAAAAAAAAAAAAAAAAAAAAAAAAAAAAAAAAAAAAAAAAAAAAAAAAAAAAAAAAAAAAAAAAAAAAAAAAAAAAAAAAAAAAAAAAAAAAAAAAAAAAAAAAAAAAAAAAAAAAAAAAAAAAAAAAA">
                                      <p:cBhvr>
                                        <p:cTn id="27" dur="4000" fill="hold"/>
                                        <p:tgtEl>
                                          <p:spTgt spid="18"/>
                                        </p:tgtEl>
                                        <p:attrNameLst>
                                          <p:attrName>ppt_x</p:attrName>
                                          <p:attrName>ppt_y</p:attrName>
                                        </p:attrNameLst>
                                      </p:cBhvr>
                                    </p:animMotion>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circle(in)">
                                      <p:cBhvr>
                                        <p:cTn id="3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571500" y="838200"/>
            <a:ext cx="8267700" cy="3657600"/>
          </a:xfrm>
          <a:prstGeom prst="cloudCallout">
            <a:avLst>
              <a:gd name="adj1" fmla="val -47505"/>
              <a:gd name="adj2" fmla="val 98306"/>
            </a:avLst>
          </a:prstGeom>
          <a:solidFill>
            <a:schemeClr val="bg2">
              <a:lumMod val="75000"/>
            </a:schemeClr>
          </a:solidFill>
          <a:ln w="9525">
            <a:solidFill>
              <a:srgbClr val="002060"/>
            </a:solidFill>
            <a:round/>
            <a:headEnd/>
            <a:tailEnd/>
          </a:ln>
          <a:effectLst>
            <a:prstShdw prst="shdw13" dist="157090" dir="15357825">
              <a:srgbClr val="FF3300">
                <a:alpha val="50000"/>
              </a:srgbClr>
            </a:prstShdw>
          </a:effectLst>
        </p:spPr>
        <p:txBody>
          <a:bodyPr/>
          <a:lstStyle/>
          <a:p>
            <a:pPr algn="ctr"/>
            <a:r>
              <a:rPr lang="vi-VN" sz="6000" b="1" dirty="0" smtClean="0">
                <a:solidFill>
                  <a:srgbClr val="1A0DAB"/>
                </a:solidFill>
                <a:latin typeface="Arial"/>
              </a:rPr>
              <a:t>  Kể tên một số chất gây nghiện.</a:t>
            </a:r>
            <a:endParaRPr lang="vi-VN" sz="6000" b="1" dirty="0">
              <a:solidFill>
                <a:srgbClr val="1A0DAB"/>
              </a:solidFill>
              <a:latin typeface="Arial"/>
            </a:endParaRPr>
          </a:p>
        </p:txBody>
      </p:sp>
      <p:pic>
        <p:nvPicPr>
          <p:cNvPr id="3"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3597" y="190500"/>
            <a:ext cx="1135603" cy="1485900"/>
          </a:xfrm>
          <a:prstGeom prst="rect">
            <a:avLst/>
          </a:prstGeom>
          <a:solidFill>
            <a:srgbClr val="00B0F0"/>
          </a:solidFill>
          <a:ln>
            <a:noFill/>
          </a:ln>
          <a:extLst/>
        </p:spPr>
      </p:pic>
      <p:sp>
        <p:nvSpPr>
          <p:cNvPr id="5" name="AutoShape 10"/>
          <p:cNvSpPr>
            <a:spLocks noChangeArrowheads="1"/>
          </p:cNvSpPr>
          <p:nvPr/>
        </p:nvSpPr>
        <p:spPr bwMode="auto">
          <a:xfrm>
            <a:off x="4953000" y="5271576"/>
            <a:ext cx="1981200" cy="1600200"/>
          </a:xfrm>
          <a:prstGeom prst="star32">
            <a:avLst>
              <a:gd name="adj" fmla="val 11069"/>
            </a:avLst>
          </a:prstGeom>
          <a:solidFill>
            <a:srgbClr val="33CC33"/>
          </a:solidFill>
          <a:ln w="28575" algn="ctr">
            <a:solidFill>
              <a:srgbClr val="7030A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6" name="AutoShape 10"/>
          <p:cNvSpPr>
            <a:spLocks noChangeArrowheads="1"/>
          </p:cNvSpPr>
          <p:nvPr/>
        </p:nvSpPr>
        <p:spPr bwMode="auto">
          <a:xfrm>
            <a:off x="1981201" y="5252885"/>
            <a:ext cx="2590798" cy="1600199"/>
          </a:xfrm>
          <a:prstGeom prst="star32">
            <a:avLst>
              <a:gd name="adj" fmla="val 0"/>
            </a:avLst>
          </a:prstGeom>
          <a:solidFill>
            <a:srgbClr val="33CC33"/>
          </a:solidFill>
          <a:ln w="28575" algn="ctr">
            <a:solidFill>
              <a:srgbClr val="0070C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8"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9"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4674849"/>
            <a:ext cx="2252647" cy="213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232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11EFEF6E-8F80-404E-9F1A-7B40280D81F6}"/>
              </a:ext>
            </a:extLst>
          </p:cNvPr>
          <p:cNvSpPr/>
          <p:nvPr/>
        </p:nvSpPr>
        <p:spPr>
          <a:xfrm>
            <a:off x="334297" y="727207"/>
            <a:ext cx="8534400" cy="5580191"/>
          </a:xfrm>
          <a:prstGeom prst="rect">
            <a:avLst/>
          </a:prstGeom>
          <a:noFill/>
          <a:ln w="38100">
            <a:solidFill>
              <a:srgbClr val="8D3E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3" name="图片 5">
            <a:extLst>
              <a:ext uri="{FF2B5EF4-FFF2-40B4-BE49-F238E27FC236}">
                <a16:creationId xmlns:a16="http://schemas.microsoft.com/office/drawing/2014/main" xmlns="" id="{374EF133-D51B-467E-A006-71789801CD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039" y="3053619"/>
            <a:ext cx="2362200" cy="3824046"/>
          </a:xfrm>
          <a:prstGeom prst="rect">
            <a:avLst/>
          </a:prstGeom>
        </p:spPr>
      </p:pic>
      <p:pic>
        <p:nvPicPr>
          <p:cNvPr id="4" name="图片 6">
            <a:extLst>
              <a:ext uri="{FF2B5EF4-FFF2-40B4-BE49-F238E27FC236}">
                <a16:creationId xmlns:a16="http://schemas.microsoft.com/office/drawing/2014/main" xmlns="" id="{7DA46919-DCA7-4F97-B4EA-BADDA348B9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6781799" y="0"/>
            <a:ext cx="2362200" cy="3824046"/>
          </a:xfrm>
          <a:prstGeom prst="rect">
            <a:avLst/>
          </a:prstGeom>
        </p:spPr>
      </p:pic>
      <p:pic>
        <p:nvPicPr>
          <p:cNvPr id="5" name="图片 4">
            <a:extLst>
              <a:ext uri="{FF2B5EF4-FFF2-40B4-BE49-F238E27FC236}">
                <a16:creationId xmlns:a16="http://schemas.microsoft.com/office/drawing/2014/main" xmlns="" id="{899B91CC-CC95-46B6-AB89-C98D1CC7C6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96" y="-78872"/>
            <a:ext cx="1327586" cy="1376175"/>
          </a:xfrm>
          <a:prstGeom prst="rect">
            <a:avLst/>
          </a:prstGeom>
        </p:spPr>
      </p:pic>
      <p:sp>
        <p:nvSpPr>
          <p:cNvPr id="7" name="WordArt 22"/>
          <p:cNvSpPr>
            <a:spLocks noChangeArrowheads="1" noChangeShapeType="1" noTextEdit="1"/>
          </p:cNvSpPr>
          <p:nvPr/>
        </p:nvSpPr>
        <p:spPr bwMode="auto">
          <a:xfrm>
            <a:off x="29499" y="685800"/>
            <a:ext cx="7933402" cy="4876800"/>
          </a:xfrm>
          <a:prstGeom prst="rect">
            <a:avLst/>
          </a:prstGeom>
        </p:spPr>
        <p:txBody>
          <a:bodyPr wrap="none" fromWordArt="1">
            <a:prstTxWarp prst="textCascadeUp">
              <a:avLst>
                <a:gd name="adj" fmla="val 4444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fontAlgn="base">
              <a:spcBef>
                <a:spcPct val="0"/>
              </a:spcBef>
              <a:spcAft>
                <a:spcPct val="0"/>
              </a:spcAft>
            </a:pPr>
            <a:r>
              <a:rPr lang="vi-VN" sz="3600" b="1" kern="10" dirty="0">
                <a:ln w="9525">
                  <a:round/>
                  <a:headEnd/>
                  <a:tailEnd/>
                </a:ln>
                <a:solidFill>
                  <a:srgbClr val="00B050"/>
                </a:solidFill>
                <a:latin typeface="Impact"/>
              </a:rPr>
              <a:t>CÁC EM NHỚ THỰC HỆN TỐT</a:t>
            </a:r>
          </a:p>
          <a:p>
            <a:pPr algn="ctr" fontAlgn="base">
              <a:spcBef>
                <a:spcPct val="0"/>
              </a:spcBef>
              <a:spcAft>
                <a:spcPct val="0"/>
              </a:spcAft>
            </a:pPr>
            <a:r>
              <a:rPr lang="vi-VN" sz="3600" b="1" kern="10" dirty="0">
                <a:ln w="9525">
                  <a:round/>
                  <a:headEnd/>
                  <a:tailEnd/>
                </a:ln>
                <a:solidFill>
                  <a:srgbClr val="00B050"/>
                </a:solidFill>
                <a:latin typeface="Impact"/>
              </a:rPr>
              <a:t>PHÒNG, CHỐNG COVID-19 NHÉ!</a:t>
            </a:r>
            <a:endParaRPr lang="en-US" sz="3600" b="1" kern="10" dirty="0">
              <a:ln w="9525">
                <a:round/>
                <a:headEnd/>
                <a:tailEnd/>
              </a:ln>
              <a:solidFill>
                <a:srgbClr val="00B050"/>
              </a:solidFill>
              <a:latin typeface="Impact"/>
            </a:endParaRPr>
          </a:p>
        </p:txBody>
      </p:sp>
      <p:pic>
        <p:nvPicPr>
          <p:cNvPr id="8" name="Picture 2" descr="C:\Users\Admin\Desktop\6 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5" y="3723978"/>
            <a:ext cx="3382297" cy="2483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003[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772201" y="4800609"/>
            <a:ext cx="2485600" cy="1506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Tree>
    <p:extLst>
      <p:ext uri="{BB962C8B-B14F-4D97-AF65-F5344CB8AC3E}">
        <p14:creationId xmlns:p14="http://schemas.microsoft.com/office/powerpoint/2010/main" val="2907495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Chia sẻ file Corel 12 Phông nền Mầm Non #5 - Quảng Cáo Yên Bá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TextBox 2"/>
          <p:cNvSpPr txBox="1">
            <a:spLocks noChangeArrowheads="1"/>
          </p:cNvSpPr>
          <p:nvPr/>
        </p:nvSpPr>
        <p:spPr bwMode="auto">
          <a:xfrm>
            <a:off x="1905000" y="152400"/>
            <a:ext cx="70866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itchFamily="34" charset="0"/>
              </a:defRPr>
            </a:lvl1pPr>
            <a:lvl2pPr marL="742950" indent="-285750" eaLnBrk="0" hangingPunct="0">
              <a:defRPr sz="2000">
                <a:solidFill>
                  <a:schemeClr val="tx1"/>
                </a:solidFill>
                <a:latin typeface="Arial" pitchFamily="34" charset="0"/>
              </a:defRPr>
            </a:lvl2pPr>
            <a:lvl3pPr marL="1143000" indent="-228600" eaLnBrk="0" hangingPunct="0">
              <a:defRPr sz="2000">
                <a:solidFill>
                  <a:schemeClr val="tx1"/>
                </a:solidFill>
                <a:latin typeface="Arial" pitchFamily="34" charset="0"/>
              </a:defRPr>
            </a:lvl3pPr>
            <a:lvl4pPr marL="1600200" indent="-228600" eaLnBrk="0" hangingPunct="0">
              <a:defRPr sz="2000">
                <a:solidFill>
                  <a:schemeClr val="tx1"/>
                </a:solidFill>
                <a:latin typeface="Arial" pitchFamily="34" charset="0"/>
              </a:defRPr>
            </a:lvl4pPr>
            <a:lvl5pPr marL="2057400" indent="-228600" eaLnBrk="0" hangingPunct="0">
              <a:defRPr sz="2000">
                <a:solidFill>
                  <a:schemeClr val="tx1"/>
                </a:solidFill>
                <a:latin typeface="Arial" pitchFamily="34" charset="0"/>
              </a:defRPr>
            </a:lvl5pPr>
            <a:lvl6pPr marL="2514600" indent="-228600" eaLnBrk="0" fontAlgn="base" hangingPunct="0">
              <a:spcBef>
                <a:spcPct val="0"/>
              </a:spcBef>
              <a:spcAft>
                <a:spcPct val="0"/>
              </a:spcAft>
              <a:defRPr sz="2000">
                <a:solidFill>
                  <a:schemeClr val="tx1"/>
                </a:solidFill>
                <a:latin typeface="Arial" pitchFamily="34" charset="0"/>
              </a:defRPr>
            </a:lvl6pPr>
            <a:lvl7pPr marL="2971800" indent="-228600" eaLnBrk="0" fontAlgn="base" hangingPunct="0">
              <a:spcBef>
                <a:spcPct val="0"/>
              </a:spcBef>
              <a:spcAft>
                <a:spcPct val="0"/>
              </a:spcAft>
              <a:defRPr sz="2000">
                <a:solidFill>
                  <a:schemeClr val="tx1"/>
                </a:solidFill>
                <a:latin typeface="Arial" pitchFamily="34" charset="0"/>
              </a:defRPr>
            </a:lvl7pPr>
            <a:lvl8pPr marL="3429000" indent="-228600" eaLnBrk="0" fontAlgn="base" hangingPunct="0">
              <a:spcBef>
                <a:spcPct val="0"/>
              </a:spcBef>
              <a:spcAft>
                <a:spcPct val="0"/>
              </a:spcAft>
              <a:defRPr sz="2000">
                <a:solidFill>
                  <a:schemeClr val="tx1"/>
                </a:solidFill>
                <a:latin typeface="Arial" pitchFamily="34" charset="0"/>
              </a:defRPr>
            </a:lvl8pPr>
            <a:lvl9pPr marL="3886200" indent="-228600" eaLnBrk="0" fontAlgn="base" hangingPunct="0">
              <a:spcBef>
                <a:spcPct val="0"/>
              </a:spcBef>
              <a:spcAft>
                <a:spcPct val="0"/>
              </a:spcAft>
              <a:defRPr sz="2000">
                <a:solidFill>
                  <a:schemeClr val="tx1"/>
                </a:solidFill>
                <a:latin typeface="Arial" pitchFamily="34" charset="0"/>
              </a:defRPr>
            </a:lvl9pPr>
          </a:lstStyle>
          <a:p>
            <a:pPr algn="ctr" eaLnBrk="1" fontAlgn="base" hangingPunct="1">
              <a:spcBef>
                <a:spcPct val="0"/>
              </a:spcBef>
              <a:spcAft>
                <a:spcPct val="0"/>
              </a:spcAft>
            </a:pPr>
            <a:r>
              <a:rPr lang="en-US" sz="4000" b="1" dirty="0">
                <a:solidFill>
                  <a:srgbClr val="FF0000"/>
                </a:solidFill>
                <a:latin typeface="Aaril"/>
                <a:cs typeface="Arial" pitchFamily="34" charset="0"/>
              </a:rPr>
              <a:t>CHÚC CÁC EM: </a:t>
            </a:r>
          </a:p>
          <a:p>
            <a:pPr algn="ctr" eaLnBrk="1" fontAlgn="base" hangingPunct="1">
              <a:spcBef>
                <a:spcPct val="0"/>
              </a:spcBef>
              <a:spcAft>
                <a:spcPct val="0"/>
              </a:spcAft>
            </a:pPr>
            <a:r>
              <a:rPr lang="en-US" sz="4000" b="1" dirty="0">
                <a:solidFill>
                  <a:srgbClr val="FF0000"/>
                </a:solidFill>
                <a:latin typeface="Aaril"/>
                <a:cs typeface="Arial" pitchFamily="34" charset="0"/>
              </a:rPr>
              <a:t>CHĂM NGOAN, HỌC TỐT!</a:t>
            </a:r>
          </a:p>
          <a:p>
            <a:pPr algn="ctr" eaLnBrk="1" fontAlgn="base" hangingPunct="1">
              <a:spcBef>
                <a:spcPct val="0"/>
              </a:spcBef>
              <a:spcAft>
                <a:spcPct val="0"/>
              </a:spcAft>
            </a:pPr>
            <a:r>
              <a:rPr lang="en-US" sz="4400" b="1" dirty="0">
                <a:solidFill>
                  <a:srgbClr val="0000FF"/>
                </a:solidFill>
                <a:latin typeface="Aaril"/>
                <a:cs typeface="Arial" pitchFamily="34" charset="0"/>
              </a:rPr>
              <a:t>CHÀO TẠM BIỆT </a:t>
            </a:r>
            <a:endParaRPr lang="en-US" sz="4400" b="1" dirty="0" smtClean="0">
              <a:solidFill>
                <a:srgbClr val="0000FF"/>
              </a:solidFill>
              <a:latin typeface="Aaril"/>
              <a:cs typeface="Arial" pitchFamily="34" charset="0"/>
            </a:endParaRPr>
          </a:p>
          <a:p>
            <a:pPr algn="ctr" eaLnBrk="1" fontAlgn="base" hangingPunct="1">
              <a:spcBef>
                <a:spcPct val="0"/>
              </a:spcBef>
              <a:spcAft>
                <a:spcPct val="0"/>
              </a:spcAft>
            </a:pPr>
            <a:r>
              <a:rPr lang="en-US" sz="4400" b="1" dirty="0" smtClean="0">
                <a:solidFill>
                  <a:srgbClr val="0000FF"/>
                </a:solidFill>
                <a:latin typeface="Aaril"/>
                <a:cs typeface="Arial" pitchFamily="34" charset="0"/>
              </a:rPr>
              <a:t>CÁC </a:t>
            </a:r>
            <a:r>
              <a:rPr lang="en-US" sz="4400" b="1" dirty="0">
                <a:solidFill>
                  <a:srgbClr val="0000FF"/>
                </a:solidFill>
                <a:latin typeface="Aaril"/>
                <a:cs typeface="Arial" pitchFamily="34" charset="0"/>
              </a:rPr>
              <a:t>EM!</a:t>
            </a:r>
          </a:p>
        </p:txBody>
      </p:sp>
      <p:sp>
        <p:nvSpPr>
          <p:cNvPr id="4" name="WordArt 3"/>
          <p:cNvSpPr>
            <a:spLocks noChangeArrowheads="1" noChangeShapeType="1" noTextEdit="1"/>
          </p:cNvSpPr>
          <p:nvPr/>
        </p:nvSpPr>
        <p:spPr bwMode="auto">
          <a:xfrm>
            <a:off x="2667000" y="2997204"/>
            <a:ext cx="5638800" cy="660396"/>
          </a:xfrm>
          <a:prstGeom prst="rect">
            <a:avLst/>
          </a:prstGeom>
          <a:solidFill>
            <a:srgbClr val="FF0000"/>
          </a:solidFill>
        </p:spPr>
        <p:txBody>
          <a:bodyPr wrap="none" fromWordArt="1">
            <a:prstTxWarp prst="textPlain">
              <a:avLst>
                <a:gd name="adj" fmla="val 50000"/>
              </a:avLst>
            </a:prstTxWarp>
            <a:scene3d>
              <a:camera prst="legacyPerspectiveBottom"/>
              <a:lightRig rig="legacyFlat3" dir="t"/>
            </a:scene3d>
            <a:sp3d extrusionH="1801800" prstMaterial="legacyMatte">
              <a:extrusionClr>
                <a:srgbClr val="FFFF99"/>
              </a:extrusionClr>
            </a:sp3d>
          </a:bodyPr>
          <a:lstStyle/>
          <a:p>
            <a:pPr algn="ctr" eaLnBrk="0" fontAlgn="base" hangingPunct="0">
              <a:spcBef>
                <a:spcPct val="0"/>
              </a:spcBef>
              <a:spcAft>
                <a:spcPct val="0"/>
              </a:spcAft>
            </a:pPr>
            <a:r>
              <a:rPr lang="en-US" sz="3600" b="1" kern="10" dirty="0">
                <a:ln w="9525">
                  <a:round/>
                  <a:headEnd/>
                  <a:tailEnd/>
                </a:ln>
                <a:solidFill>
                  <a:srgbClr val="000080"/>
                </a:solidFill>
                <a:latin typeface="Times New Roman"/>
                <a:cs typeface="Times New Roman"/>
              </a:rPr>
              <a:t>GIÁO VIÊN: NGUYỄN THỊ HƯNG</a:t>
            </a:r>
          </a:p>
        </p:txBody>
      </p:sp>
      <p:sp>
        <p:nvSpPr>
          <p:cNvPr id="5" name="Rectangle 36"/>
          <p:cNvSpPr>
            <a:spLocks noChangeArrowheads="1"/>
          </p:cNvSpPr>
          <p:nvPr/>
        </p:nvSpPr>
        <p:spPr bwMode="auto">
          <a:xfrm>
            <a:off x="0" y="0"/>
            <a:ext cx="9144000" cy="6858000"/>
          </a:xfrm>
          <a:prstGeom prst="rect">
            <a:avLst/>
          </a:prstGeom>
          <a:noFill/>
          <a:ln w="57150">
            <a:pattFill prst="sphere">
              <a:fgClr>
                <a:srgbClr val="0000FF"/>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fontAlgn="base">
              <a:spcBef>
                <a:spcPct val="0"/>
              </a:spcBef>
              <a:spcAft>
                <a:spcPct val="0"/>
              </a:spcAft>
            </a:pPr>
            <a:endParaRPr lang="vi-VN" altLang="en-US" sz="2400">
              <a:solidFill>
                <a:prstClr val="black"/>
              </a:solidFill>
              <a:latin typeface="Times New Roman" pitchFamily="18" charset="0"/>
            </a:endParaRPr>
          </a:p>
        </p:txBody>
      </p:sp>
    </p:spTree>
    <p:extLst>
      <p:ext uri="{BB962C8B-B14F-4D97-AF65-F5344CB8AC3E}">
        <p14:creationId xmlns:p14="http://schemas.microsoft.com/office/powerpoint/2010/main" val="213755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228600" y="457200"/>
            <a:ext cx="8729647" cy="4114800"/>
          </a:xfrm>
          <a:prstGeom prst="cloudCallout">
            <a:avLst>
              <a:gd name="adj1" fmla="val -47505"/>
              <a:gd name="adj2" fmla="val 98306"/>
            </a:avLst>
          </a:prstGeom>
          <a:solidFill>
            <a:srgbClr val="92D050"/>
          </a:solidFill>
          <a:ln w="9525">
            <a:solidFill>
              <a:srgbClr val="002060"/>
            </a:solidFill>
            <a:round/>
            <a:headEnd/>
            <a:tailEnd/>
          </a:ln>
          <a:effectLst>
            <a:prstShdw prst="shdw13" dist="157090" dir="15357825">
              <a:srgbClr val="FF3300">
                <a:alpha val="50000"/>
              </a:srgbClr>
            </a:prstShdw>
          </a:effectLst>
        </p:spPr>
        <p:txBody>
          <a:bodyPr/>
          <a:lstStyle/>
          <a:p>
            <a:pPr algn="ctr"/>
            <a:r>
              <a:rPr lang="vi-VN" sz="4800" b="1" dirty="0" smtClean="0">
                <a:solidFill>
                  <a:srgbClr val="FF0000"/>
                </a:solidFill>
                <a:latin typeface="Arial"/>
              </a:rPr>
              <a:t>Một số chất gây nghiện là: </a:t>
            </a:r>
            <a:r>
              <a:rPr lang="vi-VN" sz="4800" b="1" dirty="0" smtClean="0">
                <a:solidFill>
                  <a:srgbClr val="7030A0"/>
                </a:solidFill>
                <a:latin typeface="Arial"/>
              </a:rPr>
              <a:t>bia, rượu, thuốc lá, thuốc lào, ma túy.</a:t>
            </a:r>
            <a:endParaRPr lang="vi-VN" sz="4800" b="1" dirty="0">
              <a:solidFill>
                <a:srgbClr val="7030A0"/>
              </a:solidFill>
              <a:latin typeface="Arial"/>
            </a:endParaRPr>
          </a:p>
        </p:txBody>
      </p:sp>
      <p:sp>
        <p:nvSpPr>
          <p:cNvPr id="5" name="AutoShape 10"/>
          <p:cNvSpPr>
            <a:spLocks noChangeArrowheads="1"/>
          </p:cNvSpPr>
          <p:nvPr/>
        </p:nvSpPr>
        <p:spPr bwMode="auto">
          <a:xfrm>
            <a:off x="4953000" y="5271576"/>
            <a:ext cx="1981200" cy="1600200"/>
          </a:xfrm>
          <a:prstGeom prst="star32">
            <a:avLst>
              <a:gd name="adj" fmla="val 11069"/>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6" name="AutoShape 10"/>
          <p:cNvSpPr>
            <a:spLocks noChangeArrowheads="1"/>
          </p:cNvSpPr>
          <p:nvPr/>
        </p:nvSpPr>
        <p:spPr bwMode="auto">
          <a:xfrm>
            <a:off x="1981201" y="5252885"/>
            <a:ext cx="2590798" cy="1600199"/>
          </a:xfrm>
          <a:prstGeom prst="star32">
            <a:avLst>
              <a:gd name="adj" fmla="val 0"/>
            </a:avLst>
          </a:prstGeom>
          <a:solidFill>
            <a:srgbClr val="002060"/>
          </a:solidFill>
          <a:ln w="28575" algn="ctr">
            <a:solidFill>
              <a:srgbClr val="0070C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8"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9" name="Picture 1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5600" y="4674849"/>
            <a:ext cx="2252647" cy="213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845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11"/>
          <p:cNvSpPr>
            <a:spLocks noChangeArrowheads="1"/>
          </p:cNvSpPr>
          <p:nvPr/>
        </p:nvSpPr>
        <p:spPr bwMode="auto">
          <a:xfrm>
            <a:off x="498997" y="1201736"/>
            <a:ext cx="8459250" cy="3370263"/>
          </a:xfrm>
          <a:prstGeom prst="cloudCallout">
            <a:avLst>
              <a:gd name="adj1" fmla="val -47505"/>
              <a:gd name="adj2" fmla="val 98306"/>
            </a:avLst>
          </a:prstGeom>
          <a:solidFill>
            <a:srgbClr val="00B0F0"/>
          </a:solidFill>
          <a:ln w="9525">
            <a:solidFill>
              <a:srgbClr val="002060"/>
            </a:solidFill>
            <a:round/>
            <a:headEnd/>
            <a:tailEnd/>
          </a:ln>
          <a:effectLst>
            <a:prstShdw prst="shdw13" dist="157090" dir="15357825">
              <a:srgbClr val="FF3300">
                <a:alpha val="50000"/>
              </a:srgbClr>
            </a:prstShdw>
          </a:effectLst>
        </p:spPr>
        <p:txBody>
          <a:bodyPr/>
          <a:lstStyle/>
          <a:p>
            <a:pPr algn="ctr"/>
            <a:r>
              <a:rPr lang="vi-VN" sz="4400" b="1" dirty="0" smtClean="0">
                <a:solidFill>
                  <a:srgbClr val="FFFF00"/>
                </a:solidFill>
                <a:latin typeface="Arial"/>
              </a:rPr>
              <a:t>Vì sao không nên sử dụng rượu, bia, thuốc lá và ma tuý?</a:t>
            </a:r>
            <a:endParaRPr lang="vi-VN" sz="4400" b="1" dirty="0">
              <a:solidFill>
                <a:srgbClr val="FFFF00"/>
              </a:solidFill>
              <a:latin typeface="Arial"/>
            </a:endParaRPr>
          </a:p>
        </p:txBody>
      </p:sp>
      <p:pic>
        <p:nvPicPr>
          <p:cNvPr id="3" name="Picture 13" descr="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8935"/>
            <a:ext cx="1059403" cy="1371600"/>
          </a:xfrm>
          <a:prstGeom prst="rect">
            <a:avLst/>
          </a:prstGeom>
          <a:solidFill>
            <a:srgbClr val="00B050"/>
          </a:solidFill>
          <a:ln>
            <a:solidFill>
              <a:srgbClr val="FF0000"/>
            </a:solidFill>
          </a:ln>
          <a:extLst/>
        </p:spPr>
      </p:pic>
      <p:sp>
        <p:nvSpPr>
          <p:cNvPr id="5" name="AutoShape 10"/>
          <p:cNvSpPr>
            <a:spLocks noChangeArrowheads="1"/>
          </p:cNvSpPr>
          <p:nvPr/>
        </p:nvSpPr>
        <p:spPr bwMode="auto">
          <a:xfrm>
            <a:off x="4953000" y="5271576"/>
            <a:ext cx="1981200" cy="1600200"/>
          </a:xfrm>
          <a:prstGeom prst="star32">
            <a:avLst>
              <a:gd name="adj" fmla="val 11069"/>
            </a:avLst>
          </a:prstGeom>
          <a:solidFill>
            <a:srgbClr val="33CC33"/>
          </a:solidFill>
          <a:ln w="28575" algn="ctr">
            <a:solidFill>
              <a:srgbClr val="7030A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6" name="AutoShape 10"/>
          <p:cNvSpPr>
            <a:spLocks noChangeArrowheads="1"/>
          </p:cNvSpPr>
          <p:nvPr/>
        </p:nvSpPr>
        <p:spPr bwMode="auto">
          <a:xfrm>
            <a:off x="1981201" y="5252885"/>
            <a:ext cx="2590798" cy="1600199"/>
          </a:xfrm>
          <a:prstGeom prst="star32">
            <a:avLst>
              <a:gd name="adj" fmla="val 0"/>
            </a:avLst>
          </a:prstGeom>
          <a:solidFill>
            <a:srgbClr val="33CC33"/>
          </a:solidFill>
          <a:ln w="28575" algn="ctr">
            <a:solidFill>
              <a:srgbClr val="FF0000"/>
            </a:solidFill>
            <a:miter lim="800000"/>
            <a:headEnd/>
            <a:tailEnd/>
          </a:ln>
        </p:spPr>
        <p:txBody>
          <a:bodyPr wrap="none" lIns="91431" tIns="45716" rIns="91431" bIns="45716" anchor="ctr"/>
          <a:lstStyle/>
          <a:p>
            <a:pPr algn="ctr" fontAlgn="base">
              <a:spcBef>
                <a:spcPct val="0"/>
              </a:spcBef>
              <a:spcAft>
                <a:spcPct val="0"/>
              </a:spcAft>
            </a:pPr>
            <a:endParaRPr lang="vi-VN">
              <a:solidFill>
                <a:srgbClr val="000000"/>
              </a:solidFill>
            </a:endParaRPr>
          </a:p>
        </p:txBody>
      </p:sp>
      <p:sp>
        <p:nvSpPr>
          <p:cNvPr id="8"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9" name="Picture 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4674849"/>
            <a:ext cx="2252647" cy="2132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391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8" presetClass="emph" presetSubtype="0" repeatCount="indefinite" fill="hold" grpId="1" nodeType="withEffect">
                                  <p:stCondLst>
                                    <p:cond delay="0"/>
                                  </p:stCondLst>
                                  <p:childTnLst>
                                    <p:animRot by="21600000">
                                      <p:cBhvr>
                                        <p:cTn id="11" dur="2000" fill="hold"/>
                                        <p:tgtEl>
                                          <p:spTgt spid="5"/>
                                        </p:tgtEl>
                                        <p:attrNameLst>
                                          <p:attrName>r</p:attrName>
                                        </p:attrNameLst>
                                      </p:cBhvr>
                                    </p:animRot>
                                  </p:childTnLst>
                                </p:cTn>
                              </p:par>
                              <p:par>
                                <p:cTn id="12" presetID="8" presetClass="emph" presetSubtype="0" fill="hold" grpId="2" nodeType="withEffect">
                                  <p:stCondLst>
                                    <p:cond delay="0"/>
                                  </p:stCondLst>
                                  <p:childTnLst>
                                    <p:animRot by="21600000">
                                      <p:cBhvr>
                                        <p:cTn id="13" dur="2000" fill="hold"/>
                                        <p:tgtEl>
                                          <p:spTgt spid="5"/>
                                        </p:tgtEl>
                                        <p:attrNameLst>
                                          <p:attrName>r</p:attrName>
                                        </p:attrNameLst>
                                      </p:cBhvr>
                                    </p:animRot>
                                  </p:childTnLst>
                                </p:cTn>
                              </p:par>
                              <p:par>
                                <p:cTn id="14" presetID="51"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770" decel="100000"/>
                                        <p:tgtEl>
                                          <p:spTgt spid="5"/>
                                        </p:tgtEl>
                                      </p:cBhvr>
                                    </p:animEffect>
                                    <p:animScale>
                                      <p:cBhvr>
                                        <p:cTn id="17" dur="770" decel="100000"/>
                                        <p:tgtEl>
                                          <p:spTgt spid="5"/>
                                        </p:tgtEl>
                                      </p:cBhvr>
                                      <p:from x="10000" y="10000"/>
                                      <p:to x="200000" y="450000"/>
                                    </p:animScale>
                                    <p:animScale>
                                      <p:cBhvr>
                                        <p:cTn id="18" dur="1230" accel="100000" fill="hold">
                                          <p:stCondLst>
                                            <p:cond delay="770"/>
                                          </p:stCondLst>
                                        </p:cTn>
                                        <p:tgtEl>
                                          <p:spTgt spid="5"/>
                                        </p:tgtEl>
                                      </p:cBhvr>
                                      <p:from x="200000" y="450000"/>
                                      <p:to x="100000" y="100000"/>
                                    </p:animScale>
                                    <p:set>
                                      <p:cBhvr>
                                        <p:cTn id="19" dur="770" fill="hold"/>
                                        <p:tgtEl>
                                          <p:spTgt spid="5"/>
                                        </p:tgtEl>
                                        <p:attrNameLst>
                                          <p:attrName>ppt_x</p:attrName>
                                        </p:attrNameLst>
                                      </p:cBhvr>
                                      <p:to>
                                        <p:strVal val="(0.5)"/>
                                      </p:to>
                                    </p:set>
                                    <p:anim from="(0.5)" to="(#ppt_x)" calcmode="lin" valueType="num">
                                      <p:cBhvr>
                                        <p:cTn id="20" dur="1230" accel="100000" fill="hold">
                                          <p:stCondLst>
                                            <p:cond delay="770"/>
                                          </p:stCondLst>
                                        </p:cTn>
                                        <p:tgtEl>
                                          <p:spTgt spid="5"/>
                                        </p:tgtEl>
                                        <p:attrNameLst>
                                          <p:attrName>ppt_x</p:attrName>
                                        </p:attrNameLst>
                                      </p:cBhvr>
                                    </p:anim>
                                    <p:set>
                                      <p:cBhvr>
                                        <p:cTn id="21" dur="770" fill="hold"/>
                                        <p:tgtEl>
                                          <p:spTgt spid="5"/>
                                        </p:tgtEl>
                                        <p:attrNameLst>
                                          <p:attrName>ppt_y</p:attrName>
                                        </p:attrNameLst>
                                      </p:cBhvr>
                                      <p:to>
                                        <p:strVal val="(#ppt_y+0.4)"/>
                                      </p:to>
                                    </p:set>
                                    <p:anim from="(#ppt_y+0.4)" to="(#ppt_y)" calcmode="lin" valueType="num">
                                      <p:cBhvr>
                                        <p:cTn id="22" dur="1230" accel="100000" fill="hold">
                                          <p:stCondLst>
                                            <p:cond delay="770"/>
                                          </p:stCondLst>
                                        </p:cTn>
                                        <p:tgtEl>
                                          <p:spTgt spid="5"/>
                                        </p:tgtEl>
                                        <p:attrNameLst>
                                          <p:attrName>ppt_y</p:attrName>
                                        </p:attrNameLst>
                                      </p:cBhvr>
                                    </p:anim>
                                  </p:childTnLst>
                                </p:cTn>
                              </p:par>
                              <p:par>
                                <p:cTn id="23" presetID="8" presetClass="emph" presetSubtype="0" repeatCount="indefinite" fill="hold" grpId="1" nodeType="withEffect">
                                  <p:stCondLst>
                                    <p:cond delay="0"/>
                                  </p:stCondLst>
                                  <p:childTnLst>
                                    <p:animRot by="21600000">
                                      <p:cBhvr>
                                        <p:cTn id="24" dur="2000" fill="hold"/>
                                        <p:tgtEl>
                                          <p:spTgt spid="6"/>
                                        </p:tgtEl>
                                        <p:attrNameLst>
                                          <p:attrName>r</p:attrName>
                                        </p:attrNameLst>
                                      </p:cBhvr>
                                    </p:animRot>
                                  </p:childTnLst>
                                </p:cTn>
                              </p:par>
                              <p:par>
                                <p:cTn id="25" presetID="8" presetClass="emph" presetSubtype="0" fill="hold" grpId="2" nodeType="withEffect">
                                  <p:stCondLst>
                                    <p:cond delay="0"/>
                                  </p:stCondLst>
                                  <p:childTnLst>
                                    <p:animRot by="21600000">
                                      <p:cBhvr>
                                        <p:cTn id="26" dur="2000" fill="hold"/>
                                        <p:tgtEl>
                                          <p:spTgt spid="6"/>
                                        </p:tgtEl>
                                        <p:attrNameLst>
                                          <p:attrName>r</p:attrName>
                                        </p:attrNameLst>
                                      </p:cBhvr>
                                    </p:animRot>
                                  </p:childTnLst>
                                </p:cTn>
                              </p:par>
                              <p:par>
                                <p:cTn id="27" presetID="5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770" decel="100000"/>
                                        <p:tgtEl>
                                          <p:spTgt spid="6"/>
                                        </p:tgtEl>
                                      </p:cBhvr>
                                    </p:animEffect>
                                    <p:animScale>
                                      <p:cBhvr>
                                        <p:cTn id="30" dur="770" decel="100000"/>
                                        <p:tgtEl>
                                          <p:spTgt spid="6"/>
                                        </p:tgtEl>
                                      </p:cBhvr>
                                      <p:from x="10000" y="10000"/>
                                      <p:to x="200000" y="450000"/>
                                    </p:animScale>
                                    <p:animScale>
                                      <p:cBhvr>
                                        <p:cTn id="31" dur="1230" accel="100000" fill="hold">
                                          <p:stCondLst>
                                            <p:cond delay="770"/>
                                          </p:stCondLst>
                                        </p:cTn>
                                        <p:tgtEl>
                                          <p:spTgt spid="6"/>
                                        </p:tgtEl>
                                      </p:cBhvr>
                                      <p:from x="200000" y="450000"/>
                                      <p:to x="100000" y="100000"/>
                                    </p:animScale>
                                    <p:set>
                                      <p:cBhvr>
                                        <p:cTn id="32" dur="770" fill="hold"/>
                                        <p:tgtEl>
                                          <p:spTgt spid="6"/>
                                        </p:tgtEl>
                                        <p:attrNameLst>
                                          <p:attrName>ppt_x</p:attrName>
                                        </p:attrNameLst>
                                      </p:cBhvr>
                                      <p:to>
                                        <p:strVal val="(0.5)"/>
                                      </p:to>
                                    </p:set>
                                    <p:anim from="(0.5)" to="(#ppt_x)" calcmode="lin" valueType="num">
                                      <p:cBhvr>
                                        <p:cTn id="33" dur="1230" accel="100000" fill="hold">
                                          <p:stCondLst>
                                            <p:cond delay="770"/>
                                          </p:stCondLst>
                                        </p:cTn>
                                        <p:tgtEl>
                                          <p:spTgt spid="6"/>
                                        </p:tgtEl>
                                        <p:attrNameLst>
                                          <p:attrName>ppt_x</p:attrName>
                                        </p:attrNameLst>
                                      </p:cBhvr>
                                    </p:anim>
                                    <p:set>
                                      <p:cBhvr>
                                        <p:cTn id="34" dur="770" fill="hold"/>
                                        <p:tgtEl>
                                          <p:spTgt spid="6"/>
                                        </p:tgtEl>
                                        <p:attrNameLst>
                                          <p:attrName>ppt_y</p:attrName>
                                        </p:attrNameLst>
                                      </p:cBhvr>
                                      <p:to>
                                        <p:strVal val="(#ppt_y+0.4)"/>
                                      </p:to>
                                    </p:set>
                                    <p:anim from="(#ppt_y+0.4)" to="(#ppt_y)" calcmode="lin" valueType="num">
                                      <p:cBhvr>
                                        <p:cTn id="35"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5" grpId="1" animBg="1"/>
      <p:bldP spid="5" grpId="2" animBg="1"/>
      <p:bldP spid="6" grpId="0" animBg="1"/>
      <p:bldP spid="6" grpId="1" animBg="1"/>
      <p:bldP spid="6"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J023"/>
          <p:cNvPicPr>
            <a:picLocks noChangeAspect="1" noChangeArrowheads="1"/>
          </p:cNvPicPr>
          <p:nvPr/>
        </p:nvPicPr>
        <p:blipFill>
          <a:blip r:embed="rId2"/>
          <a:srcRect l="10834" t="5556" r="5833" b="3333"/>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1143000" y="1166842"/>
            <a:ext cx="6858000" cy="5078313"/>
          </a:xfrm>
          <a:prstGeom prst="rect">
            <a:avLst/>
          </a:prstGeom>
          <a:noFill/>
        </p:spPr>
        <p:txBody>
          <a:bodyPr wrap="square">
            <a:spAutoFit/>
          </a:bodyPr>
          <a:lstStyle/>
          <a:p>
            <a:pPr algn="just">
              <a:buFont typeface="Arial"/>
              <a:buChar char="•"/>
            </a:pPr>
            <a:r>
              <a:rPr lang="vi-VN" sz="3600" b="1" dirty="0">
                <a:solidFill>
                  <a:srgbClr val="FF0000"/>
                </a:solidFill>
                <a:latin typeface="Arial"/>
              </a:rPr>
              <a:t> </a:t>
            </a:r>
            <a:r>
              <a:rPr lang="vi-VN" sz="3600" b="1" dirty="0" smtClean="0">
                <a:solidFill>
                  <a:srgbClr val="002060"/>
                </a:solidFill>
                <a:latin typeface="Arial"/>
              </a:rPr>
              <a:t>Chúng ta không </a:t>
            </a:r>
            <a:r>
              <a:rPr lang="vi-VN" sz="3600" b="1" dirty="0">
                <a:solidFill>
                  <a:srgbClr val="002060"/>
                </a:solidFill>
                <a:latin typeface="Arial"/>
              </a:rPr>
              <a:t>nên sử dụng rượu, bia, thuốc lá và ma túy vì nó ảnh hưởng đến sức khoẻ, tính mạng của người sử dụng và người xung quanh; làm tiêu hao tài sản vật chất và tinh thần của bản thân, gia đình và xã hội; gây mất trật tự an ninh xã hội.</a:t>
            </a:r>
          </a:p>
        </p:txBody>
      </p:sp>
      <p:pic>
        <p:nvPicPr>
          <p:cNvPr id="4" name="Picture 14" descr="XMASCA~1"/>
          <p:cNvPicPr>
            <a:picLocks noChangeAspect="1" noChangeArrowheads="1" noCrop="1"/>
          </p:cNvPicPr>
          <p:nvPr/>
        </p:nvPicPr>
        <p:blipFill>
          <a:blip r:embed="rId3"/>
          <a:srcRect/>
          <a:stretch>
            <a:fillRect/>
          </a:stretch>
        </p:blipFill>
        <p:spPr bwMode="auto">
          <a:xfrm>
            <a:off x="7010400" y="30546"/>
            <a:ext cx="2133600" cy="1417254"/>
          </a:xfrm>
          <a:prstGeom prst="rect">
            <a:avLst/>
          </a:prstGeom>
          <a:noFill/>
          <a:ln w="9525">
            <a:noFill/>
            <a:miter lim="800000"/>
            <a:headEnd/>
            <a:tailEnd/>
          </a:ln>
        </p:spPr>
      </p:pic>
      <p:pic>
        <p:nvPicPr>
          <p:cNvPr id="5" name="Picture 25" descr="697125i6o7gtfx8m"/>
          <p:cNvPicPr>
            <a:picLocks noChangeAspect="1" noChangeArrowheads="1" noCrop="1"/>
          </p:cNvPicPr>
          <p:nvPr/>
        </p:nvPicPr>
        <p:blipFill>
          <a:blip r:embed="rId4"/>
          <a:srcRect/>
          <a:stretch>
            <a:fillRect/>
          </a:stretch>
        </p:blipFill>
        <p:spPr bwMode="auto">
          <a:xfrm>
            <a:off x="47701" y="4953000"/>
            <a:ext cx="1400099" cy="1803515"/>
          </a:xfrm>
          <a:prstGeom prst="rect">
            <a:avLst/>
          </a:prstGeom>
          <a:noFill/>
          <a:ln w="9525">
            <a:noFill/>
            <a:miter lim="800000"/>
            <a:headEnd/>
            <a:tailEnd/>
          </a:ln>
        </p:spPr>
      </p:pic>
      <p:pic>
        <p:nvPicPr>
          <p:cNvPr id="6" name="Picture 24" descr="4BBD0CCD48A74000B8F6581C91102746[1]"/>
          <p:cNvPicPr>
            <a:picLocks noChangeAspect="1" noChangeArrowheads="1" noCrop="1"/>
          </p:cNvPicPr>
          <p:nvPr/>
        </p:nvPicPr>
        <p:blipFill>
          <a:blip r:embed="rId5"/>
          <a:srcRect/>
          <a:stretch>
            <a:fillRect/>
          </a:stretch>
        </p:blipFill>
        <p:spPr bwMode="auto">
          <a:xfrm>
            <a:off x="8001001" y="1305698"/>
            <a:ext cx="990600" cy="2580502"/>
          </a:xfrm>
          <a:prstGeom prst="rect">
            <a:avLst/>
          </a:prstGeom>
          <a:noFill/>
          <a:ln w="9525">
            <a:noFill/>
            <a:miter lim="800000"/>
            <a:headEnd/>
            <a:tailEnd/>
          </a:ln>
        </p:spPr>
      </p:pic>
      <p:pic>
        <p:nvPicPr>
          <p:cNvPr id="7" name="Picture 24" descr="4BBD0CCD48A74000B8F6581C91102746[1]"/>
          <p:cNvPicPr>
            <a:picLocks noChangeAspect="1" noChangeArrowheads="1" noCrop="1"/>
          </p:cNvPicPr>
          <p:nvPr/>
        </p:nvPicPr>
        <p:blipFill>
          <a:blip r:embed="rId5"/>
          <a:srcRect/>
          <a:stretch>
            <a:fillRect/>
          </a:stretch>
        </p:blipFill>
        <p:spPr bwMode="auto">
          <a:xfrm>
            <a:off x="7951377" y="3886200"/>
            <a:ext cx="1190625" cy="2138516"/>
          </a:xfrm>
          <a:prstGeom prst="rect">
            <a:avLst/>
          </a:prstGeom>
          <a:noFill/>
          <a:ln w="9525">
            <a:noFill/>
            <a:miter lim="800000"/>
            <a:headEnd/>
            <a:tailEnd/>
          </a:ln>
        </p:spPr>
      </p:pic>
    </p:spTree>
    <p:extLst>
      <p:ext uri="{BB962C8B-B14F-4D97-AF65-F5344CB8AC3E}">
        <p14:creationId xmlns:p14="http://schemas.microsoft.com/office/powerpoint/2010/main" val="408619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810000"/>
            <a:ext cx="4495800" cy="1637811"/>
          </a:xfrm>
          <a:prstGeom prst="rect">
            <a:avLst/>
          </a:prstGeom>
          <a:noFill/>
          <a:ln>
            <a:noFill/>
          </a:ln>
        </p:spPr>
      </p:pic>
      <p:sp>
        <p:nvSpPr>
          <p:cNvPr id="5" name="Rectangle 4"/>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pic>
        <p:nvPicPr>
          <p:cNvPr id="6" name="Picture 3" descr="hinh_rungchuôngvang"/>
          <p:cNvPicPr>
            <a:picLocks noChangeAspect="1" noChangeArrowheads="1" noCrop="1"/>
          </p:cNvPicPr>
          <p:nvPr/>
        </p:nvPicPr>
        <p:blipFill>
          <a:blip r:embed="rId4"/>
          <a:srcRect/>
          <a:stretch>
            <a:fillRect/>
          </a:stretch>
        </p:blipFill>
        <p:spPr bwMode="auto">
          <a:xfrm>
            <a:off x="176981" y="4000499"/>
            <a:ext cx="1828800" cy="1447312"/>
          </a:xfrm>
          <a:prstGeom prst="rect">
            <a:avLst/>
          </a:prstGeom>
          <a:noFill/>
          <a:ln w="9525">
            <a:noFill/>
            <a:miter lim="800000"/>
            <a:headEnd/>
            <a:tailEnd/>
          </a:ln>
        </p:spPr>
      </p:pic>
      <p:pic>
        <p:nvPicPr>
          <p:cNvPr id="7" name="Picture 6">
            <a:extLst>
              <a:ext uri="{FF2B5EF4-FFF2-40B4-BE49-F238E27FC236}">
                <a16:creationId xmlns:a16="http://schemas.microsoft.com/office/drawing/2014/main" xmlns="" id="{C2BCA601-E5DA-4CCE-A319-D394A012713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93975" y="3829774"/>
            <a:ext cx="1676400" cy="1931644"/>
          </a:xfrm>
          <a:prstGeom prst="rect">
            <a:avLst/>
          </a:prstGeom>
          <a:noFill/>
          <a:ln>
            <a:noFill/>
          </a:ln>
          <a:extLst/>
        </p:spPr>
      </p:pic>
      <p:sp>
        <p:nvSpPr>
          <p:cNvPr id="2" name="Rectangle 1"/>
          <p:cNvSpPr/>
          <p:nvPr/>
        </p:nvSpPr>
        <p:spPr>
          <a:xfrm>
            <a:off x="176981" y="1447800"/>
            <a:ext cx="8593394" cy="2800767"/>
          </a:xfrm>
          <a:prstGeom prst="rect">
            <a:avLst/>
          </a:prstGeom>
        </p:spPr>
        <p:txBody>
          <a:bodyPr wrap="square">
            <a:spAutoFit/>
          </a:bodyPr>
          <a:lstStyle/>
          <a:p>
            <a:pPr marL="571500" indent="-571500" algn="just">
              <a:buFont typeface="Wingdings" pitchFamily="2" charset="2"/>
              <a:buChar char="Ø"/>
            </a:pPr>
            <a:r>
              <a:rPr lang="vi-VN" sz="4400" b="1" dirty="0" smtClean="0">
                <a:solidFill>
                  <a:srgbClr val="00B050"/>
                </a:solidFill>
              </a:rPr>
              <a:t>Kể tên </a:t>
            </a:r>
            <a:r>
              <a:rPr lang="vi-VN" sz="4400" b="1" dirty="0">
                <a:solidFill>
                  <a:srgbClr val="00B050"/>
                </a:solidFill>
              </a:rPr>
              <a:t>một số chất gây nghiện mà chúng ta không được thử, không được dùng.</a:t>
            </a:r>
            <a:endParaRPr lang="en-US" sz="4400" dirty="0">
              <a:solidFill>
                <a:srgbClr val="00B050"/>
              </a:solidFill>
            </a:endParaRPr>
          </a:p>
        </p:txBody>
      </p:sp>
    </p:spTree>
    <p:extLst>
      <p:ext uri="{BB962C8B-B14F-4D97-AF65-F5344CB8AC3E}">
        <p14:creationId xmlns:p14="http://schemas.microsoft.com/office/powerpoint/2010/main" val="21124751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ok-09-jun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rot="701435">
            <a:off x="2463988" y="439436"/>
            <a:ext cx="3874915" cy="2293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54858" y="132091"/>
            <a:ext cx="8760542" cy="2554545"/>
          </a:xfrm>
          <a:prstGeom prst="rect">
            <a:avLst/>
          </a:prstGeom>
        </p:spPr>
        <p:txBody>
          <a:bodyPr wrap="square">
            <a:spAutoFit/>
          </a:bodyPr>
          <a:lstStyle/>
          <a:p>
            <a:pPr marL="571500" indent="-571500" algn="just">
              <a:buFont typeface="Wingdings" pitchFamily="2" charset="2"/>
              <a:buChar char="Ø"/>
            </a:pPr>
            <a:r>
              <a:rPr lang="vi-VN" sz="4000" b="1" dirty="0">
                <a:solidFill>
                  <a:srgbClr val="002060"/>
                </a:solidFill>
              </a:rPr>
              <a:t>Tên một số chất gây nghiện mà chúng ta không được thử, không được dùng là: </a:t>
            </a:r>
            <a:r>
              <a:rPr lang="vi-VN" sz="4000" b="1" dirty="0">
                <a:solidFill>
                  <a:srgbClr val="FF0000"/>
                </a:solidFill>
              </a:rPr>
              <a:t>ma túy, rượu, bia, thuốc lá, thuốc lào</a:t>
            </a:r>
            <a:r>
              <a:rPr lang="vi-VN" sz="4000" b="1" dirty="0">
                <a:solidFill>
                  <a:srgbClr val="002060"/>
                </a:solidFill>
              </a:rPr>
              <a:t>.</a:t>
            </a:r>
            <a:endParaRPr lang="en-US" dirty="0">
              <a:solidFill>
                <a:srgbClr val="00206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7648" y="5098868"/>
            <a:ext cx="2139179" cy="1759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02" y="2738512"/>
            <a:ext cx="4655525" cy="19467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40" y="4704963"/>
            <a:ext cx="4650608" cy="2190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a:spLocks noChangeArrowheads="1"/>
          </p:cNvSpPr>
          <p:nvPr/>
        </p:nvSpPr>
        <p:spPr bwMode="auto">
          <a:xfrm>
            <a:off x="0" y="17463"/>
            <a:ext cx="9144000" cy="6858000"/>
          </a:xfrm>
          <a:prstGeom prst="rect">
            <a:avLst/>
          </a:prstGeom>
          <a:noFill/>
          <a:ln w="57150">
            <a:pattFill prst="wdUpDiag">
              <a:fgClr>
                <a:srgbClr val="00FF00"/>
              </a:fgClr>
              <a:bgClr>
                <a:srgbClr val="FF0000"/>
              </a:bgClr>
            </a:patt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vi-VN" altLang="en-US">
              <a:solidFill>
                <a:prstClr val="black"/>
              </a:solidFill>
              <a:latin typeface="Times New Roman" pitchFamily="18" charset="0"/>
              <a:cs typeface="Arial" charset="0"/>
            </a:endParaRPr>
          </a:p>
        </p:txBody>
      </p:sp>
      <p:sp>
        <p:nvSpPr>
          <p:cNvPr id="4" name="AutoShape 2" descr="Ngắm nhìn hình ảnh những chai rượu đẹp nhất thế giới hiện na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0127" y="2755718"/>
            <a:ext cx="1810899"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31027" y="2755719"/>
            <a:ext cx="2612974" cy="2331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16827" y="5098868"/>
            <a:ext cx="2327173" cy="1759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638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101"/>
                                        </p:tgtEl>
                                        <p:attrNameLst>
                                          <p:attrName>style.visibility</p:attrName>
                                        </p:attrNameLst>
                                      </p:cBhvr>
                                      <p:to>
                                        <p:strVal val="visible"/>
                                      </p:to>
                                    </p:set>
                                    <p:animEffect transition="in" filter="circle(in)">
                                      <p:cBhvr>
                                        <p:cTn id="17" dur="2000"/>
                                        <p:tgtEl>
                                          <p:spTgt spid="410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102"/>
                                        </p:tgtEl>
                                        <p:attrNameLst>
                                          <p:attrName>style.visibility</p:attrName>
                                        </p:attrNameLst>
                                      </p:cBhvr>
                                      <p:to>
                                        <p:strVal val="visible"/>
                                      </p:to>
                                    </p:set>
                                    <p:anim calcmode="lin" valueType="num">
                                      <p:cBhvr additive="base">
                                        <p:cTn id="22" dur="500" fill="hold"/>
                                        <p:tgtEl>
                                          <p:spTgt spid="4102"/>
                                        </p:tgtEl>
                                        <p:attrNameLst>
                                          <p:attrName>ppt_x</p:attrName>
                                        </p:attrNameLst>
                                      </p:cBhvr>
                                      <p:tavLst>
                                        <p:tav tm="0">
                                          <p:val>
                                            <p:strVal val="#ppt_x"/>
                                          </p:val>
                                        </p:tav>
                                        <p:tav tm="100000">
                                          <p:val>
                                            <p:strVal val="#ppt_x"/>
                                          </p:val>
                                        </p:tav>
                                      </p:tavLst>
                                    </p:anim>
                                    <p:anim calcmode="lin" valueType="num">
                                      <p:cBhvr additive="base">
                                        <p:cTn id="23" dur="500" fill="hold"/>
                                        <p:tgtEl>
                                          <p:spTgt spid="4102"/>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027"/>
                                        </p:tgtEl>
                                        <p:attrNameLst>
                                          <p:attrName>style.visibility</p:attrName>
                                        </p:attrNameLst>
                                      </p:cBhvr>
                                      <p:to>
                                        <p:strVal val="visible"/>
                                      </p:to>
                                    </p:set>
                                    <p:anim calcmode="lin" valueType="num">
                                      <p:cBhvr additive="base">
                                        <p:cTn id="28" dur="500" fill="hold"/>
                                        <p:tgtEl>
                                          <p:spTgt spid="1027"/>
                                        </p:tgtEl>
                                        <p:attrNameLst>
                                          <p:attrName>ppt_x</p:attrName>
                                        </p:attrNameLst>
                                      </p:cBhvr>
                                      <p:tavLst>
                                        <p:tav tm="0">
                                          <p:val>
                                            <p:strVal val="#ppt_x"/>
                                          </p:val>
                                        </p:tav>
                                        <p:tav tm="100000">
                                          <p:val>
                                            <p:strVal val="#ppt_x"/>
                                          </p:val>
                                        </p:tav>
                                      </p:tavLst>
                                    </p:anim>
                                    <p:anim calcmode="lin" valueType="num">
                                      <p:cBhvr additive="base">
                                        <p:cTn id="29"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028"/>
                                        </p:tgtEl>
                                        <p:attrNameLst>
                                          <p:attrName>style.visibility</p:attrName>
                                        </p:attrNameLst>
                                      </p:cBhvr>
                                      <p:to>
                                        <p:strVal val="visible"/>
                                      </p:to>
                                    </p:set>
                                    <p:anim calcmode="lin" valueType="num">
                                      <p:cBhvr additive="base">
                                        <p:cTn id="34" dur="500" fill="hold"/>
                                        <p:tgtEl>
                                          <p:spTgt spid="1028"/>
                                        </p:tgtEl>
                                        <p:attrNameLst>
                                          <p:attrName>ppt_x</p:attrName>
                                        </p:attrNameLst>
                                      </p:cBhvr>
                                      <p:tavLst>
                                        <p:tav tm="0">
                                          <p:val>
                                            <p:strVal val="#ppt_x"/>
                                          </p:val>
                                        </p:tav>
                                        <p:tav tm="100000">
                                          <p:val>
                                            <p:strVal val="#ppt_x"/>
                                          </p:val>
                                        </p:tav>
                                      </p:tavLst>
                                    </p:anim>
                                    <p:anim calcmode="lin" valueType="num">
                                      <p:cBhvr additive="base">
                                        <p:cTn id="35"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4098"/>
                                        </p:tgtEl>
                                        <p:attrNameLst>
                                          <p:attrName>style.visibility</p:attrName>
                                        </p:attrNameLst>
                                      </p:cBhvr>
                                      <p:to>
                                        <p:strVal val="visible"/>
                                      </p:to>
                                    </p:set>
                                    <p:anim calcmode="lin" valueType="num">
                                      <p:cBhvr additive="base">
                                        <p:cTn id="40" dur="500" fill="hold"/>
                                        <p:tgtEl>
                                          <p:spTgt spid="4098"/>
                                        </p:tgtEl>
                                        <p:attrNameLst>
                                          <p:attrName>ppt_x</p:attrName>
                                        </p:attrNameLst>
                                      </p:cBhvr>
                                      <p:tavLst>
                                        <p:tav tm="0">
                                          <p:val>
                                            <p:strVal val="#ppt_x"/>
                                          </p:val>
                                        </p:tav>
                                        <p:tav tm="100000">
                                          <p:val>
                                            <p:strVal val="#ppt_x"/>
                                          </p:val>
                                        </p:tav>
                                      </p:tavLst>
                                    </p:anim>
                                    <p:anim calcmode="lin" valueType="num">
                                      <p:cBhvr additive="base">
                                        <p:cTn id="41"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029"/>
                                        </p:tgtEl>
                                        <p:attrNameLst>
                                          <p:attrName>style.visibility</p:attrName>
                                        </p:attrNameLst>
                                      </p:cBhvr>
                                      <p:to>
                                        <p:strVal val="visible"/>
                                      </p:to>
                                    </p:set>
                                    <p:anim calcmode="lin" valueType="num">
                                      <p:cBhvr additive="base">
                                        <p:cTn id="46" dur="500" fill="hold"/>
                                        <p:tgtEl>
                                          <p:spTgt spid="1029"/>
                                        </p:tgtEl>
                                        <p:attrNameLst>
                                          <p:attrName>ppt_x</p:attrName>
                                        </p:attrNameLst>
                                      </p:cBhvr>
                                      <p:tavLst>
                                        <p:tav tm="0">
                                          <p:val>
                                            <p:strVal val="#ppt_x"/>
                                          </p:val>
                                        </p:tav>
                                        <p:tav tm="100000">
                                          <p:val>
                                            <p:strVal val="#ppt_x"/>
                                          </p:val>
                                        </p:tav>
                                      </p:tavLst>
                                    </p:anim>
                                    <p:anim calcmode="lin" valueType="num">
                                      <p:cBhvr additive="base">
                                        <p:cTn id="47"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70&quot;/&gt;&lt;/object&gt;&lt;object type=&quot;3&quot; unique_id=&quot;10005&quot;&gt;&lt;property id=&quot;20148&quot; value=&quot;5&quot;/&gt;&lt;property id=&quot;20300&quot; value=&quot;Slide 3&quot;/&gt;&lt;property id=&quot;20307&quot; value=&quot;271&quot;/&gt;&lt;/object&gt;&lt;object type=&quot;3&quot; unique_id=&quot;10006&quot;&gt;&lt;property id=&quot;20148&quot; value=&quot;5&quot;/&gt;&lt;property id=&quot;20300&quot; value=&quot;Slide 4&quot;/&gt;&lt;property id=&quot;20307&quot; value=&quot;274&quot;/&gt;&lt;/object&gt;&lt;object type=&quot;3&quot; unique_id=&quot;10007&quot;&gt;&lt;property id=&quot;20148&quot; value=&quot;5&quot;/&gt;&lt;property id=&quot;20300&quot; value=&quot;Slide 5&quot;/&gt;&lt;property id=&quot;20307&quot; value=&quot;276&quot;/&gt;&lt;/object&gt;&lt;object type=&quot;3&quot; unique_id=&quot;10008&quot;&gt;&lt;property id=&quot;20148&quot; value=&quot;5&quot;/&gt;&lt;property id=&quot;20300&quot; value=&quot;Slide 6&quot;/&gt;&lt;property id=&quot;20307&quot; value=&quot;279&quot;/&gt;&lt;/object&gt;&lt;object type=&quot;3&quot; unique_id=&quot;10009&quot;&gt;&lt;property id=&quot;20148&quot; value=&quot;5&quot;/&gt;&lt;property id=&quot;20300&quot; value=&quot;Slide 7&quot;/&gt;&lt;property id=&quot;20307&quot; value=&quot;285&quot;/&gt;&lt;/object&gt;&lt;object type=&quot;3&quot; unique_id=&quot;10010&quot;&gt;&lt;property id=&quot;20148&quot; value=&quot;5&quot;/&gt;&lt;property id=&quot;20300&quot; value=&quot;Slide 8&quot;/&gt;&lt;property id=&quot;20307&quot; value=&quot;283&quot;/&gt;&lt;/object&gt;&lt;object type=&quot;3&quot; unique_id=&quot;10011&quot;&gt;&lt;property id=&quot;20148&quot; value=&quot;5&quot;/&gt;&lt;property id=&quot;20300&quot; value=&quot;Slide 9&quot;/&gt;&lt;property id=&quot;20307&quot; value=&quot;281&quot;/&gt;&lt;/object&gt;&lt;object type=&quot;3&quot; unique_id=&quot;10012&quot;&gt;&lt;property id=&quot;20148&quot; value=&quot;5&quot;/&gt;&lt;property id=&quot;20300&quot; value=&quot;Slide 10&quot;/&gt;&lt;property id=&quot;20307&quot; value=&quot;288&quot;/&gt;&lt;/object&gt;&lt;object type=&quot;3&quot; unique_id=&quot;10013&quot;&gt;&lt;property id=&quot;20148&quot; value=&quot;5&quot;/&gt;&lt;property id=&quot;20300&quot; value=&quot;Slide 11&quot;/&gt;&lt;property id=&quot;20307&quot; value=&quot;272&quot;/&gt;&lt;/object&gt;&lt;object type=&quot;3&quot; unique_id=&quot;10014&quot;&gt;&lt;property id=&quot;20148&quot; value=&quot;5&quot;/&gt;&lt;property id=&quot;20300&quot; value=&quot;Slide 12&quot;/&gt;&lt;property id=&quot;20307&quot; value=&quot;261&quot;/&gt;&lt;/object&gt;&lt;object type=&quot;3&quot; unique_id=&quot;10015&quot;&gt;&lt;property id=&quot;20148&quot; value=&quot;5&quot;/&gt;&lt;property id=&quot;20300&quot; value=&quot;Slide 13&quot;/&gt;&lt;property id=&quot;20307&quot; value=&quot;290&quot;/&gt;&lt;/object&gt;&lt;object type=&quot;3&quot; unique_id=&quot;10016&quot;&gt;&lt;property id=&quot;20148&quot; value=&quot;5&quot;/&gt;&lt;property id=&quot;20300&quot; value=&quot;Slide 14&quot;/&gt;&lt;property id=&quot;20307&quot; value=&quot;289&quot;/&gt;&lt;/object&gt;&lt;object type=&quot;3&quot; unique_id=&quot;10017&quot;&gt;&lt;property id=&quot;20148&quot; value=&quot;5&quot;/&gt;&lt;property id=&quot;20300&quot; value=&quot;Slide 15&quot;/&gt;&lt;property id=&quot;20307&quot; value=&quot;263&quot;/&gt;&lt;/object&gt;&lt;object type=&quot;3&quot; unique_id=&quot;10018&quot;&gt;&lt;property id=&quot;20148&quot; value=&quot;5&quot;/&gt;&lt;property id=&quot;20300&quot; value=&quot;Slide 16&quot;/&gt;&lt;property id=&quot;20307&quot; value=&quot;291&quot;/&gt;&lt;/object&gt;&lt;object type=&quot;3&quot; unique_id=&quot;10019&quot;&gt;&lt;property id=&quot;20148&quot; value=&quot;5&quot;/&gt;&lt;property id=&quot;20300&quot; value=&quot;Slide 17&quot;/&gt;&lt;property id=&quot;20307&quot; value=&quot;340&quot;/&gt;&lt;/object&gt;&lt;object type=&quot;3&quot; unique_id=&quot;10020&quot;&gt;&lt;property id=&quot;20148&quot; value=&quot;5&quot;/&gt;&lt;property id=&quot;20300&quot; value=&quot;Slide 18&quot;/&gt;&lt;property id=&quot;20307&quot; value=&quot;341&quot;/&gt;&lt;/object&gt;&lt;object type=&quot;3&quot; unique_id=&quot;10021&quot;&gt;&lt;property id=&quot;20148&quot; value=&quot;5&quot;/&gt;&lt;property id=&quot;20300&quot; value=&quot;Slide 19&quot;/&gt;&lt;property id=&quot;20307&quot; value=&quot;344&quot;/&gt;&lt;/object&gt;&lt;object type=&quot;3&quot; unique_id=&quot;10022&quot;&gt;&lt;property id=&quot;20148&quot; value=&quot;5&quot;/&gt;&lt;property id=&quot;20300&quot; value=&quot;Slide 20&quot;/&gt;&lt;property id=&quot;20307&quot; value=&quot;342&quot;/&gt;&lt;/object&gt;&lt;object type=&quot;3&quot; unique_id=&quot;10023&quot;&gt;&lt;property id=&quot;20148&quot; value=&quot;5&quot;/&gt;&lt;property id=&quot;20300&quot; value=&quot;Slide 21&quot;/&gt;&lt;property id=&quot;20307&quot; value=&quot;343&quot;/&gt;&lt;/object&gt;&lt;object type=&quot;3&quot; unique_id=&quot;10024&quot;&gt;&lt;property id=&quot;20148&quot; value=&quot;5&quot;/&gt;&lt;property id=&quot;20300&quot; value=&quot;Slide 22&quot;/&gt;&lt;property id=&quot;20307&quot; value=&quot;345&quot;/&gt;&lt;/object&gt;&lt;object type=&quot;3&quot; unique_id=&quot;10025&quot;&gt;&lt;property id=&quot;20148&quot; value=&quot;5&quot;/&gt;&lt;property id=&quot;20300&quot; value=&quot;Slide 23&quot;/&gt;&lt;property id=&quot;20307&quot; value=&quot;299&quot;/&gt;&lt;/object&gt;&lt;object type=&quot;3&quot; unique_id=&quot;10026&quot;&gt;&lt;property id=&quot;20148&quot; value=&quot;5&quot;/&gt;&lt;property id=&quot;20300&quot; value=&quot;Slide 24&quot;/&gt;&lt;property id=&quot;20307&quot; value=&quot;265&quot;/&gt;&lt;/object&gt;&lt;object type=&quot;3&quot; unique_id=&quot;10027&quot;&gt;&lt;property id=&quot;20148&quot; value=&quot;5&quot;/&gt;&lt;property id=&quot;20300&quot; value=&quot;Slide 25&quot;/&gt;&lt;property id=&quot;20307&quot; value=&quot;304&quot;/&gt;&lt;/object&gt;&lt;object type=&quot;3&quot; unique_id=&quot;10028&quot;&gt;&lt;property id=&quot;20148&quot; value=&quot;5&quot;/&gt;&lt;property id=&quot;20300&quot; value=&quot;Slide 26&quot;/&gt;&lt;property id=&quot;20307&quot; value=&quot;266&quot;/&gt;&lt;/object&gt;&lt;object type=&quot;3&quot; unique_id=&quot;10029&quot;&gt;&lt;property id=&quot;20148&quot; value=&quot;5&quot;/&gt;&lt;property id=&quot;20300&quot; value=&quot;Slide 27&quot;/&gt;&lt;property id=&quot;20307&quot; value=&quot;306&quot;/&gt;&lt;/object&gt;&lt;object type=&quot;3&quot; unique_id=&quot;10030&quot;&gt;&lt;property id=&quot;20148&quot; value=&quot;5&quot;/&gt;&lt;property id=&quot;20300&quot; value=&quot;Slide 28&quot;/&gt;&lt;property id=&quot;20307&quot; value=&quot;308&quot;/&gt;&lt;/object&gt;&lt;object type=&quot;3&quot; unique_id=&quot;10031&quot;&gt;&lt;property id=&quot;20148&quot; value=&quot;5&quot;/&gt;&lt;property id=&quot;20300&quot; value=&quot;Slide 29&quot;/&gt;&lt;property id=&quot;20307&quot; value=&quot;309&quot;/&gt;&lt;/object&gt;&lt;object type=&quot;3&quot; unique_id=&quot;10032&quot;&gt;&lt;property id=&quot;20148&quot; value=&quot;5&quot;/&gt;&lt;property id=&quot;20300&quot; value=&quot;Slide 30&quot;/&gt;&lt;property id=&quot;20307&quot; value=&quot;334&quot;/&gt;&lt;/object&gt;&lt;object type=&quot;3&quot; unique_id=&quot;10033&quot;&gt;&lt;property id=&quot;20148&quot; value=&quot;5&quot;/&gt;&lt;property id=&quot;20300&quot; value=&quot;Slide 31&quot;/&gt;&lt;property id=&quot;20307&quot; value=&quot;332&quot;/&gt;&lt;/object&gt;&lt;object type=&quot;3&quot; unique_id=&quot;10034&quot;&gt;&lt;property id=&quot;20148&quot; value=&quot;5&quot;/&gt;&lt;property id=&quot;20300&quot; value=&quot;Slide 32&quot;/&gt;&lt;property id=&quot;20307&quot; value=&quot;329&quot;/&gt;&lt;/object&gt;&lt;object type=&quot;3&quot; unique_id=&quot;10035&quot;&gt;&lt;property id=&quot;20148&quot; value=&quot;5&quot;/&gt;&lt;property id=&quot;20300&quot; value=&quot;Slide 33&quot;/&gt;&lt;property id=&quot;20307&quot; value=&quot;330&quot;/&gt;&lt;/object&gt;&lt;object type=&quot;3&quot; unique_id=&quot;10036&quot;&gt;&lt;property id=&quot;20148&quot; value=&quot;5&quot;/&gt;&lt;property id=&quot;20300&quot; value=&quot;Slide 34&quot;/&gt;&lt;property id=&quot;20307&quot; value=&quot;331&quot;/&gt;&lt;/object&gt;&lt;object type=&quot;3&quot; unique_id=&quot;10037&quot;&gt;&lt;property id=&quot;20148&quot; value=&quot;5&quot;/&gt;&lt;property id=&quot;20300&quot; value=&quot;Slide 35&quot;/&gt;&lt;property id=&quot;20307&quot; value=&quot;346&quot;/&gt;&lt;/object&gt;&lt;object type=&quot;3&quot; unique_id=&quot;10038&quot;&gt;&lt;property id=&quot;20148&quot; value=&quot;5&quot;/&gt;&lt;property id=&quot;20300&quot; value=&quot;Slide 36&quot;/&gt;&lt;property id=&quot;20307&quot; value=&quot;311&quot;/&gt;&lt;/object&gt;&lt;object type=&quot;3&quot; unique_id=&quot;10039&quot;&gt;&lt;property id=&quot;20148&quot; value=&quot;5&quot;/&gt;&lt;property id=&quot;20300&quot; value=&quot;Slide 37&quot;/&gt;&lt;property id=&quot;20307&quot; value=&quot;312&quot;/&gt;&lt;/object&gt;&lt;object type=&quot;3&quot; unique_id=&quot;10040&quot;&gt;&lt;property id=&quot;20148&quot; value=&quot;5&quot;/&gt;&lt;property id=&quot;20300&quot; value=&quot;Slide 38&quot;/&gt;&lt;property id=&quot;20307&quot; value=&quot;314&quot;/&gt;&lt;/object&gt;&lt;object type=&quot;3&quot; unique_id=&quot;10041&quot;&gt;&lt;property id=&quot;20148&quot; value=&quot;5&quot;/&gt;&lt;property id=&quot;20300&quot; value=&quot;Slide 39&quot;/&gt;&lt;property id=&quot;20307&quot; value=&quot;294&quot;/&gt;&lt;/object&gt;&lt;object type=&quot;3&quot; unique_id=&quot;10043&quot;&gt;&lt;property id=&quot;20148&quot; value=&quot;5&quot;/&gt;&lt;property id=&quot;20300&quot; value=&quot;Slide 40&quot;/&gt;&lt;property id=&quot;20307&quot; value=&quot;316&quot;/&gt;&lt;/object&gt;&lt;object type=&quot;3&quot; unique_id=&quot;10046&quot;&gt;&lt;property id=&quot;20148&quot; value=&quot;5&quot;/&gt;&lt;property id=&quot;20300&quot; value=&quot;Slide 41&quot;/&gt;&lt;property id=&quot;20307&quot; value=&quot;322&quot;/&gt;&lt;/object&gt;&lt;object type=&quot;3&quot; unique_id=&quot;10048&quot;&gt;&lt;property id=&quot;20148&quot; value=&quot;5&quot;/&gt;&lt;property id=&quot;20300&quot; value=&quot;Slide 42&quot;/&gt;&lt;property id=&quot;20307&quot; value=&quot;325&quot;/&gt;&lt;/object&gt;&lt;/object&gt;&lt;object type=&quot;8&quot; unique_id=&quot;1009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7.1"/>
</p:tagLst>
</file>

<file path=ppt/tags/tag3.xml><?xml version="1.0" encoding="utf-8"?>
<p:tagLst xmlns:a="http://schemas.openxmlformats.org/drawingml/2006/main" xmlns:r="http://schemas.openxmlformats.org/officeDocument/2006/relationships" xmlns:p="http://schemas.openxmlformats.org/presentationml/2006/main">
  <p:tag name="TIMING" val="|7.1"/>
</p:tagLst>
</file>

<file path=ppt/tags/tag4.xml><?xml version="1.0" encoding="utf-8"?>
<p:tagLst xmlns:a="http://schemas.openxmlformats.org/drawingml/2006/main" xmlns:r="http://schemas.openxmlformats.org/officeDocument/2006/relationships" xmlns:p="http://schemas.openxmlformats.org/presentationml/2006/main">
  <p:tag name="TIMING" val="|7.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10.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3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4.xml><?xml version="1.0" encoding="utf-8"?>
<a:theme xmlns:a="http://schemas.openxmlformats.org/drawingml/2006/main" name="2_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196</TotalTime>
  <Words>1280</Words>
  <Application>Microsoft Office PowerPoint</Application>
  <PresentationFormat>On-screen Show (4:3)</PresentationFormat>
  <Paragraphs>86</Paragraphs>
  <Slides>41</Slides>
  <Notes>3</Notes>
  <HiddenSlides>0</HiddenSlides>
  <MMClips>0</MMClips>
  <ScaleCrop>false</ScaleCrop>
  <HeadingPairs>
    <vt:vector size="6" baseType="variant">
      <vt:variant>
        <vt:lpstr>Fonts Used</vt:lpstr>
      </vt:variant>
      <vt:variant>
        <vt:i4>16</vt:i4>
      </vt:variant>
      <vt:variant>
        <vt:lpstr>Theme</vt:lpstr>
      </vt:variant>
      <vt:variant>
        <vt:i4>12</vt:i4>
      </vt:variant>
      <vt:variant>
        <vt:lpstr>Slide Titles</vt:lpstr>
      </vt:variant>
      <vt:variant>
        <vt:i4>41</vt:i4>
      </vt:variant>
    </vt:vector>
  </HeadingPairs>
  <TitlesOfParts>
    <vt:vector size="69" baseType="lpstr">
      <vt:lpstr>돋움</vt:lpstr>
      <vt:lpstr>宋体</vt:lpstr>
      <vt:lpstr>Aaril</vt:lpstr>
      <vt:lpstr>Arial</vt:lpstr>
      <vt:lpstr>Calibri</vt:lpstr>
      <vt:lpstr>Calibri Light</vt:lpstr>
      <vt:lpstr>Franklin Gothic Book</vt:lpstr>
      <vt:lpstr>Franklin Gothic Medium</vt:lpstr>
      <vt:lpstr>Impact</vt:lpstr>
      <vt:lpstr>华文楷体</vt:lpstr>
      <vt:lpstr>Tahoma</vt:lpstr>
      <vt:lpstr>Times New Roman</vt:lpstr>
      <vt:lpstr>VnBangkok</vt:lpstr>
      <vt:lpstr>VNbritannic</vt:lpstr>
      <vt:lpstr>Wingdings</vt:lpstr>
      <vt:lpstr>Wingdings 2</vt:lpstr>
      <vt:lpstr>Trek</vt:lpstr>
      <vt:lpstr>1_Trek</vt:lpstr>
      <vt:lpstr>3_Trek</vt:lpstr>
      <vt:lpstr>2_Trek</vt:lpstr>
      <vt:lpstr>Office 主题</vt:lpstr>
      <vt:lpstr>15_Default Design</vt:lpstr>
      <vt:lpstr>1_Default Design</vt:lpstr>
      <vt:lpstr>3_Default Design</vt:lpstr>
      <vt:lpstr>4_Default Design</vt:lpstr>
      <vt:lpstr>5_Default Design</vt:lpstr>
      <vt:lpstr>6_Default Design</vt:lpstr>
      <vt:lpstr>7_Default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Huong</cp:lastModifiedBy>
  <cp:revision>149</cp:revision>
  <dcterms:created xsi:type="dcterms:W3CDTF">2021-10-11T06:50:38Z</dcterms:created>
  <dcterms:modified xsi:type="dcterms:W3CDTF">2022-10-08T13:51:18Z</dcterms:modified>
</cp:coreProperties>
</file>