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Default Extension="mp4" ContentType="video/mp4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2" r:id="rId4"/>
  </p:sldMasterIdLst>
  <p:notesMasterIdLst>
    <p:notesMasterId r:id="rId29"/>
  </p:notesMasterIdLst>
  <p:sldIdLst>
    <p:sldId id="256" r:id="rId5"/>
    <p:sldId id="257" r:id="rId6"/>
    <p:sldId id="292" r:id="rId7"/>
    <p:sldId id="711" r:id="rId8"/>
    <p:sldId id="692" r:id="rId9"/>
    <p:sldId id="287" r:id="rId10"/>
    <p:sldId id="715" r:id="rId11"/>
    <p:sldId id="716" r:id="rId12"/>
    <p:sldId id="717" r:id="rId13"/>
    <p:sldId id="718" r:id="rId14"/>
    <p:sldId id="721" r:id="rId15"/>
    <p:sldId id="720" r:id="rId16"/>
    <p:sldId id="693" r:id="rId17"/>
    <p:sldId id="291" r:id="rId18"/>
    <p:sldId id="694" r:id="rId19"/>
    <p:sldId id="712" r:id="rId20"/>
    <p:sldId id="695" r:id="rId21"/>
    <p:sldId id="714" r:id="rId22"/>
    <p:sldId id="696" r:id="rId23"/>
    <p:sldId id="288" r:id="rId24"/>
    <p:sldId id="709" r:id="rId25"/>
    <p:sldId id="713" r:id="rId26"/>
    <p:sldId id="722" r:id="rId27"/>
    <p:sldId id="268" r:id="rId2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32" userDrawn="1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69"/>
    <a:srgbClr val="3D3DD8"/>
    <a:srgbClr val="1BB29C"/>
    <a:srgbClr val="0000FF"/>
    <a:srgbClr val="88DFE8"/>
    <a:srgbClr val="FFCC29"/>
    <a:srgbClr val="FEF4EC"/>
    <a:srgbClr val="F6882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330" autoAdjust="0"/>
    <p:restoredTop sz="94660"/>
  </p:normalViewPr>
  <p:slideViewPr>
    <p:cSldViewPr>
      <p:cViewPr varScale="1">
        <p:scale>
          <a:sx n="55" d="100"/>
          <a:sy n="55" d="100"/>
        </p:scale>
        <p:origin x="-120" y="-84"/>
      </p:cViewPr>
      <p:guideLst>
        <p:guide orient="horz" pos="2832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355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6000" smtClean="0">
                <a:latin typeface="+mj-lt"/>
              </a:rPr>
              <a:t>GV kích</a:t>
            </a:r>
            <a:r>
              <a:rPr lang="en-US" altLang="zh-CN" sz="6000" baseline="0" smtClean="0">
                <a:latin typeface="+mj-lt"/>
              </a:rPr>
              <a:t> vào các con số để đưa đến các slide câu hỏi</a:t>
            </a:r>
            <a:endParaRPr lang="zh-CN" altLang="en-US" sz="6000" dirty="0">
              <a:latin typeface="+mj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707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3552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77825" y="685800"/>
            <a:ext cx="610235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4840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0846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4580" y="1496484"/>
            <a:ext cx="12207479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4580" y="4802717"/>
            <a:ext cx="12207479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5596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7058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542" y="2279652"/>
            <a:ext cx="14038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0542" y="6119285"/>
            <a:ext cx="14038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8497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9019" y="2434167"/>
            <a:ext cx="6917571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40048" y="2434167"/>
            <a:ext cx="6917571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9420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39" y="486834"/>
            <a:ext cx="14038600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140" y="2241551"/>
            <a:ext cx="6885780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1140" y="3340100"/>
            <a:ext cx="6885780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40048" y="2241551"/>
            <a:ext cx="6919691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40048" y="3340100"/>
            <a:ext cx="6919691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5027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9186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431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274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9691" y="1316567"/>
            <a:ext cx="8240048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2767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19691" y="1316567"/>
            <a:ext cx="8240048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4375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6399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47969" y="486834"/>
            <a:ext cx="350965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9019" y="486834"/>
            <a:ext cx="10325492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19755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08" y="0"/>
            <a:ext cx="16328918" cy="9141619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4422" y="2494842"/>
            <a:ext cx="9099096" cy="2020711"/>
          </a:xfrm>
        </p:spPr>
        <p:txBody>
          <a:bodyPr anchor="b">
            <a:noAutofit/>
          </a:bodyPr>
          <a:lstStyle>
            <a:lvl1pPr algn="ctr">
              <a:defRPr sz="72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94422" y="4876796"/>
            <a:ext cx="9099096" cy="1761069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7824" y="6716884"/>
            <a:ext cx="1198142" cy="372533"/>
          </a:xfrm>
        </p:spPr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94421" y="6716884"/>
            <a:ext cx="6961674" cy="372533"/>
          </a:xfrm>
        </p:spPr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57696" y="6716884"/>
            <a:ext cx="735822" cy="372533"/>
          </a:xfrm>
        </p:spPr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594423" y="4696175"/>
            <a:ext cx="90990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183089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863922" y="3228621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29790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0170" y="2336808"/>
            <a:ext cx="10892061" cy="2430019"/>
          </a:xfrm>
        </p:spPr>
        <p:txBody>
          <a:bodyPr anchor="b">
            <a:normAutofit/>
          </a:bodyPr>
          <a:lstStyle>
            <a:lvl1pPr algn="ctr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0167" y="5128069"/>
            <a:ext cx="10892064" cy="1272729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687038" y="4947447"/>
            <a:ext cx="108983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082945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863922" y="3228621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3462" y="3413760"/>
            <a:ext cx="6299059" cy="441350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52255" y="3413760"/>
            <a:ext cx="6299059" cy="441350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63126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9393" y="3544711"/>
            <a:ext cx="6299059" cy="768349"/>
          </a:xfrm>
        </p:spPr>
        <p:txBody>
          <a:bodyPr anchor="b">
            <a:noAutofit/>
          </a:bodyPr>
          <a:lstStyle>
            <a:lvl1pPr marL="0" indent="0">
              <a:spcBef>
                <a:spcPts val="896"/>
              </a:spcBef>
              <a:spcAft>
                <a:spcPts val="800"/>
              </a:spcAft>
              <a:buNone/>
              <a:defRPr sz="3733" b="0">
                <a:solidFill>
                  <a:schemeClr val="accent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29393" y="4324350"/>
            <a:ext cx="6299059" cy="351014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1356" y="3544711"/>
            <a:ext cx="6299059" cy="768349"/>
          </a:xfrm>
        </p:spPr>
        <p:txBody>
          <a:bodyPr anchor="b">
            <a:noAutofit/>
          </a:bodyPr>
          <a:lstStyle>
            <a:lvl1pPr marL="0" indent="0">
              <a:spcBef>
                <a:spcPts val="896"/>
              </a:spcBef>
              <a:spcAft>
                <a:spcPts val="800"/>
              </a:spcAft>
              <a:buNone/>
              <a:defRPr sz="3733" b="0">
                <a:solidFill>
                  <a:schemeClr val="accent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1356" y="4324350"/>
            <a:ext cx="6299059" cy="351014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863922" y="3228621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73746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863922" y="3228621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2733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15324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0918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272" y="1851379"/>
            <a:ext cx="4964234" cy="1828800"/>
          </a:xfrm>
        </p:spPr>
        <p:txBody>
          <a:bodyPr anchor="b">
            <a:norm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4063" y="1309509"/>
            <a:ext cx="7301880" cy="652498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7272" y="4041420"/>
            <a:ext cx="4964234" cy="3251205"/>
          </a:xfrm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863922" y="3883377"/>
            <a:ext cx="469194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608291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9392" y="2511776"/>
            <a:ext cx="8332987" cy="1828800"/>
          </a:xfrm>
        </p:spPr>
        <p:txBody>
          <a:bodyPr anchor="b">
            <a:normAutofit/>
          </a:bodyPr>
          <a:lstStyle>
            <a:lvl1pPr algn="ctr">
              <a:defRPr sz="3733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806811" y="1388534"/>
            <a:ext cx="4089648" cy="6366933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9392" y="4340576"/>
            <a:ext cx="8332987" cy="24384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15979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9394" y="6420553"/>
            <a:ext cx="12829155" cy="755651"/>
          </a:xfrm>
        </p:spPr>
        <p:txBody>
          <a:bodyPr anchor="b">
            <a:norm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0332" y="1388533"/>
            <a:ext cx="13491736" cy="444782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9394" y="7176204"/>
            <a:ext cx="12829155" cy="658283"/>
          </a:xfrm>
        </p:spPr>
        <p:txBody>
          <a:bodyPr>
            <a:normAutofit/>
          </a:bodyPr>
          <a:lstStyle>
            <a:lvl1pPr marL="0" indent="0" algn="ctr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11292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698" y="1309509"/>
            <a:ext cx="12806547" cy="3939824"/>
          </a:xfrm>
        </p:spPr>
        <p:txBody>
          <a:bodyPr anchor="ctr">
            <a:normAutofit/>
          </a:bodyPr>
          <a:lstStyle>
            <a:lvl1pPr algn="ctr">
              <a:defRPr sz="42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0698" y="5791200"/>
            <a:ext cx="12806547" cy="204328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63922" y="5520265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099981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732" y="1309509"/>
            <a:ext cx="12410934" cy="3160891"/>
          </a:xfrm>
        </p:spPr>
        <p:txBody>
          <a:bodyPr anchor="ctr">
            <a:normAutofit/>
          </a:bodyPr>
          <a:lstStyle>
            <a:lvl1pPr algn="ctr">
              <a:defRPr sz="4267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35918" y="4470400"/>
            <a:ext cx="11800565" cy="778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667"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9394" y="5791200"/>
            <a:ext cx="12829155" cy="204328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0810" y="1173282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51633" y="3770494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 algn="r"/>
            <a:r>
              <a:rPr lang="en-US" sz="10666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863922" y="5520265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146174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9396" y="4411441"/>
            <a:ext cx="12829157" cy="1958400"/>
          </a:xfrm>
        </p:spPr>
        <p:txBody>
          <a:bodyPr anchor="b">
            <a:normAutofit/>
          </a:bodyPr>
          <a:lstStyle>
            <a:lvl1pPr algn="l">
              <a:defRPr sz="42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9394" y="6369841"/>
            <a:ext cx="12829157" cy="1147200"/>
          </a:xfrm>
        </p:spPr>
        <p:txBody>
          <a:bodyPr anchor="t">
            <a:normAutofit/>
          </a:bodyPr>
          <a:lstStyle>
            <a:lvl1pPr marL="0" indent="0" algn="l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422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732" y="1309510"/>
            <a:ext cx="12410934" cy="2991557"/>
          </a:xfrm>
        </p:spPr>
        <p:txBody>
          <a:bodyPr anchor="ctr">
            <a:normAutofit/>
          </a:bodyPr>
          <a:lstStyle>
            <a:lvl1pPr algn="ctr">
              <a:defRPr sz="4267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729394" y="4852416"/>
            <a:ext cx="12829157" cy="118262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9394" y="6039556"/>
            <a:ext cx="12829157" cy="1794933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0810" y="1173282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51633" y="3465682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 algn="r"/>
            <a:r>
              <a:rPr lang="en-US" sz="10666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863922" y="4572000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72763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9394" y="1309510"/>
            <a:ext cx="12829155" cy="299155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729394" y="4840224"/>
            <a:ext cx="12829157" cy="112166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733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9393" y="5960533"/>
            <a:ext cx="12829160" cy="187395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63922" y="4572000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859054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863922" y="3228621"/>
            <a:ext cx="125589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9393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65892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014376" y="1309509"/>
            <a:ext cx="2524394" cy="65249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29391" y="1309509"/>
            <a:ext cx="9923282" cy="6524979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1833524" y="1320800"/>
            <a:ext cx="0" cy="65024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86258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047496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2"/>
            <a:ext cx="16276638" cy="7677532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1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4465504"/>
            <a:ext cx="16276638" cy="3074165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1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076" y="4901574"/>
            <a:ext cx="1826272" cy="1091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1233" y="3877274"/>
            <a:ext cx="3251157" cy="1942748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7539669"/>
            <a:ext cx="16276638" cy="1604331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1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7162802"/>
            <a:ext cx="16276638" cy="710588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1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14" y="293784"/>
            <a:ext cx="10314287" cy="80496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6" y="7539674"/>
            <a:ext cx="4976513" cy="95881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645" y="7539673"/>
            <a:ext cx="4976513" cy="95881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54" y="598393"/>
            <a:ext cx="3559086" cy="212675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600" y="7169422"/>
            <a:ext cx="2639465" cy="177014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4754" y="6197402"/>
            <a:ext cx="1245312" cy="255469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69" y="6031355"/>
            <a:ext cx="2047694" cy="290032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804"/>
            <a:fld id="{652BF15E-3D69-4198-ACBA-4CF21DCC890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2023/4/15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8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804"/>
            <a:fld id="{BF4F8E3B-1BA1-4539-B149-7B70547C67F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8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6104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67" y="2840602"/>
            <a:ext cx="13835144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7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1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2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3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44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55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66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77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88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0268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61161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60" y="5875898"/>
            <a:ext cx="13835144" cy="1816100"/>
          </a:xfrm>
        </p:spPr>
        <p:txBody>
          <a:bodyPr anchor="t"/>
          <a:lstStyle>
            <a:lvl1pPr algn="l">
              <a:defRPr sz="705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60" y="3875630"/>
            <a:ext cx="13835144" cy="2000249"/>
          </a:xfrm>
        </p:spPr>
        <p:txBody>
          <a:bodyPr anchor="b"/>
          <a:lstStyle>
            <a:lvl1pPr marL="0" indent="0">
              <a:buNone/>
              <a:defRPr sz="3593">
                <a:solidFill>
                  <a:schemeClr val="tx1">
                    <a:tint val="75000"/>
                  </a:schemeClr>
                </a:solidFill>
              </a:defRPr>
            </a:lvl1pPr>
            <a:lvl2pPr marL="811045" indent="0">
              <a:buNone/>
              <a:defRPr sz="3193">
                <a:solidFill>
                  <a:schemeClr val="tx1">
                    <a:tint val="75000"/>
                  </a:schemeClr>
                </a:solidFill>
              </a:defRPr>
            </a:lvl2pPr>
            <a:lvl3pPr marL="1622089" indent="0">
              <a:buNone/>
              <a:defRPr sz="2795">
                <a:solidFill>
                  <a:schemeClr val="tx1">
                    <a:tint val="75000"/>
                  </a:schemeClr>
                </a:solidFill>
              </a:defRPr>
            </a:lvl3pPr>
            <a:lvl4pPr marL="2433133" indent="0">
              <a:buNone/>
              <a:defRPr sz="2528">
                <a:solidFill>
                  <a:schemeClr val="tx1">
                    <a:tint val="75000"/>
                  </a:schemeClr>
                </a:solidFill>
              </a:defRPr>
            </a:lvl4pPr>
            <a:lvl5pPr marL="3244178" indent="0">
              <a:buNone/>
              <a:defRPr sz="2528">
                <a:solidFill>
                  <a:schemeClr val="tx1">
                    <a:tint val="75000"/>
                  </a:schemeClr>
                </a:solidFill>
              </a:defRPr>
            </a:lvl5pPr>
            <a:lvl6pPr marL="4055221" indent="0">
              <a:buNone/>
              <a:defRPr sz="2528">
                <a:solidFill>
                  <a:schemeClr val="tx1">
                    <a:tint val="75000"/>
                  </a:schemeClr>
                </a:solidFill>
              </a:defRPr>
            </a:lvl6pPr>
            <a:lvl7pPr marL="4866264" indent="0">
              <a:buNone/>
              <a:defRPr sz="2528">
                <a:solidFill>
                  <a:schemeClr val="tx1">
                    <a:tint val="75000"/>
                  </a:schemeClr>
                </a:solidFill>
              </a:defRPr>
            </a:lvl7pPr>
            <a:lvl8pPr marL="5677307" indent="0">
              <a:buNone/>
              <a:defRPr sz="2528">
                <a:solidFill>
                  <a:schemeClr val="tx1">
                    <a:tint val="75000"/>
                  </a:schemeClr>
                </a:solidFill>
              </a:defRPr>
            </a:lvl8pPr>
            <a:lvl9pPr marL="6488352" indent="0">
              <a:buNone/>
              <a:defRPr sz="25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01041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51" y="2133609"/>
            <a:ext cx="7188848" cy="6034617"/>
          </a:xfrm>
        </p:spPr>
        <p:txBody>
          <a:bodyPr/>
          <a:lstStyle>
            <a:lvl1pPr>
              <a:defRPr sz="4924"/>
            </a:lvl1pPr>
            <a:lvl2pPr>
              <a:defRPr sz="4259"/>
            </a:lvl2pPr>
            <a:lvl3pPr>
              <a:defRPr sz="3593"/>
            </a:lvl3pPr>
            <a:lvl4pPr>
              <a:defRPr sz="3193"/>
            </a:lvl4pPr>
            <a:lvl5pPr>
              <a:defRPr sz="3193"/>
            </a:lvl5pPr>
            <a:lvl6pPr>
              <a:defRPr sz="3193"/>
            </a:lvl6pPr>
            <a:lvl7pPr>
              <a:defRPr sz="3193"/>
            </a:lvl7pPr>
            <a:lvl8pPr>
              <a:defRPr sz="3193"/>
            </a:lvl8pPr>
            <a:lvl9pPr>
              <a:defRPr sz="319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9"/>
            <a:ext cx="7188848" cy="6034617"/>
          </a:xfrm>
        </p:spPr>
        <p:txBody>
          <a:bodyPr/>
          <a:lstStyle>
            <a:lvl1pPr>
              <a:defRPr sz="4924"/>
            </a:lvl1pPr>
            <a:lvl2pPr>
              <a:defRPr sz="4259"/>
            </a:lvl2pPr>
            <a:lvl3pPr>
              <a:defRPr sz="3593"/>
            </a:lvl3pPr>
            <a:lvl4pPr>
              <a:defRPr sz="3193"/>
            </a:lvl4pPr>
            <a:lvl5pPr>
              <a:defRPr sz="3193"/>
            </a:lvl5pPr>
            <a:lvl6pPr>
              <a:defRPr sz="3193"/>
            </a:lvl6pPr>
            <a:lvl7pPr>
              <a:defRPr sz="3193"/>
            </a:lvl7pPr>
            <a:lvl8pPr>
              <a:defRPr sz="3193"/>
            </a:lvl8pPr>
            <a:lvl9pPr>
              <a:defRPr sz="319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68513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51" y="2046824"/>
            <a:ext cx="7191675" cy="853017"/>
          </a:xfrm>
        </p:spPr>
        <p:txBody>
          <a:bodyPr anchor="b"/>
          <a:lstStyle>
            <a:lvl1pPr marL="0" indent="0">
              <a:buNone/>
              <a:defRPr sz="4259" b="1"/>
            </a:lvl1pPr>
            <a:lvl2pPr marL="811045" indent="0">
              <a:buNone/>
              <a:defRPr sz="3593" b="1"/>
            </a:lvl2pPr>
            <a:lvl3pPr marL="1622089" indent="0">
              <a:buNone/>
              <a:defRPr sz="3193" b="1"/>
            </a:lvl3pPr>
            <a:lvl4pPr marL="2433133" indent="0">
              <a:buNone/>
              <a:defRPr sz="2795" b="1"/>
            </a:lvl4pPr>
            <a:lvl5pPr marL="3244178" indent="0">
              <a:buNone/>
              <a:defRPr sz="2795" b="1"/>
            </a:lvl5pPr>
            <a:lvl6pPr marL="4055221" indent="0">
              <a:buNone/>
              <a:defRPr sz="2795" b="1"/>
            </a:lvl6pPr>
            <a:lvl7pPr marL="4866264" indent="0">
              <a:buNone/>
              <a:defRPr sz="2795" b="1"/>
            </a:lvl7pPr>
            <a:lvl8pPr marL="5677307" indent="0">
              <a:buNone/>
              <a:defRPr sz="2795" b="1"/>
            </a:lvl8pPr>
            <a:lvl9pPr marL="6488352" indent="0">
              <a:buNone/>
              <a:defRPr sz="27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51" y="2899833"/>
            <a:ext cx="7191675" cy="5268384"/>
          </a:xfrm>
        </p:spPr>
        <p:txBody>
          <a:bodyPr/>
          <a:lstStyle>
            <a:lvl1pPr>
              <a:defRPr sz="4259"/>
            </a:lvl1pPr>
            <a:lvl2pPr>
              <a:defRPr sz="3593"/>
            </a:lvl2pPr>
            <a:lvl3pPr>
              <a:defRPr sz="3193"/>
            </a:lvl3pPr>
            <a:lvl4pPr>
              <a:defRPr sz="2795"/>
            </a:lvl4pPr>
            <a:lvl5pPr>
              <a:defRPr sz="2795"/>
            </a:lvl5pPr>
            <a:lvl6pPr>
              <a:defRPr sz="2795"/>
            </a:lvl6pPr>
            <a:lvl7pPr>
              <a:defRPr sz="2795"/>
            </a:lvl7pPr>
            <a:lvl8pPr>
              <a:defRPr sz="2795"/>
            </a:lvl8pPr>
            <a:lvl9pPr>
              <a:defRPr sz="2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28" y="2046824"/>
            <a:ext cx="7194500" cy="853017"/>
          </a:xfrm>
        </p:spPr>
        <p:txBody>
          <a:bodyPr anchor="b"/>
          <a:lstStyle>
            <a:lvl1pPr marL="0" indent="0">
              <a:buNone/>
              <a:defRPr sz="4259" b="1"/>
            </a:lvl1pPr>
            <a:lvl2pPr marL="811045" indent="0">
              <a:buNone/>
              <a:defRPr sz="3593" b="1"/>
            </a:lvl2pPr>
            <a:lvl3pPr marL="1622089" indent="0">
              <a:buNone/>
              <a:defRPr sz="3193" b="1"/>
            </a:lvl3pPr>
            <a:lvl4pPr marL="2433133" indent="0">
              <a:buNone/>
              <a:defRPr sz="2795" b="1"/>
            </a:lvl4pPr>
            <a:lvl5pPr marL="3244178" indent="0">
              <a:buNone/>
              <a:defRPr sz="2795" b="1"/>
            </a:lvl5pPr>
            <a:lvl6pPr marL="4055221" indent="0">
              <a:buNone/>
              <a:defRPr sz="2795" b="1"/>
            </a:lvl6pPr>
            <a:lvl7pPr marL="4866264" indent="0">
              <a:buNone/>
              <a:defRPr sz="2795" b="1"/>
            </a:lvl7pPr>
            <a:lvl8pPr marL="5677307" indent="0">
              <a:buNone/>
              <a:defRPr sz="2795" b="1"/>
            </a:lvl8pPr>
            <a:lvl9pPr marL="6488352" indent="0">
              <a:buNone/>
              <a:defRPr sz="27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28" y="2899833"/>
            <a:ext cx="7194500" cy="5268384"/>
          </a:xfrm>
        </p:spPr>
        <p:txBody>
          <a:bodyPr/>
          <a:lstStyle>
            <a:lvl1pPr>
              <a:defRPr sz="4259"/>
            </a:lvl1pPr>
            <a:lvl2pPr>
              <a:defRPr sz="3593"/>
            </a:lvl2pPr>
            <a:lvl3pPr>
              <a:defRPr sz="3193"/>
            </a:lvl3pPr>
            <a:lvl4pPr>
              <a:defRPr sz="2795"/>
            </a:lvl4pPr>
            <a:lvl5pPr>
              <a:defRPr sz="2795"/>
            </a:lvl5pPr>
            <a:lvl6pPr>
              <a:defRPr sz="2795"/>
            </a:lvl6pPr>
            <a:lvl7pPr>
              <a:defRPr sz="2795"/>
            </a:lvl7pPr>
            <a:lvl8pPr>
              <a:defRPr sz="2795"/>
            </a:lvl8pPr>
            <a:lvl9pPr>
              <a:defRPr sz="2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63937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53090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881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64485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4" y="364100"/>
            <a:ext cx="5354902" cy="1549401"/>
          </a:xfrm>
        </p:spPr>
        <p:txBody>
          <a:bodyPr anchor="b"/>
          <a:lstStyle>
            <a:lvl1pPr algn="l">
              <a:defRPr sz="359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32" y="364103"/>
            <a:ext cx="9099093" cy="7804151"/>
          </a:xfrm>
        </p:spPr>
        <p:txBody>
          <a:bodyPr/>
          <a:lstStyle>
            <a:lvl1pPr>
              <a:defRPr sz="5723"/>
            </a:lvl1pPr>
            <a:lvl2pPr>
              <a:defRPr sz="4924"/>
            </a:lvl2pPr>
            <a:lvl3pPr>
              <a:defRPr sz="4259"/>
            </a:lvl3pPr>
            <a:lvl4pPr>
              <a:defRPr sz="3593"/>
            </a:lvl4pPr>
            <a:lvl5pPr>
              <a:defRPr sz="3593"/>
            </a:lvl5pPr>
            <a:lvl6pPr>
              <a:defRPr sz="3593"/>
            </a:lvl6pPr>
            <a:lvl7pPr>
              <a:defRPr sz="3593"/>
            </a:lvl7pPr>
            <a:lvl8pPr>
              <a:defRPr sz="3593"/>
            </a:lvl8pPr>
            <a:lvl9pPr>
              <a:defRPr sz="359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4" y="1913485"/>
            <a:ext cx="5354902" cy="6254751"/>
          </a:xfrm>
        </p:spPr>
        <p:txBody>
          <a:bodyPr/>
          <a:lstStyle>
            <a:lvl1pPr marL="0" indent="0">
              <a:buNone/>
              <a:defRPr sz="2528"/>
            </a:lvl1pPr>
            <a:lvl2pPr marL="811045" indent="0">
              <a:buNone/>
              <a:defRPr sz="2129"/>
            </a:lvl2pPr>
            <a:lvl3pPr marL="1622089" indent="0">
              <a:buNone/>
              <a:defRPr sz="1731"/>
            </a:lvl3pPr>
            <a:lvl4pPr marL="2433133" indent="0">
              <a:buNone/>
              <a:defRPr sz="1597"/>
            </a:lvl4pPr>
            <a:lvl5pPr marL="3244178" indent="0">
              <a:buNone/>
              <a:defRPr sz="1597"/>
            </a:lvl5pPr>
            <a:lvl6pPr marL="4055221" indent="0">
              <a:buNone/>
              <a:defRPr sz="1597"/>
            </a:lvl6pPr>
            <a:lvl7pPr marL="4866264" indent="0">
              <a:buNone/>
              <a:defRPr sz="1597"/>
            </a:lvl7pPr>
            <a:lvl8pPr marL="5677307" indent="0">
              <a:buNone/>
              <a:defRPr sz="1597"/>
            </a:lvl8pPr>
            <a:lvl9pPr marL="6488352" indent="0">
              <a:buNone/>
              <a:defRPr sz="15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90868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4" y="6400834"/>
            <a:ext cx="9765983" cy="755652"/>
          </a:xfrm>
        </p:spPr>
        <p:txBody>
          <a:bodyPr anchor="b"/>
          <a:lstStyle>
            <a:lvl1pPr algn="l">
              <a:defRPr sz="359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4" y="817033"/>
            <a:ext cx="9765983" cy="5486400"/>
          </a:xfrm>
        </p:spPr>
        <p:txBody>
          <a:bodyPr/>
          <a:lstStyle>
            <a:lvl1pPr marL="0" indent="0">
              <a:buNone/>
              <a:defRPr sz="5723"/>
            </a:lvl1pPr>
            <a:lvl2pPr marL="811045" indent="0">
              <a:buNone/>
              <a:defRPr sz="4924"/>
            </a:lvl2pPr>
            <a:lvl3pPr marL="1622089" indent="0">
              <a:buNone/>
              <a:defRPr sz="4259"/>
            </a:lvl3pPr>
            <a:lvl4pPr marL="2433133" indent="0">
              <a:buNone/>
              <a:defRPr sz="3593"/>
            </a:lvl4pPr>
            <a:lvl5pPr marL="3244178" indent="0">
              <a:buNone/>
              <a:defRPr sz="3593"/>
            </a:lvl5pPr>
            <a:lvl6pPr marL="4055221" indent="0">
              <a:buNone/>
              <a:defRPr sz="3593"/>
            </a:lvl6pPr>
            <a:lvl7pPr marL="4866264" indent="0">
              <a:buNone/>
              <a:defRPr sz="3593"/>
            </a:lvl7pPr>
            <a:lvl8pPr marL="5677307" indent="0">
              <a:buNone/>
              <a:defRPr sz="3593"/>
            </a:lvl8pPr>
            <a:lvl9pPr marL="6488352" indent="0">
              <a:buNone/>
              <a:defRPr sz="359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4" y="7156485"/>
            <a:ext cx="9765983" cy="1073151"/>
          </a:xfrm>
        </p:spPr>
        <p:txBody>
          <a:bodyPr/>
          <a:lstStyle>
            <a:lvl1pPr marL="0" indent="0">
              <a:buNone/>
              <a:defRPr sz="2528"/>
            </a:lvl1pPr>
            <a:lvl2pPr marL="811045" indent="0">
              <a:buNone/>
              <a:defRPr sz="2129"/>
            </a:lvl2pPr>
            <a:lvl3pPr marL="1622089" indent="0">
              <a:buNone/>
              <a:defRPr sz="1731"/>
            </a:lvl3pPr>
            <a:lvl4pPr marL="2433133" indent="0">
              <a:buNone/>
              <a:defRPr sz="1597"/>
            </a:lvl4pPr>
            <a:lvl5pPr marL="3244178" indent="0">
              <a:buNone/>
              <a:defRPr sz="1597"/>
            </a:lvl5pPr>
            <a:lvl6pPr marL="4055221" indent="0">
              <a:buNone/>
              <a:defRPr sz="1597"/>
            </a:lvl6pPr>
            <a:lvl7pPr marL="4866264" indent="0">
              <a:buNone/>
              <a:defRPr sz="1597"/>
            </a:lvl7pPr>
            <a:lvl8pPr marL="5677307" indent="0">
              <a:buNone/>
              <a:defRPr sz="1597"/>
            </a:lvl8pPr>
            <a:lvl9pPr marL="6488352" indent="0">
              <a:buNone/>
              <a:defRPr sz="15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634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08590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275201"/>
            <a:ext cx="3662244" cy="585046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47" y="275201"/>
            <a:ext cx="10715453" cy="585046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9162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75218" cy="914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01439" y="0"/>
            <a:ext cx="6475218" cy="914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36" y="2043447"/>
            <a:ext cx="3252567" cy="308702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28" r="29610" b="10486"/>
          <a:stretch>
            <a:fillRect/>
          </a:stretch>
        </p:blipFill>
        <p:spPr>
          <a:xfrm>
            <a:off x="7557017" y="6194950"/>
            <a:ext cx="2302545" cy="292159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418" b="17593"/>
          <a:stretch>
            <a:fillRect/>
          </a:stretch>
        </p:blipFill>
        <p:spPr>
          <a:xfrm>
            <a:off x="6716300" y="38"/>
            <a:ext cx="2844088" cy="204344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663" r="43931"/>
          <a:stretch>
            <a:fillRect/>
          </a:stretch>
        </p:blipFill>
        <p:spPr>
          <a:xfrm>
            <a:off x="5871553" y="6444381"/>
            <a:ext cx="1220437" cy="1347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18561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 advTm="5000">
        <p14:ripple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21 0.90301 L 0.02721 0.90301 C 0.02409 0.9 0.02096 0.89699 0.01771 0.89444 C 0.01537 0.89259 0.01289 0.8919 0.01055 0.89028 C 0.00925 0.88912 0.00833 0.88681 0.00703 0.88588 C 0.00078 0.88194 -0.0056 0.87824 -0.01211 0.87546 C -0.01367 0.87477 -0.01523 0.87431 -0.0168 0.87338 C -0.01888 0.87199 -0.02083 0.87037 -0.02279 0.86898 C -0.02396 0.86829 -0.02513 0.86759 -0.0263 0.8669 C -0.0444 0.8456 -0.02591 0.86875 -0.03711 0.85208 C -0.03815 0.85046 -0.03945 0.84931 -0.04062 0.84792 C -0.04232 0.84583 -0.04388 0.84375 -0.04544 0.84143 C -0.04674 0.83958 -0.04766 0.83727 -0.04896 0.83518 C -0.05091 0.83218 -0.05286 0.8294 -0.05495 0.82662 C -0.05612 0.82523 -0.05742 0.82407 -0.05846 0.82245 C -0.06601 0.81042 -0.06562 0.81065 -0.07044 0.79931 C -0.07083 0.79699 -0.07122 0.79491 -0.07161 0.79282 C -0.07239 0.78935 -0.07344 0.78588 -0.07396 0.78218 C -0.07461 0.77824 -0.07474 0.77384 -0.07513 0.76968 C -0.07552 0.76667 -0.07591 0.76389 -0.0763 0.76111 C -0.07604 0.75417 -0.07461 0.72292 -0.07396 0.71458 C -0.07318 0.70486 -0.07135 0.70162 -0.06927 0.6912 C -0.06862 0.68866 -0.06862 0.68565 -0.06797 0.68287 C -0.06706 0.67778 -0.06549 0.67315 -0.06445 0.66806 C -0.06393 0.66528 -0.0638 0.66227 -0.06328 0.65949 C -0.06211 0.65324 -0.06094 0.64676 -0.05963 0.64051 L -0.05729 0.62778 C -0.0569 0.62569 -0.05638 0.62361 -0.05612 0.62153 C -0.05586 0.61944 -0.05456 0.60926 -0.05377 0.60671 C -0.05234 0.60231 -0.05052 0.59815 -0.04896 0.59398 L -0.04661 0.58773 C -0.04427 0.57546 -0.047 0.58681 -0.0418 0.575 C -0.03437 0.55787 -0.04036 0.5662 -0.03346 0.5581 C -0.0319 0.5537 -0.03099 0.54838 -0.02877 0.54537 C -0.02708 0.54329 -0.02552 0.54097 -0.02396 0.53889 C -0.02018 0.53403 -0.01823 0.5331 -0.01445 0.52616 C -0.01341 0.52454 -0.01315 0.52153 -0.01211 0.51991 C -0.00703 0.51204 -0.00625 0.51227 -0.0013 0.50926 C 0.00026 0.50718 0.00208 0.50556 0.00339 0.50301 C 0.00443 0.50116 0.00469 0.49838 0.00586 0.49653 C 0.00794 0.49329 0.01055 0.49074 0.01289 0.48819 C 0.01445 0.48657 0.01615 0.48542 0.01771 0.48403 C 0.02344 0.47824 0.02891 0.4713 0.03438 0.46481 C 0.03555 0.46343 0.03685 0.46227 0.03802 0.46065 C 0.04232 0.45509 0.04727 0.45046 0.05104 0.44375 L 0.06172 0.42477 C 0.06341 0.42176 0.06537 0.41944 0.06654 0.4162 C 0.06966 0.40787 0.06771 0.41134 0.07253 0.40556 C 0.0763 0.38518 0.07018 0.4169 0.07604 0.39074 C 0.08034 0.37199 0.0763 0.38403 0.08086 0.37176 C 0.08386 0.33449 0.08294 0.35231 0.08086 0.28287 C 0.08073 0.28079 0.08008 0.2787 0.07969 0.27662 C 0.0793 0.27245 0.07878 0.26806 0.07852 0.26389 C 0.07761 0.25255 0.07813 0.24074 0.07604 0.23009 C 0.07565 0.22801 0.07513 0.22593 0.07487 0.22361 C 0.07279 0.20648 0.07539 0.21574 0.07136 0.20463 C 0.07096 0.20185 0.07005 0.1912 0.06888 0.18773 C 0.06797 0.18472 0.06654 0.18218 0.06537 0.17917 C 0.06315 0.16366 0.0655 0.17778 0.06172 0.16227 C 0.06133 0.16018 0.0612 0.15787 0.06055 0.15602 C 0.05925 0.15162 0.05716 0.14768 0.05586 0.14329 C 0.05521 0.14143 0.05521 0.13889 0.05469 0.13704 C 0.05365 0.13333 0.05208 0.13009 0.05104 0.12639 C 0.05052 0.12431 0.05039 0.12199 0.04987 0.11991 C 0.04922 0.11782 0.04818 0.11597 0.04753 0.11366 C 0.04297 0.09745 0.0513 0.11921 0.04271 0.09884 C 0.04037 0.08634 0.0431 0.09861 0.03802 0.08403 C 0.03698 0.08125 0.03646 0.07824 0.03555 0.07546 C 0.03464 0.07245 0.03125 0.0625 0.02969 0.05856 C 0.01524 0.02477 0.03229 0.06528 0.02136 0.04167 C 0.02031 0.03981 0.01992 0.03727 0.01888 0.03542 C 0.01745 0.03287 0.01563 0.03125 0.01419 0.02893 C 0.01289 0.02708 0.01185 0.02454 0.01055 0.02268 C 0.00951 0.02106 0.00807 0.02014 0.00703 0.01852 C 0.00573 0.01643 0.00482 0.01366 0.00339 0.01204 C 0.00234 0.01088 0.00104 0.01065 -0.00013 0.00995 C -0.00156 0.00208 -0.00026 0.00463 -0.00377 0.00162 L -0.00247 0.00162 " pathEditMode="relative" ptsTypes="AAAAAAAAAAAAAAAAAAAAAAAAAAAAAAAAAAAAAAAAAAAAAAAAAAAAAAAAAAAAAAAAAAAAAAAAAAAA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5" r:id="rId12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9019" y="486834"/>
            <a:ext cx="14038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019" y="2434167"/>
            <a:ext cx="14038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149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1008" y="0"/>
            <a:ext cx="16327318" cy="9141619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29396" y="1309510"/>
            <a:ext cx="12817847" cy="17384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9394" y="3409243"/>
            <a:ext cx="12817847" cy="44252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584690" y="7958667"/>
            <a:ext cx="2136309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C30FB2-7A34-424D-85D4-D91C57443F08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29394" y="7958667"/>
            <a:ext cx="9753567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822728" y="7958667"/>
            <a:ext cx="724515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3E66F0-7C29-440B-B9AC-B751AD9270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92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0990" indent="-380990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3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266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600160" indent="-380990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2057349" indent="-228594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213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666933" indent="-228594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186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186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186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186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spcAft>
          <a:spcPts val="800"/>
        </a:spcAft>
        <a:buClr>
          <a:schemeClr val="accent1"/>
        </a:buClr>
        <a:buSzPct val="115000"/>
        <a:buFont typeface="Arial"/>
        <a:buChar char="•"/>
        <a:defRPr sz="186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3" y="366185"/>
            <a:ext cx="14648974" cy="1524000"/>
          </a:xfrm>
          <a:prstGeom prst="rect">
            <a:avLst/>
          </a:prstGeom>
        </p:spPr>
        <p:txBody>
          <a:bodyPr vert="horz" lIns="121890" tIns="60946" rIns="121890" bIns="6094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3" y="2133609"/>
            <a:ext cx="14648974" cy="6034617"/>
          </a:xfrm>
          <a:prstGeom prst="rect">
            <a:avLst/>
          </a:prstGeom>
        </p:spPr>
        <p:txBody>
          <a:bodyPr vert="horz" lIns="121890" tIns="60946" rIns="121890" bIns="6094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65"/>
            <a:ext cx="3797882" cy="486833"/>
          </a:xfrm>
          <a:prstGeom prst="rect">
            <a:avLst/>
          </a:prstGeom>
        </p:spPr>
        <p:txBody>
          <a:bodyPr vert="horz" lIns="121890" tIns="60946" rIns="121890" bIns="60946" rtlCol="0" anchor="ctr"/>
          <a:lstStyle>
            <a:lvl1pPr algn="l">
              <a:defRPr sz="21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622089"/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622089"/>
              <a:t>4/15/2023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6" y="8475165"/>
            <a:ext cx="5154269" cy="486833"/>
          </a:xfrm>
          <a:prstGeom prst="rect">
            <a:avLst/>
          </a:prstGeom>
        </p:spPr>
        <p:txBody>
          <a:bodyPr vert="horz" lIns="121890" tIns="60946" rIns="121890" bIns="60946" rtlCol="0" anchor="ctr"/>
          <a:lstStyle>
            <a:lvl1pPr algn="ctr">
              <a:defRPr sz="21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62208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65"/>
            <a:ext cx="3797882" cy="486833"/>
          </a:xfrm>
          <a:prstGeom prst="rect">
            <a:avLst/>
          </a:prstGeom>
        </p:spPr>
        <p:txBody>
          <a:bodyPr vert="horz" lIns="121890" tIns="60946" rIns="121890" bIns="60946" rtlCol="0" anchor="ctr"/>
          <a:lstStyle>
            <a:lvl1pPr algn="r">
              <a:defRPr sz="21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622089"/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62208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ctr" defTabSz="1622089" rtl="0" eaLnBrk="1" latinLnBrk="0" hangingPunct="1">
        <a:spcBef>
          <a:spcPct val="0"/>
        </a:spcBef>
        <a:buNone/>
        <a:defRPr sz="7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8283" indent="-608283" algn="l" defTabSz="1622089" rtl="0" eaLnBrk="1" latinLnBrk="0" hangingPunct="1">
        <a:spcBef>
          <a:spcPct val="20000"/>
        </a:spcBef>
        <a:buFont typeface="Arial" pitchFamily="34" charset="0"/>
        <a:buChar char="•"/>
        <a:defRPr sz="5723" kern="1200">
          <a:solidFill>
            <a:schemeClr val="tx1"/>
          </a:solidFill>
          <a:latin typeface="+mn-lt"/>
          <a:ea typeface="+mn-ea"/>
          <a:cs typeface="+mn-cs"/>
        </a:defRPr>
      </a:lvl1pPr>
      <a:lvl2pPr marL="1317946" indent="-506901" algn="l" defTabSz="1622089" rtl="0" eaLnBrk="1" latinLnBrk="0" hangingPunct="1">
        <a:spcBef>
          <a:spcPct val="20000"/>
        </a:spcBef>
        <a:buFont typeface="Arial" pitchFamily="34" charset="0"/>
        <a:buChar char="–"/>
        <a:defRPr sz="4924" kern="1200">
          <a:solidFill>
            <a:schemeClr val="tx1"/>
          </a:solidFill>
          <a:latin typeface="+mn-lt"/>
          <a:ea typeface="+mn-ea"/>
          <a:cs typeface="+mn-cs"/>
        </a:defRPr>
      </a:lvl2pPr>
      <a:lvl3pPr marL="2027609" indent="-405522" algn="l" defTabSz="1622089" rtl="0" eaLnBrk="1" latinLnBrk="0" hangingPunct="1">
        <a:spcBef>
          <a:spcPct val="20000"/>
        </a:spcBef>
        <a:buFont typeface="Arial" pitchFamily="34" charset="0"/>
        <a:buChar char="•"/>
        <a:defRPr sz="4259" kern="1200">
          <a:solidFill>
            <a:schemeClr val="tx1"/>
          </a:solidFill>
          <a:latin typeface="+mn-lt"/>
          <a:ea typeface="+mn-ea"/>
          <a:cs typeface="+mn-cs"/>
        </a:defRPr>
      </a:lvl3pPr>
      <a:lvl4pPr marL="2838654" indent="-405522" algn="l" defTabSz="1622089" rtl="0" eaLnBrk="1" latinLnBrk="0" hangingPunct="1">
        <a:spcBef>
          <a:spcPct val="20000"/>
        </a:spcBef>
        <a:buFont typeface="Arial" pitchFamily="34" charset="0"/>
        <a:buChar char="–"/>
        <a:defRPr sz="3593" kern="1200">
          <a:solidFill>
            <a:schemeClr val="tx1"/>
          </a:solidFill>
          <a:latin typeface="+mn-lt"/>
          <a:ea typeface="+mn-ea"/>
          <a:cs typeface="+mn-cs"/>
        </a:defRPr>
      </a:lvl4pPr>
      <a:lvl5pPr marL="3649697" indent="-405522" algn="l" defTabSz="1622089" rtl="0" eaLnBrk="1" latinLnBrk="0" hangingPunct="1">
        <a:spcBef>
          <a:spcPct val="20000"/>
        </a:spcBef>
        <a:buFont typeface="Arial" pitchFamily="34" charset="0"/>
        <a:buChar char="»"/>
        <a:defRPr sz="3593" kern="1200">
          <a:solidFill>
            <a:schemeClr val="tx1"/>
          </a:solidFill>
          <a:latin typeface="+mn-lt"/>
          <a:ea typeface="+mn-ea"/>
          <a:cs typeface="+mn-cs"/>
        </a:defRPr>
      </a:lvl5pPr>
      <a:lvl6pPr marL="4460744" indent="-405522" algn="l" defTabSz="1622089" rtl="0" eaLnBrk="1" latinLnBrk="0" hangingPunct="1">
        <a:spcBef>
          <a:spcPct val="20000"/>
        </a:spcBef>
        <a:buFont typeface="Arial" pitchFamily="34" charset="0"/>
        <a:buChar char="•"/>
        <a:defRPr sz="3593" kern="1200">
          <a:solidFill>
            <a:schemeClr val="tx1"/>
          </a:solidFill>
          <a:latin typeface="+mn-lt"/>
          <a:ea typeface="+mn-ea"/>
          <a:cs typeface="+mn-cs"/>
        </a:defRPr>
      </a:lvl6pPr>
      <a:lvl7pPr marL="5271786" indent="-405522" algn="l" defTabSz="1622089" rtl="0" eaLnBrk="1" latinLnBrk="0" hangingPunct="1">
        <a:spcBef>
          <a:spcPct val="20000"/>
        </a:spcBef>
        <a:buFont typeface="Arial" pitchFamily="34" charset="0"/>
        <a:buChar char="•"/>
        <a:defRPr sz="3593" kern="1200">
          <a:solidFill>
            <a:schemeClr val="tx1"/>
          </a:solidFill>
          <a:latin typeface="+mn-lt"/>
          <a:ea typeface="+mn-ea"/>
          <a:cs typeface="+mn-cs"/>
        </a:defRPr>
      </a:lvl7pPr>
      <a:lvl8pPr marL="6082831" indent="-405522" algn="l" defTabSz="1622089" rtl="0" eaLnBrk="1" latinLnBrk="0" hangingPunct="1">
        <a:spcBef>
          <a:spcPct val="20000"/>
        </a:spcBef>
        <a:buFont typeface="Arial" pitchFamily="34" charset="0"/>
        <a:buChar char="•"/>
        <a:defRPr sz="3593" kern="1200">
          <a:solidFill>
            <a:schemeClr val="tx1"/>
          </a:solidFill>
          <a:latin typeface="+mn-lt"/>
          <a:ea typeface="+mn-ea"/>
          <a:cs typeface="+mn-cs"/>
        </a:defRPr>
      </a:lvl8pPr>
      <a:lvl9pPr marL="6893873" indent="-405522" algn="l" defTabSz="1622089" rtl="0" eaLnBrk="1" latinLnBrk="0" hangingPunct="1">
        <a:spcBef>
          <a:spcPct val="20000"/>
        </a:spcBef>
        <a:buFont typeface="Arial" pitchFamily="34" charset="0"/>
        <a:buChar char="•"/>
        <a:defRPr sz="35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1pPr>
      <a:lvl2pPr marL="811045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2pPr>
      <a:lvl3pPr marL="1622089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3pPr>
      <a:lvl4pPr marL="2433133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4pPr>
      <a:lvl5pPr marL="3244178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5pPr>
      <a:lvl6pPr marL="4055221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6pPr>
      <a:lvl7pPr marL="4866264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7pPr>
      <a:lvl8pPr marL="5677307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8pPr>
      <a:lvl9pPr marL="6488352" algn="l" defTabSz="1622089" rtl="0" eaLnBrk="1" latinLnBrk="0" hangingPunct="1">
        <a:defRPr sz="31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2.wdp"/><Relationship Id="rId11" Type="http://schemas.microsoft.com/office/2007/relationships/hdphoto" Target="../media/hdphoto5.wdp"/><Relationship Id="rId5" Type="http://schemas.openxmlformats.org/officeDocument/2006/relationships/image" Target="../media/image36.png"/><Relationship Id="rId10" Type="http://schemas.openxmlformats.org/officeDocument/2006/relationships/image" Target="../media/image67.png"/><Relationship Id="rId4" Type="http://schemas.openxmlformats.org/officeDocument/2006/relationships/image" Target="../media/image35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microsoft.com/office/2007/relationships/hdphoto" Target="../media/hdphoto8.wdp"/><Relationship Id="rId4" Type="http://schemas.microsoft.com/office/2007/relationships/hdphoto" Target="../media/hdphoto7.wdp"/><Relationship Id="rId9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slide" Target="slide7.xml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12" Type="http://schemas.openxmlformats.org/officeDocument/2006/relationships/slide" Target="slide6.xml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slide" Target="slide5.xml"/><Relationship Id="rId5" Type="http://schemas.openxmlformats.org/officeDocument/2006/relationships/image" Target="../media/image43.png"/><Relationship Id="rId15" Type="http://schemas.openxmlformats.org/officeDocument/2006/relationships/image" Target="../media/image49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slide" Target="slide4.xml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slide" Target="slide3.xml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 dirty="0">
                <a:solidFill>
                  <a:srgbClr val="FFFF00"/>
                </a:solidFill>
                <a:latin typeface="Times New Roman" pitchFamily="18" charset="0"/>
              </a:rPr>
              <a:t>TRƯỜNG TIỂU HỌC KIM S</a:t>
            </a:r>
            <a:r>
              <a:rPr lang="vi-VN" altLang="en-US" sz="3500" b="1" dirty="0">
                <a:solidFill>
                  <a:srgbClr val="FFFF00"/>
                </a:solidFill>
                <a:latin typeface="Times New Roman" pitchFamily="18" charset="0"/>
              </a:rPr>
              <a:t>Ơ</a:t>
            </a:r>
            <a:r>
              <a:rPr lang="en-US" altLang="en-US" sz="3500" b="1" dirty="0">
                <a:solidFill>
                  <a:srgbClr val="FFFF00"/>
                </a:solidFill>
                <a:latin typeface="Times New Roman" pitchFamily="18" charset="0"/>
              </a:rPr>
              <a:t>N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CÁC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ctangle: Rounded Corners 369"/>
          <p:cNvSpPr/>
          <p:nvPr/>
        </p:nvSpPr>
        <p:spPr>
          <a:xfrm>
            <a:off x="512648" y="1012239"/>
            <a:ext cx="15181347" cy="7825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402" name="图片 71"/>
          <p:cNvPicPr>
            <a:picLocks noChangeAspect="1"/>
          </p:cNvPicPr>
          <p:nvPr/>
        </p:nvPicPr>
        <p:blipFill>
          <a:blip r:embed="rId3">
            <a:lum bright="-40000" contrast="-20000"/>
          </a:blip>
          <a:stretch>
            <a:fillRect/>
          </a:stretch>
        </p:blipFill>
        <p:spPr>
          <a:xfrm>
            <a:off x="4810897" y="1787860"/>
            <a:ext cx="8170360" cy="6213139"/>
          </a:xfrm>
          <a:prstGeom prst="rect">
            <a:avLst/>
          </a:prstGeom>
        </p:spPr>
      </p:pic>
      <p:pic>
        <p:nvPicPr>
          <p:cNvPr id="372" name="Picture 371" descr="A picture containing toy, doll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68585" y="3087257"/>
            <a:ext cx="3576798" cy="416154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935907" y="275168"/>
            <a:ext cx="14017407" cy="984673"/>
            <a:chOff x="700982" y="206244"/>
            <a:chExt cx="9761198" cy="738219"/>
          </a:xfrm>
        </p:grpSpPr>
        <p:sp>
          <p:nvSpPr>
            <p:cNvPr id="380" name="Rectangle: Rounded Corners 379"/>
            <p:cNvSpPr/>
            <p:nvPr/>
          </p:nvSpPr>
          <p:spPr>
            <a:xfrm>
              <a:off x="700982" y="206244"/>
              <a:ext cx="9761198" cy="7382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809576" y="312875"/>
              <a:ext cx="9164023" cy="625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nl-NL" sz="4400" b="1" dirty="0" smtClean="0">
                  <a:solidFill>
                    <a:srgbClr val="1BB29C"/>
                  </a:solidFill>
                  <a:latin typeface="Times New Roman" panose="02020603050405020304" pitchFamily="18" charset="0"/>
                </a:rPr>
                <a:t>Mặc áo phao khi đi đò, đi phà,... qua sông.</a:t>
              </a:r>
              <a:endParaRPr lang="en-US" sz="4400" b="1" dirty="0">
                <a:solidFill>
                  <a:srgbClr val="1BB29C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411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556" y="5682827"/>
            <a:ext cx="2028646" cy="3147060"/>
          </a:xfrm>
          <a:prstGeom prst="rect">
            <a:avLst/>
          </a:prstGeom>
        </p:spPr>
      </p:pic>
      <p:sp>
        <p:nvSpPr>
          <p:cNvPr id="18" name="Arrow: Right 1">
            <a:hlinkClick r:id="rId6" action="ppaction://hlinksldjump"/>
          </p:cNvPr>
          <p:cNvSpPr/>
          <p:nvPr/>
        </p:nvSpPr>
        <p:spPr>
          <a:xfrm>
            <a:off x="13522098" y="7548332"/>
            <a:ext cx="1242227" cy="837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EF25EA3-F26E-9DED-865C-65F5AD86A4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93" t="51919" r="48770" b="13364"/>
          <a:stretch/>
        </p:blipFill>
        <p:spPr>
          <a:xfrm>
            <a:off x="5090319" y="2819400"/>
            <a:ext cx="6934200" cy="441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ctangle: Rounded Corners 369"/>
          <p:cNvSpPr/>
          <p:nvPr/>
        </p:nvSpPr>
        <p:spPr>
          <a:xfrm>
            <a:off x="534689" y="1019859"/>
            <a:ext cx="15181347" cy="7825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402" name="图片 71"/>
          <p:cNvPicPr>
            <a:picLocks noChangeAspect="1"/>
          </p:cNvPicPr>
          <p:nvPr/>
        </p:nvPicPr>
        <p:blipFill>
          <a:blip r:embed="rId3">
            <a:lum bright="-40000" contrast="-20000"/>
          </a:blip>
          <a:stretch>
            <a:fillRect/>
          </a:stretch>
        </p:blipFill>
        <p:spPr>
          <a:xfrm>
            <a:off x="3523956" y="1787861"/>
            <a:ext cx="9457301" cy="6084681"/>
          </a:xfrm>
          <a:prstGeom prst="rect">
            <a:avLst/>
          </a:prstGeom>
        </p:spPr>
      </p:pic>
      <p:pic>
        <p:nvPicPr>
          <p:cNvPr id="372" name="Picture 371" descr="A picture containing toy, doll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4932" y="3036457"/>
            <a:ext cx="3576798" cy="416154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935907" y="275168"/>
            <a:ext cx="14290380" cy="984673"/>
            <a:chOff x="700982" y="206244"/>
            <a:chExt cx="9109456" cy="738168"/>
          </a:xfrm>
        </p:grpSpPr>
        <p:sp>
          <p:nvSpPr>
            <p:cNvPr id="380" name="Rectangle: Rounded Corners 379"/>
            <p:cNvSpPr/>
            <p:nvPr/>
          </p:nvSpPr>
          <p:spPr>
            <a:xfrm>
              <a:off x="700982" y="206244"/>
              <a:ext cx="9109456" cy="7381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809602" y="312875"/>
              <a:ext cx="8930044" cy="530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4000" b="1" dirty="0" smtClean="0">
                  <a:solidFill>
                    <a:srgbClr val="1BB29C"/>
                  </a:solidFill>
                  <a:latin typeface="Times New Roman" panose="02020603050405020304" pitchFamily="18" charset="0"/>
                </a:rPr>
                <a:t>Đi bộ trên vỉa hè, phần đường dành riêng cho người đi bộ.</a:t>
              </a:r>
              <a:endParaRPr lang="en-US" sz="4000" b="1" dirty="0">
                <a:solidFill>
                  <a:srgbClr val="1BB29C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411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556" y="5682827"/>
            <a:ext cx="2028646" cy="3147060"/>
          </a:xfrm>
          <a:prstGeom prst="rect">
            <a:avLst/>
          </a:prstGeom>
        </p:spPr>
      </p:pic>
      <p:sp>
        <p:nvSpPr>
          <p:cNvPr id="16" name="Arrow: Right 1">
            <a:hlinkClick r:id="rId6" action="ppaction://hlinksldjump"/>
          </p:cNvPr>
          <p:cNvSpPr/>
          <p:nvPr/>
        </p:nvSpPr>
        <p:spPr>
          <a:xfrm>
            <a:off x="13522098" y="7548332"/>
            <a:ext cx="1242227" cy="837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9CC0F8C-401A-B344-1586-9BE3AC3EA25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162" t="51688" b="13364"/>
          <a:stretch/>
        </p:blipFill>
        <p:spPr>
          <a:xfrm>
            <a:off x="4099719" y="2590800"/>
            <a:ext cx="7772400" cy="441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389421" y="616799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63114" y="1321062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Quan sát tranh và nêu các quy tắc an toàn giao thông.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9CC0F8C-401A-B344-1586-9BE3AC3EA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162" t="51688" b="13364"/>
          <a:stretch/>
        </p:blipFill>
        <p:spPr>
          <a:xfrm>
            <a:off x="8982444" y="5303515"/>
            <a:ext cx="4350600" cy="2958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E0850B0-D53B-56A4-1BC1-4976508B09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3" t="17834" r="48770" b="48542"/>
          <a:stretch/>
        </p:blipFill>
        <p:spPr>
          <a:xfrm>
            <a:off x="2043399" y="2040187"/>
            <a:ext cx="4343401" cy="28415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DCD6E98-A243-40B9-8876-D6844754E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162" t="17977" b="48543"/>
          <a:stretch/>
        </p:blipFill>
        <p:spPr>
          <a:xfrm>
            <a:off x="9037867" y="2174299"/>
            <a:ext cx="4199215" cy="27355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EF25EA3-F26E-9DED-865C-65F5AD86A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3" t="51919" r="48770" b="13364"/>
          <a:stretch/>
        </p:blipFill>
        <p:spPr>
          <a:xfrm>
            <a:off x="2043399" y="5426856"/>
            <a:ext cx="4379511" cy="29583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18B7718-5B5F-EE52-C5B0-131D8343259D}"/>
              </a:ext>
            </a:extLst>
          </p:cNvPr>
          <p:cNvSpPr txBox="1"/>
          <p:nvPr/>
        </p:nvSpPr>
        <p:spPr>
          <a:xfrm>
            <a:off x="1836282" y="4958521"/>
            <a:ext cx="4829854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2400" b="1" dirty="0">
                <a:solidFill>
                  <a:srgbClr val="1BB29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 đường ở nơi có vạch kẻ đường.</a:t>
            </a:r>
            <a:endParaRPr lang="en-US" sz="2400" b="1" dirty="0">
              <a:solidFill>
                <a:srgbClr val="1BB29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5DE46DF-0033-2AC7-F655-F54398D8158B}"/>
              </a:ext>
            </a:extLst>
          </p:cNvPr>
          <p:cNvSpPr txBox="1"/>
          <p:nvPr/>
        </p:nvSpPr>
        <p:spPr>
          <a:xfrm>
            <a:off x="8727093" y="4876800"/>
            <a:ext cx="4820764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2400" b="1" dirty="0">
                <a:solidFill>
                  <a:srgbClr val="1BB29C"/>
                </a:solidFill>
                <a:latin typeface="Times New Roman" panose="02020603050405020304" pitchFamily="18" charset="0"/>
              </a:rPr>
              <a:t>Thắt dây an toàn khi ngồi trên ô tô. </a:t>
            </a:r>
            <a:endParaRPr lang="en-US" sz="2400" b="1" dirty="0">
              <a:solidFill>
                <a:srgbClr val="1BB29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7229BAD-644A-EFAA-39B1-3BCA185CE4F3}"/>
              </a:ext>
            </a:extLst>
          </p:cNvPr>
          <p:cNvSpPr txBox="1"/>
          <p:nvPr/>
        </p:nvSpPr>
        <p:spPr>
          <a:xfrm>
            <a:off x="2440539" y="8235538"/>
            <a:ext cx="3621340" cy="940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2400" b="1" dirty="0">
                <a:solidFill>
                  <a:srgbClr val="1BB29C"/>
                </a:solidFill>
                <a:latin typeface="Times New Roman" panose="02020603050405020304" pitchFamily="18" charset="0"/>
              </a:rPr>
              <a:t>Mặc áo phao khi đi đò, </a:t>
            </a:r>
          </a:p>
          <a:p>
            <a:pPr algn="ctr">
              <a:lnSpc>
                <a:spcPct val="120000"/>
              </a:lnSpc>
            </a:pPr>
            <a:r>
              <a:rPr lang="nl-NL" sz="2400" b="1" dirty="0">
                <a:solidFill>
                  <a:srgbClr val="1BB29C"/>
                </a:solidFill>
                <a:latin typeface="Times New Roman" panose="02020603050405020304" pitchFamily="18" charset="0"/>
              </a:rPr>
              <a:t>đi phà,... qua sông.</a:t>
            </a:r>
            <a:endParaRPr lang="en-US" sz="2400" b="1" dirty="0">
              <a:solidFill>
                <a:srgbClr val="1BB29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CD97082-6404-609A-FCCA-8640A7DDA522}"/>
              </a:ext>
            </a:extLst>
          </p:cNvPr>
          <p:cNvSpPr txBox="1"/>
          <p:nvPr/>
        </p:nvSpPr>
        <p:spPr>
          <a:xfrm>
            <a:off x="9128919" y="8163821"/>
            <a:ext cx="45529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 dirty="0">
                <a:solidFill>
                  <a:srgbClr val="1BB29C"/>
                </a:solidFill>
                <a:latin typeface="Times New Roman" panose="02020603050405020304" pitchFamily="18" charset="0"/>
              </a:rPr>
              <a:t>Đi bộ trên vỉa hè, phần đường </a:t>
            </a:r>
          </a:p>
          <a:p>
            <a:pPr algn="ctr"/>
            <a:r>
              <a:rPr lang="nl-NL" sz="2400" b="1" dirty="0">
                <a:solidFill>
                  <a:srgbClr val="1BB29C"/>
                </a:solidFill>
                <a:latin typeface="Times New Roman" panose="02020603050405020304" pitchFamily="18" charset="0"/>
              </a:rPr>
              <a:t>dành riêng cho người đi bộ.</a:t>
            </a:r>
            <a:endParaRPr lang="en-US" sz="2400" b="1" dirty="0">
              <a:solidFill>
                <a:srgbClr val="1BB29C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686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508919" y="503748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75519" y="1233317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Quan sát tranh và nêu các quy tắc an toàn giao thông.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18B7718-5B5F-EE52-C5B0-131D8343259D}"/>
              </a:ext>
            </a:extLst>
          </p:cNvPr>
          <p:cNvSpPr txBox="1"/>
          <p:nvPr/>
        </p:nvSpPr>
        <p:spPr>
          <a:xfrm>
            <a:off x="1581509" y="1800224"/>
            <a:ext cx="8516640" cy="63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Qua đường ở nơi có vạch kẻ đường.</a:t>
            </a:r>
            <a:endParaRPr lang="en-US" sz="32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5DE46DF-0033-2AC7-F655-F54398D8158B}"/>
              </a:ext>
            </a:extLst>
          </p:cNvPr>
          <p:cNvSpPr txBox="1"/>
          <p:nvPr/>
        </p:nvSpPr>
        <p:spPr>
          <a:xfrm>
            <a:off x="1545901" y="2387551"/>
            <a:ext cx="848345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2. Thắt dây an toàn khi ngồi trên ô tô. 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7229BAD-644A-EFAA-39B1-3BCA185CE4F3}"/>
              </a:ext>
            </a:extLst>
          </p:cNvPr>
          <p:cNvSpPr txBox="1"/>
          <p:nvPr/>
        </p:nvSpPr>
        <p:spPr>
          <a:xfrm>
            <a:off x="1565989" y="2953961"/>
            <a:ext cx="10156809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3. Mặc áo phao khi đi đò, đi phà,... qua sông.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CD97082-6404-609A-FCCA-8640A7DDA522}"/>
              </a:ext>
            </a:extLst>
          </p:cNvPr>
          <p:cNvSpPr txBox="1"/>
          <p:nvPr/>
        </p:nvSpPr>
        <p:spPr>
          <a:xfrm>
            <a:off x="1508919" y="3536840"/>
            <a:ext cx="11727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4. Đi bộ trên vỉa hè, phần đường dành riêng cho người đi bộ.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DD65425-C08C-73CF-A3D4-4C864FA9242B}"/>
              </a:ext>
            </a:extLst>
          </p:cNvPr>
          <p:cNvSpPr/>
          <p:nvPr/>
        </p:nvSpPr>
        <p:spPr>
          <a:xfrm>
            <a:off x="942853" y="4106358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Kể thêm những quy tắc an toàn giao thông mà em biết.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E83F3B5-8833-DDAA-9CF6-9035B2FF730E}"/>
              </a:ext>
            </a:extLst>
          </p:cNvPr>
          <p:cNvSpPr txBox="1"/>
          <p:nvPr/>
        </p:nvSpPr>
        <p:spPr>
          <a:xfrm>
            <a:off x="1508919" y="4767612"/>
            <a:ext cx="11727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Đội mũ bảo hiểm khi tham gia giao thông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6F4152E-3D8F-32E1-20F8-1873F5958336}"/>
              </a:ext>
            </a:extLst>
          </p:cNvPr>
          <p:cNvSpPr txBox="1"/>
          <p:nvPr/>
        </p:nvSpPr>
        <p:spPr>
          <a:xfrm>
            <a:off x="1505561" y="5339243"/>
            <a:ext cx="11727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Dừng lại khi có đèn đỏ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DC379B9-3C8F-9944-0BEA-6C36F51BAA22}"/>
              </a:ext>
            </a:extLst>
          </p:cNvPr>
          <p:cNvSpPr txBox="1"/>
          <p:nvPr/>
        </p:nvSpPr>
        <p:spPr>
          <a:xfrm>
            <a:off x="1505561" y="5907226"/>
            <a:ext cx="11727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Không đi xe hàng hai, hàng ba.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9C338E8-B219-9B0F-2349-2E105D323BC5}"/>
              </a:ext>
            </a:extLst>
          </p:cNvPr>
          <p:cNvSpPr txBox="1"/>
          <p:nvPr/>
        </p:nvSpPr>
        <p:spPr>
          <a:xfrm>
            <a:off x="1472895" y="6498013"/>
            <a:ext cx="11727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Không nô đùa khi đi trên xe 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CDD9CF-9D69-7363-3D5A-9F0C9673C2A5}"/>
              </a:ext>
            </a:extLst>
          </p:cNvPr>
          <p:cNvSpPr txBox="1"/>
          <p:nvPr/>
        </p:nvSpPr>
        <p:spPr>
          <a:xfrm>
            <a:off x="1472895" y="7060439"/>
            <a:ext cx="11727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Đã uống rượu, bia thì không lái xe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3E73CC1-4B4A-A083-4B5E-AD6DD3D2D6DE}"/>
              </a:ext>
            </a:extLst>
          </p:cNvPr>
          <p:cNvSpPr txBox="1"/>
          <p:nvPr/>
        </p:nvSpPr>
        <p:spPr>
          <a:xfrm>
            <a:off x="1472895" y="7585302"/>
            <a:ext cx="139504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điện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thoại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gây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mất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trung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lái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xe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332680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BE2BC3A-A817-F526-7853-F2F822F12D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452"/>
          <a:stretch/>
        </p:blipFill>
        <p:spPr>
          <a:xfrm>
            <a:off x="442119" y="4580588"/>
            <a:ext cx="12263640" cy="2145610"/>
          </a:xfrm>
          <a:prstGeom prst="rect">
            <a:avLst/>
          </a:prstGeom>
        </p:spPr>
      </p:pic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2A88E871-ECF6-BA1C-DDE0-4F2024EA3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706" y="423504"/>
            <a:ext cx="141732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tuân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33F85A5-0895-57BA-3723-4905C61276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19" t="6549" r="5742" b="50834"/>
          <a:stretch/>
        </p:blipFill>
        <p:spPr>
          <a:xfrm>
            <a:off x="1966119" y="1818548"/>
            <a:ext cx="5029200" cy="31885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3E561377-7FDA-339B-47B6-652622D98B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55" t="50283" r="6906" b="14557"/>
          <a:stretch/>
        </p:blipFill>
        <p:spPr>
          <a:xfrm>
            <a:off x="8595519" y="2145486"/>
            <a:ext cx="5503500" cy="287875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D9B9B75-CDD6-C079-5EBF-E48BE30FD712}"/>
              </a:ext>
            </a:extLst>
          </p:cNvPr>
          <p:cNvSpPr/>
          <p:nvPr/>
        </p:nvSpPr>
        <p:spPr>
          <a:xfrm>
            <a:off x="1099763" y="1172217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Quan sát tranh và thảo luận.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966119" y="1728159"/>
            <a:ext cx="25908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95119" y="1752600"/>
            <a:ext cx="1905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68373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2A88E871-ECF6-BA1C-DDE0-4F2024EA3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408" y="303505"/>
            <a:ext cx="141732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tuân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33F85A5-0895-57BA-3723-4905C61276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19" t="6549" r="5742" b="50834"/>
          <a:stretch/>
        </p:blipFill>
        <p:spPr>
          <a:xfrm>
            <a:off x="335438" y="965698"/>
            <a:ext cx="7376161" cy="36057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44C9945-C6AB-7A01-7E4E-90F4DA1389EF}"/>
              </a:ext>
            </a:extLst>
          </p:cNvPr>
          <p:cNvSpPr txBox="1"/>
          <p:nvPr/>
        </p:nvSpPr>
        <p:spPr>
          <a:xfrm>
            <a:off x="594519" y="4487422"/>
            <a:ext cx="70866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vạch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kẻ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Chạy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ô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ô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còi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20000"/>
              </a:lnSpc>
            </a:pPr>
            <a:r>
              <a:rPr lang="en-US" sz="3200" b="1" dirty="0" smtClean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800" b="1" dirty="0">
              <a:solidFill>
                <a:srgbClr val="3D3DD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09177B4-C178-4AA3-994A-D92C71497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55" t="50283" r="6906" b="14557"/>
          <a:stretch/>
        </p:blipFill>
        <p:spPr>
          <a:xfrm>
            <a:off x="8595519" y="1066800"/>
            <a:ext cx="7041849" cy="34597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206A6CF-69ED-417B-BFF2-4A69B08AEF97}"/>
              </a:ext>
            </a:extLst>
          </p:cNvPr>
          <p:cNvSpPr txBox="1"/>
          <p:nvPr/>
        </p:nvSpPr>
        <p:spPr>
          <a:xfrm>
            <a:off x="9014165" y="4560281"/>
            <a:ext cx="6820353" cy="2456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Tàu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hoả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đang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chạy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sắt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nhưng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HS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vẫn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chở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xe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đạp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băng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sắt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20000"/>
              </a:lnSpc>
            </a:pPr>
            <a:r>
              <a:rPr lang="en-US" sz="3200" b="1" dirty="0" smtClean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3D3DD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317A865-F586-4793-8116-C204C55D7DEA}"/>
              </a:ext>
            </a:extLst>
          </p:cNvPr>
          <p:cNvSpPr txBox="1"/>
          <p:nvPr/>
        </p:nvSpPr>
        <p:spPr>
          <a:xfrm>
            <a:off x="1356519" y="8153400"/>
            <a:ext cx="14173200" cy="646331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44C9945-C6AB-7A01-7E4E-90F4DA1389EF}"/>
              </a:ext>
            </a:extLst>
          </p:cNvPr>
          <p:cNvSpPr txBox="1"/>
          <p:nvPr/>
        </p:nvSpPr>
        <p:spPr>
          <a:xfrm>
            <a:off x="442119" y="6400800"/>
            <a:ext cx="7086600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b="1" dirty="0" smtClean="0">
                <a:solidFill>
                  <a:srgbClr val="3D3DD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3D3DD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tai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nạn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nghiêm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3200" b="1" dirty="0">
                <a:solidFill>
                  <a:srgbClr val="3D3DD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3D3DD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206A6CF-69ED-417B-BFF2-4A69B08AEF97}"/>
              </a:ext>
            </a:extLst>
          </p:cNvPr>
          <p:cNvSpPr txBox="1"/>
          <p:nvPr/>
        </p:nvSpPr>
        <p:spPr>
          <a:xfrm>
            <a:off x="8785566" y="5715000"/>
            <a:ext cx="6820353" cy="2456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b="1" dirty="0" smtClean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3D3DD8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Hậu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vi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này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nguy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gây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ra tai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nạn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giao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sắt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nghiêm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D3DD8"/>
                </a:solidFill>
                <a:latin typeface="Times New Roman" panose="02020603050405020304" pitchFamily="18" charset="0"/>
              </a:rPr>
              <a:t>trọng</a:t>
            </a:r>
            <a:r>
              <a:rPr lang="en-US" sz="3200" b="1" dirty="0">
                <a:solidFill>
                  <a:srgbClr val="3D3DD8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108693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8" grpId="0" animBg="1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A897BCB-1853-46F7-BCF0-4E62402688F5}"/>
              </a:ext>
            </a:extLst>
          </p:cNvPr>
          <p:cNvSpPr/>
          <p:nvPr/>
        </p:nvSpPr>
        <p:spPr>
          <a:xfrm>
            <a:off x="2728119" y="533400"/>
            <a:ext cx="1082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Những việc làm không tuân thủ an toàn giao thông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Thực trạng học sinh vi phạm pháp luật về trật tự an toàn giao thông">
            <a:extLst>
              <a:ext uri="{FF2B5EF4-FFF2-40B4-BE49-F238E27FC236}">
                <a16:creationId xmlns="" xmlns:a16="http://schemas.microsoft.com/office/drawing/2014/main" id="{4A7DBCD0-6648-4405-A028-0ABF00F7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9" y="1295400"/>
            <a:ext cx="4495800" cy="2971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Để góp phần ngăn chặn tình trạng thanh, thiếu niên vi phạm trật tự an toàn  giao thông - Tạp chí Cộng sản">
            <a:extLst>
              <a:ext uri="{FF2B5EF4-FFF2-40B4-BE49-F238E27FC236}">
                <a16:creationId xmlns="" xmlns:a16="http://schemas.microsoft.com/office/drawing/2014/main" id="{BE156F1D-2676-44C8-B738-36B0D8987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19" y="1179731"/>
            <a:ext cx="4724400" cy="32398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ức phạt lỗi điều khiển xe máy vượt đèn đỏ gây tai nạn năm 2023">
            <a:extLst>
              <a:ext uri="{FF2B5EF4-FFF2-40B4-BE49-F238E27FC236}">
                <a16:creationId xmlns="" xmlns:a16="http://schemas.microsoft.com/office/drawing/2014/main" id="{E774620E-DF80-47F7-A343-2FF6F05D9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719" y="1304545"/>
            <a:ext cx="5105400" cy="2971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6 ĐIỀU CẤM KỴ KHÔNG NÊN LÀM KHI NGỒI SAU TAY LÁI">
            <a:extLst>
              <a:ext uri="{FF2B5EF4-FFF2-40B4-BE49-F238E27FC236}">
                <a16:creationId xmlns="" xmlns:a16="http://schemas.microsoft.com/office/drawing/2014/main" id="{D8DA8780-9315-4DC4-AD81-4ADDAD2C9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82" y="4724400"/>
            <a:ext cx="4425537" cy="3581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Tổng hợp 97+ xe đạp dàn không thể bỏ qua - daotaonec">
            <a:extLst>
              <a:ext uri="{FF2B5EF4-FFF2-40B4-BE49-F238E27FC236}">
                <a16:creationId xmlns="" xmlns:a16="http://schemas.microsoft.com/office/drawing/2014/main" id="{752588BD-CBCE-480E-BC1D-83FB4E382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19" y="4724400"/>
            <a:ext cx="4724400" cy="3581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Mất an toàn khi di chuyển bằng đò ngang không mặc áo phao | VTV.VN">
            <a:extLst>
              <a:ext uri="{FF2B5EF4-FFF2-40B4-BE49-F238E27FC236}">
                <a16:creationId xmlns="" xmlns:a16="http://schemas.microsoft.com/office/drawing/2014/main" id="{24E41094-028A-4C66-92F0-002803E73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119" y="4724400"/>
            <a:ext cx="5105401" cy="3581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926CD3D-4F54-418E-B163-224419092D6E}"/>
              </a:ext>
            </a:extLst>
          </p:cNvPr>
          <p:cNvSpPr txBox="1"/>
          <p:nvPr/>
        </p:nvSpPr>
        <p:spPr>
          <a:xfrm>
            <a:off x="975519" y="8382000"/>
            <a:ext cx="14554200" cy="646331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213195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D9B9B75-CDD6-C079-5EBF-E48BE30FD712}"/>
              </a:ext>
            </a:extLst>
          </p:cNvPr>
          <p:cNvSpPr/>
          <p:nvPr/>
        </p:nvSpPr>
        <p:spPr>
          <a:xfrm>
            <a:off x="1280319" y="357556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Hậu quả của việc không tuân thủ quy tắc an toàn giao thông. 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ậu quả của tai nạn giao thông là gì? Nguyên nhân và hậu quả">
            <a:extLst>
              <a:ext uri="{FF2B5EF4-FFF2-40B4-BE49-F238E27FC236}">
                <a16:creationId xmlns="" xmlns:a16="http://schemas.microsoft.com/office/drawing/2014/main" id="{EEE11553-0ECD-4524-8AEE-53D62100A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9" y="1113698"/>
            <a:ext cx="480060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ên tiếp cấp cứu 11 nạn nhân thương vong do tai nạn giao thông - Hànộimới">
            <a:extLst>
              <a:ext uri="{FF2B5EF4-FFF2-40B4-BE49-F238E27FC236}">
                <a16:creationId xmlns="" xmlns:a16="http://schemas.microsoft.com/office/drawing/2014/main" id="{64CE4255-7895-49B6-9757-1CD30D353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8" y="4736129"/>
            <a:ext cx="4833292" cy="2971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ỗi đau mang tên “tai nạn giao thông”">
            <a:extLst>
              <a:ext uri="{FF2B5EF4-FFF2-40B4-BE49-F238E27FC236}">
                <a16:creationId xmlns="" xmlns:a16="http://schemas.microsoft.com/office/drawing/2014/main" id="{704CA7D5-A2B5-44A1-8AB6-9DB5EB9EC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20" y="1151798"/>
            <a:ext cx="4876800" cy="3314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ậu quả của tai nạn giao thông đối với bản thân gia đình và xã hội">
            <a:extLst>
              <a:ext uri="{FF2B5EF4-FFF2-40B4-BE49-F238E27FC236}">
                <a16:creationId xmlns="" xmlns:a16="http://schemas.microsoft.com/office/drawing/2014/main" id="{FEFC25E4-AE08-472A-B553-9EFBA5EDB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719" y="1154729"/>
            <a:ext cx="502920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ụ xe tải đâm 8 xe đạp chết 2 nữ sinh, khởi tố tài xế">
            <a:extLst>
              <a:ext uri="{FF2B5EF4-FFF2-40B4-BE49-F238E27FC236}">
                <a16:creationId xmlns="" xmlns:a16="http://schemas.microsoft.com/office/drawing/2014/main" id="{57535F98-255C-4107-B96A-3C74A6401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262" y="4736129"/>
            <a:ext cx="5044121" cy="2971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in tức tai nạn giao thông mới nhất ngày hôm nay 10/4/2023">
            <a:extLst>
              <a:ext uri="{FF2B5EF4-FFF2-40B4-BE49-F238E27FC236}">
                <a16:creationId xmlns="" xmlns:a16="http://schemas.microsoft.com/office/drawing/2014/main" id="{D3164724-33B8-45D3-BB88-8EE191F6C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9694" y="4852444"/>
            <a:ext cx="4857515" cy="28554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FB761E4-62BF-439C-98B5-A250E4F865C1}"/>
              </a:ext>
            </a:extLst>
          </p:cNvPr>
          <p:cNvSpPr txBox="1"/>
          <p:nvPr/>
        </p:nvSpPr>
        <p:spPr>
          <a:xfrm>
            <a:off x="2270919" y="8077200"/>
            <a:ext cx="1135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241631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07FEA7-F9DD-4F1A-AB4C-139465E30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919" y="1143000"/>
            <a:ext cx="13716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206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773"/>
          <a:stretch/>
        </p:blipFill>
        <p:spPr>
          <a:xfrm>
            <a:off x="12438" y="5136884"/>
            <a:ext cx="16271348" cy="40059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20" b="5828"/>
          <a:stretch/>
        </p:blipFill>
        <p:spPr>
          <a:xfrm>
            <a:off x="12435" y="6277270"/>
            <a:ext cx="16251768" cy="286554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880"/>
          <a:stretch/>
        </p:blipFill>
        <p:spPr>
          <a:xfrm>
            <a:off x="-104615" y="5296047"/>
            <a:ext cx="16485868" cy="384812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" y="3793228"/>
            <a:ext cx="1080545" cy="1275899"/>
          </a:xfrm>
          <a:prstGeom prst="rect">
            <a:avLst/>
          </a:prstGeom>
        </p:spPr>
      </p:pic>
      <p:pic>
        <p:nvPicPr>
          <p:cNvPr id="23" name="Picture 2" descr="Premium Vector | Cute cloud carto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7029" b="96805" l="1438" r="96006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40" y="309062"/>
            <a:ext cx="2119585" cy="21195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7255" y="3659900"/>
            <a:ext cx="1080545" cy="12758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8C44375-7DD0-C83B-1794-E3ACC61191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6154" b="89231" l="7463" r="90547">
                        <a14:foregroundMark x1="10945" y1="13846" x2="10945" y2="13846"/>
                        <a14:foregroundMark x1="7960" y1="53846" x2="7960" y2="53846"/>
                        <a14:foregroundMark x1="12438" y1="7692" x2="12438" y2="7692"/>
                        <a14:foregroundMark x1="90547" y1="60000" x2="90547" y2="60000"/>
                        <a14:foregroundMark x1="16915" y1="53846" x2="16915" y2="53846"/>
                        <a14:foregroundMark x1="19403" y1="60000" x2="19403" y2="61538"/>
                        <a14:foregroundMark x1="23881" y1="56923" x2="23881" y2="56923"/>
                        <a14:foregroundMark x1="18905" y1="38462" x2="18905" y2="38462"/>
                        <a14:foregroundMark x1="20896" y1="29231" x2="21891" y2="32308"/>
                        <a14:foregroundMark x1="15920" y1="36923" x2="15920" y2="36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0679" y="1754460"/>
            <a:ext cx="10455280" cy="33810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55752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940" y="4238197"/>
            <a:ext cx="16279259" cy="4905804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" y="3286676"/>
            <a:ext cx="6541835" cy="5307765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39827" y="5290353"/>
            <a:ext cx="5031240" cy="3606907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=""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955196" y="238418"/>
            <a:ext cx="11251889" cy="6653407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=""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9019411" y="4226294"/>
            <a:ext cx="1072240" cy="499412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=""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=""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=""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=""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=""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=""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2400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9828" y="600853"/>
            <a:ext cx="5953772" cy="31049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278AF988-DBF0-4E5C-D0D3-CAE3254840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9048" b="90476" l="6881" r="92202">
                        <a14:foregroundMark x1="16055" y1="39683" x2="16972" y2="60317"/>
                        <a14:foregroundMark x1="24771" y1="55556" x2="25229" y2="71429"/>
                        <a14:foregroundMark x1="18807" y1="41270" x2="18807" y2="41270"/>
                        <a14:foregroundMark x1="15596" y1="20635" x2="15138" y2="25397"/>
                        <a14:foregroundMark x1="13761" y1="55556" x2="13761" y2="57143"/>
                        <a14:foregroundMark x1="12385" y1="66667" x2="12385" y2="66667"/>
                        <a14:foregroundMark x1="10092" y1="55556" x2="10092" y2="55556"/>
                        <a14:foregroundMark x1="6881" y1="68254" x2="6881" y2="68254"/>
                        <a14:foregroundMark x1="15596" y1="84127" x2="15596" y2="84127"/>
                        <a14:foregroundMark x1="10550" y1="84127" x2="10550" y2="84127"/>
                        <a14:foregroundMark x1="35321" y1="61905" x2="54587" y2="60317"/>
                        <a14:foregroundMark x1="33945" y1="55556" x2="59174" y2="58730"/>
                        <a14:foregroundMark x1="37615" y1="77778" x2="37615" y2="77778"/>
                        <a14:foregroundMark x1="52752" y1="74603" x2="62385" y2="74603"/>
                        <a14:foregroundMark x1="62385" y1="74603" x2="70642" y2="74603"/>
                        <a14:foregroundMark x1="40826" y1="82540" x2="55505" y2="82540"/>
                        <a14:foregroundMark x1="55505" y1="82540" x2="70183" y2="77778"/>
                        <a14:foregroundMark x1="73853" y1="80952" x2="85780" y2="77778"/>
                        <a14:foregroundMark x1="52294" y1="47619" x2="85321" y2="53968"/>
                        <a14:foregroundMark x1="87156" y1="50794" x2="88532" y2="79365"/>
                        <a14:foregroundMark x1="88532" y1="79365" x2="88532" y2="79365"/>
                        <a14:foregroundMark x1="92202" y1="61905" x2="91743" y2="71429"/>
                        <a14:foregroundMark x1="80275" y1="65079" x2="80275" y2="65079"/>
                        <a14:foregroundMark x1="52294" y1="66667" x2="52294" y2="66667"/>
                        <a14:foregroundMark x1="63303" y1="65079" x2="63303" y2="65079"/>
                        <a14:foregroundMark x1="61009" y1="68254" x2="61009" y2="68254"/>
                        <a14:foregroundMark x1="62844" y1="63492" x2="62844" y2="63492"/>
                        <a14:foregroundMark x1="61927" y1="65079" x2="61927" y2="65079"/>
                        <a14:foregroundMark x1="69266" y1="63492" x2="69266" y2="63492"/>
                        <a14:foregroundMark x1="33486" y1="47619" x2="48165" y2="52381"/>
                        <a14:foregroundMark x1="28899" y1="42857" x2="36239" y2="77778"/>
                        <a14:foregroundMark x1="36239" y1="77778" x2="36697" y2="82540"/>
                        <a14:foregroundMark x1="21101" y1="84127" x2="29358" y2="85714"/>
                        <a14:foregroundMark x1="29358" y1="85714" x2="37156" y2="82540"/>
                        <a14:foregroundMark x1="17431" y1="77778" x2="17431" y2="77778"/>
                        <a14:foregroundMark x1="20183" y1="90476" x2="22018" y2="90476"/>
                        <a14:foregroundMark x1="19266" y1="79365" x2="19266" y2="79365"/>
                        <a14:foregroundMark x1="22018" y1="39683" x2="22018" y2="39683"/>
                        <a14:foregroundMark x1="19266" y1="34921" x2="19266" y2="34921"/>
                        <a14:foregroundMark x1="22936" y1="38095" x2="22936" y2="38095"/>
                        <a14:foregroundMark x1="24312" y1="34921" x2="24312" y2="34921"/>
                      </a14:backgroundRemoval>
                    </a14:imgEffect>
                  </a14:imgLayer>
                </a14:imgProps>
              </a:ext>
            </a:extLst>
          </a:blip>
          <a:srcRect l="6313" t="12613" r="5816" b="8892"/>
          <a:stretch/>
        </p:blipFill>
        <p:spPr>
          <a:xfrm>
            <a:off x="3490119" y="2633495"/>
            <a:ext cx="8399309" cy="2168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B7634D2-EC22-DE42-DE35-EF0E2B065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38" t="54307" r="2109"/>
          <a:stretch/>
        </p:blipFill>
        <p:spPr>
          <a:xfrm>
            <a:off x="9205119" y="5528245"/>
            <a:ext cx="4610100" cy="3352800"/>
          </a:xfrm>
          <a:prstGeom prst="rect">
            <a:avLst/>
          </a:prstGeom>
        </p:spPr>
      </p:pic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BF4E1BD0-6D91-DDC0-3387-545CFC1DE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457200"/>
            <a:ext cx="141732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tuân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3600" b="1" u="sng" dirty="0">
              <a:solidFill>
                <a:srgbClr val="1BB29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07083F6-A07F-D568-CB3F-0F243B5E11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7" t="5411" r="51569" b="48897"/>
          <a:stretch/>
        </p:blipFill>
        <p:spPr>
          <a:xfrm>
            <a:off x="2574926" y="1384095"/>
            <a:ext cx="4496594" cy="3352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2FBEECE8-58ED-3A19-B0E0-E9E296E02B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92" t="5411" r="1585" b="48897"/>
          <a:stretch/>
        </p:blipFill>
        <p:spPr>
          <a:xfrm>
            <a:off x="9205119" y="1348926"/>
            <a:ext cx="4704388" cy="3352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7D2D1F18-F5BD-0730-EB41-CA0C2E1E1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7" t="54307" r="51122"/>
          <a:stretch/>
        </p:blipFill>
        <p:spPr>
          <a:xfrm>
            <a:off x="2517776" y="5528245"/>
            <a:ext cx="4610894" cy="3352800"/>
          </a:xfrm>
          <a:prstGeom prst="rect">
            <a:avLst/>
          </a:prstGeom>
        </p:spPr>
      </p:pic>
      <p:pic>
        <p:nvPicPr>
          <p:cNvPr id="22" name="Picture 4" descr="Kiểm tra dấu X mark Máy tính Biểu tượng Clip nghệ thuật - qua trái tim png  tải về - Miễn phí trong suốt đỏ png Tải về.">
            <a:extLst>
              <a:ext uri="{FF2B5EF4-FFF2-40B4-BE49-F238E27FC236}">
                <a16:creationId xmlns="" xmlns:a16="http://schemas.microsoft.com/office/drawing/2014/main" id="{71EDA54D-7D30-330A-A39F-72265FAE8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5222" r="92889">
                        <a14:foregroundMark x1="7556" y1="68690" x2="6444" y2="71310"/>
                        <a14:foregroundMark x1="5333" y1="68690" x2="5333" y2="68690"/>
                        <a14:foregroundMark x1="92889" y1="24405" x2="92889" y2="244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8419" y="7477330"/>
            <a:ext cx="1671204" cy="15597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Kiểm tra dấu X mark Máy tính Biểu tượng Clip nghệ thuật - qua trái tim png  tải về - Miễn phí trong suốt đỏ png Tải về.">
            <a:extLst>
              <a:ext uri="{FF2B5EF4-FFF2-40B4-BE49-F238E27FC236}">
                <a16:creationId xmlns="" xmlns:a16="http://schemas.microsoft.com/office/drawing/2014/main" id="{6179AA31-D49D-4B8D-B84D-6B2A67F80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5222" r="92889">
                        <a14:foregroundMark x1="7556" y1="68690" x2="6444" y2="71310"/>
                        <a14:foregroundMark x1="5333" y1="68690" x2="5333" y2="68690"/>
                        <a14:foregroundMark x1="92889" y1="24405" x2="92889" y2="244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119" y="3533220"/>
            <a:ext cx="1671204" cy="15597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Kiểm tra dấu X mark Máy tính Biểu tượng Clip nghệ thuật - qua trái tim png  tải về - Miễn phí trong suốt đỏ png Tải về.">
            <a:extLst>
              <a:ext uri="{FF2B5EF4-FFF2-40B4-BE49-F238E27FC236}">
                <a16:creationId xmlns="" xmlns:a16="http://schemas.microsoft.com/office/drawing/2014/main" id="{0DD47E95-8232-41FC-8FF0-0949A0F88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5222" r="92889">
                        <a14:foregroundMark x1="7556" y1="68690" x2="6444" y2="71310"/>
                        <a14:foregroundMark x1="5333" y1="68690" x2="5333" y2="68690"/>
                        <a14:foregroundMark x1="92889" y1="24405" x2="92889" y2="244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537" y="3533220"/>
            <a:ext cx="1671204" cy="15597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84795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402"/>
          <a:stretch>
            <a:fillRect/>
          </a:stretch>
        </p:blipFill>
        <p:spPr>
          <a:xfrm>
            <a:off x="10320" y="8918"/>
            <a:ext cx="16256000" cy="91261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953" t="26667" r="20952" b="53651"/>
          <a:stretch>
            <a:fillRect/>
          </a:stretch>
        </p:blipFill>
        <p:spPr>
          <a:xfrm>
            <a:off x="1671770" y="805792"/>
            <a:ext cx="13790672" cy="31683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214" t="30900" r="27976" b="38836"/>
          <a:stretch>
            <a:fillRect/>
          </a:stretch>
        </p:blipFill>
        <p:spPr>
          <a:xfrm>
            <a:off x="12760392" y="789679"/>
            <a:ext cx="1839131" cy="166128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48" t="60106" r="67619"/>
          <a:stretch>
            <a:fillRect/>
          </a:stretch>
        </p:blipFill>
        <p:spPr>
          <a:xfrm>
            <a:off x="6112095" y="5307406"/>
            <a:ext cx="2276805" cy="21854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595" t="59471" r="6905"/>
          <a:stretch>
            <a:fillRect/>
          </a:stretch>
        </p:blipFill>
        <p:spPr>
          <a:xfrm>
            <a:off x="196102" y="3127881"/>
            <a:ext cx="1673775" cy="16926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7856069-0D63-2D64-BF2A-DAA77F208B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7087" b="89764" l="5429" r="97714">
                        <a14:foregroundMark x1="9143" y1="59055" x2="9143" y2="75591"/>
                        <a14:foregroundMark x1="5429" y1="69291" x2="5429" y2="69291"/>
                        <a14:foregroundMark x1="18571" y1="89764" x2="19429" y2="89764"/>
                        <a14:foregroundMark x1="28857" y1="7874" x2="28857" y2="7874"/>
                        <a14:foregroundMark x1="97714" y1="63780" x2="97714" y2="637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7119" y="1525911"/>
            <a:ext cx="11021772" cy="39993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8166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966;p31">
            <a:extLst>
              <a:ext uri="{FF2B5EF4-FFF2-40B4-BE49-F238E27FC236}">
                <a16:creationId xmlns="" xmlns:a16="http://schemas.microsoft.com/office/drawing/2014/main" id="{E920707D-6CA0-42A9-9AF2-F97D010C3D84}"/>
              </a:ext>
            </a:extLst>
          </p:cNvPr>
          <p:cNvSpPr txBox="1">
            <a:spLocks/>
          </p:cNvSpPr>
          <p:nvPr/>
        </p:nvSpPr>
        <p:spPr>
          <a:xfrm>
            <a:off x="769983" y="3379771"/>
            <a:ext cx="15393938" cy="4514242"/>
          </a:xfrm>
          <a:prstGeom prst="rect">
            <a:avLst/>
          </a:prstGeom>
        </p:spPr>
        <p:txBody>
          <a:bodyPr spcFirstLastPara="1" vert="horz" wrap="square" lIns="162533" tIns="162533" rIns="162533" bIns="162533" rtlCol="0" anchor="t" anchorCtr="0">
            <a:noAutofit/>
          </a:bodyPr>
          <a:lstStyle>
            <a:lvl1pPr marL="544697" indent="-544697" algn="l" defTabSz="14525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80176" indent="-453914" algn="l" defTabSz="14525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15656" indent="-363131" algn="l" defTabSz="14525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41918" indent="-363131" algn="l" defTabSz="14525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8180" indent="-363131" algn="l" defTabSz="14525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94442" indent="-363131" algn="l" defTabSz="14525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20704" indent="-363131" algn="l" defTabSz="14525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46967" indent="-363131" algn="l" defTabSz="14525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73229" indent="-363131" algn="l" defTabSz="14525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vi-VN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 chơi: </a:t>
            </a:r>
          </a:p>
          <a:p>
            <a:pPr marL="0" indent="0">
              <a:buNone/>
            </a:pPr>
            <a:r>
              <a:rPr lang="vi-VN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Số người tham gia: 3 (Mỗi người đứng vào vị trí theo các số)</a:t>
            </a:r>
          </a:p>
          <a:p>
            <a:pPr marL="0" indent="0">
              <a:buNone/>
            </a:pPr>
            <a:r>
              <a:rPr lang="vi-VN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Trong 5 giây bạn kể được tên 1 </a:t>
            </a:r>
            <a:r>
              <a:rPr lang="en-US" sz="3556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56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556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56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56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vi-VN" sz="3556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Nếu kể đúng bạn được tiến lên 1 số.</a:t>
            </a:r>
          </a:p>
          <a:p>
            <a:pPr marL="0" indent="0">
              <a:buNone/>
            </a:pPr>
            <a:r>
              <a:rPr lang="vi-VN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Nếu kể tên </a:t>
            </a:r>
            <a:r>
              <a:rPr lang="en-US" sz="3556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56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bạn đã kể rồi hoặc quá 5 giây mà chưa kể được thì bạn mất quyền trả lời.</a:t>
            </a:r>
          </a:p>
          <a:p>
            <a:pPr marL="0" indent="0">
              <a:buNone/>
            </a:pPr>
            <a:r>
              <a:rPr lang="vi-VN" sz="3556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Hết thời gian 1 phút, bạn nào tiến lên ô số cao nhất thì bạn đó chiến thắng.</a:t>
            </a:r>
          </a:p>
          <a:p>
            <a:pPr marL="609608" indent="-609608">
              <a:buFontTx/>
              <a:buChar char="-"/>
            </a:pPr>
            <a:endParaRPr lang="vi-VN" sz="355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2967;p31">
            <a:extLst>
              <a:ext uri="{FF2B5EF4-FFF2-40B4-BE49-F238E27FC236}">
                <a16:creationId xmlns="" xmlns:a16="http://schemas.microsoft.com/office/drawing/2014/main" id="{BBCC467D-1F13-4FF7-A687-1DDB5386D2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8236" y="537299"/>
            <a:ext cx="13304924" cy="1357333"/>
          </a:xfrm>
          <a:prstGeom prst="rect">
            <a:avLst/>
          </a:prstGeom>
          <a:solidFill>
            <a:srgbClr val="FFDB69"/>
          </a:solidFill>
        </p:spPr>
        <p:txBody>
          <a:bodyPr spcFirstLastPara="1" vert="horz" wrap="square" lIns="162533" tIns="162533" rIns="162533" bIns="162533" rtlCol="0" anchor="b" anchorCtr="0">
            <a:noAutofit/>
          </a:bodyPr>
          <a:lstStyle/>
          <a:p>
            <a:pPr algn="l"/>
            <a:r>
              <a:rPr lang="en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CHƠI: NHANH NHƯ CHỚP</a:t>
            </a:r>
            <a:endParaRPr sz="6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BE4FBA7-6B22-42E3-9585-960AE9377BA7}"/>
              </a:ext>
            </a:extLst>
          </p:cNvPr>
          <p:cNvSpPr txBox="1"/>
          <p:nvPr/>
        </p:nvSpPr>
        <p:spPr>
          <a:xfrm>
            <a:off x="2066950" y="1929801"/>
            <a:ext cx="12800004" cy="135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CỦA TRÒ CHƠI</a:t>
            </a:r>
          </a:p>
          <a:p>
            <a:pPr algn="ctr"/>
            <a:endParaRPr lang="en-US" sz="1778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TÊN QUY TẮC AN TOÀN GIAO THÔNG</a:t>
            </a:r>
          </a:p>
        </p:txBody>
      </p:sp>
    </p:spTree>
    <p:extLst>
      <p:ext uri="{BB962C8B-B14F-4D97-AF65-F5344CB8AC3E}">
        <p14:creationId xmlns="" xmlns:p14="http://schemas.microsoft.com/office/powerpoint/2010/main" val="185218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 TOÀN GT">
            <a:hlinkClick r:id="" action="ppaction://media"/>
            <a:extLst>
              <a:ext uri="{FF2B5EF4-FFF2-40B4-BE49-F238E27FC236}">
                <a16:creationId xmlns="" xmlns:a16="http://schemas.microsoft.com/office/drawing/2014/main" id="{0BFD75F1-D9C8-4014-A51B-8EE74B1C088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0719" y="609600"/>
            <a:ext cx="15087600" cy="7772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708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AFB3E98-0D34-4282-9009-2F07B2718671}"/>
              </a:ext>
            </a:extLst>
          </p:cNvPr>
          <p:cNvGrpSpPr/>
          <p:nvPr/>
        </p:nvGrpSpPr>
        <p:grpSpPr>
          <a:xfrm>
            <a:off x="2945611" y="228600"/>
            <a:ext cx="12153900" cy="2147749"/>
            <a:chOff x="2945611" y="0"/>
            <a:chExt cx="12153900" cy="1445807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554FD504-70C8-4B5A-9324-2A680600E635}"/>
                </a:ext>
              </a:extLst>
            </p:cNvPr>
            <p:cNvGrpSpPr/>
            <p:nvPr/>
          </p:nvGrpSpPr>
          <p:grpSpPr>
            <a:xfrm>
              <a:off x="5236910" y="0"/>
              <a:ext cx="7571303" cy="945600"/>
              <a:chOff x="4539228" y="172432"/>
              <a:chExt cx="7443556" cy="9456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="" xmlns:a16="http://schemas.microsoft.com/office/drawing/2014/main" id="{56D8196C-00C7-48F1-85D6-50EAB10D183E}"/>
                  </a:ext>
                </a:extLst>
              </p:cNvPr>
              <p:cNvGrpSpPr/>
              <p:nvPr/>
            </p:nvGrpSpPr>
            <p:grpSpPr>
              <a:xfrm>
                <a:off x="4539228" y="172432"/>
                <a:ext cx="7443556" cy="945600"/>
                <a:chOff x="4539228" y="172432"/>
                <a:chExt cx="7443556" cy="945600"/>
              </a:xfrm>
            </p:grpSpPr>
            <p:sp>
              <p:nvSpPr>
                <p:cNvPr id="9" name="TextBox 8">
                  <a:extLst>
                    <a:ext uri="{FF2B5EF4-FFF2-40B4-BE49-F238E27FC236}">
                      <a16:creationId xmlns="" xmlns:a16="http://schemas.microsoft.com/office/drawing/2014/main" id="{32E73136-27CE-4CDE-9DAA-F9FD56CB54D5}"/>
                    </a:ext>
                  </a:extLst>
                </p:cNvPr>
                <p:cNvSpPr txBox="1"/>
                <p:nvPr/>
              </p:nvSpPr>
              <p:spPr>
                <a:xfrm>
                  <a:off x="4539228" y="172432"/>
                  <a:ext cx="7443556" cy="47653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000" b="1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4000" b="1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tư</a:t>
                  </a:r>
                  <a:r>
                    <a:rPr lang="en-US" sz="4000" b="1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4000" b="1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 19 </a:t>
                  </a:r>
                  <a:r>
                    <a:rPr lang="en-US" sz="4000" b="1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4000" b="1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 4 </a:t>
                  </a:r>
                  <a:r>
                    <a:rPr lang="en-US" sz="4000" b="1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4000" b="1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 2013</a:t>
                  </a: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="" xmlns:a16="http://schemas.microsoft.com/office/drawing/2014/main" id="{32EDA43A-0E4A-412A-BFB5-F4CB45DC5620}"/>
                    </a:ext>
                  </a:extLst>
                </p:cNvPr>
                <p:cNvSpPr txBox="1"/>
                <p:nvPr/>
              </p:nvSpPr>
              <p:spPr>
                <a:xfrm>
                  <a:off x="6718466" y="641502"/>
                  <a:ext cx="1982869" cy="476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000" b="1" dirty="0" err="1">
                      <a:solidFill>
                        <a:srgbClr val="0070C0"/>
                      </a:solidFill>
                      <a:latin typeface="Times New Roman" pitchFamily="18" charset="0"/>
                      <a:cs typeface="Times New Roman" pitchFamily="18" charset="0"/>
                    </a:rPr>
                    <a:t>Đạo</a:t>
                  </a:r>
                  <a:r>
                    <a:rPr lang="en-US" sz="4000" b="1" dirty="0">
                      <a:solidFill>
                        <a:srgbClr val="0070C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70C0"/>
                      </a:solidFill>
                      <a:latin typeface="Times New Roman" pitchFamily="18" charset="0"/>
                      <a:cs typeface="Times New Roman" pitchFamily="18" charset="0"/>
                    </a:rPr>
                    <a:t>đức</a:t>
                  </a:r>
                  <a:endParaRPr lang="en-US" sz="40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8" name="Straight Connector 7">
                <a:extLst>
                  <a:ext uri="{FF2B5EF4-FFF2-40B4-BE49-F238E27FC236}">
                    <a16:creationId xmlns="" xmlns:a16="http://schemas.microsoft.com/office/drawing/2014/main" id="{DED976D4-9371-4B97-B1DF-ED1FAD7938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30837" y="1051559"/>
                <a:ext cx="1870497" cy="19007"/>
              </a:xfrm>
              <a:prstGeom prst="line">
                <a:avLst/>
              </a:prstGeom>
              <a:ln>
                <a:solidFill>
                  <a:srgbClr val="3D3DD8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" name="Text Box 14">
              <a:extLst>
                <a:ext uri="{FF2B5EF4-FFF2-40B4-BE49-F238E27FC236}">
                  <a16:creationId xmlns="" xmlns:a16="http://schemas.microsoft.com/office/drawing/2014/main" id="{5F1D34C2-0568-40A0-B8CE-1B990B568A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611" y="933762"/>
              <a:ext cx="12153900" cy="5120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Bài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11: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Em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nhận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biết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quy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tắc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an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toàn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giao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CC"/>
                  </a:solidFill>
                  <a:latin typeface="Times New Roman" pitchFamily="18" charset="0"/>
                </a:rPr>
                <a:t>thông</a:t>
              </a:r>
              <a:r>
                <a:rPr lang="en-US" sz="4000" b="1" dirty="0">
                  <a:solidFill>
                    <a:srgbClr val="0000CC"/>
                  </a:solidFill>
                  <a:latin typeface="Times New Roman" pitchFamily="18" charset="0"/>
                </a:rPr>
                <a:t> (T1)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66700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773"/>
          <a:stretch/>
        </p:blipFill>
        <p:spPr>
          <a:xfrm>
            <a:off x="12438" y="5136884"/>
            <a:ext cx="16271348" cy="40059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20" b="5828"/>
          <a:stretch/>
        </p:blipFill>
        <p:spPr>
          <a:xfrm>
            <a:off x="12435" y="6277270"/>
            <a:ext cx="16251768" cy="286554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880"/>
          <a:stretch/>
        </p:blipFill>
        <p:spPr>
          <a:xfrm>
            <a:off x="-104615" y="5296047"/>
            <a:ext cx="16485868" cy="384812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" y="3793228"/>
            <a:ext cx="1080545" cy="1275899"/>
          </a:xfrm>
          <a:prstGeom prst="rect">
            <a:avLst/>
          </a:prstGeom>
        </p:spPr>
      </p:pic>
      <p:pic>
        <p:nvPicPr>
          <p:cNvPr id="23" name="Picture 2" descr="Premium Vector | Cute cloud carto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7029" b="96805" l="1438" r="96006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40" y="309062"/>
            <a:ext cx="2119585" cy="21195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7255" y="3659900"/>
            <a:ext cx="1080545" cy="12758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84072AE-328E-0D7D-0015-0E20CEFF5E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8197" b="90164" l="4103" r="90256">
                        <a14:foregroundMark x1="9231" y1="63934" x2="9231" y2="63934"/>
                        <a14:foregroundMark x1="5128" y1="70492" x2="5128" y2="70492"/>
                        <a14:foregroundMark x1="19487" y1="90164" x2="19487" y2="90164"/>
                        <a14:foregroundMark x1="90256" y1="63934" x2="90256" y2="63934"/>
                        <a14:foregroundMark x1="17949" y1="83607" x2="17949" y2="83607"/>
                        <a14:foregroundMark x1="26667" y1="73770" x2="26667" y2="73770"/>
                        <a14:foregroundMark x1="23077" y1="47541" x2="24103" y2="50820"/>
                        <a14:foregroundMark x1="26154" y1="34426" x2="26154" y2="34426"/>
                        <a14:foregroundMark x1="26154" y1="29508" x2="26154" y2="29508"/>
                        <a14:foregroundMark x1="27692" y1="32787" x2="27692" y2="32787"/>
                        <a14:foregroundMark x1="24615" y1="24590" x2="24615" y2="24590"/>
                        <a14:foregroundMark x1="26154" y1="22951" x2="26154" y2="22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1965" y="1837298"/>
            <a:ext cx="11652707" cy="36452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8839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389421" y="616799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u="sng" dirty="0">
                <a:solidFill>
                  <a:srgbClr val="1BB29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63114" y="1321062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Quan sát tranh và nêu các quy tắc an toàn giao thông.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9CC0F8C-401A-B344-1586-9BE3AC3EA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162" t="51688" b="13364"/>
          <a:stretch/>
        </p:blipFill>
        <p:spPr>
          <a:xfrm>
            <a:off x="8982444" y="5347438"/>
            <a:ext cx="4350600" cy="2958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E0850B0-D53B-56A4-1BC1-4976508B09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3" t="17834" r="48770" b="48542"/>
          <a:stretch/>
        </p:blipFill>
        <p:spPr>
          <a:xfrm>
            <a:off x="2042319" y="2209800"/>
            <a:ext cx="4343401" cy="28415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DCD6E98-A243-40B9-8876-D6844754E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162" t="17977" b="48543"/>
          <a:stretch/>
        </p:blipFill>
        <p:spPr>
          <a:xfrm>
            <a:off x="9037867" y="2174299"/>
            <a:ext cx="4199215" cy="27355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EF25EA3-F26E-9DED-865C-65F5AD86A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3" t="51919" r="48770" b="13364"/>
          <a:stretch/>
        </p:blipFill>
        <p:spPr>
          <a:xfrm>
            <a:off x="2043399" y="5426856"/>
            <a:ext cx="4379511" cy="295836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1966119" y="1870494"/>
            <a:ext cx="28194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547519" y="1868906"/>
            <a:ext cx="28194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72686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0"/>
          <p:cNvGrpSpPr/>
          <p:nvPr/>
        </p:nvGrpSpPr>
        <p:grpSpPr>
          <a:xfrm>
            <a:off x="1409040" y="1115617"/>
            <a:ext cx="13554691" cy="6912767"/>
            <a:chOff x="2556108" y="1538524"/>
            <a:chExt cx="6911261" cy="3633873"/>
          </a:xfrm>
        </p:grpSpPr>
        <p:sp>
          <p:nvSpPr>
            <p:cNvPr id="41" name="椭圆 31"/>
            <p:cNvSpPr/>
            <p:nvPr/>
          </p:nvSpPr>
          <p:spPr>
            <a:xfrm rot="5400000">
              <a:off x="4301035" y="6062"/>
              <a:ext cx="3421408" cy="6911261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  <a:gd name="connsiteX0-601" fmla="*/ 51067 w 648099"/>
                <a:gd name="connsiteY0-602" fmla="*/ 18182 h 565791"/>
                <a:gd name="connsiteX1-603" fmla="*/ 617005 w 648099"/>
                <a:gd name="connsiteY1-604" fmla="*/ 31700 h 565791"/>
                <a:gd name="connsiteX2-605" fmla="*/ 621713 w 648099"/>
                <a:gd name="connsiteY2-606" fmla="*/ 535349 h 565791"/>
                <a:gd name="connsiteX3-607" fmla="*/ 12537 w 648099"/>
                <a:gd name="connsiteY3-608" fmla="*/ 497972 h 565791"/>
                <a:gd name="connsiteX4-609" fmla="*/ 4334 w 648099"/>
                <a:gd name="connsiteY4-610" fmla="*/ 81348 h 565791"/>
                <a:gd name="connsiteX5-611" fmla="*/ 51067 w 648099"/>
                <a:gd name="connsiteY5-612" fmla="*/ 18182 h 565791"/>
                <a:gd name="connsiteX0-613" fmla="*/ 95107 w 692139"/>
                <a:gd name="connsiteY0-614" fmla="*/ 44563 h 592172"/>
                <a:gd name="connsiteX1-615" fmla="*/ 661045 w 692139"/>
                <a:gd name="connsiteY1-616" fmla="*/ 58081 h 592172"/>
                <a:gd name="connsiteX2-617" fmla="*/ 665753 w 692139"/>
                <a:gd name="connsiteY2-618" fmla="*/ 561730 h 592172"/>
                <a:gd name="connsiteX3-619" fmla="*/ 56577 w 692139"/>
                <a:gd name="connsiteY3-620" fmla="*/ 524353 h 592172"/>
                <a:gd name="connsiteX4-621" fmla="*/ 95107 w 692139"/>
                <a:gd name="connsiteY4-622" fmla="*/ 44563 h 592172"/>
                <a:gd name="connsiteX0-623" fmla="*/ 84274 w 726505"/>
                <a:gd name="connsiteY0-624" fmla="*/ 51300 h 608352"/>
                <a:gd name="connsiteX1-625" fmla="*/ 668271 w 726505"/>
                <a:gd name="connsiteY1-626" fmla="*/ 74261 h 608352"/>
                <a:gd name="connsiteX2-627" fmla="*/ 672979 w 726505"/>
                <a:gd name="connsiteY2-628" fmla="*/ 577910 h 608352"/>
                <a:gd name="connsiteX3-629" fmla="*/ 63803 w 726505"/>
                <a:gd name="connsiteY3-630" fmla="*/ 540533 h 608352"/>
                <a:gd name="connsiteX4-631" fmla="*/ 84274 w 726505"/>
                <a:gd name="connsiteY4-632" fmla="*/ 51300 h 608352"/>
                <a:gd name="connsiteX0-633" fmla="*/ 84274 w 726505"/>
                <a:gd name="connsiteY0-634" fmla="*/ 51300 h 608352"/>
                <a:gd name="connsiteX1-635" fmla="*/ 668271 w 726505"/>
                <a:gd name="connsiteY1-636" fmla="*/ 74261 h 608352"/>
                <a:gd name="connsiteX2-637" fmla="*/ 672979 w 726505"/>
                <a:gd name="connsiteY2-638" fmla="*/ 577910 h 608352"/>
                <a:gd name="connsiteX3-639" fmla="*/ 63803 w 726505"/>
                <a:gd name="connsiteY3-640" fmla="*/ 540533 h 608352"/>
                <a:gd name="connsiteX4-641" fmla="*/ 84274 w 726505"/>
                <a:gd name="connsiteY4-642" fmla="*/ 51300 h 608352"/>
                <a:gd name="connsiteX0-643" fmla="*/ 84274 w 726505"/>
                <a:gd name="connsiteY0-644" fmla="*/ 25592 h 582644"/>
                <a:gd name="connsiteX1-645" fmla="*/ 668271 w 726505"/>
                <a:gd name="connsiteY1-646" fmla="*/ 48553 h 582644"/>
                <a:gd name="connsiteX2-647" fmla="*/ 672979 w 726505"/>
                <a:gd name="connsiteY2-648" fmla="*/ 552202 h 582644"/>
                <a:gd name="connsiteX3-649" fmla="*/ 63803 w 726505"/>
                <a:gd name="connsiteY3-650" fmla="*/ 514825 h 582644"/>
                <a:gd name="connsiteX4-651" fmla="*/ 84274 w 726505"/>
                <a:gd name="connsiteY4-652" fmla="*/ 25592 h 582644"/>
                <a:gd name="connsiteX0-653" fmla="*/ 84274 w 726505"/>
                <a:gd name="connsiteY0-654" fmla="*/ 25592 h 582644"/>
                <a:gd name="connsiteX1-655" fmla="*/ 668271 w 726505"/>
                <a:gd name="connsiteY1-656" fmla="*/ 48553 h 582644"/>
                <a:gd name="connsiteX2-657" fmla="*/ 672979 w 726505"/>
                <a:gd name="connsiteY2-658" fmla="*/ 552202 h 582644"/>
                <a:gd name="connsiteX3-659" fmla="*/ 63803 w 726505"/>
                <a:gd name="connsiteY3-660" fmla="*/ 514825 h 582644"/>
                <a:gd name="connsiteX4-661" fmla="*/ 84274 w 726505"/>
                <a:gd name="connsiteY4-662" fmla="*/ 25592 h 582644"/>
                <a:gd name="connsiteX0-663" fmla="*/ 84274 w 726505"/>
                <a:gd name="connsiteY0-664" fmla="*/ 10474 h 567526"/>
                <a:gd name="connsiteX1-665" fmla="*/ 668271 w 726505"/>
                <a:gd name="connsiteY1-666" fmla="*/ 33435 h 567526"/>
                <a:gd name="connsiteX2-667" fmla="*/ 672979 w 726505"/>
                <a:gd name="connsiteY2-668" fmla="*/ 537084 h 567526"/>
                <a:gd name="connsiteX3-669" fmla="*/ 63803 w 726505"/>
                <a:gd name="connsiteY3-670" fmla="*/ 499707 h 567526"/>
                <a:gd name="connsiteX4-671" fmla="*/ 84274 w 726505"/>
                <a:gd name="connsiteY4-672" fmla="*/ 10474 h 567526"/>
                <a:gd name="connsiteX0-673" fmla="*/ 84274 w 747243"/>
                <a:gd name="connsiteY0-674" fmla="*/ 23576 h 595793"/>
                <a:gd name="connsiteX1-675" fmla="*/ 671883 w 747243"/>
                <a:gd name="connsiteY1-676" fmla="*/ 24503 h 595793"/>
                <a:gd name="connsiteX2-677" fmla="*/ 672979 w 747243"/>
                <a:gd name="connsiteY2-678" fmla="*/ 550186 h 595793"/>
                <a:gd name="connsiteX3-679" fmla="*/ 63803 w 747243"/>
                <a:gd name="connsiteY3-680" fmla="*/ 512809 h 595793"/>
                <a:gd name="connsiteX4-681" fmla="*/ 84274 w 747243"/>
                <a:gd name="connsiteY4-682" fmla="*/ 23576 h 595793"/>
                <a:gd name="connsiteX0-683" fmla="*/ 84274 w 710287"/>
                <a:gd name="connsiteY0-684" fmla="*/ 23576 h 595793"/>
                <a:gd name="connsiteX1-685" fmla="*/ 671883 w 710287"/>
                <a:gd name="connsiteY1-686" fmla="*/ 24503 h 595793"/>
                <a:gd name="connsiteX2-687" fmla="*/ 672979 w 710287"/>
                <a:gd name="connsiteY2-688" fmla="*/ 550186 h 595793"/>
                <a:gd name="connsiteX3-689" fmla="*/ 63803 w 710287"/>
                <a:gd name="connsiteY3-690" fmla="*/ 512809 h 595793"/>
                <a:gd name="connsiteX4-691" fmla="*/ 84274 w 710287"/>
                <a:gd name="connsiteY4-692" fmla="*/ 23576 h 595793"/>
                <a:gd name="connsiteX0-693" fmla="*/ 84274 w 710287"/>
                <a:gd name="connsiteY0-694" fmla="*/ 23576 h 595793"/>
                <a:gd name="connsiteX1-695" fmla="*/ 671883 w 710287"/>
                <a:gd name="connsiteY1-696" fmla="*/ 24503 h 595793"/>
                <a:gd name="connsiteX2-697" fmla="*/ 672979 w 710287"/>
                <a:gd name="connsiteY2-698" fmla="*/ 550186 h 595793"/>
                <a:gd name="connsiteX3-699" fmla="*/ 63803 w 710287"/>
                <a:gd name="connsiteY3-700" fmla="*/ 512809 h 595793"/>
                <a:gd name="connsiteX4-701" fmla="*/ 84274 w 710287"/>
                <a:gd name="connsiteY4-702" fmla="*/ 23576 h 595793"/>
                <a:gd name="connsiteX0-703" fmla="*/ 84274 w 710287"/>
                <a:gd name="connsiteY0-704" fmla="*/ 23576 h 595793"/>
                <a:gd name="connsiteX1-705" fmla="*/ 671883 w 710287"/>
                <a:gd name="connsiteY1-706" fmla="*/ 24503 h 595793"/>
                <a:gd name="connsiteX2-707" fmla="*/ 672979 w 710287"/>
                <a:gd name="connsiteY2-708" fmla="*/ 550186 h 595793"/>
                <a:gd name="connsiteX3-709" fmla="*/ 63803 w 710287"/>
                <a:gd name="connsiteY3-710" fmla="*/ 512809 h 595793"/>
                <a:gd name="connsiteX4-711" fmla="*/ 84274 w 710287"/>
                <a:gd name="connsiteY4-712" fmla="*/ 23576 h 595793"/>
                <a:gd name="connsiteX0-713" fmla="*/ 84274 w 672979"/>
                <a:gd name="connsiteY0-714" fmla="*/ 23576 h 595793"/>
                <a:gd name="connsiteX1-715" fmla="*/ 671883 w 672979"/>
                <a:gd name="connsiteY1-716" fmla="*/ 24503 h 595793"/>
                <a:gd name="connsiteX2-717" fmla="*/ 672979 w 672979"/>
                <a:gd name="connsiteY2-718" fmla="*/ 550186 h 595793"/>
                <a:gd name="connsiteX3-719" fmla="*/ 63803 w 672979"/>
                <a:gd name="connsiteY3-720" fmla="*/ 512809 h 595793"/>
                <a:gd name="connsiteX4-721" fmla="*/ 84274 w 672979"/>
                <a:gd name="connsiteY4-722" fmla="*/ 23576 h 595793"/>
                <a:gd name="connsiteX0-723" fmla="*/ 84274 w 672979"/>
                <a:gd name="connsiteY0-724" fmla="*/ 23576 h 570495"/>
                <a:gd name="connsiteX1-725" fmla="*/ 671883 w 672979"/>
                <a:gd name="connsiteY1-726" fmla="*/ 24503 h 570495"/>
                <a:gd name="connsiteX2-727" fmla="*/ 672979 w 672979"/>
                <a:gd name="connsiteY2-728" fmla="*/ 550186 h 570495"/>
                <a:gd name="connsiteX3-729" fmla="*/ 63803 w 672979"/>
                <a:gd name="connsiteY3-730" fmla="*/ 512809 h 570495"/>
                <a:gd name="connsiteX4-731" fmla="*/ 84274 w 672979"/>
                <a:gd name="connsiteY4-732" fmla="*/ 23576 h 570495"/>
                <a:gd name="connsiteX0-733" fmla="*/ 84274 w 672979"/>
                <a:gd name="connsiteY0-734" fmla="*/ 23576 h 570495"/>
                <a:gd name="connsiteX1-735" fmla="*/ 671883 w 672979"/>
                <a:gd name="connsiteY1-736" fmla="*/ 24503 h 570495"/>
                <a:gd name="connsiteX2-737" fmla="*/ 672979 w 672979"/>
                <a:gd name="connsiteY2-738" fmla="*/ 550186 h 570495"/>
                <a:gd name="connsiteX3-739" fmla="*/ 63803 w 672979"/>
                <a:gd name="connsiteY3-740" fmla="*/ 512809 h 570495"/>
                <a:gd name="connsiteX4-741" fmla="*/ 84274 w 672979"/>
                <a:gd name="connsiteY4-742" fmla="*/ 23576 h 570495"/>
                <a:gd name="connsiteX0-743" fmla="*/ 84274 w 672979"/>
                <a:gd name="connsiteY0-744" fmla="*/ 23576 h 560608"/>
                <a:gd name="connsiteX1-745" fmla="*/ 671883 w 672979"/>
                <a:gd name="connsiteY1-746" fmla="*/ 24503 h 560608"/>
                <a:gd name="connsiteX2-747" fmla="*/ 672979 w 672979"/>
                <a:gd name="connsiteY2-748" fmla="*/ 550186 h 560608"/>
                <a:gd name="connsiteX3-749" fmla="*/ 63803 w 672979"/>
                <a:gd name="connsiteY3-750" fmla="*/ 512809 h 560608"/>
                <a:gd name="connsiteX4-751" fmla="*/ 84274 w 672979"/>
                <a:gd name="connsiteY4-752" fmla="*/ 23576 h 560608"/>
                <a:gd name="connsiteX0-753" fmla="*/ 84274 w 672979"/>
                <a:gd name="connsiteY0-754" fmla="*/ 23576 h 567351"/>
                <a:gd name="connsiteX1-755" fmla="*/ 671883 w 672979"/>
                <a:gd name="connsiteY1-756" fmla="*/ 24503 h 567351"/>
                <a:gd name="connsiteX2-757" fmla="*/ 672979 w 672979"/>
                <a:gd name="connsiteY2-758" fmla="*/ 550186 h 567351"/>
                <a:gd name="connsiteX3-759" fmla="*/ 63803 w 672979"/>
                <a:gd name="connsiteY3-760" fmla="*/ 512809 h 567351"/>
                <a:gd name="connsiteX4-761" fmla="*/ 84274 w 672979"/>
                <a:gd name="connsiteY4-762" fmla="*/ 23576 h 567351"/>
                <a:gd name="connsiteX0-763" fmla="*/ 72869 w 661574"/>
                <a:gd name="connsiteY0-764" fmla="*/ 23576 h 567351"/>
                <a:gd name="connsiteX1-765" fmla="*/ 660478 w 661574"/>
                <a:gd name="connsiteY1-766" fmla="*/ 24503 h 567351"/>
                <a:gd name="connsiteX2-767" fmla="*/ 661574 w 661574"/>
                <a:gd name="connsiteY2-768" fmla="*/ 550186 h 567351"/>
                <a:gd name="connsiteX3-769" fmla="*/ 52398 w 661574"/>
                <a:gd name="connsiteY3-770" fmla="*/ 512809 h 567351"/>
                <a:gd name="connsiteX4-771" fmla="*/ 72869 w 661574"/>
                <a:gd name="connsiteY4-772" fmla="*/ 23576 h 567351"/>
                <a:gd name="connsiteX0-773" fmla="*/ 72869 w 661574"/>
                <a:gd name="connsiteY0-774" fmla="*/ 13918 h 557693"/>
                <a:gd name="connsiteX1-775" fmla="*/ 660478 w 661574"/>
                <a:gd name="connsiteY1-776" fmla="*/ 14845 h 557693"/>
                <a:gd name="connsiteX2-777" fmla="*/ 661574 w 661574"/>
                <a:gd name="connsiteY2-778" fmla="*/ 540528 h 557693"/>
                <a:gd name="connsiteX3-779" fmla="*/ 52398 w 661574"/>
                <a:gd name="connsiteY3-780" fmla="*/ 503151 h 557693"/>
                <a:gd name="connsiteX4-781" fmla="*/ 72869 w 661574"/>
                <a:gd name="connsiteY4-782" fmla="*/ 13918 h 557693"/>
                <a:gd name="connsiteX0-783" fmla="*/ 84755 w 673460"/>
                <a:gd name="connsiteY0-784" fmla="*/ 13918 h 568883"/>
                <a:gd name="connsiteX1-785" fmla="*/ 672364 w 673460"/>
                <a:gd name="connsiteY1-786" fmla="*/ 14845 h 568883"/>
                <a:gd name="connsiteX2-787" fmla="*/ 673460 w 673460"/>
                <a:gd name="connsiteY2-788" fmla="*/ 540528 h 568883"/>
                <a:gd name="connsiteX3-789" fmla="*/ 43142 w 673460"/>
                <a:gd name="connsiteY3-790" fmla="*/ 525832 h 568883"/>
                <a:gd name="connsiteX4-791" fmla="*/ 84755 w 673460"/>
                <a:gd name="connsiteY4-792" fmla="*/ 13918 h 568883"/>
                <a:gd name="connsiteX0-793" fmla="*/ 84755 w 673460"/>
                <a:gd name="connsiteY0-794" fmla="*/ 13918 h 559604"/>
                <a:gd name="connsiteX1-795" fmla="*/ 672364 w 673460"/>
                <a:gd name="connsiteY1-796" fmla="*/ 14845 h 559604"/>
                <a:gd name="connsiteX2-797" fmla="*/ 673460 w 673460"/>
                <a:gd name="connsiteY2-798" fmla="*/ 540528 h 559604"/>
                <a:gd name="connsiteX3-799" fmla="*/ 43142 w 673460"/>
                <a:gd name="connsiteY3-800" fmla="*/ 525832 h 559604"/>
                <a:gd name="connsiteX4-801" fmla="*/ 84755 w 673460"/>
                <a:gd name="connsiteY4-802" fmla="*/ 13918 h 559604"/>
                <a:gd name="connsiteX0-803" fmla="*/ 84755 w 675575"/>
                <a:gd name="connsiteY0-804" fmla="*/ 13918 h 562548"/>
                <a:gd name="connsiteX1-805" fmla="*/ 672364 w 675575"/>
                <a:gd name="connsiteY1-806" fmla="*/ 14845 h 562548"/>
                <a:gd name="connsiteX2-807" fmla="*/ 675575 w 675575"/>
                <a:gd name="connsiteY2-808" fmla="*/ 545971 h 562548"/>
                <a:gd name="connsiteX3-809" fmla="*/ 43142 w 675575"/>
                <a:gd name="connsiteY3-810" fmla="*/ 525832 h 562548"/>
                <a:gd name="connsiteX4-811" fmla="*/ 84755 w 675575"/>
                <a:gd name="connsiteY4-812" fmla="*/ 13918 h 562548"/>
                <a:gd name="connsiteX0-813" fmla="*/ 84755 w 680821"/>
                <a:gd name="connsiteY0-814" fmla="*/ 13918 h 562548"/>
                <a:gd name="connsiteX1-815" fmla="*/ 680821 w 680821"/>
                <a:gd name="connsiteY1-816" fmla="*/ 14845 h 562548"/>
                <a:gd name="connsiteX2-817" fmla="*/ 675575 w 680821"/>
                <a:gd name="connsiteY2-818" fmla="*/ 545971 h 562548"/>
                <a:gd name="connsiteX3-819" fmla="*/ 43142 w 680821"/>
                <a:gd name="connsiteY3-820" fmla="*/ 525832 h 562548"/>
                <a:gd name="connsiteX4-821" fmla="*/ 84755 w 680821"/>
                <a:gd name="connsiteY4-822" fmla="*/ 13918 h 562548"/>
                <a:gd name="connsiteX0-823" fmla="*/ 72868 w 690076"/>
                <a:gd name="connsiteY0-824" fmla="*/ 20358 h 559916"/>
                <a:gd name="connsiteX1-825" fmla="*/ 690076 w 690076"/>
                <a:gd name="connsiteY1-826" fmla="*/ 12213 h 559916"/>
                <a:gd name="connsiteX2-827" fmla="*/ 684830 w 690076"/>
                <a:gd name="connsiteY2-828" fmla="*/ 543339 h 559916"/>
                <a:gd name="connsiteX3-829" fmla="*/ 52397 w 690076"/>
                <a:gd name="connsiteY3-830" fmla="*/ 523200 h 559916"/>
                <a:gd name="connsiteX4-831" fmla="*/ 72868 w 690076"/>
                <a:gd name="connsiteY4-832" fmla="*/ 20358 h 559916"/>
                <a:gd name="connsiteX0-833" fmla="*/ 72868 w 690076"/>
                <a:gd name="connsiteY0-834" fmla="*/ 22718 h 562276"/>
                <a:gd name="connsiteX1-835" fmla="*/ 690076 w 690076"/>
                <a:gd name="connsiteY1-836" fmla="*/ 14573 h 562276"/>
                <a:gd name="connsiteX2-837" fmla="*/ 684830 w 690076"/>
                <a:gd name="connsiteY2-838" fmla="*/ 545699 h 562276"/>
                <a:gd name="connsiteX3-839" fmla="*/ 52397 w 690076"/>
                <a:gd name="connsiteY3-840" fmla="*/ 525560 h 562276"/>
                <a:gd name="connsiteX4-841" fmla="*/ 72868 w 690076"/>
                <a:gd name="connsiteY4-842" fmla="*/ 22718 h 562276"/>
                <a:gd name="connsiteX0-843" fmla="*/ 59152 w 676360"/>
                <a:gd name="connsiteY0-844" fmla="*/ 22718 h 562276"/>
                <a:gd name="connsiteX1-845" fmla="*/ 676360 w 676360"/>
                <a:gd name="connsiteY1-846" fmla="*/ 14573 h 562276"/>
                <a:gd name="connsiteX2-847" fmla="*/ 671114 w 676360"/>
                <a:gd name="connsiteY2-848" fmla="*/ 545699 h 562276"/>
                <a:gd name="connsiteX3-849" fmla="*/ 38681 w 676360"/>
                <a:gd name="connsiteY3-850" fmla="*/ 525560 h 562276"/>
                <a:gd name="connsiteX4-851" fmla="*/ 103808 w 676360"/>
                <a:gd name="connsiteY4-852" fmla="*/ 279153 h 562276"/>
                <a:gd name="connsiteX5-853" fmla="*/ 59152 w 676360"/>
                <a:gd name="connsiteY5-854" fmla="*/ 22718 h 562276"/>
                <a:gd name="connsiteX0-855" fmla="*/ 41341 w 658549"/>
                <a:gd name="connsiteY0-856" fmla="*/ 22718 h 562276"/>
                <a:gd name="connsiteX1-857" fmla="*/ 658549 w 658549"/>
                <a:gd name="connsiteY1-858" fmla="*/ 14573 h 562276"/>
                <a:gd name="connsiteX2-859" fmla="*/ 653303 w 658549"/>
                <a:gd name="connsiteY2-860" fmla="*/ 545699 h 562276"/>
                <a:gd name="connsiteX3-861" fmla="*/ 20870 w 658549"/>
                <a:gd name="connsiteY3-862" fmla="*/ 525560 h 562276"/>
                <a:gd name="connsiteX4-863" fmla="*/ 85997 w 658549"/>
                <a:gd name="connsiteY4-864" fmla="*/ 279153 h 562276"/>
                <a:gd name="connsiteX5-865" fmla="*/ 41341 w 658549"/>
                <a:gd name="connsiteY5-866" fmla="*/ 22718 h 562276"/>
                <a:gd name="connsiteX0-867" fmla="*/ 23542 w 640750"/>
                <a:gd name="connsiteY0-868" fmla="*/ 22718 h 562276"/>
                <a:gd name="connsiteX1-869" fmla="*/ 640750 w 640750"/>
                <a:gd name="connsiteY1-870" fmla="*/ 14573 h 562276"/>
                <a:gd name="connsiteX2-871" fmla="*/ 635504 w 640750"/>
                <a:gd name="connsiteY2-872" fmla="*/ 545699 h 562276"/>
                <a:gd name="connsiteX3-873" fmla="*/ 3071 w 640750"/>
                <a:gd name="connsiteY3-874" fmla="*/ 525560 h 562276"/>
                <a:gd name="connsiteX4-875" fmla="*/ 68198 w 640750"/>
                <a:gd name="connsiteY4-876" fmla="*/ 279153 h 562276"/>
                <a:gd name="connsiteX5-877" fmla="*/ 23542 w 640750"/>
                <a:gd name="connsiteY5-878" fmla="*/ 22718 h 562276"/>
                <a:gd name="connsiteX0-879" fmla="*/ 24044 w 641252"/>
                <a:gd name="connsiteY0-880" fmla="*/ 22718 h 562276"/>
                <a:gd name="connsiteX1-881" fmla="*/ 641252 w 641252"/>
                <a:gd name="connsiteY1-882" fmla="*/ 14573 h 562276"/>
                <a:gd name="connsiteX2-883" fmla="*/ 636006 w 641252"/>
                <a:gd name="connsiteY2-884" fmla="*/ 545699 h 562276"/>
                <a:gd name="connsiteX3-885" fmla="*/ 3573 w 641252"/>
                <a:gd name="connsiteY3-886" fmla="*/ 525560 h 562276"/>
                <a:gd name="connsiteX4-887" fmla="*/ 68700 w 641252"/>
                <a:gd name="connsiteY4-888" fmla="*/ 279153 h 562276"/>
                <a:gd name="connsiteX5-889" fmla="*/ 24044 w 641252"/>
                <a:gd name="connsiteY5-890" fmla="*/ 22718 h 562276"/>
                <a:gd name="connsiteX0-891" fmla="*/ 31476 w 648684"/>
                <a:gd name="connsiteY0-892" fmla="*/ 22718 h 562276"/>
                <a:gd name="connsiteX1-893" fmla="*/ 648684 w 648684"/>
                <a:gd name="connsiteY1-894" fmla="*/ 14573 h 562276"/>
                <a:gd name="connsiteX2-895" fmla="*/ 643438 w 648684"/>
                <a:gd name="connsiteY2-896" fmla="*/ 545699 h 562276"/>
                <a:gd name="connsiteX3-897" fmla="*/ 11005 w 648684"/>
                <a:gd name="connsiteY3-898" fmla="*/ 525560 h 562276"/>
                <a:gd name="connsiteX4-899" fmla="*/ 76132 w 648684"/>
                <a:gd name="connsiteY4-900" fmla="*/ 279153 h 562276"/>
                <a:gd name="connsiteX5-901" fmla="*/ 31476 w 648684"/>
                <a:gd name="connsiteY5-902" fmla="*/ 22718 h 562276"/>
              </a:gdLst>
              <a:ahLst/>
              <a:cxnLst>
                <a:cxn ang="0">
                  <a:pos x="connsiteX0-891" y="connsiteY0-892"/>
                </a:cxn>
                <a:cxn ang="0">
                  <a:pos x="connsiteX1-893" y="connsiteY1-894"/>
                </a:cxn>
                <a:cxn ang="0">
                  <a:pos x="connsiteX2-895" y="connsiteY2-896"/>
                </a:cxn>
                <a:cxn ang="0">
                  <a:pos x="connsiteX3-897" y="connsiteY3-898"/>
                </a:cxn>
                <a:cxn ang="0">
                  <a:pos x="connsiteX4-899" y="connsiteY4-900"/>
                </a:cxn>
                <a:cxn ang="0">
                  <a:pos x="connsiteX5-901" y="connsiteY5-902"/>
                </a:cxn>
              </a:cxnLst>
              <a:rect l="l" t="t" r="r" b="b"/>
              <a:pathLst>
                <a:path w="648684" h="562276">
                  <a:moveTo>
                    <a:pt x="31476" y="22718"/>
                  </a:moveTo>
                  <a:cubicBezTo>
                    <a:pt x="149400" y="4275"/>
                    <a:pt x="424155" y="-13389"/>
                    <a:pt x="648684" y="14573"/>
                  </a:cubicBezTo>
                  <a:cubicBezTo>
                    <a:pt x="609553" y="92898"/>
                    <a:pt x="618372" y="432838"/>
                    <a:pt x="643438" y="545699"/>
                  </a:cubicBezTo>
                  <a:cubicBezTo>
                    <a:pt x="542091" y="567277"/>
                    <a:pt x="109269" y="574431"/>
                    <a:pt x="11005" y="525560"/>
                  </a:cubicBezTo>
                  <a:cubicBezTo>
                    <a:pt x="-33861" y="453465"/>
                    <a:pt x="72720" y="362960"/>
                    <a:pt x="76132" y="279153"/>
                  </a:cubicBezTo>
                  <a:cubicBezTo>
                    <a:pt x="79544" y="195346"/>
                    <a:pt x="-41749" y="78155"/>
                    <a:pt x="31476" y="22718"/>
                  </a:cubicBezTo>
                  <a:close/>
                </a:path>
              </a:pathLst>
            </a:custGeom>
            <a:solidFill>
              <a:srgbClr val="9DC3E6"/>
            </a:solidFill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1626053">
                <a:defRPr/>
              </a:pPr>
              <a:endParaRPr lang="zh-CN" altLang="en-US" sz="3200" dirty="0">
                <a:solidFill>
                  <a:prstClr val="black"/>
                </a:solidFill>
                <a:latin typeface="方正静蕾简体"/>
              </a:endParaRPr>
            </a:p>
          </p:txBody>
        </p:sp>
        <p:sp>
          <p:nvSpPr>
            <p:cNvPr id="42" name="椭圆 31"/>
            <p:cNvSpPr/>
            <p:nvPr/>
          </p:nvSpPr>
          <p:spPr>
            <a:xfrm rot="16200000" flipH="1">
              <a:off x="5860006" y="1566383"/>
              <a:ext cx="3489396" cy="3433678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  <a:gd name="connsiteX0-601" fmla="*/ 51067 w 648099"/>
                <a:gd name="connsiteY0-602" fmla="*/ 18182 h 565791"/>
                <a:gd name="connsiteX1-603" fmla="*/ 617005 w 648099"/>
                <a:gd name="connsiteY1-604" fmla="*/ 31700 h 565791"/>
                <a:gd name="connsiteX2-605" fmla="*/ 621713 w 648099"/>
                <a:gd name="connsiteY2-606" fmla="*/ 535349 h 565791"/>
                <a:gd name="connsiteX3-607" fmla="*/ 12537 w 648099"/>
                <a:gd name="connsiteY3-608" fmla="*/ 497972 h 565791"/>
                <a:gd name="connsiteX4-609" fmla="*/ 4334 w 648099"/>
                <a:gd name="connsiteY4-610" fmla="*/ 81348 h 565791"/>
                <a:gd name="connsiteX5-611" fmla="*/ 51067 w 648099"/>
                <a:gd name="connsiteY5-612" fmla="*/ 18182 h 565791"/>
                <a:gd name="connsiteX0-613" fmla="*/ 95107 w 692139"/>
                <a:gd name="connsiteY0-614" fmla="*/ 44563 h 592172"/>
                <a:gd name="connsiteX1-615" fmla="*/ 661045 w 692139"/>
                <a:gd name="connsiteY1-616" fmla="*/ 58081 h 592172"/>
                <a:gd name="connsiteX2-617" fmla="*/ 665753 w 692139"/>
                <a:gd name="connsiteY2-618" fmla="*/ 561730 h 592172"/>
                <a:gd name="connsiteX3-619" fmla="*/ 56577 w 692139"/>
                <a:gd name="connsiteY3-620" fmla="*/ 524353 h 592172"/>
                <a:gd name="connsiteX4-621" fmla="*/ 95107 w 692139"/>
                <a:gd name="connsiteY4-622" fmla="*/ 44563 h 592172"/>
                <a:gd name="connsiteX0-623" fmla="*/ 84274 w 726505"/>
                <a:gd name="connsiteY0-624" fmla="*/ 51300 h 608352"/>
                <a:gd name="connsiteX1-625" fmla="*/ 668271 w 726505"/>
                <a:gd name="connsiteY1-626" fmla="*/ 74261 h 608352"/>
                <a:gd name="connsiteX2-627" fmla="*/ 672979 w 726505"/>
                <a:gd name="connsiteY2-628" fmla="*/ 577910 h 608352"/>
                <a:gd name="connsiteX3-629" fmla="*/ 63803 w 726505"/>
                <a:gd name="connsiteY3-630" fmla="*/ 540533 h 608352"/>
                <a:gd name="connsiteX4-631" fmla="*/ 84274 w 726505"/>
                <a:gd name="connsiteY4-632" fmla="*/ 51300 h 608352"/>
                <a:gd name="connsiteX0-633" fmla="*/ 84274 w 726505"/>
                <a:gd name="connsiteY0-634" fmla="*/ 51300 h 608352"/>
                <a:gd name="connsiteX1-635" fmla="*/ 668271 w 726505"/>
                <a:gd name="connsiteY1-636" fmla="*/ 74261 h 608352"/>
                <a:gd name="connsiteX2-637" fmla="*/ 672979 w 726505"/>
                <a:gd name="connsiteY2-638" fmla="*/ 577910 h 608352"/>
                <a:gd name="connsiteX3-639" fmla="*/ 63803 w 726505"/>
                <a:gd name="connsiteY3-640" fmla="*/ 540533 h 608352"/>
                <a:gd name="connsiteX4-641" fmla="*/ 84274 w 726505"/>
                <a:gd name="connsiteY4-642" fmla="*/ 51300 h 608352"/>
                <a:gd name="connsiteX0-643" fmla="*/ 84274 w 726505"/>
                <a:gd name="connsiteY0-644" fmla="*/ 25592 h 582644"/>
                <a:gd name="connsiteX1-645" fmla="*/ 668271 w 726505"/>
                <a:gd name="connsiteY1-646" fmla="*/ 48553 h 582644"/>
                <a:gd name="connsiteX2-647" fmla="*/ 672979 w 726505"/>
                <a:gd name="connsiteY2-648" fmla="*/ 552202 h 582644"/>
                <a:gd name="connsiteX3-649" fmla="*/ 63803 w 726505"/>
                <a:gd name="connsiteY3-650" fmla="*/ 514825 h 582644"/>
                <a:gd name="connsiteX4-651" fmla="*/ 84274 w 726505"/>
                <a:gd name="connsiteY4-652" fmla="*/ 25592 h 582644"/>
                <a:gd name="connsiteX0-653" fmla="*/ 84274 w 726505"/>
                <a:gd name="connsiteY0-654" fmla="*/ 25592 h 582644"/>
                <a:gd name="connsiteX1-655" fmla="*/ 668271 w 726505"/>
                <a:gd name="connsiteY1-656" fmla="*/ 48553 h 582644"/>
                <a:gd name="connsiteX2-657" fmla="*/ 672979 w 726505"/>
                <a:gd name="connsiteY2-658" fmla="*/ 552202 h 582644"/>
                <a:gd name="connsiteX3-659" fmla="*/ 63803 w 726505"/>
                <a:gd name="connsiteY3-660" fmla="*/ 514825 h 582644"/>
                <a:gd name="connsiteX4-661" fmla="*/ 84274 w 726505"/>
                <a:gd name="connsiteY4-662" fmla="*/ 25592 h 582644"/>
                <a:gd name="connsiteX0-663" fmla="*/ 84274 w 726505"/>
                <a:gd name="connsiteY0-664" fmla="*/ 10474 h 567526"/>
                <a:gd name="connsiteX1-665" fmla="*/ 668271 w 726505"/>
                <a:gd name="connsiteY1-666" fmla="*/ 33435 h 567526"/>
                <a:gd name="connsiteX2-667" fmla="*/ 672979 w 726505"/>
                <a:gd name="connsiteY2-668" fmla="*/ 537084 h 567526"/>
                <a:gd name="connsiteX3-669" fmla="*/ 63803 w 726505"/>
                <a:gd name="connsiteY3-670" fmla="*/ 499707 h 567526"/>
                <a:gd name="connsiteX4-671" fmla="*/ 84274 w 726505"/>
                <a:gd name="connsiteY4-672" fmla="*/ 10474 h 567526"/>
                <a:gd name="connsiteX0-673" fmla="*/ 84274 w 747243"/>
                <a:gd name="connsiteY0-674" fmla="*/ 23576 h 595793"/>
                <a:gd name="connsiteX1-675" fmla="*/ 671883 w 747243"/>
                <a:gd name="connsiteY1-676" fmla="*/ 24503 h 595793"/>
                <a:gd name="connsiteX2-677" fmla="*/ 672979 w 747243"/>
                <a:gd name="connsiteY2-678" fmla="*/ 550186 h 595793"/>
                <a:gd name="connsiteX3-679" fmla="*/ 63803 w 747243"/>
                <a:gd name="connsiteY3-680" fmla="*/ 512809 h 595793"/>
                <a:gd name="connsiteX4-681" fmla="*/ 84274 w 747243"/>
                <a:gd name="connsiteY4-682" fmla="*/ 23576 h 595793"/>
                <a:gd name="connsiteX0-683" fmla="*/ 84274 w 710287"/>
                <a:gd name="connsiteY0-684" fmla="*/ 23576 h 595793"/>
                <a:gd name="connsiteX1-685" fmla="*/ 671883 w 710287"/>
                <a:gd name="connsiteY1-686" fmla="*/ 24503 h 595793"/>
                <a:gd name="connsiteX2-687" fmla="*/ 672979 w 710287"/>
                <a:gd name="connsiteY2-688" fmla="*/ 550186 h 595793"/>
                <a:gd name="connsiteX3-689" fmla="*/ 63803 w 710287"/>
                <a:gd name="connsiteY3-690" fmla="*/ 512809 h 595793"/>
                <a:gd name="connsiteX4-691" fmla="*/ 84274 w 710287"/>
                <a:gd name="connsiteY4-692" fmla="*/ 23576 h 595793"/>
                <a:gd name="connsiteX0-693" fmla="*/ 84274 w 710287"/>
                <a:gd name="connsiteY0-694" fmla="*/ 23576 h 595793"/>
                <a:gd name="connsiteX1-695" fmla="*/ 671883 w 710287"/>
                <a:gd name="connsiteY1-696" fmla="*/ 24503 h 595793"/>
                <a:gd name="connsiteX2-697" fmla="*/ 672979 w 710287"/>
                <a:gd name="connsiteY2-698" fmla="*/ 550186 h 595793"/>
                <a:gd name="connsiteX3-699" fmla="*/ 63803 w 710287"/>
                <a:gd name="connsiteY3-700" fmla="*/ 512809 h 595793"/>
                <a:gd name="connsiteX4-701" fmla="*/ 84274 w 710287"/>
                <a:gd name="connsiteY4-702" fmla="*/ 23576 h 595793"/>
                <a:gd name="connsiteX0-703" fmla="*/ 84274 w 710287"/>
                <a:gd name="connsiteY0-704" fmla="*/ 23576 h 595793"/>
                <a:gd name="connsiteX1-705" fmla="*/ 671883 w 710287"/>
                <a:gd name="connsiteY1-706" fmla="*/ 24503 h 595793"/>
                <a:gd name="connsiteX2-707" fmla="*/ 672979 w 710287"/>
                <a:gd name="connsiteY2-708" fmla="*/ 550186 h 595793"/>
                <a:gd name="connsiteX3-709" fmla="*/ 63803 w 710287"/>
                <a:gd name="connsiteY3-710" fmla="*/ 512809 h 595793"/>
                <a:gd name="connsiteX4-711" fmla="*/ 84274 w 710287"/>
                <a:gd name="connsiteY4-712" fmla="*/ 23576 h 595793"/>
                <a:gd name="connsiteX0-713" fmla="*/ 84274 w 672979"/>
                <a:gd name="connsiteY0-714" fmla="*/ 23576 h 595793"/>
                <a:gd name="connsiteX1-715" fmla="*/ 671883 w 672979"/>
                <a:gd name="connsiteY1-716" fmla="*/ 24503 h 595793"/>
                <a:gd name="connsiteX2-717" fmla="*/ 672979 w 672979"/>
                <a:gd name="connsiteY2-718" fmla="*/ 550186 h 595793"/>
                <a:gd name="connsiteX3-719" fmla="*/ 63803 w 672979"/>
                <a:gd name="connsiteY3-720" fmla="*/ 512809 h 595793"/>
                <a:gd name="connsiteX4-721" fmla="*/ 84274 w 672979"/>
                <a:gd name="connsiteY4-722" fmla="*/ 23576 h 595793"/>
                <a:gd name="connsiteX0-723" fmla="*/ 84274 w 672979"/>
                <a:gd name="connsiteY0-724" fmla="*/ 23576 h 570495"/>
                <a:gd name="connsiteX1-725" fmla="*/ 671883 w 672979"/>
                <a:gd name="connsiteY1-726" fmla="*/ 24503 h 570495"/>
                <a:gd name="connsiteX2-727" fmla="*/ 672979 w 672979"/>
                <a:gd name="connsiteY2-728" fmla="*/ 550186 h 570495"/>
                <a:gd name="connsiteX3-729" fmla="*/ 63803 w 672979"/>
                <a:gd name="connsiteY3-730" fmla="*/ 512809 h 570495"/>
                <a:gd name="connsiteX4-731" fmla="*/ 84274 w 672979"/>
                <a:gd name="connsiteY4-732" fmla="*/ 23576 h 570495"/>
                <a:gd name="connsiteX0-733" fmla="*/ 84274 w 672979"/>
                <a:gd name="connsiteY0-734" fmla="*/ 23576 h 570495"/>
                <a:gd name="connsiteX1-735" fmla="*/ 671883 w 672979"/>
                <a:gd name="connsiteY1-736" fmla="*/ 24503 h 570495"/>
                <a:gd name="connsiteX2-737" fmla="*/ 672979 w 672979"/>
                <a:gd name="connsiteY2-738" fmla="*/ 550186 h 570495"/>
                <a:gd name="connsiteX3-739" fmla="*/ 63803 w 672979"/>
                <a:gd name="connsiteY3-740" fmla="*/ 512809 h 570495"/>
                <a:gd name="connsiteX4-741" fmla="*/ 84274 w 672979"/>
                <a:gd name="connsiteY4-742" fmla="*/ 23576 h 570495"/>
                <a:gd name="connsiteX0-743" fmla="*/ 84274 w 672979"/>
                <a:gd name="connsiteY0-744" fmla="*/ 23576 h 560608"/>
                <a:gd name="connsiteX1-745" fmla="*/ 671883 w 672979"/>
                <a:gd name="connsiteY1-746" fmla="*/ 24503 h 560608"/>
                <a:gd name="connsiteX2-747" fmla="*/ 672979 w 672979"/>
                <a:gd name="connsiteY2-748" fmla="*/ 550186 h 560608"/>
                <a:gd name="connsiteX3-749" fmla="*/ 63803 w 672979"/>
                <a:gd name="connsiteY3-750" fmla="*/ 512809 h 560608"/>
                <a:gd name="connsiteX4-751" fmla="*/ 84274 w 672979"/>
                <a:gd name="connsiteY4-752" fmla="*/ 23576 h 560608"/>
                <a:gd name="connsiteX0-753" fmla="*/ 84274 w 672979"/>
                <a:gd name="connsiteY0-754" fmla="*/ 23576 h 567351"/>
                <a:gd name="connsiteX1-755" fmla="*/ 671883 w 672979"/>
                <a:gd name="connsiteY1-756" fmla="*/ 24503 h 567351"/>
                <a:gd name="connsiteX2-757" fmla="*/ 672979 w 672979"/>
                <a:gd name="connsiteY2-758" fmla="*/ 550186 h 567351"/>
                <a:gd name="connsiteX3-759" fmla="*/ 63803 w 672979"/>
                <a:gd name="connsiteY3-760" fmla="*/ 512809 h 567351"/>
                <a:gd name="connsiteX4-761" fmla="*/ 84274 w 672979"/>
                <a:gd name="connsiteY4-762" fmla="*/ 23576 h 567351"/>
                <a:gd name="connsiteX0-763" fmla="*/ 72869 w 661574"/>
                <a:gd name="connsiteY0-764" fmla="*/ 23576 h 567351"/>
                <a:gd name="connsiteX1-765" fmla="*/ 660478 w 661574"/>
                <a:gd name="connsiteY1-766" fmla="*/ 24503 h 567351"/>
                <a:gd name="connsiteX2-767" fmla="*/ 661574 w 661574"/>
                <a:gd name="connsiteY2-768" fmla="*/ 550186 h 567351"/>
                <a:gd name="connsiteX3-769" fmla="*/ 52398 w 661574"/>
                <a:gd name="connsiteY3-770" fmla="*/ 512809 h 567351"/>
                <a:gd name="connsiteX4-771" fmla="*/ 72869 w 661574"/>
                <a:gd name="connsiteY4-772" fmla="*/ 23576 h 567351"/>
              </a:gdLst>
              <a:ahLst/>
              <a:cxnLst>
                <a:cxn ang="0">
                  <a:pos x="connsiteX0-763" y="connsiteY0-764"/>
                </a:cxn>
                <a:cxn ang="0">
                  <a:pos x="connsiteX1-765" y="connsiteY1-766"/>
                </a:cxn>
                <a:cxn ang="0">
                  <a:pos x="connsiteX2-767" y="connsiteY2-768"/>
                </a:cxn>
                <a:cxn ang="0">
                  <a:pos x="connsiteX3-769" y="connsiteY3-770"/>
                </a:cxn>
                <a:cxn ang="0">
                  <a:pos x="connsiteX4-771" y="connsiteY4-772"/>
                </a:cxn>
              </a:cxnLst>
              <a:rect l="l" t="t" r="r" b="b"/>
              <a:pathLst>
                <a:path w="661574" h="567351">
                  <a:moveTo>
                    <a:pt x="72869" y="23576"/>
                  </a:moveTo>
                  <a:cubicBezTo>
                    <a:pt x="184450" y="15112"/>
                    <a:pt x="500961" y="-25493"/>
                    <a:pt x="660478" y="24503"/>
                  </a:cubicBezTo>
                  <a:cubicBezTo>
                    <a:pt x="621347" y="102828"/>
                    <a:pt x="636508" y="437325"/>
                    <a:pt x="661574" y="550186"/>
                  </a:cubicBezTo>
                  <a:cubicBezTo>
                    <a:pt x="560227" y="571764"/>
                    <a:pt x="148547" y="585268"/>
                    <a:pt x="52398" y="512809"/>
                  </a:cubicBezTo>
                  <a:cubicBezTo>
                    <a:pt x="-13816" y="401434"/>
                    <a:pt x="-27876" y="101288"/>
                    <a:pt x="72869" y="23576"/>
                  </a:cubicBezTo>
                  <a:close/>
                </a:path>
              </a:pathLst>
            </a:custGeom>
            <a:solidFill>
              <a:schemeClr val="bg1"/>
            </a:solidFill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1626053">
                <a:defRPr/>
              </a:pPr>
              <a:endParaRPr lang="zh-CN" altLang="en-US" sz="3200" dirty="0">
                <a:solidFill>
                  <a:prstClr val="black"/>
                </a:solidFill>
                <a:latin typeface="方正静蕾简体"/>
              </a:endParaRPr>
            </a:p>
          </p:txBody>
        </p:sp>
        <p:sp>
          <p:nvSpPr>
            <p:cNvPr id="43" name="椭圆 31"/>
            <p:cNvSpPr/>
            <p:nvPr/>
          </p:nvSpPr>
          <p:spPr>
            <a:xfrm rot="5400000">
              <a:off x="2661848" y="1595608"/>
              <a:ext cx="3489396" cy="3375227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  <a:gd name="connsiteX0-601" fmla="*/ 51067 w 648099"/>
                <a:gd name="connsiteY0-602" fmla="*/ 18182 h 565791"/>
                <a:gd name="connsiteX1-603" fmla="*/ 617005 w 648099"/>
                <a:gd name="connsiteY1-604" fmla="*/ 31700 h 565791"/>
                <a:gd name="connsiteX2-605" fmla="*/ 621713 w 648099"/>
                <a:gd name="connsiteY2-606" fmla="*/ 535349 h 565791"/>
                <a:gd name="connsiteX3-607" fmla="*/ 12537 w 648099"/>
                <a:gd name="connsiteY3-608" fmla="*/ 497972 h 565791"/>
                <a:gd name="connsiteX4-609" fmla="*/ 4334 w 648099"/>
                <a:gd name="connsiteY4-610" fmla="*/ 81348 h 565791"/>
                <a:gd name="connsiteX5-611" fmla="*/ 51067 w 648099"/>
                <a:gd name="connsiteY5-612" fmla="*/ 18182 h 565791"/>
                <a:gd name="connsiteX0-613" fmla="*/ 95107 w 692139"/>
                <a:gd name="connsiteY0-614" fmla="*/ 44563 h 592172"/>
                <a:gd name="connsiteX1-615" fmla="*/ 661045 w 692139"/>
                <a:gd name="connsiteY1-616" fmla="*/ 58081 h 592172"/>
                <a:gd name="connsiteX2-617" fmla="*/ 665753 w 692139"/>
                <a:gd name="connsiteY2-618" fmla="*/ 561730 h 592172"/>
                <a:gd name="connsiteX3-619" fmla="*/ 56577 w 692139"/>
                <a:gd name="connsiteY3-620" fmla="*/ 524353 h 592172"/>
                <a:gd name="connsiteX4-621" fmla="*/ 95107 w 692139"/>
                <a:gd name="connsiteY4-622" fmla="*/ 44563 h 592172"/>
                <a:gd name="connsiteX0-623" fmla="*/ 84274 w 726505"/>
                <a:gd name="connsiteY0-624" fmla="*/ 51300 h 608352"/>
                <a:gd name="connsiteX1-625" fmla="*/ 668271 w 726505"/>
                <a:gd name="connsiteY1-626" fmla="*/ 74261 h 608352"/>
                <a:gd name="connsiteX2-627" fmla="*/ 672979 w 726505"/>
                <a:gd name="connsiteY2-628" fmla="*/ 577910 h 608352"/>
                <a:gd name="connsiteX3-629" fmla="*/ 63803 w 726505"/>
                <a:gd name="connsiteY3-630" fmla="*/ 540533 h 608352"/>
                <a:gd name="connsiteX4-631" fmla="*/ 84274 w 726505"/>
                <a:gd name="connsiteY4-632" fmla="*/ 51300 h 608352"/>
                <a:gd name="connsiteX0-633" fmla="*/ 84274 w 726505"/>
                <a:gd name="connsiteY0-634" fmla="*/ 51300 h 608352"/>
                <a:gd name="connsiteX1-635" fmla="*/ 668271 w 726505"/>
                <a:gd name="connsiteY1-636" fmla="*/ 74261 h 608352"/>
                <a:gd name="connsiteX2-637" fmla="*/ 672979 w 726505"/>
                <a:gd name="connsiteY2-638" fmla="*/ 577910 h 608352"/>
                <a:gd name="connsiteX3-639" fmla="*/ 63803 w 726505"/>
                <a:gd name="connsiteY3-640" fmla="*/ 540533 h 608352"/>
                <a:gd name="connsiteX4-641" fmla="*/ 84274 w 726505"/>
                <a:gd name="connsiteY4-642" fmla="*/ 51300 h 608352"/>
                <a:gd name="connsiteX0-643" fmla="*/ 84274 w 726505"/>
                <a:gd name="connsiteY0-644" fmla="*/ 25592 h 582644"/>
                <a:gd name="connsiteX1-645" fmla="*/ 668271 w 726505"/>
                <a:gd name="connsiteY1-646" fmla="*/ 48553 h 582644"/>
                <a:gd name="connsiteX2-647" fmla="*/ 672979 w 726505"/>
                <a:gd name="connsiteY2-648" fmla="*/ 552202 h 582644"/>
                <a:gd name="connsiteX3-649" fmla="*/ 63803 w 726505"/>
                <a:gd name="connsiteY3-650" fmla="*/ 514825 h 582644"/>
                <a:gd name="connsiteX4-651" fmla="*/ 84274 w 726505"/>
                <a:gd name="connsiteY4-652" fmla="*/ 25592 h 582644"/>
                <a:gd name="connsiteX0-653" fmla="*/ 84274 w 726505"/>
                <a:gd name="connsiteY0-654" fmla="*/ 25592 h 582644"/>
                <a:gd name="connsiteX1-655" fmla="*/ 668271 w 726505"/>
                <a:gd name="connsiteY1-656" fmla="*/ 48553 h 582644"/>
                <a:gd name="connsiteX2-657" fmla="*/ 672979 w 726505"/>
                <a:gd name="connsiteY2-658" fmla="*/ 552202 h 582644"/>
                <a:gd name="connsiteX3-659" fmla="*/ 63803 w 726505"/>
                <a:gd name="connsiteY3-660" fmla="*/ 514825 h 582644"/>
                <a:gd name="connsiteX4-661" fmla="*/ 84274 w 726505"/>
                <a:gd name="connsiteY4-662" fmla="*/ 25592 h 582644"/>
                <a:gd name="connsiteX0-663" fmla="*/ 84274 w 726505"/>
                <a:gd name="connsiteY0-664" fmla="*/ 10474 h 567526"/>
                <a:gd name="connsiteX1-665" fmla="*/ 668271 w 726505"/>
                <a:gd name="connsiteY1-666" fmla="*/ 33435 h 567526"/>
                <a:gd name="connsiteX2-667" fmla="*/ 672979 w 726505"/>
                <a:gd name="connsiteY2-668" fmla="*/ 537084 h 567526"/>
                <a:gd name="connsiteX3-669" fmla="*/ 63803 w 726505"/>
                <a:gd name="connsiteY3-670" fmla="*/ 499707 h 567526"/>
                <a:gd name="connsiteX4-671" fmla="*/ 84274 w 726505"/>
                <a:gd name="connsiteY4-672" fmla="*/ 10474 h 567526"/>
                <a:gd name="connsiteX0-673" fmla="*/ 84274 w 747243"/>
                <a:gd name="connsiteY0-674" fmla="*/ 23576 h 595793"/>
                <a:gd name="connsiteX1-675" fmla="*/ 671883 w 747243"/>
                <a:gd name="connsiteY1-676" fmla="*/ 24503 h 595793"/>
                <a:gd name="connsiteX2-677" fmla="*/ 672979 w 747243"/>
                <a:gd name="connsiteY2-678" fmla="*/ 550186 h 595793"/>
                <a:gd name="connsiteX3-679" fmla="*/ 63803 w 747243"/>
                <a:gd name="connsiteY3-680" fmla="*/ 512809 h 595793"/>
                <a:gd name="connsiteX4-681" fmla="*/ 84274 w 747243"/>
                <a:gd name="connsiteY4-682" fmla="*/ 23576 h 595793"/>
                <a:gd name="connsiteX0-683" fmla="*/ 84274 w 710287"/>
                <a:gd name="connsiteY0-684" fmla="*/ 23576 h 595793"/>
                <a:gd name="connsiteX1-685" fmla="*/ 671883 w 710287"/>
                <a:gd name="connsiteY1-686" fmla="*/ 24503 h 595793"/>
                <a:gd name="connsiteX2-687" fmla="*/ 672979 w 710287"/>
                <a:gd name="connsiteY2-688" fmla="*/ 550186 h 595793"/>
                <a:gd name="connsiteX3-689" fmla="*/ 63803 w 710287"/>
                <a:gd name="connsiteY3-690" fmla="*/ 512809 h 595793"/>
                <a:gd name="connsiteX4-691" fmla="*/ 84274 w 710287"/>
                <a:gd name="connsiteY4-692" fmla="*/ 23576 h 595793"/>
                <a:gd name="connsiteX0-693" fmla="*/ 84274 w 710287"/>
                <a:gd name="connsiteY0-694" fmla="*/ 23576 h 595793"/>
                <a:gd name="connsiteX1-695" fmla="*/ 671883 w 710287"/>
                <a:gd name="connsiteY1-696" fmla="*/ 24503 h 595793"/>
                <a:gd name="connsiteX2-697" fmla="*/ 672979 w 710287"/>
                <a:gd name="connsiteY2-698" fmla="*/ 550186 h 595793"/>
                <a:gd name="connsiteX3-699" fmla="*/ 63803 w 710287"/>
                <a:gd name="connsiteY3-700" fmla="*/ 512809 h 595793"/>
                <a:gd name="connsiteX4-701" fmla="*/ 84274 w 710287"/>
                <a:gd name="connsiteY4-702" fmla="*/ 23576 h 595793"/>
                <a:gd name="connsiteX0-703" fmla="*/ 84274 w 710287"/>
                <a:gd name="connsiteY0-704" fmla="*/ 23576 h 595793"/>
                <a:gd name="connsiteX1-705" fmla="*/ 671883 w 710287"/>
                <a:gd name="connsiteY1-706" fmla="*/ 24503 h 595793"/>
                <a:gd name="connsiteX2-707" fmla="*/ 672979 w 710287"/>
                <a:gd name="connsiteY2-708" fmla="*/ 550186 h 595793"/>
                <a:gd name="connsiteX3-709" fmla="*/ 63803 w 710287"/>
                <a:gd name="connsiteY3-710" fmla="*/ 512809 h 595793"/>
                <a:gd name="connsiteX4-711" fmla="*/ 84274 w 710287"/>
                <a:gd name="connsiteY4-712" fmla="*/ 23576 h 595793"/>
                <a:gd name="connsiteX0-713" fmla="*/ 84274 w 672979"/>
                <a:gd name="connsiteY0-714" fmla="*/ 23576 h 595793"/>
                <a:gd name="connsiteX1-715" fmla="*/ 671883 w 672979"/>
                <a:gd name="connsiteY1-716" fmla="*/ 24503 h 595793"/>
                <a:gd name="connsiteX2-717" fmla="*/ 672979 w 672979"/>
                <a:gd name="connsiteY2-718" fmla="*/ 550186 h 595793"/>
                <a:gd name="connsiteX3-719" fmla="*/ 63803 w 672979"/>
                <a:gd name="connsiteY3-720" fmla="*/ 512809 h 595793"/>
                <a:gd name="connsiteX4-721" fmla="*/ 84274 w 672979"/>
                <a:gd name="connsiteY4-722" fmla="*/ 23576 h 595793"/>
                <a:gd name="connsiteX0-723" fmla="*/ 84274 w 672979"/>
                <a:gd name="connsiteY0-724" fmla="*/ 23576 h 570495"/>
                <a:gd name="connsiteX1-725" fmla="*/ 671883 w 672979"/>
                <a:gd name="connsiteY1-726" fmla="*/ 24503 h 570495"/>
                <a:gd name="connsiteX2-727" fmla="*/ 672979 w 672979"/>
                <a:gd name="connsiteY2-728" fmla="*/ 550186 h 570495"/>
                <a:gd name="connsiteX3-729" fmla="*/ 63803 w 672979"/>
                <a:gd name="connsiteY3-730" fmla="*/ 512809 h 570495"/>
                <a:gd name="connsiteX4-731" fmla="*/ 84274 w 672979"/>
                <a:gd name="connsiteY4-732" fmla="*/ 23576 h 570495"/>
                <a:gd name="connsiteX0-733" fmla="*/ 84274 w 672979"/>
                <a:gd name="connsiteY0-734" fmla="*/ 23576 h 570495"/>
                <a:gd name="connsiteX1-735" fmla="*/ 671883 w 672979"/>
                <a:gd name="connsiteY1-736" fmla="*/ 24503 h 570495"/>
                <a:gd name="connsiteX2-737" fmla="*/ 672979 w 672979"/>
                <a:gd name="connsiteY2-738" fmla="*/ 550186 h 570495"/>
                <a:gd name="connsiteX3-739" fmla="*/ 63803 w 672979"/>
                <a:gd name="connsiteY3-740" fmla="*/ 512809 h 570495"/>
                <a:gd name="connsiteX4-741" fmla="*/ 84274 w 672979"/>
                <a:gd name="connsiteY4-742" fmla="*/ 23576 h 570495"/>
                <a:gd name="connsiteX0-743" fmla="*/ 84274 w 672979"/>
                <a:gd name="connsiteY0-744" fmla="*/ 23576 h 560608"/>
                <a:gd name="connsiteX1-745" fmla="*/ 671883 w 672979"/>
                <a:gd name="connsiteY1-746" fmla="*/ 24503 h 560608"/>
                <a:gd name="connsiteX2-747" fmla="*/ 672979 w 672979"/>
                <a:gd name="connsiteY2-748" fmla="*/ 550186 h 560608"/>
                <a:gd name="connsiteX3-749" fmla="*/ 63803 w 672979"/>
                <a:gd name="connsiteY3-750" fmla="*/ 512809 h 560608"/>
                <a:gd name="connsiteX4-751" fmla="*/ 84274 w 672979"/>
                <a:gd name="connsiteY4-752" fmla="*/ 23576 h 560608"/>
                <a:gd name="connsiteX0-753" fmla="*/ 84274 w 672979"/>
                <a:gd name="connsiteY0-754" fmla="*/ 23576 h 567351"/>
                <a:gd name="connsiteX1-755" fmla="*/ 671883 w 672979"/>
                <a:gd name="connsiteY1-756" fmla="*/ 24503 h 567351"/>
                <a:gd name="connsiteX2-757" fmla="*/ 672979 w 672979"/>
                <a:gd name="connsiteY2-758" fmla="*/ 550186 h 567351"/>
                <a:gd name="connsiteX3-759" fmla="*/ 63803 w 672979"/>
                <a:gd name="connsiteY3-760" fmla="*/ 512809 h 567351"/>
                <a:gd name="connsiteX4-761" fmla="*/ 84274 w 672979"/>
                <a:gd name="connsiteY4-762" fmla="*/ 23576 h 567351"/>
                <a:gd name="connsiteX0-763" fmla="*/ 72869 w 661574"/>
                <a:gd name="connsiteY0-764" fmla="*/ 23576 h 567351"/>
                <a:gd name="connsiteX1-765" fmla="*/ 660478 w 661574"/>
                <a:gd name="connsiteY1-766" fmla="*/ 24503 h 567351"/>
                <a:gd name="connsiteX2-767" fmla="*/ 661574 w 661574"/>
                <a:gd name="connsiteY2-768" fmla="*/ 550186 h 567351"/>
                <a:gd name="connsiteX3-769" fmla="*/ 52398 w 661574"/>
                <a:gd name="connsiteY3-770" fmla="*/ 512809 h 567351"/>
                <a:gd name="connsiteX4-771" fmla="*/ 72869 w 661574"/>
                <a:gd name="connsiteY4-772" fmla="*/ 23576 h 567351"/>
                <a:gd name="connsiteX0-773" fmla="*/ 72869 w 661574"/>
                <a:gd name="connsiteY0-774" fmla="*/ 13918 h 557693"/>
                <a:gd name="connsiteX1-775" fmla="*/ 660478 w 661574"/>
                <a:gd name="connsiteY1-776" fmla="*/ 14845 h 557693"/>
                <a:gd name="connsiteX2-777" fmla="*/ 661574 w 661574"/>
                <a:gd name="connsiteY2-778" fmla="*/ 540528 h 557693"/>
                <a:gd name="connsiteX3-779" fmla="*/ 52398 w 661574"/>
                <a:gd name="connsiteY3-780" fmla="*/ 503151 h 557693"/>
                <a:gd name="connsiteX4-781" fmla="*/ 72869 w 661574"/>
                <a:gd name="connsiteY4-782" fmla="*/ 13918 h 557693"/>
              </a:gdLst>
              <a:ahLst/>
              <a:cxnLst>
                <a:cxn ang="0">
                  <a:pos x="connsiteX0-773" y="connsiteY0-774"/>
                </a:cxn>
                <a:cxn ang="0">
                  <a:pos x="connsiteX1-775" y="connsiteY1-776"/>
                </a:cxn>
                <a:cxn ang="0">
                  <a:pos x="connsiteX2-777" y="connsiteY2-778"/>
                </a:cxn>
                <a:cxn ang="0">
                  <a:pos x="connsiteX3-779" y="connsiteY3-780"/>
                </a:cxn>
                <a:cxn ang="0">
                  <a:pos x="connsiteX4-781" y="connsiteY4-782"/>
                </a:cxn>
              </a:cxnLst>
              <a:rect l="l" t="t" r="r" b="b"/>
              <a:pathLst>
                <a:path w="661574" h="557693">
                  <a:moveTo>
                    <a:pt x="72869" y="13918"/>
                  </a:moveTo>
                  <a:cubicBezTo>
                    <a:pt x="184450" y="5454"/>
                    <a:pt x="435949" y="-13117"/>
                    <a:pt x="660478" y="14845"/>
                  </a:cubicBezTo>
                  <a:cubicBezTo>
                    <a:pt x="621347" y="93170"/>
                    <a:pt x="636508" y="427667"/>
                    <a:pt x="661574" y="540528"/>
                  </a:cubicBezTo>
                  <a:cubicBezTo>
                    <a:pt x="560227" y="562106"/>
                    <a:pt x="148547" y="575610"/>
                    <a:pt x="52398" y="503151"/>
                  </a:cubicBezTo>
                  <a:cubicBezTo>
                    <a:pt x="-13816" y="391776"/>
                    <a:pt x="-27876" y="91630"/>
                    <a:pt x="72869" y="13918"/>
                  </a:cubicBezTo>
                  <a:close/>
                </a:path>
              </a:pathLst>
            </a:custGeom>
            <a:solidFill>
              <a:schemeClr val="bg1"/>
            </a:solidFill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1626053">
                <a:defRPr/>
              </a:pPr>
              <a:endParaRPr lang="zh-CN" altLang="en-US" sz="3200" dirty="0">
                <a:solidFill>
                  <a:prstClr val="black"/>
                </a:solidFill>
                <a:latin typeface="方正静蕾简体"/>
              </a:endParaRPr>
            </a:p>
          </p:txBody>
        </p:sp>
      </p:grpSp>
      <p:pic>
        <p:nvPicPr>
          <p:cNvPr id="147" name="图片 14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30464" y="7753543"/>
            <a:ext cx="910085" cy="576064"/>
          </a:xfrm>
          <a:prstGeom prst="rect">
            <a:avLst/>
          </a:prstGeom>
        </p:spPr>
      </p:pic>
      <p:pic>
        <p:nvPicPr>
          <p:cNvPr id="148" name="图片 14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338764" y="6876256"/>
            <a:ext cx="1568616" cy="864096"/>
          </a:xfrm>
          <a:prstGeom prst="rect">
            <a:avLst/>
          </a:prstGeom>
        </p:spPr>
      </p:pic>
      <p:pic>
        <p:nvPicPr>
          <p:cNvPr id="149" name="图片 14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7403" b="-10483"/>
          <a:stretch>
            <a:fillRect/>
          </a:stretch>
        </p:blipFill>
        <p:spPr>
          <a:xfrm>
            <a:off x="13828729" y="7486524"/>
            <a:ext cx="1108408" cy="864096"/>
          </a:xfrm>
          <a:prstGeom prst="rect">
            <a:avLst/>
          </a:prstGeom>
        </p:spPr>
      </p:pic>
      <p:pic>
        <p:nvPicPr>
          <p:cNvPr id="18" name="Picture 17" descr="Icon&#10;&#10;Description automatically generate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779" y="-289076"/>
            <a:ext cx="2011771" cy="2055771"/>
          </a:xfrm>
          <a:prstGeom prst="rect">
            <a:avLst/>
          </a:prstGeom>
        </p:spPr>
      </p:pic>
      <p:pic>
        <p:nvPicPr>
          <p:cNvPr id="3074" name="Picture 2" descr="6 Water-Saving Tips - Wowe Lifestyl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17" t="8207" r="10290"/>
          <a:stretch/>
        </p:blipFill>
        <p:spPr bwMode="auto">
          <a:xfrm>
            <a:off x="2172857" y="1863576"/>
            <a:ext cx="5770582" cy="518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3"/>
          <p:cNvGrpSpPr/>
          <p:nvPr/>
        </p:nvGrpSpPr>
        <p:grpSpPr>
          <a:xfrm>
            <a:off x="2083439" y="1497562"/>
            <a:ext cx="3049726" cy="3823549"/>
            <a:chOff x="1545264" y="1179044"/>
            <a:chExt cx="2284394" cy="2867662"/>
          </a:xfrm>
        </p:grpSpPr>
        <p:pic>
          <p:nvPicPr>
            <p:cNvPr id="20" name="Picture 19" descr="Icon&#10;&#10;Description automatically generated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5328" b="44750"/>
            <a:stretch>
              <a:fillRect/>
            </a:stretch>
          </p:blipFill>
          <p:spPr>
            <a:xfrm>
              <a:off x="1545264" y="1179044"/>
              <a:ext cx="2284394" cy="2867662"/>
            </a:xfrm>
            <a:prstGeom prst="rect">
              <a:avLst/>
            </a:prstGeom>
          </p:spPr>
        </p:pic>
        <p:sp>
          <p:nvSpPr>
            <p:cNvPr id="3" name="Rectangle: Rounded Corners 2"/>
            <p:cNvSpPr/>
            <p:nvPr/>
          </p:nvSpPr>
          <p:spPr>
            <a:xfrm>
              <a:off x="2131753" y="1772816"/>
              <a:ext cx="742502" cy="971131"/>
            </a:xfrm>
            <a:prstGeom prst="roundRect">
              <a:avLst/>
            </a:prstGeom>
            <a:solidFill>
              <a:srgbClr val="BAD1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26053">
                <a:defRPr/>
              </a:pPr>
              <a:endParaRPr lang="en-US" sz="3200" dirty="0">
                <a:solidFill>
                  <a:prstClr val="white"/>
                </a:solidFill>
                <a:latin typeface="方正静蕾简体"/>
              </a:endParaRPr>
            </a:p>
          </p:txBody>
        </p:sp>
      </p:grpSp>
      <p:pic>
        <p:nvPicPr>
          <p:cNvPr id="25" name="Picture 24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03" t="9783" r="78299" b="63042"/>
          <a:stretch>
            <a:fillRect/>
          </a:stretch>
        </p:blipFill>
        <p:spPr>
          <a:xfrm>
            <a:off x="3051205" y="2410321"/>
            <a:ext cx="766147" cy="169079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177884" y="1547231"/>
            <a:ext cx="3750769" cy="3036620"/>
            <a:chOff x="3129440" y="1160423"/>
            <a:chExt cx="2809510" cy="2277465"/>
          </a:xfrm>
        </p:grpSpPr>
        <p:pic>
          <p:nvPicPr>
            <p:cNvPr id="23" name="Picture 22" descr="Icon&#10;&#10;Description automatically generated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5060" b="56121"/>
            <a:stretch>
              <a:fillRect/>
            </a:stretch>
          </p:blipFill>
          <p:spPr>
            <a:xfrm>
              <a:off x="3129440" y="1160423"/>
              <a:ext cx="2809510" cy="2277465"/>
            </a:xfrm>
            <a:prstGeom prst="rect">
              <a:avLst/>
            </a:prstGeom>
          </p:spPr>
        </p:pic>
        <p:sp>
          <p:nvSpPr>
            <p:cNvPr id="5" name="Rectangle: Rounded Corners 4"/>
            <p:cNvSpPr/>
            <p:nvPr/>
          </p:nvSpPr>
          <p:spPr>
            <a:xfrm>
              <a:off x="4452981" y="1772816"/>
              <a:ext cx="784889" cy="789660"/>
            </a:xfrm>
            <a:prstGeom prst="roundRect">
              <a:avLst/>
            </a:prstGeom>
            <a:solidFill>
              <a:srgbClr val="915F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26053">
                <a:defRPr/>
              </a:pPr>
              <a:endParaRPr lang="en-US" sz="3200" dirty="0">
                <a:solidFill>
                  <a:prstClr val="white"/>
                </a:solidFill>
                <a:latin typeface="方正静蕾简体"/>
              </a:endParaRPr>
            </a:p>
          </p:txBody>
        </p:sp>
      </p:grpSp>
      <p:pic>
        <p:nvPicPr>
          <p:cNvPr id="26" name="Picture 25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18" t="9783" r="54347" b="63042"/>
          <a:stretch>
            <a:fillRect/>
          </a:stretch>
        </p:blipFill>
        <p:spPr>
          <a:xfrm>
            <a:off x="5813491" y="1883529"/>
            <a:ext cx="1285495" cy="169079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062968" y="4299133"/>
            <a:ext cx="3750769" cy="3080033"/>
            <a:chOff x="1545264" y="3224349"/>
            <a:chExt cx="2809510" cy="2310025"/>
          </a:xfrm>
        </p:grpSpPr>
        <p:pic>
          <p:nvPicPr>
            <p:cNvPr id="24" name="Picture 23" descr="Icon&#10;&#10;Description automatically generated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5494" r="45060"/>
            <a:stretch>
              <a:fillRect/>
            </a:stretch>
          </p:blipFill>
          <p:spPr>
            <a:xfrm>
              <a:off x="1545264" y="3224349"/>
              <a:ext cx="2809510" cy="2310025"/>
            </a:xfrm>
            <a:prstGeom prst="rect">
              <a:avLst/>
            </a:prstGeom>
          </p:spPr>
        </p:pic>
        <p:sp>
          <p:nvSpPr>
            <p:cNvPr id="31" name="Rectangle: Rounded Corners 30"/>
            <p:cNvSpPr/>
            <p:nvPr/>
          </p:nvSpPr>
          <p:spPr>
            <a:xfrm>
              <a:off x="2409404" y="4085908"/>
              <a:ext cx="784889" cy="789660"/>
            </a:xfrm>
            <a:prstGeom prst="roundRect">
              <a:avLst/>
            </a:prstGeom>
            <a:solidFill>
              <a:srgbClr val="5906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26053">
                <a:defRPr/>
              </a:pPr>
              <a:endParaRPr lang="en-US" sz="3200" dirty="0">
                <a:solidFill>
                  <a:prstClr val="white"/>
                </a:solidFill>
                <a:latin typeface="方正静蕾简体"/>
              </a:endParaRPr>
            </a:p>
          </p:txBody>
        </p:sp>
      </p:grpSp>
      <p:pic>
        <p:nvPicPr>
          <p:cNvPr id="27" name="Picture 26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276" t="9436" r="31089" b="63389"/>
          <a:stretch>
            <a:fillRect/>
          </a:stretch>
        </p:blipFill>
        <p:spPr>
          <a:xfrm>
            <a:off x="3160681" y="5227590"/>
            <a:ext cx="1270755" cy="1671404"/>
          </a:xfrm>
          <a:prstGeom prst="rect">
            <a:avLst/>
          </a:prstGeom>
        </p:spPr>
      </p:pic>
      <p:grpSp>
        <p:nvGrpSpPr>
          <p:cNvPr id="9" name="Group 5"/>
          <p:cNvGrpSpPr/>
          <p:nvPr/>
        </p:nvGrpSpPr>
        <p:grpSpPr>
          <a:xfrm>
            <a:off x="4899679" y="3484746"/>
            <a:ext cx="3028975" cy="3884631"/>
            <a:chOff x="3670099" y="2613559"/>
            <a:chExt cx="2268851" cy="2913473"/>
          </a:xfrm>
        </p:grpSpPr>
        <p:pic>
          <p:nvPicPr>
            <p:cNvPr id="22" name="Picture 21" descr="Icon&#10;&#10;Description automatically generated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5632" t="43867" b="1"/>
            <a:stretch>
              <a:fillRect/>
            </a:stretch>
          </p:blipFill>
          <p:spPr>
            <a:xfrm>
              <a:off x="3670099" y="2613559"/>
              <a:ext cx="2268851" cy="2913473"/>
            </a:xfrm>
            <a:prstGeom prst="rect">
              <a:avLst/>
            </a:prstGeom>
          </p:spPr>
        </p:pic>
        <p:sp>
          <p:nvSpPr>
            <p:cNvPr id="32" name="Rectangle: Rounded Corners 31"/>
            <p:cNvSpPr/>
            <p:nvPr/>
          </p:nvSpPr>
          <p:spPr>
            <a:xfrm>
              <a:off x="4522952" y="3863400"/>
              <a:ext cx="784889" cy="789660"/>
            </a:xfrm>
            <a:prstGeom prst="roundRect">
              <a:avLst/>
            </a:prstGeom>
            <a:solidFill>
              <a:srgbClr val="2E6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26053">
                <a:defRPr/>
              </a:pPr>
              <a:endParaRPr lang="en-US" sz="3200" dirty="0">
                <a:solidFill>
                  <a:prstClr val="white"/>
                </a:solidFill>
                <a:latin typeface="方正静蕾简体"/>
              </a:endParaRPr>
            </a:p>
          </p:txBody>
        </p:sp>
      </p:grpSp>
      <p:pic>
        <p:nvPicPr>
          <p:cNvPr id="28" name="Picture 27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51" t="8047" r="9914" b="64778"/>
          <a:stretch>
            <a:fillRect/>
          </a:stretch>
        </p:blipFill>
        <p:spPr>
          <a:xfrm rot="373913">
            <a:off x="6062199" y="5050192"/>
            <a:ext cx="1285495" cy="1690792"/>
          </a:xfrm>
          <a:prstGeom prst="rect">
            <a:avLst/>
          </a:prstGeom>
        </p:spPr>
      </p:pic>
      <p:pic>
        <p:nvPicPr>
          <p:cNvPr id="38" name="Picture 37" descr="A picture containing text, perfume&#10;&#10;Description automatically generat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1423" y="1265837"/>
            <a:ext cx="3418127" cy="63583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3439" y="6000775"/>
            <a:ext cx="4441943" cy="3089807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2466928" y="155787"/>
            <a:ext cx="11150947" cy="869527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2018" tIns="61009" rIns="122018" bIns="61009" rtlCol="0" anchor="ctr"/>
          <a:lstStyle/>
          <a:p>
            <a:pPr algn="ctr" defTabSz="1626053">
              <a:defRPr/>
            </a:pPr>
            <a:r>
              <a:rPr lang="en-US" sz="4300" b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Trò</a:t>
            </a:r>
            <a:r>
              <a:rPr lang="en-US" sz="43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300" b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chơi</a:t>
            </a:r>
            <a:r>
              <a:rPr lang="en-US" sz="43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Mảnh</a:t>
            </a:r>
            <a:r>
              <a:rPr lang="en-US" sz="43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ghép</a:t>
            </a:r>
            <a:r>
              <a:rPr lang="en-US" sz="43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bí</a:t>
            </a:r>
            <a:r>
              <a:rPr lang="en-US" sz="43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3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ẩn</a:t>
            </a:r>
            <a:endParaRPr lang="en-US" sz="43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Arrow: Right 1">
            <a:hlinkClick r:id="rId16" action="ppaction://hlinksldjump"/>
          </p:cNvPr>
          <p:cNvSpPr/>
          <p:nvPr/>
        </p:nvSpPr>
        <p:spPr>
          <a:xfrm>
            <a:off x="14704787" y="8055763"/>
            <a:ext cx="1242227" cy="837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61809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ctangle: Rounded Corners 369"/>
          <p:cNvSpPr/>
          <p:nvPr/>
        </p:nvSpPr>
        <p:spPr>
          <a:xfrm>
            <a:off x="512648" y="1012239"/>
            <a:ext cx="15181347" cy="7825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402" name="图片 71"/>
          <p:cNvPicPr>
            <a:picLocks noChangeAspect="1"/>
          </p:cNvPicPr>
          <p:nvPr/>
        </p:nvPicPr>
        <p:blipFill>
          <a:blip r:embed="rId3">
            <a:lum bright="-40000" contrast="-20000"/>
          </a:blip>
          <a:stretch>
            <a:fillRect/>
          </a:stretch>
        </p:blipFill>
        <p:spPr>
          <a:xfrm>
            <a:off x="3546694" y="1787861"/>
            <a:ext cx="9434564" cy="608468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58338" y="457200"/>
            <a:ext cx="13071181" cy="1002519"/>
            <a:chOff x="700982" y="197216"/>
            <a:chExt cx="9761198" cy="751545"/>
          </a:xfrm>
        </p:grpSpPr>
        <p:sp>
          <p:nvSpPr>
            <p:cNvPr id="380" name="Rectangle: Rounded Corners 379"/>
            <p:cNvSpPr/>
            <p:nvPr/>
          </p:nvSpPr>
          <p:spPr>
            <a:xfrm>
              <a:off x="700982" y="206244"/>
              <a:ext cx="9761198" cy="7382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00" dirty="0"/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1890769" y="197216"/>
              <a:ext cx="8457603" cy="751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nl-NL" sz="5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Qua đường ở nơi có vạch kẻ đường.</a:t>
              </a:r>
              <a:endPara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411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556" y="5682827"/>
            <a:ext cx="2028646" cy="3147060"/>
          </a:xfrm>
          <a:prstGeom prst="rect">
            <a:avLst/>
          </a:prstGeom>
        </p:spPr>
      </p:pic>
      <p:sp>
        <p:nvSpPr>
          <p:cNvPr id="3" name="Arrow: Right 1">
            <a:hlinkClick r:id="rId5" action="ppaction://hlinksldjump"/>
          </p:cNvPr>
          <p:cNvSpPr/>
          <p:nvPr/>
        </p:nvSpPr>
        <p:spPr>
          <a:xfrm>
            <a:off x="13522098" y="7548332"/>
            <a:ext cx="1242227" cy="837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oy, doll&#10;&#10;Description automatically generate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68585" y="3087257"/>
            <a:ext cx="3576798" cy="41615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E0850B0-D53B-56A4-1BC1-4976508B09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93" t="17834" r="48770" b="48542"/>
          <a:stretch/>
        </p:blipFill>
        <p:spPr>
          <a:xfrm>
            <a:off x="3947319" y="2590800"/>
            <a:ext cx="7696200" cy="4495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ctangle: Rounded Corners 369"/>
          <p:cNvSpPr/>
          <p:nvPr/>
        </p:nvSpPr>
        <p:spPr>
          <a:xfrm>
            <a:off x="534689" y="1003772"/>
            <a:ext cx="15181347" cy="7825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402" name="图片 71"/>
          <p:cNvPicPr>
            <a:picLocks noChangeAspect="1"/>
          </p:cNvPicPr>
          <p:nvPr/>
        </p:nvPicPr>
        <p:blipFill>
          <a:blip r:embed="rId3">
            <a:lum bright="-40000" contrast="-20000"/>
          </a:blip>
          <a:stretch>
            <a:fillRect/>
          </a:stretch>
        </p:blipFill>
        <p:spPr>
          <a:xfrm>
            <a:off x="2991069" y="2651787"/>
            <a:ext cx="9990188" cy="522075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954558" y="275167"/>
            <a:ext cx="13717306" cy="1043630"/>
            <a:chOff x="700982" y="206244"/>
            <a:chExt cx="9761198" cy="782419"/>
          </a:xfrm>
        </p:grpSpPr>
        <p:sp>
          <p:nvSpPr>
            <p:cNvPr id="380" name="Rectangle: Rounded Corners 379"/>
            <p:cNvSpPr/>
            <p:nvPr/>
          </p:nvSpPr>
          <p:spPr>
            <a:xfrm>
              <a:off x="700982" y="206244"/>
              <a:ext cx="9761198" cy="7382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b="1" dirty="0">
                <a:solidFill>
                  <a:srgbClr val="DD0000"/>
                </a:solidFill>
              </a:endParaRPr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809576" y="312875"/>
              <a:ext cx="8913591" cy="675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nl-NL" sz="4800" b="1" dirty="0" smtClean="0">
                  <a:solidFill>
                    <a:srgbClr val="1BB29C"/>
                  </a:solidFill>
                  <a:latin typeface="Times New Roman" panose="02020603050405020304" pitchFamily="18" charset="0"/>
                </a:rPr>
                <a:t>Thắt dây an toàn khi ngồi trên ô tô. </a:t>
              </a:r>
              <a:endParaRPr lang="en-US" sz="4800" b="1" dirty="0">
                <a:solidFill>
                  <a:srgbClr val="1BB29C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411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556" y="5682827"/>
            <a:ext cx="2028646" cy="3147060"/>
          </a:xfrm>
          <a:prstGeom prst="rect">
            <a:avLst/>
          </a:prstGeom>
        </p:spPr>
      </p:pic>
      <p:pic>
        <p:nvPicPr>
          <p:cNvPr id="4" name="Picture 3" descr="A picture containing toy, doll&#10;&#10;Description automatically generate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68585" y="3087257"/>
            <a:ext cx="3576798" cy="4161544"/>
          </a:xfrm>
          <a:prstGeom prst="rect">
            <a:avLst/>
          </a:prstGeom>
        </p:spPr>
      </p:pic>
      <p:sp>
        <p:nvSpPr>
          <p:cNvPr id="16" name="Arrow: Right 1">
            <a:hlinkClick r:id="rId6" action="ppaction://hlinksldjump"/>
          </p:cNvPr>
          <p:cNvSpPr/>
          <p:nvPr/>
        </p:nvSpPr>
        <p:spPr>
          <a:xfrm>
            <a:off x="13522098" y="7548332"/>
            <a:ext cx="1242227" cy="837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DCD6E98-A243-40B9-8876-D6844754E0F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162" t="17977" b="48543"/>
          <a:stretch/>
        </p:blipFill>
        <p:spPr>
          <a:xfrm>
            <a:off x="4023519" y="3733800"/>
            <a:ext cx="6934200" cy="3505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720</Words>
  <Application>Microsoft Office PowerPoint</Application>
  <PresentationFormat>Custom</PresentationFormat>
  <Paragraphs>73</Paragraphs>
  <Slides>24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Office Theme</vt:lpstr>
      <vt:lpstr>4_Office Theme</vt:lpstr>
      <vt:lpstr>1_Organic</vt:lpstr>
      <vt:lpstr>2_Office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TRÒ CHƠI: NHANH NHƯ CHỚP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AutoBVT</cp:lastModifiedBy>
  <cp:revision>299</cp:revision>
  <dcterms:created xsi:type="dcterms:W3CDTF">2022-07-10T01:37:20Z</dcterms:created>
  <dcterms:modified xsi:type="dcterms:W3CDTF">2023-04-15T08:52:34Z</dcterms:modified>
</cp:coreProperties>
</file>