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257" r:id="rId3"/>
    <p:sldId id="295" r:id="rId4"/>
    <p:sldId id="297" r:id="rId5"/>
    <p:sldId id="268" r:id="rId6"/>
    <p:sldId id="259" r:id="rId7"/>
    <p:sldId id="303" r:id="rId8"/>
    <p:sldId id="304" r:id="rId9"/>
    <p:sldId id="260" r:id="rId10"/>
    <p:sldId id="299" r:id="rId11"/>
    <p:sldId id="264" r:id="rId12"/>
    <p:sldId id="274" r:id="rId13"/>
    <p:sldId id="300" r:id="rId14"/>
    <p:sldId id="301" r:id="rId15"/>
    <p:sldId id="269" r:id="rId16"/>
    <p:sldId id="302" r:id="rId17"/>
    <p:sldId id="273" r:id="rId18"/>
    <p:sldId id="275" r:id="rId19"/>
    <p:sldId id="293" r:id="rId20"/>
    <p:sldId id="287" r:id="rId21"/>
    <p:sldId id="294" r:id="rId22"/>
    <p:sldId id="284" r:id="rId23"/>
  </p:sldIdLst>
  <p:sldSz cx="9144000" cy="6858000" type="screen4x3"/>
  <p:notesSz cx="6858000" cy="9144000"/>
  <p:custDataLst>
    <p:tags r:id="rId24"/>
  </p:custData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FCCFF"/>
    <a:srgbClr val="FFCCCC"/>
    <a:srgbClr val="FFFF99"/>
    <a:srgbClr val="008000"/>
    <a:srgbClr val="FF0000"/>
    <a:srgbClr val="99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55" autoAdjust="0"/>
    <p:restoredTop sz="94660"/>
  </p:normalViewPr>
  <p:slideViewPr>
    <p:cSldViewPr>
      <p:cViewPr varScale="1">
        <p:scale>
          <a:sx n="83" d="100"/>
          <a:sy n="83" d="100"/>
        </p:scale>
        <p:origin x="1219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811F76-A68B-46CD-8A95-8341AEFC75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9DF4CC-41EE-42FB-B2A3-9BFC4784DB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443A1-7735-4AA5-B2C7-644B782E79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28228-34A1-4D54-89CC-92CEDD3CB8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105056-EA0C-46E8-93D4-873A1DEF45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C8ED8-0158-4F34-ABE4-CDBB46EDE0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3D5F5-0408-402C-9B22-3E60B7A799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BA2FD1-1B80-4495-ADA7-17EBD7FA9B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79C10-0D67-4207-A759-A8DF56670B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587AAA-EBA1-4FFE-B4E4-95123F891F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BDCF64-ADC1-4F93-97AA-814018F9B8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D36F27AF-8BF6-4326-8150-BDACCA57EB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0" i="0" u="none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0" i="0" u="none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jpeg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gif"/><Relationship Id="rId5" Type="http://schemas.openxmlformats.org/officeDocument/2006/relationships/image" Target="../media/image7.wmf"/><Relationship Id="rId4" Type="http://schemas.openxmlformats.org/officeDocument/2006/relationships/image" Target="../media/image41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13" Type="http://schemas.openxmlformats.org/officeDocument/2006/relationships/image" Target="../media/image18.gif"/><Relationship Id="rId3" Type="http://schemas.openxmlformats.org/officeDocument/2006/relationships/image" Target="../media/image9.gif"/><Relationship Id="rId7" Type="http://schemas.openxmlformats.org/officeDocument/2006/relationships/slide" Target="slide1.xml"/><Relationship Id="rId12" Type="http://schemas.openxmlformats.org/officeDocument/2006/relationships/image" Target="../media/image17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XPPRESP3\Desktop\nhacdem.wav" TargetMode="Externa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gif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gif"/><Relationship Id="rId4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7" name="WordArt 7"/>
          <p:cNvSpPr>
            <a:spLocks noChangeArrowheads="1" noChangeShapeType="1" noTextEdit="1"/>
          </p:cNvSpPr>
          <p:nvPr/>
        </p:nvSpPr>
        <p:spPr bwMode="auto">
          <a:xfrm>
            <a:off x="1752600" y="1600200"/>
            <a:ext cx="5867400" cy="2951163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4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0000FF">
                    <a:alpha val="94901"/>
                  </a:srgbClr>
                </a:solidFill>
                <a:latin typeface="Arial"/>
                <a:cs typeface="Arial"/>
              </a:rPr>
              <a:t>PHÒNG BỆNH SỐT RÉT</a:t>
            </a:r>
          </a:p>
        </p:txBody>
      </p:sp>
      <p:sp>
        <p:nvSpPr>
          <p:cNvPr id="2052" name="Text Box 10"/>
          <p:cNvSpPr txBox="1">
            <a:spLocks noChangeArrowheads="1"/>
          </p:cNvSpPr>
          <p:nvPr/>
        </p:nvSpPr>
        <p:spPr bwMode="auto">
          <a:xfrm>
            <a:off x="631825" y="5402263"/>
            <a:ext cx="7445375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053" name="Oval 13"/>
          <p:cNvSpPr>
            <a:spLocks noChangeArrowheads="1"/>
          </p:cNvSpPr>
          <p:nvPr/>
        </p:nvSpPr>
        <p:spPr bwMode="auto">
          <a:xfrm>
            <a:off x="381000" y="457200"/>
            <a:ext cx="3429000" cy="16764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4" name="Text Box 14"/>
          <p:cNvSpPr txBox="1">
            <a:spLocks noChangeArrowheads="1"/>
          </p:cNvSpPr>
          <p:nvPr/>
        </p:nvSpPr>
        <p:spPr bwMode="auto">
          <a:xfrm>
            <a:off x="762000" y="762000"/>
            <a:ext cx="2590800" cy="946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3300"/>
                </a:solidFill>
              </a:rPr>
              <a:t>KHOA HỌC LỚP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120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con muoi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67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6" descr="anophe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3200400"/>
            <a:ext cx="4953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10" descr="1313985974656_malaria22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7200" y="34925"/>
            <a:ext cx="4876800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ooo"/>
          <p:cNvPicPr>
            <a:picLocks noChangeAspect="1" noChangeArrowheads="1"/>
          </p:cNvPicPr>
          <p:nvPr/>
        </p:nvPicPr>
        <p:blipFill>
          <a:blip r:embed="rId2"/>
          <a:srcRect l="30667" t="23334" r="30000" b="32222"/>
          <a:stretch>
            <a:fillRect/>
          </a:stretch>
        </p:blipFill>
        <p:spPr bwMode="auto">
          <a:xfrm>
            <a:off x="0" y="0"/>
            <a:ext cx="91440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533400" y="1600200"/>
            <a:ext cx="8305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 dirty="0" err="1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sát</a:t>
            </a:r>
            <a:r>
              <a:rPr lang="en-US" sz="2800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2800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ảnh</a:t>
            </a:r>
            <a:r>
              <a:rPr lang="en-US" sz="2800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800" dirty="0" err="1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họa</a:t>
            </a:r>
            <a:r>
              <a:rPr lang="en-US" sz="2800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 </a:t>
            </a:r>
            <a:r>
              <a:rPr lang="en-US" sz="2800" dirty="0" err="1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27 </a:t>
            </a:r>
            <a:r>
              <a:rPr lang="en-US" sz="2800" dirty="0" err="1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thảo</a:t>
            </a:r>
            <a:r>
              <a:rPr lang="en-US" sz="2800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luận</a:t>
            </a:r>
            <a:r>
              <a:rPr lang="en-US" sz="2800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nhóm</a:t>
            </a:r>
            <a:r>
              <a:rPr lang="en-US" sz="2800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800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2800" dirty="0" err="1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lời</a:t>
            </a:r>
            <a:r>
              <a:rPr lang="en-US" sz="2800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sz="2800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hỏi</a:t>
            </a:r>
            <a:r>
              <a:rPr lang="en-US" sz="2800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2302" name="Text Box 14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381000" y="2819400"/>
            <a:ext cx="83058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Mọi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người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làm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̀?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Làm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vậy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có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tác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dụng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̀?</a:t>
            </a:r>
          </a:p>
        </p:txBody>
      </p:sp>
      <p:sp>
        <p:nvSpPr>
          <p:cNvPr id="12303" name="Text Box 15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419100" y="3962689"/>
            <a:ext cx="83058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Chúng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cần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làm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phòng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bệnh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sốt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rét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mình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người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cũng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mọi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người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1295400" y="914400"/>
            <a:ext cx="5562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Cách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phòng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bệnh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sốt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rét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1" grpId="0"/>
      <p:bldP spid="12302" grpId="0"/>
      <p:bldP spid="12303" grpId="0"/>
      <p:bldP spid="1230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/>
          <p:cNvPicPr>
            <a:picLocks noChangeAspect="1" noChangeArrowheads="1"/>
          </p:cNvPicPr>
          <p:nvPr/>
        </p:nvPicPr>
        <p:blipFill>
          <a:blip r:embed="rId2"/>
          <a:srcRect l="4041"/>
          <a:stretch>
            <a:fillRect/>
          </a:stretch>
        </p:blipFill>
        <p:spPr bwMode="auto">
          <a:xfrm>
            <a:off x="228600" y="190500"/>
            <a:ext cx="8610600" cy="598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2514600" y="6197600"/>
            <a:ext cx="4724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</a:rPr>
              <a:t>Phun thuốc diệt muỗi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8458200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2514600" y="6096000"/>
            <a:ext cx="2971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</a:rPr>
              <a:t>Tổng vệ sinh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/>
          <p:cNvPicPr>
            <a:picLocks noChangeAspect="1" noChangeArrowheads="1"/>
          </p:cNvPicPr>
          <p:nvPr/>
        </p:nvPicPr>
        <p:blipFill>
          <a:blip r:embed="rId2"/>
          <a:srcRect l="10556" t="15245" r="20245" b="15276"/>
          <a:stretch>
            <a:fillRect/>
          </a:stretch>
        </p:blipFill>
        <p:spPr bwMode="auto">
          <a:xfrm>
            <a:off x="228600" y="228600"/>
            <a:ext cx="86106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1752600" y="5943600"/>
            <a:ext cx="6019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dirty="0" err="1">
                <a:solidFill>
                  <a:srgbClr val="FF0000"/>
                </a:solidFill>
              </a:rPr>
              <a:t>Tẩm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màn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bằng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chất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phòng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muỗi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benh sot ret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3124200" y="6172200"/>
            <a:ext cx="4724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 i="1">
                <a:solidFill>
                  <a:schemeClr val="accent2"/>
                </a:solidFill>
              </a:rPr>
              <a:t>Phát quang bụi rậm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images567128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00500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7" descr="picture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1295400"/>
            <a:ext cx="54102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9" descr="T_%20ch_c%20t_m%20m%C3%A0n%20cho%20__ng%20b%C3%A0o%20M%C3%B4ng%20th%C3%B4n%20P_%20Ch_%201,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219200"/>
            <a:ext cx="373380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30" name="Text Box 10"/>
          <p:cNvSpPr txBox="1">
            <a:spLocks noChangeArrowheads="1"/>
          </p:cNvSpPr>
          <p:nvPr/>
        </p:nvSpPr>
        <p:spPr bwMode="auto">
          <a:xfrm>
            <a:off x="1676400" y="304800"/>
            <a:ext cx="52578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FF0000"/>
                </a:solidFill>
              </a:rPr>
              <a:t>Phòng bệnh sốt rét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benh sot ret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173038"/>
            <a:ext cx="8763000" cy="596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1828800" y="6202363"/>
            <a:ext cx="6934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 i="1">
                <a:solidFill>
                  <a:schemeClr val="accent2"/>
                </a:solidFill>
              </a:rPr>
              <a:t>Tẩm màn bằng chất phòng muỗi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/>
          <p:cNvPicPr>
            <a:picLocks noChangeAspect="1" noChangeArrowheads="1"/>
          </p:cNvPicPr>
          <p:nvPr/>
        </p:nvPicPr>
        <p:blipFill>
          <a:blip r:embed="rId2"/>
          <a:srcRect l="15988" t="22427" r="196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457200" y="6172200"/>
            <a:ext cx="4648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i="1">
                <a:solidFill>
                  <a:schemeClr val="accent2"/>
                </a:solidFill>
              </a:rPr>
              <a:t>Ngủ màn tránh muỗi đốt</a:t>
            </a: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762000" y="1143000"/>
            <a:ext cx="815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algn="l" eaLnBrk="0" hangingPunct="0">
              <a:spcBef>
                <a:spcPct val="50000"/>
              </a:spcBef>
              <a:buClr>
                <a:schemeClr val="accent2"/>
              </a:buClr>
              <a:buFont typeface="Monotype Sorts" pitchFamily="2" charset="2"/>
              <a:buNone/>
            </a:pPr>
            <a:r>
              <a:rPr kumimoji="1" lang="en-US" sz="2800" b="0"/>
              <a:t>  </a:t>
            </a:r>
          </a:p>
        </p:txBody>
      </p:sp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1371600" y="5181600"/>
            <a:ext cx="6629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en-US" b="0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0" y="1066800"/>
            <a:ext cx="9144000" cy="48768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l" eaLnBrk="0" hangingPunct="0"/>
            <a:endParaRPr lang="en-US" sz="2400" b="0">
              <a:solidFill>
                <a:srgbClr val="0000FF"/>
              </a:solidFill>
            </a:endParaRPr>
          </a:p>
        </p:txBody>
      </p:sp>
      <p:sp>
        <p:nvSpPr>
          <p:cNvPr id="20485" name="Text Box 7"/>
          <p:cNvSpPr txBox="1">
            <a:spLocks noChangeArrowheads="1"/>
          </p:cNvSpPr>
          <p:nvPr/>
        </p:nvSpPr>
        <p:spPr bwMode="auto">
          <a:xfrm>
            <a:off x="1676400" y="609600"/>
            <a:ext cx="6400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en-US" b="0"/>
          </a:p>
        </p:txBody>
      </p:sp>
      <p:pic>
        <p:nvPicPr>
          <p:cNvPr id="20486" name="Picture 9" descr="UY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-228600" y="0"/>
            <a:ext cx="2438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0" descr="UY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-272256" y="5298282"/>
            <a:ext cx="2000250" cy="128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11" descr="UY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7349331" y="-575469"/>
            <a:ext cx="130333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12" descr="UY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7600" y="5029200"/>
            <a:ext cx="1676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0" name="Text Box 15"/>
          <p:cNvSpPr txBox="1">
            <a:spLocks noChangeArrowheads="1"/>
          </p:cNvSpPr>
          <p:nvPr/>
        </p:nvSpPr>
        <p:spPr bwMode="auto">
          <a:xfrm>
            <a:off x="1676400" y="304800"/>
            <a:ext cx="52578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FF0000"/>
                </a:solidFill>
              </a:rPr>
              <a:t>Phòng bệnh sốt rét</a:t>
            </a:r>
          </a:p>
        </p:txBody>
      </p:sp>
      <p:sp>
        <p:nvSpPr>
          <p:cNvPr id="45072" name="Rectangle 16"/>
          <p:cNvSpPr>
            <a:spLocks noGrp="1" noChangeArrowheads="1"/>
          </p:cNvSpPr>
          <p:nvPr>
            <p:ph type="body" idx="1"/>
          </p:nvPr>
        </p:nvSpPr>
        <p:spPr>
          <a:xfrm>
            <a:off x="914400" y="2590800"/>
            <a:ext cx="8229600" cy="28194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smtClean="0">
                <a:solidFill>
                  <a:srgbClr val="0000FF"/>
                </a:solidFill>
              </a:rPr>
              <a:t>Để phòng bệnh sốt rét tốt nhất là giữ vệ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smtClean="0">
                <a:solidFill>
                  <a:srgbClr val="0000FF"/>
                </a:solidFill>
              </a:rPr>
              <a:t>sinh nhà ở  và môi trường xung quanh,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smtClean="0">
                <a:solidFill>
                  <a:srgbClr val="0000FF"/>
                </a:solidFill>
              </a:rPr>
              <a:t>diệt muỗi,diệt bọ gậy và tránh muỗi đốt</a:t>
            </a:r>
            <a:r>
              <a:rPr lang="en-US" b="1" smtClean="0"/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smtClean="0"/>
              <a:t> </a:t>
            </a:r>
          </a:p>
        </p:txBody>
      </p:sp>
      <p:pic>
        <p:nvPicPr>
          <p:cNvPr id="20492" name="Picture 17" descr="natures1%20(12)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5867400"/>
            <a:ext cx="1295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0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50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50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0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50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0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1" grpId="0" animBg="1"/>
      <p:bldP spid="4507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1143000" y="914400"/>
            <a:ext cx="609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1.Thế nào là dùng thu</a:t>
            </a:r>
            <a:r>
              <a:rPr lang="en-US" sz="2400">
                <a:solidFill>
                  <a:srgbClr val="0000FF"/>
                </a:solidFill>
              </a:rPr>
              <a:t>ố</a:t>
            </a:r>
            <a:r>
              <a:rPr lang="en-US" sz="2800">
                <a:solidFill>
                  <a:srgbClr val="0000FF"/>
                </a:solidFill>
              </a:rPr>
              <a:t>c an toàn?</a:t>
            </a:r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914400" y="1524000"/>
            <a:ext cx="82296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85000"/>
              </a:lnSpc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2.Khi mua thu</a:t>
            </a:r>
            <a:r>
              <a:rPr lang="en-US" sz="2400">
                <a:solidFill>
                  <a:srgbClr val="0000FF"/>
                </a:solidFill>
              </a:rPr>
              <a:t>ố</a:t>
            </a:r>
            <a:r>
              <a:rPr lang="en-US" sz="2800">
                <a:solidFill>
                  <a:srgbClr val="0000FF"/>
                </a:solidFill>
              </a:rPr>
              <a:t>c chúng ta cần chú ý điều gì?</a:t>
            </a: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0" y="2057400"/>
            <a:ext cx="5791200" cy="4800600"/>
            <a:chOff x="0" y="1632"/>
            <a:chExt cx="3024" cy="2688"/>
          </a:xfrm>
        </p:grpSpPr>
        <p:pic>
          <p:nvPicPr>
            <p:cNvPr id="3080" name="Picture 12" descr="j0240719"/>
            <p:cNvPicPr>
              <a:picLocks noChangeAspect="1" noChangeArrowheads="1"/>
            </p:cNvPicPr>
            <p:nvPr/>
          </p:nvPicPr>
          <p:blipFill>
            <a:blip r:embed="rId2">
              <a:lum bright="18000" contrast="18000"/>
            </a:blip>
            <a:srcRect/>
            <a:stretch>
              <a:fillRect/>
            </a:stretch>
          </p:blipFill>
          <p:spPr bwMode="auto">
            <a:xfrm>
              <a:off x="0" y="1632"/>
              <a:ext cx="1632" cy="2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081" name="Group 18"/>
            <p:cNvGrpSpPr>
              <a:grpSpLocks/>
            </p:cNvGrpSpPr>
            <p:nvPr/>
          </p:nvGrpSpPr>
          <p:grpSpPr bwMode="auto">
            <a:xfrm>
              <a:off x="1344" y="2784"/>
              <a:ext cx="1680" cy="1536"/>
              <a:chOff x="3024" y="2304"/>
              <a:chExt cx="2448" cy="1776"/>
            </a:xfrm>
          </p:grpSpPr>
          <p:pic>
            <p:nvPicPr>
              <p:cNvPr id="3082" name="Picture 14" descr="Thuoc Khang sinh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3FDFB"/>
                  </a:clrFrom>
                  <a:clrTo>
                    <a:srgbClr val="F3FDFB">
                      <a:alpha val="0"/>
                    </a:srgbClr>
                  </a:clrTo>
                </a:clrChange>
                <a:lum bright="12000" contrast="24000"/>
              </a:blip>
              <a:srcRect r="13498"/>
              <a:stretch>
                <a:fillRect/>
              </a:stretch>
            </p:blipFill>
            <p:spPr bwMode="auto">
              <a:xfrm>
                <a:off x="3792" y="2304"/>
                <a:ext cx="640" cy="9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83" name="Picture 15" descr="thucó bo mau"/>
              <p:cNvPicPr>
                <a:picLocks noChangeAspect="1" noChangeArrowheads="1"/>
              </p:cNvPicPr>
              <p:nvPr/>
            </p:nvPicPr>
            <p:blipFill>
              <a:blip r:embed="rId4"/>
              <a:srcRect l="20000"/>
              <a:stretch>
                <a:fillRect/>
              </a:stretch>
            </p:blipFill>
            <p:spPr bwMode="auto">
              <a:xfrm rot="-1331783">
                <a:off x="3024" y="2928"/>
                <a:ext cx="956" cy="9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84" name="Picture 16" descr="Vi ta min C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3840" y="3168"/>
                <a:ext cx="889" cy="9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85" name="Picture 17" descr="B1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 rot="795746">
                <a:off x="4464" y="2448"/>
                <a:ext cx="1008" cy="8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3077" name="Text Box 21"/>
          <p:cNvSpPr txBox="1">
            <a:spLocks noChangeArrowheads="1"/>
          </p:cNvSpPr>
          <p:nvPr/>
        </p:nvSpPr>
        <p:spPr bwMode="auto">
          <a:xfrm>
            <a:off x="1752600" y="304800"/>
            <a:ext cx="4572000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</a:rPr>
              <a:t>KIỂM TRA BÀI CŨ</a:t>
            </a:r>
          </a:p>
        </p:txBody>
      </p:sp>
      <p:pic>
        <p:nvPicPr>
          <p:cNvPr id="3078" name="Picture 22" descr="BALLOON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97788" y="0"/>
            <a:ext cx="1446212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23" descr="Bellcoll">
            <a:hlinkClick r:id="" action="ppaction://hlinkshowjump?jump=firstslide"/>
          </p:cNvPr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7188705">
            <a:off x="6781800" y="4267200"/>
            <a:ext cx="1828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6" grpId="0"/>
      <p:bldP spid="410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8" descr="hinh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989013"/>
            <a:ext cx="9829800" cy="586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 Box 10"/>
          <p:cNvSpPr txBox="1">
            <a:spLocks noChangeArrowheads="1"/>
          </p:cNvSpPr>
          <p:nvPr/>
        </p:nvSpPr>
        <p:spPr bwMode="auto">
          <a:xfrm>
            <a:off x="1981200" y="1905000"/>
            <a:ext cx="5867400" cy="376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35000"/>
              </a:lnSpc>
              <a:spcBef>
                <a:spcPct val="50000"/>
              </a:spcBef>
              <a:buFontTx/>
              <a:buChar char="-"/>
            </a:pPr>
            <a:r>
              <a:rPr lang="en-US" sz="2400" i="1">
                <a:solidFill>
                  <a:srgbClr val="000066"/>
                </a:solidFill>
              </a:rPr>
              <a:t> </a:t>
            </a:r>
            <a:r>
              <a:rPr lang="en-US" sz="2400" i="1">
                <a:solidFill>
                  <a:srgbClr val="FF0000"/>
                </a:solidFill>
              </a:rPr>
              <a:t>Sốt rét là một bệnh truyền nhiễm do kí sinh trùng gây ra. Bệnh sốt rét  đã có thuốc chữa và thuốc phòng</a:t>
            </a:r>
            <a:r>
              <a:rPr lang="en-US" sz="2400" i="1">
                <a:solidFill>
                  <a:srgbClr val="000066"/>
                </a:solidFill>
              </a:rPr>
              <a:t>.</a:t>
            </a:r>
          </a:p>
          <a:p>
            <a:pPr algn="just">
              <a:lnSpc>
                <a:spcPct val="135000"/>
              </a:lnSpc>
              <a:spcBef>
                <a:spcPct val="50000"/>
              </a:spcBef>
              <a:buFontTx/>
              <a:buChar char="-"/>
            </a:pPr>
            <a:r>
              <a:rPr lang="en-US" sz="2000" i="1">
                <a:solidFill>
                  <a:srgbClr val="000066"/>
                </a:solidFill>
              </a:rPr>
              <a:t> </a:t>
            </a:r>
            <a:r>
              <a:rPr lang="en-US" sz="2400" i="1">
                <a:solidFill>
                  <a:srgbClr val="FF0000"/>
                </a:solidFill>
              </a:rPr>
              <a:t>Cách phòng bệnh sốt rét tốt nhất là giữ vệ sinh nhà ở và môi trường xung quanh diệt muỗi,diệt bọ gậy và tránh muỗi đốt.</a:t>
            </a:r>
          </a:p>
        </p:txBody>
      </p:sp>
      <p:sp>
        <p:nvSpPr>
          <p:cNvPr id="21508" name="Text Box 11"/>
          <p:cNvSpPr txBox="1">
            <a:spLocks noChangeArrowheads="1"/>
          </p:cNvSpPr>
          <p:nvPr/>
        </p:nvSpPr>
        <p:spPr bwMode="auto">
          <a:xfrm>
            <a:off x="3048000" y="838200"/>
            <a:ext cx="28956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0000"/>
                </a:solidFill>
              </a:rPr>
              <a:t>KẾT LUẬN:</a:t>
            </a:r>
          </a:p>
        </p:txBody>
      </p:sp>
      <p:pic>
        <p:nvPicPr>
          <p:cNvPr id="21510" name="Picture 16" descr="Floral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1582400" y="3657600"/>
            <a:ext cx="1066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 descr="Bellcoll">
            <a:hlinkClick r:id="" action="ppaction://hlinkshowjump?jump=firs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2115022">
            <a:off x="0" y="-228600"/>
            <a:ext cx="1828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4" descr="natures1%20(12)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562600"/>
            <a:ext cx="1295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5" descr="kitt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04800" y="2590800"/>
            <a:ext cx="1371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6" descr="kitt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72400" y="2819400"/>
            <a:ext cx="1371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7" descr="BALLOON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0188" y="0"/>
            <a:ext cx="1446212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8" descr="BALLOON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91400" y="1066800"/>
            <a:ext cx="1446213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Picture 9" descr="phcanh 960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52600" y="0"/>
            <a:ext cx="9334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Picture 10" descr="phcanh 960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53200" y="0"/>
            <a:ext cx="9334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Picture 11" descr="phcanh 960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86200" y="0"/>
            <a:ext cx="9334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9" name="Picture 12" descr="phcanh 960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09800" y="5867400"/>
            <a:ext cx="9334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0" name="Picture 14" descr="phcanh 960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0" y="5867400"/>
            <a:ext cx="9334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1" name="Picture 15" descr="Bellcoll">
            <a:hlinkClick r:id="" action="ppaction://hlinkshowjump?jump=firs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7188705">
            <a:off x="7315200" y="4953000"/>
            <a:ext cx="1828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102" name="Text Box 22"/>
          <p:cNvSpPr txBox="1">
            <a:spLocks noChangeArrowheads="1"/>
          </p:cNvSpPr>
          <p:nvPr/>
        </p:nvSpPr>
        <p:spPr bwMode="auto">
          <a:xfrm>
            <a:off x="1600200" y="1828800"/>
            <a:ext cx="52578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FF0000"/>
                </a:solidFill>
              </a:rPr>
              <a:t>Phòng bệnh sốt rét</a:t>
            </a:r>
          </a:p>
        </p:txBody>
      </p:sp>
      <p:sp>
        <p:nvSpPr>
          <p:cNvPr id="46103" name="WordArt 23"/>
          <p:cNvSpPr>
            <a:spLocks noChangeArrowheads="1" noChangeShapeType="1" noTextEdit="1"/>
          </p:cNvSpPr>
          <p:nvPr/>
        </p:nvSpPr>
        <p:spPr bwMode="auto">
          <a:xfrm>
            <a:off x="914400" y="3352800"/>
            <a:ext cx="7010400" cy="122555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Arial"/>
                <a:cs typeface="Arial"/>
              </a:rPr>
              <a:t>LÀM BÀI TẬP Ở VỞ BÀI TẬP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6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02" grpId="0"/>
      <p:bldP spid="4610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KHUNG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6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 Box 6"/>
          <p:cNvSpPr txBox="1">
            <a:spLocks noChangeArrowheads="1"/>
          </p:cNvSpPr>
          <p:nvPr/>
        </p:nvSpPr>
        <p:spPr bwMode="auto">
          <a:xfrm>
            <a:off x="3886200" y="13716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endParaRPr lang="en-US" sz="2400" i="1">
              <a:solidFill>
                <a:schemeClr val="accent2"/>
              </a:solidFill>
            </a:endParaRPr>
          </a:p>
        </p:txBody>
      </p:sp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1447800" y="1524000"/>
            <a:ext cx="5715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</a:rPr>
              <a:t>Cũng cố-dặn dò:</a:t>
            </a:r>
          </a:p>
        </p:txBody>
      </p:sp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1219200" y="2286000"/>
            <a:ext cx="6629400" cy="1625600"/>
          </a:xfrm>
          <a:prstGeom prst="rect">
            <a:avLst/>
          </a:prstGeom>
          <a:solidFill>
            <a:srgbClr val="FFFF99"/>
          </a:solidFill>
          <a:ln w="38100" cap="rnd" algn="ctr">
            <a:solidFill>
              <a:srgbClr val="008000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-Về nhà các em nhớ học bài.</a:t>
            </a:r>
          </a:p>
          <a:p>
            <a:pPr algn="l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-Xem trước bài mới  “phòng bệnh sốt xuất huyết”.</a:t>
            </a:r>
          </a:p>
        </p:txBody>
      </p:sp>
      <p:pic>
        <p:nvPicPr>
          <p:cNvPr id="23558" name="Picture 11" descr="Floral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914400" y="685800"/>
            <a:ext cx="1066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12" descr="Floral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6781800" y="609600"/>
            <a:ext cx="1066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13" descr="Floral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990600" y="4876800"/>
            <a:ext cx="1066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Picture 14" descr="Floral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6705600" y="4800600"/>
            <a:ext cx="1066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1" grpId="0"/>
      <p:bldP spid="3380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1 (1434)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0" y="3657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4" descr="1 (1567)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876800"/>
            <a:ext cx="1219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5" descr="A02102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AFAFD"/>
              </a:clrFrom>
              <a:clrTo>
                <a:srgbClr val="FAFAFD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0" y="0"/>
            <a:ext cx="1447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6" descr="A02102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AFAFD"/>
              </a:clrFrom>
              <a:clrTo>
                <a:srgbClr val="FAFAFD">
                  <a:alpha val="0"/>
                </a:srgbClr>
              </a:clrTo>
            </a:clrChange>
            <a:lum contrast="48000"/>
          </a:blip>
          <a:srcRect/>
          <a:stretch>
            <a:fillRect/>
          </a:stretch>
        </p:blipFill>
        <p:spPr bwMode="auto">
          <a:xfrm>
            <a:off x="7391400" y="0"/>
            <a:ext cx="1752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7" descr="Floral">
            <a:hlinkClick r:id="rId7" action="ppaction://hlinksldjump"/>
          </p:cNvPr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8077200" y="5562600"/>
            <a:ext cx="1066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8" descr="flowerba[1]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71600" y="6096000"/>
            <a:ext cx="6858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9" descr="1 (1434)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814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5" name="nhacdem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0" y="6248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2" descr="ImageX[49]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-8315370">
            <a:off x="5486400" y="58674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3" descr="ImageX[50]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3185349">
            <a:off x="7155656" y="5874544"/>
            <a:ext cx="5953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8" name="Picture 14" descr="ImageX[50]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391400" y="4876800"/>
            <a:ext cx="990600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9" name="Picture 15" descr="ImageX[49]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371600" y="5105400"/>
            <a:ext cx="914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0" name="Picture 16" descr="ImageX[49]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 rot="-8315370">
            <a:off x="6477000" y="5257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1" name="Picture 17" descr="ImageX[49]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 rot="-8315370">
            <a:off x="2133600" y="5943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2" name="Picture 18" descr="ImageX[50]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3185349">
            <a:off x="2570163" y="5821363"/>
            <a:ext cx="5334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13" name="Text Box 19"/>
          <p:cNvSpPr txBox="1">
            <a:spLocks noChangeArrowheads="1"/>
          </p:cNvSpPr>
          <p:nvPr/>
        </p:nvSpPr>
        <p:spPr bwMode="auto">
          <a:xfrm>
            <a:off x="0" y="457200"/>
            <a:ext cx="8763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endParaRPr lang="en-US" sz="3200" b="0"/>
          </a:p>
        </p:txBody>
      </p:sp>
      <p:sp>
        <p:nvSpPr>
          <p:cNvPr id="4114" name="WordArt 28"/>
          <p:cNvSpPr>
            <a:spLocks noChangeArrowheads="1" noChangeShapeType="1" noTextEdit="1"/>
          </p:cNvSpPr>
          <p:nvPr/>
        </p:nvSpPr>
        <p:spPr bwMode="auto">
          <a:xfrm>
            <a:off x="1524000" y="533400"/>
            <a:ext cx="5867400" cy="1276350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r>
              <a:rPr lang="en-US" sz="32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"/>
                <a:cs typeface="Arial"/>
              </a:rPr>
              <a:t>PHÒNG BỆNH SỐT RÉT</a:t>
            </a:r>
          </a:p>
        </p:txBody>
      </p:sp>
      <p:sp>
        <p:nvSpPr>
          <p:cNvPr id="47133" name="Text Box 29"/>
          <p:cNvSpPr txBox="1">
            <a:spLocks noChangeArrowheads="1"/>
          </p:cNvSpPr>
          <p:nvPr/>
        </p:nvSpPr>
        <p:spPr bwMode="auto">
          <a:xfrm>
            <a:off x="762000" y="2362200"/>
            <a:ext cx="7924800" cy="1600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l">
              <a:spcBef>
                <a:spcPct val="50000"/>
              </a:spcBef>
            </a:pP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00" fill="hold"/>
                                        <p:tgtEl>
                                          <p:spTgt spid="471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7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115"/>
                </p:tgtEl>
              </p:cMediaNode>
            </p:audio>
          </p:childTnLst>
        </p:cTn>
      </p:par>
    </p:tnLst>
    <p:bldLst>
      <p:bldP spid="471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8" descr="natures1%20(12)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562600"/>
            <a:ext cx="1295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9" descr="natures1%20(12)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5200" y="5486400"/>
            <a:ext cx="1295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10" descr="natures1%20(12)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3800" y="5562600"/>
            <a:ext cx="1295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Text Box 11"/>
          <p:cNvSpPr txBox="1">
            <a:spLocks noChangeArrowheads="1"/>
          </p:cNvSpPr>
          <p:nvPr/>
        </p:nvSpPr>
        <p:spPr bwMode="auto">
          <a:xfrm>
            <a:off x="1371600" y="2667000"/>
            <a:ext cx="5562600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solidFill>
                  <a:srgbClr val="0000FF"/>
                </a:solidFill>
              </a:rPr>
              <a:t>SGK TRANG 26, 27</a:t>
            </a:r>
          </a:p>
        </p:txBody>
      </p:sp>
      <p:sp>
        <p:nvSpPr>
          <p:cNvPr id="5126" name="WordArt 12"/>
          <p:cNvSpPr>
            <a:spLocks noChangeArrowheads="1" noChangeShapeType="1" noTextEdit="1"/>
          </p:cNvSpPr>
          <p:nvPr/>
        </p:nvSpPr>
        <p:spPr bwMode="auto">
          <a:xfrm>
            <a:off x="1524000" y="533400"/>
            <a:ext cx="5867400" cy="1276350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"/>
                <a:cs typeface="Arial"/>
              </a:rPr>
              <a:t>PHÒNG BỆNH SỐT RÉT</a:t>
            </a:r>
          </a:p>
        </p:txBody>
      </p:sp>
      <p:pic>
        <p:nvPicPr>
          <p:cNvPr id="5127" name="Picture 13" descr="phcanh 96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524000"/>
            <a:ext cx="9334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14" descr="phcanh 96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657600"/>
            <a:ext cx="9334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15" descr="phcanh 96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4800" y="2743200"/>
            <a:ext cx="9334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16" descr="phcanh 96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4800" y="304800"/>
            <a:ext cx="9334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Picture 17" descr="Floral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4038600" y="3886200"/>
            <a:ext cx="1066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2" name="Picture 18" descr="Floral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2057400" y="5562600"/>
            <a:ext cx="1066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3" name="Picture 19" descr="Floral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5791200" y="5562600"/>
            <a:ext cx="1066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1981200" y="304800"/>
            <a:ext cx="5562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</a:rPr>
              <a:t>Bài 12.Phòng bệnh sốt rét</a:t>
            </a:r>
          </a:p>
        </p:txBody>
      </p:sp>
      <p:sp>
        <p:nvSpPr>
          <p:cNvPr id="16395" name="Rectangle 1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066800" y="2895600"/>
            <a:ext cx="7239000" cy="685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800" dirty="0"/>
              <a:t>1.Dấu </a:t>
            </a:r>
            <a:r>
              <a:rPr lang="en-US" sz="2800" dirty="0" err="1"/>
              <a:t>hiệu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bệnh</a:t>
            </a:r>
            <a:r>
              <a:rPr lang="en-US" sz="2800" dirty="0"/>
              <a:t> </a:t>
            </a:r>
            <a:r>
              <a:rPr lang="en-US" sz="2800" dirty="0" err="1"/>
              <a:t>sốt</a:t>
            </a:r>
            <a:r>
              <a:rPr lang="en-US" sz="2800" dirty="0"/>
              <a:t> </a:t>
            </a:r>
            <a:r>
              <a:rPr lang="en-US" sz="2800" dirty="0" err="1"/>
              <a:t>rét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gì</a:t>
            </a:r>
            <a:r>
              <a:rPr lang="en-US" sz="2800" dirty="0"/>
              <a:t>?</a:t>
            </a:r>
          </a:p>
        </p:txBody>
      </p:sp>
      <p:sp>
        <p:nvSpPr>
          <p:cNvPr id="16396" name="Rectangle 12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066800" y="4648200"/>
            <a:ext cx="7239000" cy="685800"/>
          </a:xfrm>
          <a:prstGeom prst="rect">
            <a:avLst/>
          </a:prstGeom>
          <a:solidFill>
            <a:srgbClr val="00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800"/>
              <a:t>3. Tác nhân gây bệnh sốt rét là gì?</a:t>
            </a:r>
          </a:p>
        </p:txBody>
      </p:sp>
      <p:sp>
        <p:nvSpPr>
          <p:cNvPr id="16397" name="Rectangle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066800" y="5511800"/>
            <a:ext cx="7239000" cy="685800"/>
          </a:xfrm>
          <a:prstGeom prst="rect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800"/>
              <a:t>4. Bệnh sốt rét lây truyền như thế nào?</a:t>
            </a:r>
          </a:p>
        </p:txBody>
      </p:sp>
      <p:sp>
        <p:nvSpPr>
          <p:cNvPr id="16398" name="Rectangle 1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219200" y="3810000"/>
            <a:ext cx="7162800" cy="685800"/>
          </a:xfrm>
          <a:prstGeom prst="rect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800"/>
              <a:t>2.Bệnh sốt rét nguy hiễm như thế nào?</a:t>
            </a:r>
          </a:p>
        </p:txBody>
      </p:sp>
      <p:sp>
        <p:nvSpPr>
          <p:cNvPr id="16401" name="WordArt 17"/>
          <p:cNvSpPr>
            <a:spLocks noChangeArrowheads="1" noChangeShapeType="1" noTextEdit="1"/>
          </p:cNvSpPr>
          <p:nvPr/>
        </p:nvSpPr>
        <p:spPr bwMode="auto">
          <a:xfrm>
            <a:off x="533400" y="1600200"/>
            <a:ext cx="83820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200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TRẢ </a:t>
            </a:r>
            <a:r>
              <a:rPr lang="en-US" sz="32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LỜI CÁC CÂU HỎI SAU:</a:t>
            </a:r>
          </a:p>
        </p:txBody>
      </p:sp>
      <p:pic>
        <p:nvPicPr>
          <p:cNvPr id="6152" name="Picture 18" descr="UY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-228600" y="0"/>
            <a:ext cx="2438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20" descr="UY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-356393" y="5214143"/>
            <a:ext cx="2000250" cy="128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21" descr="UY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5400000">
            <a:off x="7349331" y="-575469"/>
            <a:ext cx="130333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23" descr="UY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0" y="5029200"/>
            <a:ext cx="1524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/>
      <p:bldP spid="16395" grpId="0" animBg="1"/>
      <p:bldP spid="16396" grpId="0" animBg="1"/>
      <p:bldP spid="16397" grpId="0" animBg="1"/>
      <p:bldP spid="16398" grpId="0" animBg="1"/>
      <p:bldP spid="1640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381000" y="1044001"/>
            <a:ext cx="7772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Dấu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hiệu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tác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hại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bệnh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sốt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rét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533400" y="2667000"/>
            <a:ext cx="4876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Lúc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đầu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là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rét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run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457200" y="3352800"/>
            <a:ext cx="8458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là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sốt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kéo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dài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hàng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mấy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giơ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</a:t>
            </a:r>
            <a:r>
              <a:rPr lang="en-US" sz="2800" b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533400" y="4114800"/>
            <a:ext cx="7162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Cuối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cùng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là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hạ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sốt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639618" y="4699337"/>
            <a:ext cx="81026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l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3200" dirty="0" err="1" smtClean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 smtClean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3200" dirty="0" smtClean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>
              <a:spcBef>
                <a:spcPct val="50000"/>
              </a:spcBef>
            </a:pPr>
            <a:r>
              <a:rPr lang="en-US" sz="3200" dirty="0" smtClean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Bệnh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sốt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rét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thiếu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máu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Bệnh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nặng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có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làm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chết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người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1295400" y="304800"/>
            <a:ext cx="6172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600" i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12:Phòng </a:t>
            </a:r>
            <a:r>
              <a:rPr lang="en-US" sz="3600" i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3600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3600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rét</a:t>
            </a:r>
            <a:endParaRPr lang="en-US" sz="3600" i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2000" y="6400800"/>
            <a:ext cx="762000" cy="457200"/>
          </a:xfrm>
          <a:prstGeom prst="actionButtonBackPrevious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7177" name="AutoShape 2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0" y="6400800"/>
            <a:ext cx="762000" cy="457200"/>
          </a:xfrm>
          <a:prstGeom prst="actionButtonForwardNex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7196" name="Text Box 28"/>
          <p:cNvSpPr txBox="1">
            <a:spLocks noChangeArrowheads="1"/>
          </p:cNvSpPr>
          <p:nvPr/>
        </p:nvSpPr>
        <p:spPr bwMode="auto">
          <a:xfrm>
            <a:off x="498764" y="1663562"/>
            <a:ext cx="7467599" cy="116955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dirty="0" err="1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8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 algn="l">
              <a:spcBef>
                <a:spcPct val="50000"/>
              </a:spcBef>
              <a:buFontTx/>
              <a:buChar char="-"/>
            </a:pPr>
            <a:r>
              <a:rPr lang="en-US" sz="2800" dirty="0" err="1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môt</a:t>
            </a:r>
            <a:r>
              <a:rPr lang="en-US" sz="28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cơn</a:t>
            </a:r>
            <a:r>
              <a:rPr lang="en-US" sz="28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8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6" grpId="0"/>
      <p:bldP spid="7178" grpId="0"/>
      <p:bldP spid="7179" grpId="0"/>
      <p:bldP spid="7180" grpId="0"/>
      <p:bldP spid="7181" grpId="0"/>
      <p:bldP spid="7189" grpId="0"/>
      <p:bldP spid="719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s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81400"/>
            <a:ext cx="4876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7" descr="jcqc91x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0" y="3524250"/>
            <a:ext cx="428625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9" descr="1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23875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Text Box 10"/>
          <p:cNvSpPr txBox="1">
            <a:spLocks noChangeArrowheads="1"/>
          </p:cNvSpPr>
          <p:nvPr/>
        </p:nvSpPr>
        <p:spPr bwMode="auto">
          <a:xfrm>
            <a:off x="5257800" y="762000"/>
            <a:ext cx="3505200" cy="1739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0000FF"/>
                </a:solidFill>
              </a:rPr>
              <a:t>Hình ảnh người bị bệnh sốt rét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71500" y="457200"/>
            <a:ext cx="82296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 dirty="0">
                <a:solidFill>
                  <a:srgbClr val="FF0000"/>
                </a:solidFill>
              </a:rPr>
              <a:t>2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bệnh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cách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lây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truyền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bệnh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609600" y="2209800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Do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một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loại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trùng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ra.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Nó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sống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máu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người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bệnh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454891" y="3341687"/>
            <a:ext cx="8458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Muỗi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-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phen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hút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máu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có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trùng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sốt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rét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người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bệnh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rồi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truyền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người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lành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/>
      <p:bldP spid="58373" grpId="0"/>
      <p:bldP spid="5837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Hình muỗi Anopheles và muỗi thườ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1143000" y="5410200"/>
            <a:ext cx="2057400" cy="7620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5181600" y="5410200"/>
            <a:ext cx="2362200" cy="7620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animBg="1"/>
      <p:bldP spid="819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98&quot;/&gt;&lt;/object&gt;&lt;object type=&quot;3&quot; unique_id=&quot;10004&quot;&gt;&lt;property id=&quot;20148&quot; value=&quot;5&quot;/&gt;&lt;property id=&quot;20300&quot; value=&quot;Slide 2&quot;/&gt;&lt;property id=&quot;20307&quot; value=&quot;257&quot;/&gt;&lt;/object&gt;&lt;object type=&quot;3&quot; unique_id=&quot;10005&quot;&gt;&lt;property id=&quot;20148&quot; value=&quot;5&quot;/&gt;&lt;property id=&quot;20300&quot; value=&quot;Slide 3&quot;/&gt;&lt;property id=&quot;20307&quot; value=&quot;295&quot;/&gt;&lt;/object&gt;&lt;object type=&quot;3&quot; unique_id=&quot;10006&quot;&gt;&lt;property id=&quot;20148&quot; value=&quot;5&quot;/&gt;&lt;property id=&quot;20300&quot; value=&quot;Slide 4&quot;/&gt;&lt;property id=&quot;20307&quot; value=&quot;297&quot;/&gt;&lt;/object&gt;&lt;object type=&quot;3&quot; unique_id=&quot;10007&quot;&gt;&lt;property id=&quot;20148&quot; value=&quot;5&quot;/&gt;&lt;property id=&quot;20300&quot; value=&quot;Slide 5&quot;/&gt;&lt;property id=&quot;20307&quot; value=&quot;268&quot;/&gt;&lt;/object&gt;&lt;object type=&quot;3&quot; unique_id=&quot;10008&quot;&gt;&lt;property id=&quot;20148&quot; value=&quot;5&quot;/&gt;&lt;property id=&quot;20300&quot; value=&quot;Slide 6&quot;/&gt;&lt;property id=&quot;20307&quot; value=&quot;259&quot;/&gt;&lt;/object&gt;&lt;object type=&quot;3&quot; unique_id=&quot;10009&quot;&gt;&lt;property id=&quot;20148&quot; value=&quot;5&quot;/&gt;&lt;property id=&quot;20300&quot; value=&quot;Slide 7&quot;/&gt;&lt;property id=&quot;20307&quot; value=&quot;303&quot;/&gt;&lt;/object&gt;&lt;object type=&quot;3&quot; unique_id=&quot;10010&quot;&gt;&lt;property id=&quot;20148&quot; value=&quot;5&quot;/&gt;&lt;property id=&quot;20300&quot; value=&quot;Slide 8&quot;/&gt;&lt;property id=&quot;20307&quot; value=&quot;304&quot;/&gt;&lt;/object&gt;&lt;object type=&quot;3&quot; unique_id=&quot;10011&quot;&gt;&lt;property id=&quot;20148&quot; value=&quot;5&quot;/&gt;&lt;property id=&quot;20300&quot; value=&quot;Slide 9&quot;/&gt;&lt;property id=&quot;20307&quot; value=&quot;260&quot;/&gt;&lt;/object&gt;&lt;object type=&quot;3&quot; unique_id=&quot;10012&quot;&gt;&lt;property id=&quot;20148&quot; value=&quot;5&quot;/&gt;&lt;property id=&quot;20300&quot; value=&quot;Slide 10&quot;/&gt;&lt;property id=&quot;20307&quot; value=&quot;299&quot;/&gt;&lt;/object&gt;&lt;object type=&quot;3&quot; unique_id=&quot;10013&quot;&gt;&lt;property id=&quot;20148&quot; value=&quot;5&quot;/&gt;&lt;property id=&quot;20300&quot; value=&quot;Slide 11&quot;/&gt;&lt;property id=&quot;20307&quot; value=&quot;264&quot;/&gt;&lt;/object&gt;&lt;object type=&quot;3&quot; unique_id=&quot;10014&quot;&gt;&lt;property id=&quot;20148&quot; value=&quot;5&quot;/&gt;&lt;property id=&quot;20300&quot; value=&quot;Slide 12&quot;/&gt;&lt;property id=&quot;20307&quot; value=&quot;274&quot;/&gt;&lt;/object&gt;&lt;object type=&quot;3&quot; unique_id=&quot;10015&quot;&gt;&lt;property id=&quot;20148&quot; value=&quot;5&quot;/&gt;&lt;property id=&quot;20300&quot; value=&quot;Slide 13&quot;/&gt;&lt;property id=&quot;20307&quot; value=&quot;300&quot;/&gt;&lt;/object&gt;&lt;object type=&quot;3&quot; unique_id=&quot;10016&quot;&gt;&lt;property id=&quot;20148&quot; value=&quot;5&quot;/&gt;&lt;property id=&quot;20300&quot; value=&quot;Slide 14&quot;/&gt;&lt;property id=&quot;20307&quot; value=&quot;301&quot;/&gt;&lt;/object&gt;&lt;object type=&quot;3&quot; unique_id=&quot;10017&quot;&gt;&lt;property id=&quot;20148&quot; value=&quot;5&quot;/&gt;&lt;property id=&quot;20300&quot; value=&quot;Slide 15&quot;/&gt;&lt;property id=&quot;20307&quot; value=&quot;269&quot;/&gt;&lt;/object&gt;&lt;object type=&quot;3&quot; unique_id=&quot;10018&quot;&gt;&lt;property id=&quot;20148&quot; value=&quot;5&quot;/&gt;&lt;property id=&quot;20300&quot; value=&quot;Slide 16&quot;/&gt;&lt;property id=&quot;20307&quot; value=&quot;302&quot;/&gt;&lt;/object&gt;&lt;object type=&quot;3&quot; unique_id=&quot;10019&quot;&gt;&lt;property id=&quot;20148&quot; value=&quot;5&quot;/&gt;&lt;property id=&quot;20300&quot; value=&quot;Slide 17&quot;/&gt;&lt;property id=&quot;20307&quot; value=&quot;273&quot;/&gt;&lt;/object&gt;&lt;object type=&quot;3&quot; unique_id=&quot;10020&quot;&gt;&lt;property id=&quot;20148&quot; value=&quot;5&quot;/&gt;&lt;property id=&quot;20300&quot; value=&quot;Slide 18&quot;/&gt;&lt;property id=&quot;20307&quot; value=&quot;275&quot;/&gt;&lt;/object&gt;&lt;object type=&quot;3&quot; unique_id=&quot;10021&quot;&gt;&lt;property id=&quot;20148&quot; value=&quot;5&quot;/&gt;&lt;property id=&quot;20300&quot; value=&quot;Slide 19&quot;/&gt;&lt;property id=&quot;20307&quot; value=&quot;293&quot;/&gt;&lt;/object&gt;&lt;object type=&quot;3&quot; unique_id=&quot;10022&quot;&gt;&lt;property id=&quot;20148&quot; value=&quot;5&quot;/&gt;&lt;property id=&quot;20300&quot; value=&quot;Slide 20&quot;/&gt;&lt;property id=&quot;20307&quot; value=&quot;287&quot;/&gt;&lt;/object&gt;&lt;object type=&quot;3&quot; unique_id=&quot;10023&quot;&gt;&lt;property id=&quot;20148&quot; value=&quot;5&quot;/&gt;&lt;property id=&quot;20300&quot; value=&quot;Slide 21&quot;/&gt;&lt;property id=&quot;20307&quot; value=&quot;294&quot;/&gt;&lt;/object&gt;&lt;object type=&quot;3&quot; unique_id=&quot;10024&quot;&gt;&lt;property id=&quot;20148&quot; value=&quot;5&quot;/&gt;&lt;property id=&quot;20300&quot; value=&quot;Slide 22&quot;/&gt;&lt;property id=&quot;20307&quot; value=&quot;284&quot;/&gt;&lt;/object&gt;&lt;/object&gt;&lt;object type=&quot;8&quot; unique_id=&quot;10048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1920025</TotalTime>
  <Words>487</Words>
  <Application>Microsoft Office PowerPoint</Application>
  <PresentationFormat>On-screen Show (4:3)</PresentationFormat>
  <Paragraphs>55</Paragraphs>
  <Slides>22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Monotype Sorts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Sony</dc:creator>
  <cp:lastModifiedBy>Admin</cp:lastModifiedBy>
  <cp:revision>114</cp:revision>
  <dcterms:created xsi:type="dcterms:W3CDTF">2009-10-12T14:06:33Z</dcterms:created>
  <dcterms:modified xsi:type="dcterms:W3CDTF">2021-10-14T03:25:12Z</dcterms:modified>
</cp:coreProperties>
</file>