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9"/>
  </p:notesMasterIdLst>
  <p:sldIdLst>
    <p:sldId id="269" r:id="rId2"/>
    <p:sldId id="300" r:id="rId3"/>
    <p:sldId id="314" r:id="rId4"/>
    <p:sldId id="258" r:id="rId5"/>
    <p:sldId id="259" r:id="rId6"/>
    <p:sldId id="315" r:id="rId7"/>
    <p:sldId id="284" r:id="rId8"/>
    <p:sldId id="291" r:id="rId9"/>
    <p:sldId id="293" r:id="rId10"/>
    <p:sldId id="294" r:id="rId11"/>
    <p:sldId id="295" r:id="rId12"/>
    <p:sldId id="275" r:id="rId13"/>
    <p:sldId id="261" r:id="rId14"/>
    <p:sldId id="316" r:id="rId15"/>
    <p:sldId id="272" r:id="rId16"/>
    <p:sldId id="438" r:id="rId17"/>
    <p:sldId id="439" r:id="rId18"/>
    <p:sldId id="276" r:id="rId19"/>
    <p:sldId id="297" r:id="rId20"/>
    <p:sldId id="290" r:id="rId21"/>
    <p:sldId id="278" r:id="rId22"/>
    <p:sldId id="433" r:id="rId23"/>
    <p:sldId id="434" r:id="rId24"/>
    <p:sldId id="435" r:id="rId25"/>
    <p:sldId id="436" r:id="rId26"/>
    <p:sldId id="437" r:id="rId27"/>
    <p:sldId id="279" r:id="rId28"/>
  </p:sldIdLst>
  <p:sldSz cx="12192000" cy="6858000"/>
  <p:notesSz cx="9144000" cy="6858000"/>
  <p:custDataLst>
    <p:tags r:id="rId30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DF"/>
    <a:srgbClr val="4F81BD"/>
    <a:srgbClr val="EC0D8B"/>
    <a:srgbClr val="FFFF66"/>
    <a:srgbClr val="FF0066"/>
    <a:srgbClr val="00CC00"/>
    <a:srgbClr val="DF31BE"/>
    <a:srgbClr val="ECB2CB"/>
    <a:srgbClr val="E9A5C2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413" y="4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69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fld id="{1483A331-BD88-4487-BA85-60FBD2D7C7A1}" type="slidenum">
              <a:rPr lang="en-US" altLang="en-US" sz="12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C8DD5E6E-DA0A-4D95-AAD3-792D9626CE37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19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6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5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8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59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59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89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69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6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7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6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3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0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6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22/09/2022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85" r:id="rId3"/>
    <p:sldLayoutId id="2147483684" r:id="rId4"/>
    <p:sldLayoutId id="2147483683" r:id="rId5"/>
    <p:sldLayoutId id="2147483682" r:id="rId6"/>
    <p:sldLayoutId id="2147483681" r:id="rId7"/>
    <p:sldLayoutId id="2147483680" r:id="rId8"/>
    <p:sldLayoutId id="2147483679" r:id="rId9"/>
    <p:sldLayoutId id="2147483678" r:id="rId10"/>
    <p:sldLayoutId id="2147483677" r:id="rId11"/>
    <p:sldLayoutId id="2147483676" r:id="rId12"/>
    <p:sldLayoutId id="2147483675" r:id="rId13"/>
    <p:sldLayoutId id="2147483674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382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8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425" y="28789"/>
            <a:ext cx="3615628" cy="36471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00" b="100000" l="6870" r="971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2054" y="265297"/>
            <a:ext cx="4955947" cy="304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6F21F8-C157-4D49-A938-17073989B9F5}"/>
              </a:ext>
            </a:extLst>
          </p:cNvPr>
          <p:cNvSpPr txBox="1"/>
          <p:nvPr/>
        </p:nvSpPr>
        <p:spPr>
          <a:xfrm>
            <a:off x="3124200" y="4495800"/>
            <a:ext cx="18669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AvantGarde" panose="00000400000000000000" pitchFamily="2" charset="0"/>
              </a:rPr>
              <a:t>b</a:t>
            </a:r>
            <a:r>
              <a:rPr lang="en-US" sz="6000" b="1">
                <a:solidFill>
                  <a:srgbClr val="FF0000"/>
                </a:solidFill>
                <a:latin typeface="AvantGarde" panose="00000400000000000000" pitchFamily="2" charset="0"/>
              </a:rPr>
              <a:t>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D1F850-720F-4FB7-A425-DF06CDF9F63A}"/>
              </a:ext>
            </a:extLst>
          </p:cNvPr>
          <p:cNvSpPr txBox="1"/>
          <p:nvPr/>
        </p:nvSpPr>
        <p:spPr>
          <a:xfrm>
            <a:off x="7543800" y="4495799"/>
            <a:ext cx="18669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AvantGarde" panose="00000400000000000000" pitchFamily="2" charset="0"/>
              </a:rPr>
              <a:t>b</a:t>
            </a:r>
            <a:r>
              <a:rPr lang="en-US" sz="6000" b="1">
                <a:solidFill>
                  <a:srgbClr val="FF0000"/>
                </a:solidFill>
                <a:latin typeface="AvantGarde" panose="00000400000000000000" pitchFamily="2" charset="0"/>
              </a:rPr>
              <a:t>ia</a:t>
            </a:r>
          </a:p>
        </p:txBody>
      </p:sp>
    </p:spTree>
    <p:extLst>
      <p:ext uri="{BB962C8B-B14F-4D97-AF65-F5344CB8AC3E}">
        <p14:creationId xmlns:p14="http://schemas.microsoft.com/office/powerpoint/2010/main" val="3295714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673ECD-FC8C-46AE-BDA5-2BB5F8BAB7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9"/>
          <a:stretch/>
        </p:blipFill>
        <p:spPr>
          <a:xfrm>
            <a:off x="1447800" y="265184"/>
            <a:ext cx="8686800" cy="6536840"/>
          </a:xfrm>
          <a:prstGeom prst="rect">
            <a:avLst/>
          </a:prstGeom>
        </p:spPr>
      </p:pic>
      <p:cxnSp>
        <p:nvCxnSpPr>
          <p:cNvPr id="4" name="Straight Connector 3"/>
          <p:cNvCxnSpPr>
            <a:cxnSpLocks/>
          </p:cNvCxnSpPr>
          <p:nvPr/>
        </p:nvCxnSpPr>
        <p:spPr>
          <a:xfrm>
            <a:off x="4114800" y="2362200"/>
            <a:ext cx="840101" cy="5716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cxnSpLocks/>
          </p:cNvCxnSpPr>
          <p:nvPr/>
        </p:nvCxnSpPr>
        <p:spPr>
          <a:xfrm flipH="1">
            <a:off x="5334000" y="1905000"/>
            <a:ext cx="304800" cy="10309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5573546" y="2030656"/>
            <a:ext cx="2579854" cy="11944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H="1" flipV="1">
            <a:off x="5638800" y="3541020"/>
            <a:ext cx="2514600" cy="11604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V="1">
            <a:off x="6096000" y="4191000"/>
            <a:ext cx="152400" cy="99060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023852" y="4094610"/>
            <a:ext cx="2145556" cy="119705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3722105-43A6-4B61-83FB-55E3E24B45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008" b="92222"/>
          <a:stretch/>
        </p:blipFill>
        <p:spPr>
          <a:xfrm>
            <a:off x="80002" y="80760"/>
            <a:ext cx="554186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0C33F9E-1D99-496F-950C-58719C283F40}"/>
              </a:ext>
            </a:extLst>
          </p:cNvPr>
          <p:cNvSpPr txBox="1"/>
          <p:nvPr/>
        </p:nvSpPr>
        <p:spPr>
          <a:xfrm>
            <a:off x="3810000" y="152400"/>
            <a:ext cx="381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EC0D8B"/>
                </a:solidFill>
                <a:latin typeface="AvantGarde" panose="00000400000000000000" pitchFamily="2" charset="0"/>
              </a:rPr>
              <a:t>Bé Bi, bé Li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F2040A-3837-4E24-8652-12F3B86C98E1}"/>
              </a:ext>
            </a:extLst>
          </p:cNvPr>
          <p:cNvSpPr/>
          <p:nvPr/>
        </p:nvSpPr>
        <p:spPr>
          <a:xfrm>
            <a:off x="2819400" y="2667000"/>
            <a:ext cx="2286000" cy="707886"/>
          </a:xfrm>
          <a:prstGeom prst="rect">
            <a:avLst/>
          </a:prstGeom>
          <a:solidFill>
            <a:srgbClr val="FBF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6BDB53-CCC2-4E95-8D66-60F58D341FB7}"/>
              </a:ext>
            </a:extLst>
          </p:cNvPr>
          <p:cNvGrpSpPr/>
          <p:nvPr/>
        </p:nvGrpSpPr>
        <p:grpSpPr>
          <a:xfrm>
            <a:off x="1524000" y="762000"/>
            <a:ext cx="8839199" cy="6292572"/>
            <a:chOff x="1524000" y="762000"/>
            <a:chExt cx="8839199" cy="62925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5E069DB-3FD4-4E05-BA1C-FB274C6A5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111"/>
            <a:stretch/>
          </p:blipFill>
          <p:spPr>
            <a:xfrm>
              <a:off x="1524000" y="762000"/>
              <a:ext cx="8839199" cy="6096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9317D5-6AB1-4EC6-9AB4-60D91246055B}"/>
                </a:ext>
              </a:extLst>
            </p:cNvPr>
            <p:cNvSpPr/>
            <p:nvPr/>
          </p:nvSpPr>
          <p:spPr>
            <a:xfrm>
              <a:off x="2514600" y="2667000"/>
              <a:ext cx="22860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894B976-C399-44D1-AB07-C7C54D8FA8F5}"/>
                </a:ext>
              </a:extLst>
            </p:cNvPr>
            <p:cNvSpPr/>
            <p:nvPr/>
          </p:nvSpPr>
          <p:spPr>
            <a:xfrm>
              <a:off x="6629400" y="3657600"/>
              <a:ext cx="22860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067E55-8621-45DD-B86E-91383730655F}"/>
                </a:ext>
              </a:extLst>
            </p:cNvPr>
            <p:cNvSpPr/>
            <p:nvPr/>
          </p:nvSpPr>
          <p:spPr>
            <a:xfrm>
              <a:off x="2286000" y="5638800"/>
              <a:ext cx="32004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25D46F-719E-456D-923C-13808666C46C}"/>
                </a:ext>
              </a:extLst>
            </p:cNvPr>
            <p:cNvSpPr/>
            <p:nvPr/>
          </p:nvSpPr>
          <p:spPr>
            <a:xfrm>
              <a:off x="6096000" y="6346686"/>
              <a:ext cx="32004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E055AEA-28F3-4114-9201-65A1CD8DA44D}"/>
              </a:ext>
            </a:extLst>
          </p:cNvPr>
          <p:cNvSpPr txBox="1"/>
          <p:nvPr/>
        </p:nvSpPr>
        <p:spPr>
          <a:xfrm>
            <a:off x="2480187" y="2580382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BÐ Li bi b«:</a:t>
            </a:r>
          </a:p>
          <a:p>
            <a:r>
              <a:rPr lang="en-US" sz="3200" dirty="0">
                <a:latin typeface=".VnAvant" panose="020B7200000000000000" pitchFamily="34" charset="0"/>
              </a:rPr>
              <a:t>- Bi</a:t>
            </a:r>
            <a:r>
              <a:rPr lang="en-US" sz="3200">
                <a:latin typeface=".VnAvant" panose="020B7200000000000000" pitchFamily="34" charset="0"/>
              </a:rPr>
              <a:t>, Bi.</a:t>
            </a:r>
            <a:endParaRPr lang="en-US" sz="3200" dirty="0">
              <a:latin typeface=".VnAvant" panose="020B72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740108-2C3B-4317-BD90-66D712854A8B}"/>
              </a:ext>
            </a:extLst>
          </p:cNvPr>
          <p:cNvSpPr txBox="1"/>
          <p:nvPr/>
        </p:nvSpPr>
        <p:spPr>
          <a:xfrm>
            <a:off x="7115329" y="3556576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BÐ ¹ ®</a:t>
            </a:r>
            <a:r>
              <a:rPr lang="en-US" sz="3200" dirty="0" err="1">
                <a:latin typeface=".VnAvant" panose="020B7200000000000000" pitchFamily="34" charset="0"/>
              </a:rPr>
              <a:t>i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C8AFBE-364C-47A9-89BC-6A78FEC51101}"/>
              </a:ext>
            </a:extLst>
          </p:cNvPr>
          <p:cNvSpPr txBox="1"/>
          <p:nvPr/>
        </p:nvSpPr>
        <p:spPr>
          <a:xfrm>
            <a:off x="7010400" y="6278433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Bi </a:t>
            </a:r>
            <a:r>
              <a:rPr lang="en-US" sz="3200" dirty="0" err="1">
                <a:latin typeface=".VnAvant" panose="020B7200000000000000" pitchFamily="34" charset="0"/>
              </a:rPr>
              <a:t>dç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bÐ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02FC54-2851-4D4F-B9D0-9010872CD039}"/>
              </a:ext>
            </a:extLst>
          </p:cNvPr>
          <p:cNvSpPr txBox="1"/>
          <p:nvPr/>
        </p:nvSpPr>
        <p:spPr>
          <a:xfrm>
            <a:off x="1800071" y="5587426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BÐ ¹ </a:t>
            </a:r>
            <a:r>
              <a:rPr lang="en-US" sz="3200" dirty="0" err="1">
                <a:latin typeface=".VnAvant" panose="020B7200000000000000" pitchFamily="34" charset="0"/>
              </a:rPr>
              <a:t>lia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lÞa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 err="1">
                <a:latin typeface=".VnAvant" panose="020B7200000000000000" pitchFamily="34" charset="0"/>
              </a:rPr>
              <a:t>bÐ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bÞ</a:t>
            </a:r>
            <a:r>
              <a:rPr lang="en-US" sz="3200" dirty="0">
                <a:latin typeface=".VnAvant" panose="020B7200000000000000" pitchFamily="34" charset="0"/>
              </a:rPr>
              <a:t> ho.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E96880-BF21-429A-BDC2-B648B14D717C}"/>
              </a:ext>
            </a:extLst>
          </p:cNvPr>
          <p:cNvCxnSpPr/>
          <p:nvPr/>
        </p:nvCxnSpPr>
        <p:spPr>
          <a:xfrm>
            <a:off x="3582384" y="3087451"/>
            <a:ext cx="1005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BB6D1F-4CB9-479D-BDCB-DD8AC7D0D6EB}"/>
              </a:ext>
            </a:extLst>
          </p:cNvPr>
          <p:cNvCxnSpPr/>
          <p:nvPr/>
        </p:nvCxnSpPr>
        <p:spPr>
          <a:xfrm>
            <a:off x="2880359" y="6096000"/>
            <a:ext cx="1005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D86CEAF-8FF0-4617-B1B1-BD7FAB93F97D}"/>
              </a:ext>
            </a:extLst>
          </p:cNvPr>
          <p:cNvCxnSpPr/>
          <p:nvPr/>
        </p:nvCxnSpPr>
        <p:spPr>
          <a:xfrm>
            <a:off x="7467600" y="6781800"/>
            <a:ext cx="6245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38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0C33F9E-1D99-496F-950C-58719C283F40}"/>
              </a:ext>
            </a:extLst>
          </p:cNvPr>
          <p:cNvSpPr txBox="1"/>
          <p:nvPr/>
        </p:nvSpPr>
        <p:spPr>
          <a:xfrm>
            <a:off x="3810000" y="152400"/>
            <a:ext cx="381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EC0D8B"/>
                </a:solidFill>
                <a:latin typeface="AvantGarde" panose="00000400000000000000" pitchFamily="2" charset="0"/>
              </a:rPr>
              <a:t>Bé Bi, bé Li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F2040A-3837-4E24-8652-12F3B86C98E1}"/>
              </a:ext>
            </a:extLst>
          </p:cNvPr>
          <p:cNvSpPr/>
          <p:nvPr/>
        </p:nvSpPr>
        <p:spPr>
          <a:xfrm>
            <a:off x="2819400" y="2667000"/>
            <a:ext cx="2286000" cy="707886"/>
          </a:xfrm>
          <a:prstGeom prst="rect">
            <a:avLst/>
          </a:prstGeom>
          <a:solidFill>
            <a:srgbClr val="FBF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6BDB53-CCC2-4E95-8D66-60F58D341FB7}"/>
              </a:ext>
            </a:extLst>
          </p:cNvPr>
          <p:cNvGrpSpPr/>
          <p:nvPr/>
        </p:nvGrpSpPr>
        <p:grpSpPr>
          <a:xfrm>
            <a:off x="1524000" y="762000"/>
            <a:ext cx="8839199" cy="6292572"/>
            <a:chOff x="1524000" y="762000"/>
            <a:chExt cx="8839199" cy="62925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5E069DB-3FD4-4E05-BA1C-FB274C6A5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111"/>
            <a:stretch/>
          </p:blipFill>
          <p:spPr>
            <a:xfrm>
              <a:off x="1524000" y="762000"/>
              <a:ext cx="8839199" cy="6096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9317D5-6AB1-4EC6-9AB4-60D91246055B}"/>
                </a:ext>
              </a:extLst>
            </p:cNvPr>
            <p:cNvSpPr/>
            <p:nvPr/>
          </p:nvSpPr>
          <p:spPr>
            <a:xfrm>
              <a:off x="2514600" y="2667000"/>
              <a:ext cx="22860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894B976-C399-44D1-AB07-C7C54D8FA8F5}"/>
                </a:ext>
              </a:extLst>
            </p:cNvPr>
            <p:cNvSpPr/>
            <p:nvPr/>
          </p:nvSpPr>
          <p:spPr>
            <a:xfrm>
              <a:off x="6629400" y="3657600"/>
              <a:ext cx="22860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067E55-8621-45DD-B86E-91383730655F}"/>
                </a:ext>
              </a:extLst>
            </p:cNvPr>
            <p:cNvSpPr/>
            <p:nvPr/>
          </p:nvSpPr>
          <p:spPr>
            <a:xfrm>
              <a:off x="2286000" y="5638800"/>
              <a:ext cx="32004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25D46F-719E-456D-923C-13808666C46C}"/>
                </a:ext>
              </a:extLst>
            </p:cNvPr>
            <p:cNvSpPr/>
            <p:nvPr/>
          </p:nvSpPr>
          <p:spPr>
            <a:xfrm>
              <a:off x="6096000" y="6346686"/>
              <a:ext cx="3200400" cy="707886"/>
            </a:xfrm>
            <a:prstGeom prst="rect">
              <a:avLst/>
            </a:prstGeom>
            <a:solidFill>
              <a:srgbClr val="FBF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E055AEA-28F3-4114-9201-65A1CD8DA44D}"/>
              </a:ext>
            </a:extLst>
          </p:cNvPr>
          <p:cNvSpPr txBox="1"/>
          <p:nvPr/>
        </p:nvSpPr>
        <p:spPr>
          <a:xfrm>
            <a:off x="2480187" y="2580382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BÐ Li bi b«:</a:t>
            </a:r>
          </a:p>
          <a:p>
            <a:r>
              <a:rPr lang="en-US" sz="3200" dirty="0">
                <a:latin typeface=".VnAvant" panose="020B7200000000000000" pitchFamily="34" charset="0"/>
              </a:rPr>
              <a:t>- Bi</a:t>
            </a:r>
            <a:r>
              <a:rPr lang="en-US" sz="3200">
                <a:latin typeface=".VnAvant" panose="020B7200000000000000" pitchFamily="34" charset="0"/>
              </a:rPr>
              <a:t>, Bi.</a:t>
            </a:r>
            <a:endParaRPr lang="en-US" sz="3200" dirty="0">
              <a:latin typeface=".VnAvant" panose="020B72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740108-2C3B-4317-BD90-66D712854A8B}"/>
              </a:ext>
            </a:extLst>
          </p:cNvPr>
          <p:cNvSpPr txBox="1"/>
          <p:nvPr/>
        </p:nvSpPr>
        <p:spPr>
          <a:xfrm>
            <a:off x="7115329" y="3556576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BÐ ¹ ®</a:t>
            </a:r>
            <a:r>
              <a:rPr lang="en-US" sz="3200" dirty="0" err="1">
                <a:latin typeface=".VnAvant" panose="020B7200000000000000" pitchFamily="34" charset="0"/>
              </a:rPr>
              <a:t>i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C8AFBE-364C-47A9-89BC-6A78FEC51101}"/>
              </a:ext>
            </a:extLst>
          </p:cNvPr>
          <p:cNvSpPr txBox="1"/>
          <p:nvPr/>
        </p:nvSpPr>
        <p:spPr>
          <a:xfrm>
            <a:off x="7010400" y="6278433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Bi </a:t>
            </a:r>
            <a:r>
              <a:rPr lang="en-US" sz="3200" dirty="0" err="1">
                <a:latin typeface=".VnAvant" panose="020B7200000000000000" pitchFamily="34" charset="0"/>
              </a:rPr>
              <a:t>dç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bÐ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02FC54-2851-4D4F-B9D0-9010872CD039}"/>
              </a:ext>
            </a:extLst>
          </p:cNvPr>
          <p:cNvSpPr txBox="1"/>
          <p:nvPr/>
        </p:nvSpPr>
        <p:spPr>
          <a:xfrm>
            <a:off x="1800071" y="5587426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Avant" panose="020B7200000000000000" pitchFamily="34" charset="0"/>
              </a:rPr>
              <a:t>BÐ ¹ </a:t>
            </a:r>
            <a:r>
              <a:rPr lang="en-US" sz="3200" dirty="0" err="1">
                <a:latin typeface=".VnAvant" panose="020B7200000000000000" pitchFamily="34" charset="0"/>
              </a:rPr>
              <a:t>lia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lÞa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 err="1">
                <a:latin typeface=".VnAvant" panose="020B7200000000000000" pitchFamily="34" charset="0"/>
              </a:rPr>
              <a:t>bÐ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bÞ</a:t>
            </a:r>
            <a:r>
              <a:rPr lang="en-US" sz="3200" dirty="0">
                <a:latin typeface=".VnAvant" panose="020B7200000000000000" pitchFamily="34" charset="0"/>
              </a:rPr>
              <a:t> ho.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E96880-BF21-429A-BDC2-B648B14D717C}"/>
              </a:ext>
            </a:extLst>
          </p:cNvPr>
          <p:cNvCxnSpPr/>
          <p:nvPr/>
        </p:nvCxnSpPr>
        <p:spPr>
          <a:xfrm>
            <a:off x="3582384" y="3087451"/>
            <a:ext cx="1005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BB6D1F-4CB9-479D-BDCB-DD8AC7D0D6EB}"/>
              </a:ext>
            </a:extLst>
          </p:cNvPr>
          <p:cNvCxnSpPr/>
          <p:nvPr/>
        </p:nvCxnSpPr>
        <p:spPr>
          <a:xfrm>
            <a:off x="2880359" y="6096000"/>
            <a:ext cx="1005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C21D54E-D21C-4D94-8E1A-3FE73EE9FF1F}"/>
              </a:ext>
            </a:extLst>
          </p:cNvPr>
          <p:cNvSpPr txBox="1"/>
          <p:nvPr/>
        </p:nvSpPr>
        <p:spPr>
          <a:xfrm>
            <a:off x="1800071" y="2377959"/>
            <a:ext cx="39305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F08E04-7807-4246-8EC3-CC20A1FAE569}"/>
              </a:ext>
            </a:extLst>
          </p:cNvPr>
          <p:cNvSpPr txBox="1"/>
          <p:nvPr/>
        </p:nvSpPr>
        <p:spPr>
          <a:xfrm>
            <a:off x="6629400" y="3490928"/>
            <a:ext cx="3473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F46E89-1570-451D-9320-7DEA708CF70A}"/>
              </a:ext>
            </a:extLst>
          </p:cNvPr>
          <p:cNvSpPr txBox="1"/>
          <p:nvPr/>
        </p:nvSpPr>
        <p:spPr>
          <a:xfrm>
            <a:off x="1374762" y="5512326"/>
            <a:ext cx="3473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E69DE2-2D67-464B-80FC-B934A5878556}"/>
              </a:ext>
            </a:extLst>
          </p:cNvPr>
          <p:cNvSpPr txBox="1"/>
          <p:nvPr/>
        </p:nvSpPr>
        <p:spPr>
          <a:xfrm>
            <a:off x="6629400" y="6258891"/>
            <a:ext cx="3473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2393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0C33F9E-1D99-496F-950C-58719C283F40}"/>
              </a:ext>
            </a:extLst>
          </p:cNvPr>
          <p:cNvSpPr txBox="1"/>
          <p:nvPr/>
        </p:nvSpPr>
        <p:spPr>
          <a:xfrm>
            <a:off x="3810000" y="152400"/>
            <a:ext cx="381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EC0D8B"/>
                </a:solidFill>
                <a:latin typeface="AvantGarde" panose="00000400000000000000" pitchFamily="2" charset="0"/>
              </a:rPr>
              <a:t>Bé Bi, bé Li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F2040A-3837-4E24-8652-12F3B86C98E1}"/>
              </a:ext>
            </a:extLst>
          </p:cNvPr>
          <p:cNvSpPr/>
          <p:nvPr/>
        </p:nvSpPr>
        <p:spPr>
          <a:xfrm>
            <a:off x="2289213" y="1516168"/>
            <a:ext cx="3346933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55AEA-28F3-4114-9201-65A1CD8DA44D}"/>
              </a:ext>
            </a:extLst>
          </p:cNvPr>
          <p:cNvSpPr txBox="1"/>
          <p:nvPr/>
        </p:nvSpPr>
        <p:spPr>
          <a:xfrm>
            <a:off x="1914636" y="1429550"/>
            <a:ext cx="35700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.VnAvant" panose="020B7200000000000000" pitchFamily="34" charset="0"/>
              </a:rPr>
              <a:t>BÐ Li bi b«:</a:t>
            </a:r>
          </a:p>
          <a:p>
            <a:r>
              <a:rPr lang="en-US" sz="4400" dirty="0">
                <a:latin typeface=".VnAvant" panose="020B7200000000000000" pitchFamily="34" charset="0"/>
              </a:rPr>
              <a:t>- Bi</a:t>
            </a:r>
            <a:r>
              <a:rPr lang="en-US" sz="4400">
                <a:latin typeface=".VnAvant" panose="020B7200000000000000" pitchFamily="34" charset="0"/>
              </a:rPr>
              <a:t>, Bi.</a:t>
            </a:r>
            <a:endParaRPr lang="en-US" sz="4400" dirty="0">
              <a:latin typeface=".VnAvant" panose="020B72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740108-2C3B-4317-BD90-66D712854A8B}"/>
              </a:ext>
            </a:extLst>
          </p:cNvPr>
          <p:cNvSpPr txBox="1"/>
          <p:nvPr/>
        </p:nvSpPr>
        <p:spPr>
          <a:xfrm>
            <a:off x="2024969" y="3128036"/>
            <a:ext cx="35700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.VnAvant" panose="020B7200000000000000" pitchFamily="34" charset="0"/>
              </a:rPr>
              <a:t>BÐ ¹ ®</a:t>
            </a:r>
            <a:r>
              <a:rPr lang="en-US" sz="4400" dirty="0" err="1">
                <a:latin typeface=".VnAvant" panose="020B7200000000000000" pitchFamily="34" charset="0"/>
              </a:rPr>
              <a:t>i</a:t>
            </a:r>
            <a:r>
              <a:rPr lang="en-US" sz="44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C8AFBE-364C-47A9-89BC-6A78FEC51101}"/>
              </a:ext>
            </a:extLst>
          </p:cNvPr>
          <p:cNvSpPr txBox="1"/>
          <p:nvPr/>
        </p:nvSpPr>
        <p:spPr>
          <a:xfrm>
            <a:off x="1712823" y="5557768"/>
            <a:ext cx="3235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.VnAvant" panose="020B7200000000000000" pitchFamily="34" charset="0"/>
              </a:rPr>
              <a:t>Bi </a:t>
            </a:r>
            <a:r>
              <a:rPr lang="en-US" sz="4400" dirty="0" err="1">
                <a:latin typeface=".VnAvant" panose="020B7200000000000000" pitchFamily="34" charset="0"/>
              </a:rPr>
              <a:t>dç</a:t>
            </a:r>
            <a:r>
              <a:rPr lang="en-US" sz="4400" dirty="0">
                <a:latin typeface=".VnAvant" panose="020B7200000000000000" pitchFamily="34" charset="0"/>
              </a:rPr>
              <a:t> </a:t>
            </a:r>
            <a:r>
              <a:rPr lang="en-US" sz="4400" dirty="0" err="1">
                <a:latin typeface=".VnAvant" panose="020B7200000000000000" pitchFamily="34" charset="0"/>
              </a:rPr>
              <a:t>bÐ</a:t>
            </a:r>
            <a:r>
              <a:rPr lang="en-US" sz="44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02FC54-2851-4D4F-B9D0-9010872CD039}"/>
              </a:ext>
            </a:extLst>
          </p:cNvPr>
          <p:cNvSpPr txBox="1"/>
          <p:nvPr/>
        </p:nvSpPr>
        <p:spPr>
          <a:xfrm>
            <a:off x="1699685" y="4351349"/>
            <a:ext cx="6108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.VnAvant" panose="020B7200000000000000" pitchFamily="34" charset="0"/>
              </a:rPr>
              <a:t>BÐ ¹ </a:t>
            </a:r>
            <a:r>
              <a:rPr lang="en-US" sz="4400" dirty="0" err="1">
                <a:latin typeface=".VnAvant" panose="020B7200000000000000" pitchFamily="34" charset="0"/>
              </a:rPr>
              <a:t>lia</a:t>
            </a:r>
            <a:r>
              <a:rPr lang="en-US" sz="4400" dirty="0">
                <a:latin typeface=".VnAvant" panose="020B7200000000000000" pitchFamily="34" charset="0"/>
              </a:rPr>
              <a:t> </a:t>
            </a:r>
            <a:r>
              <a:rPr lang="en-US" sz="4400" dirty="0" err="1">
                <a:latin typeface=".VnAvant" panose="020B7200000000000000" pitchFamily="34" charset="0"/>
              </a:rPr>
              <a:t>lÞa</a:t>
            </a:r>
            <a:r>
              <a:rPr lang="en-US" sz="4400" dirty="0">
                <a:latin typeface=".VnAvant" panose="020B7200000000000000" pitchFamily="34" charset="0"/>
              </a:rPr>
              <a:t>, </a:t>
            </a:r>
            <a:r>
              <a:rPr lang="en-US" sz="4400" dirty="0" err="1">
                <a:latin typeface=".VnAvant" panose="020B7200000000000000" pitchFamily="34" charset="0"/>
              </a:rPr>
              <a:t>bÐ</a:t>
            </a:r>
            <a:r>
              <a:rPr lang="en-US" sz="4400" dirty="0">
                <a:latin typeface=".VnAvant" panose="020B7200000000000000" pitchFamily="34" charset="0"/>
              </a:rPr>
              <a:t> </a:t>
            </a:r>
            <a:r>
              <a:rPr lang="en-US" sz="4400" dirty="0" err="1">
                <a:latin typeface=".VnAvant" panose="020B7200000000000000" pitchFamily="34" charset="0"/>
              </a:rPr>
              <a:t>bÞ</a:t>
            </a:r>
            <a:r>
              <a:rPr lang="en-US" sz="4400" dirty="0">
                <a:latin typeface=".VnAvant" panose="020B7200000000000000" pitchFamily="34" charset="0"/>
              </a:rPr>
              <a:t> ho.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E96880-BF21-429A-BDC2-B648B14D717C}"/>
              </a:ext>
            </a:extLst>
          </p:cNvPr>
          <p:cNvCxnSpPr/>
          <p:nvPr/>
        </p:nvCxnSpPr>
        <p:spPr>
          <a:xfrm>
            <a:off x="3415213" y="2152825"/>
            <a:ext cx="13387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BB6D1F-4CB9-479D-BDCB-DD8AC7D0D6EB}"/>
              </a:ext>
            </a:extLst>
          </p:cNvPr>
          <p:cNvCxnSpPr/>
          <p:nvPr/>
        </p:nvCxnSpPr>
        <p:spPr>
          <a:xfrm>
            <a:off x="3140613" y="5152321"/>
            <a:ext cx="13387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C21D54E-D21C-4D94-8E1A-3FE73EE9FF1F}"/>
              </a:ext>
            </a:extLst>
          </p:cNvPr>
          <p:cNvSpPr txBox="1"/>
          <p:nvPr/>
        </p:nvSpPr>
        <p:spPr>
          <a:xfrm>
            <a:off x="994279" y="1560167"/>
            <a:ext cx="39305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F08E04-7807-4246-8EC3-CC20A1FAE569}"/>
              </a:ext>
            </a:extLst>
          </p:cNvPr>
          <p:cNvSpPr txBox="1"/>
          <p:nvPr/>
        </p:nvSpPr>
        <p:spPr>
          <a:xfrm>
            <a:off x="1039964" y="3220368"/>
            <a:ext cx="3473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F46E89-1570-451D-9320-7DEA708CF70A}"/>
              </a:ext>
            </a:extLst>
          </p:cNvPr>
          <p:cNvSpPr txBox="1"/>
          <p:nvPr/>
        </p:nvSpPr>
        <p:spPr>
          <a:xfrm>
            <a:off x="1062807" y="4422290"/>
            <a:ext cx="3473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E69DE2-2D67-464B-80FC-B934A5878556}"/>
              </a:ext>
            </a:extLst>
          </p:cNvPr>
          <p:cNvSpPr txBox="1"/>
          <p:nvPr/>
        </p:nvSpPr>
        <p:spPr>
          <a:xfrm>
            <a:off x="1039964" y="5650102"/>
            <a:ext cx="3473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15273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2095500"/>
            <a:ext cx="5562600" cy="4038600"/>
          </a:xfrm>
          <a:prstGeom prst="rect">
            <a:avLst/>
          </a:prstGeom>
          <a:solidFill>
            <a:srgbClr val="00B050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8561824" y="19431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rot="18210374">
            <a:off x="7914124" y="11430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04729"/>
      </p:ext>
    </p:extLst>
  </p:cSld>
  <p:clrMapOvr>
    <a:masterClrMapping/>
  </p:clrMapOvr>
  <p:transition>
    <p:sndAc>
      <p:stSnd>
        <p:snd r:embed="rId3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90600"/>
            <a:ext cx="9144000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3037" y="4571198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1568" y="1297145"/>
            <a:ext cx="1167507" cy="1048433"/>
            <a:chOff x="2341807" y="722423"/>
            <a:chExt cx="1167507" cy="10484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696200" y="4800600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b="1" dirty="0" err="1">
                <a:latin typeface=".VnAvant" pitchFamily="34" charset="0"/>
              </a:rPr>
              <a:t>gç</a:t>
            </a:r>
            <a:endParaRPr lang="es-ES" sz="5400" b="1" dirty="0">
              <a:latin typeface=".VnAvant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50058" y="3144335"/>
            <a:ext cx="1167507" cy="1048433"/>
            <a:chOff x="5632842" y="2105111"/>
            <a:chExt cx="1167507" cy="104843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77079" y="2839196"/>
            <a:ext cx="1167507" cy="1048433"/>
            <a:chOff x="1559230" y="2459387"/>
            <a:chExt cx="1167507" cy="104843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28496" y="1436641"/>
            <a:ext cx="1167507" cy="1048433"/>
            <a:chOff x="1559230" y="2459387"/>
            <a:chExt cx="1167507" cy="104843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56735" y="2380907"/>
            <a:ext cx="1167507" cy="1048433"/>
            <a:chOff x="1559230" y="2459387"/>
            <a:chExt cx="1167507" cy="10484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48998" y="2380907"/>
            <a:ext cx="1167507" cy="1048433"/>
            <a:chOff x="1559230" y="2459387"/>
            <a:chExt cx="1167507" cy="104843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721894" y="4715478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err="1">
                <a:latin typeface=".VnAvant" pitchFamily="34" charset="0"/>
              </a:rPr>
              <a:t>gì</a:t>
            </a:r>
            <a:r>
              <a:rPr lang="es-ES_tradnl" sz="5400" b="1" dirty="0">
                <a:latin typeface=".VnAvant" pitchFamily="34" charset="0"/>
              </a:rPr>
              <a:t> c¸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391528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721894" y="4791678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err="1">
                <a:latin typeface=".VnAvant" pitchFamily="34" charset="0"/>
              </a:rPr>
              <a:t>hè</a:t>
            </a:r>
            <a:r>
              <a:rPr lang="es-ES_tradnl" sz="5400" b="1" dirty="0">
                <a:latin typeface=".VnAvant" pitchFamily="34" charset="0"/>
              </a:rPr>
              <a:t> </a:t>
            </a:r>
            <a:r>
              <a:rPr lang="es-ES_tradnl" sz="5400" b="1" dirty="0" err="1">
                <a:latin typeface=".VnAvant" pitchFamily="34" charset="0"/>
              </a:rPr>
              <a:t>ga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696200" y="4724400"/>
            <a:ext cx="2438400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b="1" dirty="0" err="1">
                <a:latin typeface=".VnAvant" pitchFamily="34" charset="0"/>
              </a:rPr>
              <a:t>hå</a:t>
            </a:r>
            <a:r>
              <a:rPr lang="es-ES" sz="5400" b="1" dirty="0">
                <a:latin typeface=".VnAvant" pitchFamily="34" charset="0"/>
              </a:rPr>
              <a:t> c¸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670506" y="4715478"/>
            <a:ext cx="2464094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>
                <a:latin typeface=".VnAvant" pitchFamily="34" charset="0"/>
              </a:rPr>
              <a:t> </a:t>
            </a:r>
            <a:r>
              <a:rPr lang="es-ES_tradnl" sz="5400" b="1" dirty="0" err="1">
                <a:latin typeface=".VnAvant" pitchFamily="34" charset="0"/>
              </a:rPr>
              <a:t>bê</a:t>
            </a:r>
            <a:r>
              <a:rPr lang="es-ES_tradnl" sz="5400" b="1" dirty="0">
                <a:latin typeface=".VnAvant" pitchFamily="34" charset="0"/>
              </a:rPr>
              <a:t> </a:t>
            </a:r>
            <a:r>
              <a:rPr lang="es-ES_tradnl" sz="5400" b="1" dirty="0" err="1">
                <a:latin typeface=".VnAvant" pitchFamily="34" charset="0"/>
              </a:rPr>
              <a:t>hå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670507" y="4724400"/>
            <a:ext cx="242474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>
                <a:latin typeface=".VnAvant" pitchFamily="34" charset="0"/>
              </a:rPr>
              <a:t>gµ g«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0400" y="152400"/>
            <a:ext cx="55626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Khởi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động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498496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4" y="1192959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5" y="1717176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91" y="2187436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674799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31670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6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324" y="978958"/>
            <a:ext cx="8522517" cy="405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55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-ia-4-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0933" y="152400"/>
            <a:ext cx="11514667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3401" y="154240"/>
          <a:ext cx="11125208" cy="654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424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411271" y="2258568"/>
            <a:ext cx="2909551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>
                <a:solidFill>
                  <a:srgbClr val="FFFF00"/>
                </a:solidFill>
                <a:latin typeface="HP001 4H" panose="020B0603050302020204" pitchFamily="34" charset="0"/>
              </a:rPr>
              <a:t>Ł</a:t>
            </a:r>
            <a:endParaRPr lang="el-GR" sz="25500">
              <a:solidFill>
                <a:srgbClr val="FFFF00"/>
              </a:solidFill>
              <a:latin typeface="HP001 4H" panose="020B0603050302020204" pitchFamily="34" charset="0"/>
            </a:endParaRP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3C5886FA-832D-4138-A2F6-E5161C95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1969" y="2250216"/>
            <a:ext cx="4443383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 spc="-150">
                <a:solidFill>
                  <a:srgbClr val="FFFF00"/>
                </a:solidFill>
                <a:latin typeface="HP001 4 hàng" panose="020B0603050302020204" pitchFamily="34" charset="0"/>
              </a:rPr>
              <a:t>λ΅</a:t>
            </a:r>
            <a:endParaRPr lang="el-GR" sz="25500" spc="-30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817C2-EECF-48A4-8770-C92F6A0DF3AC}"/>
              </a:ext>
            </a:extLst>
          </p:cNvPr>
          <p:cNvGrpSpPr/>
          <p:nvPr/>
        </p:nvGrpSpPr>
        <p:grpSpPr>
          <a:xfrm rot="10800000">
            <a:off x="1411271" y="3394550"/>
            <a:ext cx="1152021" cy="1371525"/>
            <a:chOff x="1778292" y="3362424"/>
            <a:chExt cx="1152021" cy="137152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3217A-E9FF-41E1-8634-4811D09E0054}"/>
                </a:ext>
              </a:extLst>
            </p:cNvPr>
            <p:cNvSpPr/>
            <p:nvPr/>
          </p:nvSpPr>
          <p:spPr>
            <a:xfrm flipV="1">
              <a:off x="1778292" y="3937484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7C3DF1-DD61-4A78-8DF6-2AD7A6590DB7}"/>
                </a:ext>
              </a:extLst>
            </p:cNvPr>
            <p:cNvSpPr/>
            <p:nvPr/>
          </p:nvSpPr>
          <p:spPr>
            <a:xfrm flipV="1">
              <a:off x="2220675" y="3362424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505407C-016D-4FD2-BED1-6240D8D6478B}"/>
                </a:ext>
              </a:extLst>
            </p:cNvPr>
            <p:cNvSpPr/>
            <p:nvPr/>
          </p:nvSpPr>
          <p:spPr>
            <a:xfrm flipV="1">
              <a:off x="2431909" y="4542296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514A41-D1EE-45CA-AD52-C722DAAA3CD0}"/>
                </a:ext>
              </a:extLst>
            </p:cNvPr>
            <p:cNvSpPr/>
            <p:nvPr/>
          </p:nvSpPr>
          <p:spPr>
            <a:xfrm flipV="1">
              <a:off x="2747594" y="397264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23B7DD86-093C-4081-B4B4-87B86AC769A8}"/>
              </a:ext>
            </a:extLst>
          </p:cNvPr>
          <p:cNvSpPr/>
          <p:nvPr/>
        </p:nvSpPr>
        <p:spPr>
          <a:xfrm rot="10800000" flipV="1">
            <a:off x="8229600" y="3424137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3401" y="154240"/>
          <a:ext cx="11125208" cy="654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424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433849" y="2250219"/>
            <a:ext cx="2909551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>
                <a:solidFill>
                  <a:srgbClr val="FFFF00"/>
                </a:solidFill>
                <a:latin typeface="HP001 4H" panose="020B0603050302020204" pitchFamily="34" charset="0"/>
              </a:rPr>
              <a:t>Ła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3C5886FA-832D-4138-A2F6-E5161C95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710" y="2250219"/>
            <a:ext cx="4433551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 spc="-150">
                <a:solidFill>
                  <a:srgbClr val="FFFF00"/>
                </a:solidFill>
                <a:latin typeface="HP001 4 hàng" panose="020B0603050302020204" pitchFamily="34" charset="0"/>
              </a:rPr>
              <a:t>λ΅a</a:t>
            </a:r>
            <a:endParaRPr lang="el-GR" sz="2550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817C2-EECF-48A4-8770-C92F6A0DF3AC}"/>
              </a:ext>
            </a:extLst>
          </p:cNvPr>
          <p:cNvGrpSpPr/>
          <p:nvPr/>
        </p:nvGrpSpPr>
        <p:grpSpPr>
          <a:xfrm>
            <a:off x="1452960" y="3343333"/>
            <a:ext cx="2730968" cy="1416969"/>
            <a:chOff x="1452960" y="3343333"/>
            <a:chExt cx="2730968" cy="141696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3217A-E9FF-41E1-8634-4811D09E0054}"/>
                </a:ext>
              </a:extLst>
            </p:cNvPr>
            <p:cNvSpPr/>
            <p:nvPr/>
          </p:nvSpPr>
          <p:spPr>
            <a:xfrm flipV="1">
              <a:off x="1452960" y="397597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7C3DF1-DD61-4A78-8DF6-2AD7A6590DB7}"/>
                </a:ext>
              </a:extLst>
            </p:cNvPr>
            <p:cNvSpPr/>
            <p:nvPr/>
          </p:nvSpPr>
          <p:spPr>
            <a:xfrm flipV="1">
              <a:off x="1765991" y="334333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505407C-016D-4FD2-BED1-6240D8D6478B}"/>
                </a:ext>
              </a:extLst>
            </p:cNvPr>
            <p:cNvSpPr/>
            <p:nvPr/>
          </p:nvSpPr>
          <p:spPr>
            <a:xfrm flipV="1">
              <a:off x="1929045" y="4568649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514A41-D1EE-45CA-AD52-C722DAAA3CD0}"/>
                </a:ext>
              </a:extLst>
            </p:cNvPr>
            <p:cNvSpPr/>
            <p:nvPr/>
          </p:nvSpPr>
          <p:spPr>
            <a:xfrm flipV="1">
              <a:off x="4001209" y="3995467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3558721-30B1-4771-91FB-7A5CF4975E36}"/>
                </a:ext>
              </a:extLst>
            </p:cNvPr>
            <p:cNvSpPr/>
            <p:nvPr/>
          </p:nvSpPr>
          <p:spPr>
            <a:xfrm flipV="1">
              <a:off x="2410451" y="397597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EAD8D3-5253-406F-9D12-7B9E35644601}"/>
                </a:ext>
              </a:extLst>
            </p:cNvPr>
            <p:cNvSpPr/>
            <p:nvPr/>
          </p:nvSpPr>
          <p:spPr>
            <a:xfrm flipV="1">
              <a:off x="3399504" y="3354414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947226B9-8392-4764-B930-AF757EC0E8D3}"/>
              </a:ext>
            </a:extLst>
          </p:cNvPr>
          <p:cNvSpPr/>
          <p:nvPr/>
        </p:nvSpPr>
        <p:spPr>
          <a:xfrm flipV="1">
            <a:off x="8305800" y="3414481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2AE8311-21B3-4687-9D8F-77819A74D797}"/>
              </a:ext>
            </a:extLst>
          </p:cNvPr>
          <p:cNvSpPr/>
          <p:nvPr/>
        </p:nvSpPr>
        <p:spPr>
          <a:xfrm flipV="1">
            <a:off x="8940272" y="3981183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3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3401" y="154240"/>
          <a:ext cx="11125208" cy="654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424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914400" y="2250219"/>
            <a:ext cx="2909551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 b="1">
                <a:solidFill>
                  <a:srgbClr val="FFFF00"/>
                </a:solidFill>
                <a:latin typeface="HP001 4H" panose="020B0603050302020204" pitchFamily="34" charset="0"/>
              </a:rPr>
              <a:t>4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3C5886FA-832D-4138-A2F6-E5161C95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3098" y="2027865"/>
            <a:ext cx="4433551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 b="1">
                <a:solidFill>
                  <a:srgbClr val="FFFF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5</a:t>
            </a:r>
            <a:endParaRPr lang="el-GR" sz="25500" b="1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817C2-EECF-48A4-8770-C92F6A0DF3AC}"/>
              </a:ext>
            </a:extLst>
          </p:cNvPr>
          <p:cNvGrpSpPr/>
          <p:nvPr/>
        </p:nvGrpSpPr>
        <p:grpSpPr>
          <a:xfrm>
            <a:off x="1123158" y="2080778"/>
            <a:ext cx="1773477" cy="2106573"/>
            <a:chOff x="1123158" y="2080778"/>
            <a:chExt cx="1773477" cy="210657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3217A-E9FF-41E1-8634-4811D09E0054}"/>
                </a:ext>
              </a:extLst>
            </p:cNvPr>
            <p:cNvSpPr/>
            <p:nvPr/>
          </p:nvSpPr>
          <p:spPr>
            <a:xfrm flipV="1">
              <a:off x="1123158" y="3958245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7C3DF1-DD61-4A78-8DF6-2AD7A6590DB7}"/>
                </a:ext>
              </a:extLst>
            </p:cNvPr>
            <p:cNvSpPr/>
            <p:nvPr/>
          </p:nvSpPr>
          <p:spPr>
            <a:xfrm flipV="1">
              <a:off x="2358376" y="208077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505407C-016D-4FD2-BED1-6240D8D6478B}"/>
                </a:ext>
              </a:extLst>
            </p:cNvPr>
            <p:cNvSpPr/>
            <p:nvPr/>
          </p:nvSpPr>
          <p:spPr>
            <a:xfrm flipV="1">
              <a:off x="2379335" y="2690369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3558721-30B1-4771-91FB-7A5CF4975E36}"/>
                </a:ext>
              </a:extLst>
            </p:cNvPr>
            <p:cNvSpPr/>
            <p:nvPr/>
          </p:nvSpPr>
          <p:spPr>
            <a:xfrm flipV="1">
              <a:off x="2713916" y="399569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947226B9-8392-4764-B930-AF757EC0E8D3}"/>
              </a:ext>
            </a:extLst>
          </p:cNvPr>
          <p:cNvSpPr/>
          <p:nvPr/>
        </p:nvSpPr>
        <p:spPr>
          <a:xfrm flipV="1">
            <a:off x="7649920" y="2098512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2AE8311-21B3-4687-9D8F-77819A74D797}"/>
              </a:ext>
            </a:extLst>
          </p:cNvPr>
          <p:cNvSpPr/>
          <p:nvPr/>
        </p:nvSpPr>
        <p:spPr>
          <a:xfrm flipV="1">
            <a:off x="6362627" y="2080779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E3CAB1F-493A-4B09-9574-68B57CA82E44}"/>
              </a:ext>
            </a:extLst>
          </p:cNvPr>
          <p:cNvSpPr/>
          <p:nvPr/>
        </p:nvSpPr>
        <p:spPr>
          <a:xfrm flipV="1">
            <a:off x="6362627" y="3260031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323487B-9870-435A-9551-3A4D18AECB87}"/>
              </a:ext>
            </a:extLst>
          </p:cNvPr>
          <p:cNvSpPr/>
          <p:nvPr/>
        </p:nvSpPr>
        <p:spPr>
          <a:xfrm flipV="1">
            <a:off x="7649919" y="3766592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356A91-7C5A-433F-8954-66C0185FD823}"/>
              </a:ext>
            </a:extLst>
          </p:cNvPr>
          <p:cNvSpPr/>
          <p:nvPr/>
        </p:nvSpPr>
        <p:spPr>
          <a:xfrm flipV="1">
            <a:off x="6361985" y="4036107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B556D2A-7AF8-4963-9B3C-55836B9B2CD3}"/>
              </a:ext>
            </a:extLst>
          </p:cNvPr>
          <p:cNvSpPr/>
          <p:nvPr/>
        </p:nvSpPr>
        <p:spPr>
          <a:xfrm flipV="1">
            <a:off x="7010400" y="3003942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14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3401" y="154240"/>
          <a:ext cx="11125208" cy="654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424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015918" y="3458435"/>
            <a:ext cx="2909551" cy="204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800" b="1">
                <a:solidFill>
                  <a:srgbClr val="FFFF00"/>
                </a:solidFill>
                <a:latin typeface="HP001 4H" panose="020B0603050302020204" pitchFamily="34" charset="0"/>
              </a:rPr>
              <a:t>4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3C5886FA-832D-4138-A2F6-E5161C95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5901" y="3382263"/>
            <a:ext cx="4433551" cy="204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700" b="1">
                <a:solidFill>
                  <a:srgbClr val="FFFF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5</a:t>
            </a:r>
            <a:endParaRPr lang="el-GR" sz="12700" b="1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817C2-EECF-48A4-8770-C92F6A0DF3AC}"/>
              </a:ext>
            </a:extLst>
          </p:cNvPr>
          <p:cNvGrpSpPr/>
          <p:nvPr/>
        </p:nvGrpSpPr>
        <p:grpSpPr>
          <a:xfrm>
            <a:off x="1143000" y="3331463"/>
            <a:ext cx="979364" cy="1182669"/>
            <a:chOff x="1143000" y="3331463"/>
            <a:chExt cx="979364" cy="118266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3217A-E9FF-41E1-8634-4811D09E0054}"/>
                </a:ext>
              </a:extLst>
            </p:cNvPr>
            <p:cNvSpPr/>
            <p:nvPr/>
          </p:nvSpPr>
          <p:spPr>
            <a:xfrm flipV="1">
              <a:off x="1143000" y="4250667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7C3DF1-DD61-4A78-8DF6-2AD7A6590DB7}"/>
                </a:ext>
              </a:extLst>
            </p:cNvPr>
            <p:cNvSpPr/>
            <p:nvPr/>
          </p:nvSpPr>
          <p:spPr>
            <a:xfrm flipV="1">
              <a:off x="1939645" y="4322479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505407C-016D-4FD2-BED1-6240D8D6478B}"/>
                </a:ext>
              </a:extLst>
            </p:cNvPr>
            <p:cNvSpPr/>
            <p:nvPr/>
          </p:nvSpPr>
          <p:spPr>
            <a:xfrm flipV="1">
              <a:off x="1756926" y="333146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3558721-30B1-4771-91FB-7A5CF4975E36}"/>
                </a:ext>
              </a:extLst>
            </p:cNvPr>
            <p:cNvSpPr/>
            <p:nvPr/>
          </p:nvSpPr>
          <p:spPr>
            <a:xfrm flipV="1">
              <a:off x="1762006" y="3670765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E3CAB1F-493A-4B09-9574-68B57CA82E44}"/>
              </a:ext>
            </a:extLst>
          </p:cNvPr>
          <p:cNvSpPr/>
          <p:nvPr/>
        </p:nvSpPr>
        <p:spPr>
          <a:xfrm flipV="1">
            <a:off x="6397014" y="3350766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323487B-9870-435A-9551-3A4D18AECB87}"/>
              </a:ext>
            </a:extLst>
          </p:cNvPr>
          <p:cNvSpPr/>
          <p:nvPr/>
        </p:nvSpPr>
        <p:spPr>
          <a:xfrm flipV="1">
            <a:off x="6973565" y="3383881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356A91-7C5A-433F-8954-66C0185FD823}"/>
              </a:ext>
            </a:extLst>
          </p:cNvPr>
          <p:cNvSpPr/>
          <p:nvPr/>
        </p:nvSpPr>
        <p:spPr>
          <a:xfrm flipV="1">
            <a:off x="6361985" y="4036107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F83C147-CC96-428A-BDCD-9C2233C1C269}"/>
              </a:ext>
            </a:extLst>
          </p:cNvPr>
          <p:cNvSpPr/>
          <p:nvPr/>
        </p:nvSpPr>
        <p:spPr>
          <a:xfrm flipV="1">
            <a:off x="6720788" y="3844454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D98376-A1DB-4D40-835A-C3EF95FD7616}"/>
              </a:ext>
            </a:extLst>
          </p:cNvPr>
          <p:cNvSpPr/>
          <p:nvPr/>
        </p:nvSpPr>
        <p:spPr>
          <a:xfrm flipV="1">
            <a:off x="6948032" y="4278179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B73A428-319C-4461-A763-1810437ABA35}"/>
              </a:ext>
            </a:extLst>
          </p:cNvPr>
          <p:cNvSpPr/>
          <p:nvPr/>
        </p:nvSpPr>
        <p:spPr>
          <a:xfrm flipV="1">
            <a:off x="6334645" y="4389871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90158-B083-4495-82E8-4D70385B7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A2298-7F2F-4C9B-BE23-4F167C4E3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141074-8D2B-40F3-BE88-6970FCEB7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651" y="170995"/>
            <a:ext cx="9478698" cy="65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29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FFAE30-F6C2-4A66-91B9-1E7C88FC6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0" y="857250"/>
            <a:ext cx="9201150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393974" y="2121248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13">
              <a:solidFill>
                <a:srgbClr val="00CC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A67C4-D7C4-4020-8BCA-E7A4A0315494}"/>
              </a:ext>
            </a:extLst>
          </p:cNvPr>
          <p:cNvSpPr txBox="1"/>
          <p:nvPr/>
        </p:nvSpPr>
        <p:spPr>
          <a:xfrm>
            <a:off x="3352800" y="1956942"/>
            <a:ext cx="913592" cy="1286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7763">
                <a:solidFill>
                  <a:srgbClr val="00CC00"/>
                </a:solidFill>
                <a:latin typeface="AvantGarde" panose="00000400000000000000" pitchFamily="2" charset="0"/>
              </a:rPr>
              <a:t>g</a:t>
            </a:r>
            <a:endParaRPr lang="en-US" sz="7763">
              <a:solidFill>
                <a:srgbClr val="00CC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277C4-ADD6-4AC1-AAEC-C9EE6AAC6874}"/>
              </a:ext>
            </a:extLst>
          </p:cNvPr>
          <p:cNvSpPr txBox="1"/>
          <p:nvPr/>
        </p:nvSpPr>
        <p:spPr>
          <a:xfrm>
            <a:off x="4940755" y="1956942"/>
            <a:ext cx="1053494" cy="1286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7763">
                <a:solidFill>
                  <a:srgbClr val="00CC00"/>
                </a:solidFill>
                <a:latin typeface="AvantGarde" panose="00000400000000000000" pitchFamily="2" charset="0"/>
              </a:rPr>
              <a:t>G</a:t>
            </a:r>
            <a:endParaRPr lang="en-US" sz="7763">
              <a:solidFill>
                <a:srgbClr val="00CC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849E62-F883-4F1B-AC2D-6EF819575191}"/>
              </a:ext>
            </a:extLst>
          </p:cNvPr>
          <p:cNvGrpSpPr/>
          <p:nvPr/>
        </p:nvGrpSpPr>
        <p:grpSpPr>
          <a:xfrm>
            <a:off x="7878707" y="1066800"/>
            <a:ext cx="1012368" cy="2177097"/>
            <a:chOff x="8472942" y="299045"/>
            <a:chExt cx="1349824" cy="29027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CA9ED2-06CA-4199-80C3-3E187F199DA8}"/>
                </a:ext>
              </a:extLst>
            </p:cNvPr>
            <p:cNvSpPr txBox="1"/>
            <p:nvPr/>
          </p:nvSpPr>
          <p:spPr>
            <a:xfrm>
              <a:off x="8513094" y="1485901"/>
              <a:ext cx="1218123" cy="17159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7763">
                <a:solidFill>
                  <a:srgbClr val="00CC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B657E9-9BDF-4CE8-AA1D-93D9E398670A}"/>
                </a:ext>
              </a:extLst>
            </p:cNvPr>
            <p:cNvSpPr txBox="1"/>
            <p:nvPr/>
          </p:nvSpPr>
          <p:spPr>
            <a:xfrm>
              <a:off x="8472942" y="299045"/>
              <a:ext cx="1349824" cy="27084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en-US" sz="7200" b="1">
                <a:solidFill>
                  <a:srgbClr val="00CC00"/>
                </a:solidFill>
                <a:latin typeface="HP001 4 hàng" pitchFamily="34" charset="0"/>
              </a:endParaRPr>
            </a:p>
            <a:p>
              <a:pPr algn="ctr"/>
              <a:r>
                <a:rPr lang="en-US" sz="5400" b="1">
                  <a:solidFill>
                    <a:srgbClr val="00CC00"/>
                  </a:solidFill>
                  <a:latin typeface="HP001 4 hàng" pitchFamily="34" charset="0"/>
                </a:rPr>
                <a:t>G</a:t>
              </a:r>
              <a:endParaRPr lang="en-US" sz="5400">
                <a:solidFill>
                  <a:srgbClr val="00CC0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CE35CD-5AEE-431B-A1D0-1498A3770826}"/>
              </a:ext>
            </a:extLst>
          </p:cNvPr>
          <p:cNvGrpSpPr/>
          <p:nvPr/>
        </p:nvGrpSpPr>
        <p:grpSpPr>
          <a:xfrm>
            <a:off x="6475090" y="1940004"/>
            <a:ext cx="913592" cy="1303893"/>
            <a:chOff x="4951090" y="2467213"/>
            <a:chExt cx="913592" cy="13038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6FAA6C-B4F6-4683-B2DE-E03065FE6D4B}"/>
                </a:ext>
              </a:extLst>
            </p:cNvPr>
            <p:cNvSpPr txBox="1"/>
            <p:nvPr/>
          </p:nvSpPr>
          <p:spPr>
            <a:xfrm>
              <a:off x="4951090" y="2484151"/>
              <a:ext cx="913592" cy="128695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7763">
                <a:solidFill>
                  <a:srgbClr val="00CC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BFC4E1-4194-4FBA-8888-A974C549B932}"/>
                </a:ext>
              </a:extLst>
            </p:cNvPr>
            <p:cNvSpPr txBox="1"/>
            <p:nvPr/>
          </p:nvSpPr>
          <p:spPr>
            <a:xfrm>
              <a:off x="5169260" y="2467213"/>
              <a:ext cx="497759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 b="1">
                  <a:solidFill>
                    <a:srgbClr val="00CC00"/>
                  </a:solidFill>
                  <a:latin typeface="HP001 4 hàng" pitchFamily="34" charset="0"/>
                </a:rPr>
                <a:t>g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A59E41D-9B75-4FF7-B3EC-C7B221934488}"/>
              </a:ext>
            </a:extLst>
          </p:cNvPr>
          <p:cNvSpPr txBox="1"/>
          <p:nvPr/>
        </p:nvSpPr>
        <p:spPr>
          <a:xfrm>
            <a:off x="3393974" y="3339946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13">
              <a:solidFill>
                <a:srgbClr val="00CC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AFB41F-3BA7-4959-B83C-86D04105E7B7}"/>
              </a:ext>
            </a:extLst>
          </p:cNvPr>
          <p:cNvSpPr txBox="1"/>
          <p:nvPr/>
        </p:nvSpPr>
        <p:spPr>
          <a:xfrm>
            <a:off x="3352800" y="3702850"/>
            <a:ext cx="913592" cy="1286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7763">
                <a:solidFill>
                  <a:srgbClr val="00CC00"/>
                </a:solidFill>
                <a:latin typeface="AvantGarde" panose="00000400000000000000" pitchFamily="2" charset="0"/>
              </a:rPr>
              <a:t>h</a:t>
            </a:r>
            <a:endParaRPr lang="en-US" sz="7763">
              <a:solidFill>
                <a:srgbClr val="00CC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73AD3A-7769-4709-8175-55E206937EC8}"/>
              </a:ext>
            </a:extLst>
          </p:cNvPr>
          <p:cNvSpPr txBox="1"/>
          <p:nvPr/>
        </p:nvSpPr>
        <p:spPr>
          <a:xfrm>
            <a:off x="5035332" y="3702850"/>
            <a:ext cx="864340" cy="1286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7763">
                <a:solidFill>
                  <a:srgbClr val="00CC00"/>
                </a:solidFill>
                <a:latin typeface="AvantGarde" panose="00000400000000000000" pitchFamily="2" charset="0"/>
              </a:rPr>
              <a:t>H</a:t>
            </a:r>
            <a:endParaRPr lang="en-US" sz="7763">
              <a:solidFill>
                <a:srgbClr val="00CC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A99569-102F-4081-8EE3-8B2D26031829}"/>
              </a:ext>
            </a:extLst>
          </p:cNvPr>
          <p:cNvGrpSpPr/>
          <p:nvPr/>
        </p:nvGrpSpPr>
        <p:grpSpPr>
          <a:xfrm>
            <a:off x="7878707" y="3041308"/>
            <a:ext cx="1012368" cy="2215991"/>
            <a:chOff x="8472942" y="603845"/>
            <a:chExt cx="1349824" cy="29546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85A5DE-B77F-469B-87BC-68E109EDCECF}"/>
                </a:ext>
              </a:extLst>
            </p:cNvPr>
            <p:cNvSpPr txBox="1"/>
            <p:nvPr/>
          </p:nvSpPr>
          <p:spPr>
            <a:xfrm>
              <a:off x="8513094" y="1485901"/>
              <a:ext cx="1218123" cy="17159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7763">
                <a:solidFill>
                  <a:srgbClr val="00CC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84FC03-7BF9-451D-9790-B97CFDA3C34B}"/>
                </a:ext>
              </a:extLst>
            </p:cNvPr>
            <p:cNvSpPr txBox="1"/>
            <p:nvPr/>
          </p:nvSpPr>
          <p:spPr>
            <a:xfrm>
              <a:off x="8472942" y="603845"/>
              <a:ext cx="1349824" cy="29546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en-US" sz="7200" b="1">
                <a:solidFill>
                  <a:srgbClr val="00CC00"/>
                </a:solidFill>
                <a:latin typeface="HP001 4 hàng" pitchFamily="34" charset="0"/>
              </a:endParaRPr>
            </a:p>
            <a:p>
              <a:pPr algn="ctr"/>
              <a:r>
                <a:rPr lang="en-US" sz="6600" b="1">
                  <a:solidFill>
                    <a:srgbClr val="00CC00"/>
                  </a:solidFill>
                  <a:latin typeface="HP001 4 hàng" pitchFamily="34" charset="0"/>
                </a:rPr>
                <a:t>H</a:t>
              </a:r>
              <a:endParaRPr lang="en-US" sz="6600">
                <a:solidFill>
                  <a:srgbClr val="00CC00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601847-C6B9-4F66-82DF-FEE44FD1F390}"/>
              </a:ext>
            </a:extLst>
          </p:cNvPr>
          <p:cNvGrpSpPr/>
          <p:nvPr/>
        </p:nvGrpSpPr>
        <p:grpSpPr>
          <a:xfrm>
            <a:off x="6475090" y="3702850"/>
            <a:ext cx="913592" cy="1554449"/>
            <a:chOff x="4951090" y="2484151"/>
            <a:chExt cx="913592" cy="15544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192658-A215-4130-9A25-78F5668EDDA7}"/>
                </a:ext>
              </a:extLst>
            </p:cNvPr>
            <p:cNvSpPr txBox="1"/>
            <p:nvPr/>
          </p:nvSpPr>
          <p:spPr>
            <a:xfrm>
              <a:off x="4951090" y="2484151"/>
              <a:ext cx="913592" cy="128695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7763">
                <a:solidFill>
                  <a:srgbClr val="00CC0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516E9A-0C22-4D34-91DF-3486A72A5E5A}"/>
                </a:ext>
              </a:extLst>
            </p:cNvPr>
            <p:cNvSpPr txBox="1"/>
            <p:nvPr/>
          </p:nvSpPr>
          <p:spPr>
            <a:xfrm>
              <a:off x="5169260" y="2751645"/>
              <a:ext cx="497759" cy="12869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7763" b="1">
                  <a:solidFill>
                    <a:srgbClr val="00CC00"/>
                  </a:solidFill>
                  <a:latin typeface="HP001 4 hàng" pitchFamily="34" charset="0"/>
                </a:rPr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44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5F5E8C-B947-45E1-8420-6E0E7C8F5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59" y="0"/>
            <a:ext cx="10523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4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1748397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76550" y="228600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AvantGarde" panose="00000400000000000000" pitchFamily="2" charset="0"/>
              </a:rPr>
              <a:t>i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0" y="1849892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734300" y="243840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AvantGarde" panose="00000400000000000000" pitchFamily="2" charset="0"/>
              </a:rPr>
              <a:t>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637896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13: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76900" y="381000"/>
            <a:ext cx="32766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i - ia</a:t>
            </a: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FFAE30-F6C2-4A66-91B9-1E7C88FC6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0" y="857250"/>
            <a:ext cx="9201150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5434" y="2907506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13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A67C4-D7C4-4020-8BCA-E7A4A0315494}"/>
              </a:ext>
            </a:extLst>
          </p:cNvPr>
          <p:cNvSpPr txBox="1"/>
          <p:nvPr/>
        </p:nvSpPr>
        <p:spPr>
          <a:xfrm>
            <a:off x="3204260" y="2743200"/>
            <a:ext cx="913592" cy="1286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763">
                <a:solidFill>
                  <a:srgbClr val="FF0000"/>
                </a:solidFill>
                <a:latin typeface="AvantGarde" panose="00000400000000000000" pitchFamily="2" charset="0"/>
              </a:rPr>
              <a:t>i</a:t>
            </a:r>
            <a:endParaRPr lang="en-US" sz="7763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277C4-ADD6-4AC1-AAEC-C9EE6AAC6874}"/>
              </a:ext>
            </a:extLst>
          </p:cNvPr>
          <p:cNvSpPr txBox="1"/>
          <p:nvPr/>
        </p:nvSpPr>
        <p:spPr>
          <a:xfrm>
            <a:off x="5114418" y="2743200"/>
            <a:ext cx="409087" cy="1286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7763">
                <a:solidFill>
                  <a:srgbClr val="FF0000"/>
                </a:solidFill>
                <a:latin typeface="AvantGarde" panose="00000400000000000000" pitchFamily="2" charset="0"/>
              </a:rPr>
              <a:t>I</a:t>
            </a:r>
            <a:endParaRPr lang="en-US" sz="7763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849E62-F883-4F1B-AC2D-6EF819575191}"/>
              </a:ext>
            </a:extLst>
          </p:cNvPr>
          <p:cNvGrpSpPr/>
          <p:nvPr/>
        </p:nvGrpSpPr>
        <p:grpSpPr>
          <a:xfrm>
            <a:off x="7772400" y="2083475"/>
            <a:ext cx="1012368" cy="2031325"/>
            <a:chOff x="8472943" y="595008"/>
            <a:chExt cx="1349824" cy="270843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CA9ED2-06CA-4199-80C3-3E187F199DA8}"/>
                </a:ext>
              </a:extLst>
            </p:cNvPr>
            <p:cNvSpPr txBox="1"/>
            <p:nvPr/>
          </p:nvSpPr>
          <p:spPr>
            <a:xfrm>
              <a:off x="8513094" y="1485901"/>
              <a:ext cx="1218123" cy="17159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7763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B657E9-9BDF-4CE8-AA1D-93D9E398670A}"/>
                </a:ext>
              </a:extLst>
            </p:cNvPr>
            <p:cNvSpPr txBox="1"/>
            <p:nvPr/>
          </p:nvSpPr>
          <p:spPr>
            <a:xfrm>
              <a:off x="8472943" y="595008"/>
              <a:ext cx="1349824" cy="27084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en-US" sz="7200" b="1">
                <a:solidFill>
                  <a:srgbClr val="FF0000"/>
                </a:solidFill>
                <a:latin typeface="HP001 4 hàng" pitchFamily="34" charset="0"/>
              </a:endParaRPr>
            </a:p>
            <a:p>
              <a:pPr algn="ctr"/>
              <a:r>
                <a:rPr lang="en-US" sz="5400" b="1">
                  <a:solidFill>
                    <a:srgbClr val="FF0000"/>
                  </a:solidFill>
                  <a:latin typeface="HP001 4 hàng" pitchFamily="34" charset="0"/>
                </a:rPr>
                <a:t>I</a:t>
              </a:r>
              <a:endParaRPr lang="en-US" sz="540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CE35CD-5AEE-431B-A1D0-1498A3770826}"/>
              </a:ext>
            </a:extLst>
          </p:cNvPr>
          <p:cNvGrpSpPr/>
          <p:nvPr/>
        </p:nvGrpSpPr>
        <p:grpSpPr>
          <a:xfrm>
            <a:off x="6326550" y="2743200"/>
            <a:ext cx="913592" cy="1447800"/>
            <a:chOff x="4951090" y="2484151"/>
            <a:chExt cx="913592" cy="14478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6FAA6C-B4F6-4683-B2DE-E03065FE6D4B}"/>
                </a:ext>
              </a:extLst>
            </p:cNvPr>
            <p:cNvSpPr txBox="1"/>
            <p:nvPr/>
          </p:nvSpPr>
          <p:spPr>
            <a:xfrm>
              <a:off x="4951090" y="2484151"/>
              <a:ext cx="913592" cy="128695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7763">
                <a:solidFill>
                  <a:srgbClr val="FF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BFC4E1-4194-4FBA-8888-A974C549B932}"/>
                </a:ext>
              </a:extLst>
            </p:cNvPr>
            <p:cNvSpPr txBox="1"/>
            <p:nvPr/>
          </p:nvSpPr>
          <p:spPr>
            <a:xfrm>
              <a:off x="5169260" y="2823955"/>
              <a:ext cx="497759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 b="1">
                  <a:solidFill>
                    <a:srgbClr val="FF0000"/>
                  </a:solidFill>
                  <a:latin typeface="HP001 4 hàng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39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400800" y="4038600"/>
            <a:ext cx="2514600" cy="910991"/>
          </a:xfrm>
          <a:prstGeom prst="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b</a:t>
            </a:r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i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799" y="4949590"/>
            <a:ext cx="1257300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658100" y="4949590"/>
            <a:ext cx="125730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52400"/>
            <a:ext cx="3615628" cy="36471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E85F84-778A-43E2-9326-5676AE5B66CC}"/>
              </a:ext>
            </a:extLst>
          </p:cNvPr>
          <p:cNvSpPr txBox="1"/>
          <p:nvPr/>
        </p:nvSpPr>
        <p:spPr>
          <a:xfrm>
            <a:off x="3429000" y="4679283"/>
            <a:ext cx="18669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AvantGarde" panose="00000400000000000000" pitchFamily="2" charset="0"/>
              </a:rPr>
              <a:t>b</a:t>
            </a:r>
            <a:r>
              <a:rPr lang="en-US" sz="6000" b="1">
                <a:solidFill>
                  <a:srgbClr val="FF0000"/>
                </a:solidFill>
                <a:latin typeface="AvantGarde" panose="00000400000000000000" pitchFamily="2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85222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5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553200" y="4038600"/>
            <a:ext cx="2514600" cy="910991"/>
          </a:xfrm>
          <a:prstGeom prst="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b</a:t>
            </a:r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ia</a:t>
            </a:r>
            <a:endParaRPr lang="en-US" sz="4800" b="1">
              <a:solidFill>
                <a:schemeClr val="tx1"/>
              </a:solidFill>
              <a:latin typeface="AvantGarde" panose="000004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553199" y="4949590"/>
            <a:ext cx="1257300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10500" y="4949590"/>
            <a:ext cx="125730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ia</a:t>
            </a:r>
            <a:endParaRPr lang="en-US" sz="4800" b="1">
              <a:solidFill>
                <a:schemeClr val="tx1"/>
              </a:solidFill>
              <a:latin typeface="AvantGarde" panose="000004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57265"/>
            <a:ext cx="6019800" cy="37022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BD2DE1-4C34-47FB-BB8C-5587C2A6C95C}"/>
              </a:ext>
            </a:extLst>
          </p:cNvPr>
          <p:cNvSpPr txBox="1"/>
          <p:nvPr/>
        </p:nvSpPr>
        <p:spPr>
          <a:xfrm>
            <a:off x="3723350" y="4666993"/>
            <a:ext cx="18669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AvantGarde" panose="00000400000000000000" pitchFamily="2" charset="0"/>
              </a:rPr>
              <a:t>b</a:t>
            </a:r>
            <a:r>
              <a:rPr lang="en-US" sz="6000" b="1">
                <a:solidFill>
                  <a:srgbClr val="FF0000"/>
                </a:solidFill>
                <a:latin typeface="AvantGarde" panose="00000400000000000000" pitchFamily="2" charset="0"/>
              </a:rPr>
              <a:t>ia</a:t>
            </a:r>
          </a:p>
        </p:txBody>
      </p:sp>
    </p:spTree>
    <p:extLst>
      <p:ext uri="{BB962C8B-B14F-4D97-AF65-F5344CB8AC3E}">
        <p14:creationId xmlns:p14="http://schemas.microsoft.com/office/powerpoint/2010/main" val="377689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56117570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</TotalTime>
  <Words>213</Words>
  <Application>Microsoft Office PowerPoint</Application>
  <PresentationFormat>Widescreen</PresentationFormat>
  <Paragraphs>105</Paragraphs>
  <Slides>27</Slides>
  <Notes>5</Notes>
  <HiddenSlides>0</HiddenSlides>
  <MMClips>10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.VnAvant</vt:lpstr>
      <vt:lpstr>.VnTime</vt:lpstr>
      <vt:lpstr>Arial</vt:lpstr>
      <vt:lpstr>AvantGarde</vt:lpstr>
      <vt:lpstr>Calibri</vt:lpstr>
      <vt:lpstr>HP001 4 hàng</vt:lpstr>
      <vt:lpstr>HP001 4H</vt:lpstr>
      <vt:lpstr>Times New Roman</vt:lpstr>
      <vt:lpstr>UTM Avo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67</cp:revision>
  <dcterms:created xsi:type="dcterms:W3CDTF">2020-05-18T12:48:51Z</dcterms:created>
  <dcterms:modified xsi:type="dcterms:W3CDTF">2022-09-22T03:43:16Z</dcterms:modified>
</cp:coreProperties>
</file>