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4" r:id="rId2"/>
    <p:sldId id="305" r:id="rId3"/>
    <p:sldId id="272" r:id="rId4"/>
    <p:sldId id="277" r:id="rId5"/>
    <p:sldId id="278" r:id="rId6"/>
    <p:sldId id="279" r:id="rId7"/>
    <p:sldId id="280" r:id="rId8"/>
    <p:sldId id="281" r:id="rId9"/>
    <p:sldId id="282" r:id="rId10"/>
    <p:sldId id="285" r:id="rId11"/>
    <p:sldId id="286" r:id="rId12"/>
    <p:sldId id="287" r:id="rId13"/>
    <p:sldId id="288" r:id="rId14"/>
    <p:sldId id="294" r:id="rId15"/>
    <p:sldId id="295" r:id="rId16"/>
    <p:sldId id="296" r:id="rId17"/>
    <p:sldId id="297" r:id="rId18"/>
    <p:sldId id="298" r:id="rId19"/>
    <p:sldId id="289" r:id="rId20"/>
    <p:sldId id="299" r:id="rId21"/>
    <p:sldId id="300" r:id="rId22"/>
    <p:sldId id="301" r:id="rId23"/>
    <p:sldId id="302" r:id="rId24"/>
    <p:sldId id="303" r:id="rId25"/>
    <p:sldId id="290" r:id="rId26"/>
    <p:sldId id="291" r:id="rId27"/>
    <p:sldId id="292" r:id="rId28"/>
    <p:sldId id="293" r:id="rId29"/>
  </p:sldIdLst>
  <p:sldSz cx="12192000" cy="6858000"/>
  <p:notesSz cx="6858000" cy="9144000"/>
  <p:embeddedFontLst>
    <p:embeddedFont>
      <p:font typeface="Calibri" pitchFamily="34" charset="0"/>
      <p:regular r:id="rId30"/>
      <p:bold r:id="rId31"/>
      <p:italic r:id="rId32"/>
      <p:boldItalic r:id="rId33"/>
    </p:embeddedFont>
    <p:embeddedFont>
      <p:font typeface="Calibri Light" charset="0"/>
      <p:regular r:id="rId34"/>
      <p:italic r:id="rId35"/>
    </p:embeddedFont>
    <p:embeddedFont>
      <p:font typeface=".vnavant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6600"/>
    <a:srgbClr val="CC00FF"/>
    <a:srgbClr val="00FF00"/>
    <a:srgbClr val="FF00FF"/>
    <a:srgbClr val="CCFF99"/>
    <a:srgbClr val="FFFFFF"/>
    <a:srgbClr val="8D410D"/>
    <a:srgbClr val="96571E"/>
    <a:srgbClr val="6038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17" autoAdjust="0"/>
    <p:restoredTop sz="94364" autoAdjust="0"/>
  </p:normalViewPr>
  <p:slideViewPr>
    <p:cSldViewPr snapToGrid="0">
      <p:cViewPr varScale="1">
        <p:scale>
          <a:sx n="77" d="100"/>
          <a:sy n="77" d="100"/>
        </p:scale>
        <p:origin x="-90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8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14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08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55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1F27E1E-4F03-47E3-9A75-6188C88F96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801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85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35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69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8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8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173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7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BD190-56AD-4C55-BBCA-1554B872117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1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gif"/><Relationship Id="rId18" Type="http://schemas.openxmlformats.org/officeDocument/2006/relationships/slide" Target="slide10.xml"/><Relationship Id="rId26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gif"/><Relationship Id="rId25" Type="http://schemas.openxmlformats.org/officeDocument/2006/relationships/slide" Target="slide6.xml"/><Relationship Id="rId2" Type="http://schemas.openxmlformats.org/officeDocument/2006/relationships/audio" Target="../media/media1.wma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29" Type="http://schemas.openxmlformats.org/officeDocument/2006/relationships/slide" Target="slide8.xml"/><Relationship Id="rId1" Type="http://schemas.microsoft.com/office/2007/relationships/media" Target="../media/media1.wma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19.png"/><Relationship Id="rId32" Type="http://schemas.openxmlformats.org/officeDocument/2006/relationships/image" Target="../media/image23.png"/><Relationship Id="rId5" Type="http://schemas.openxmlformats.org/officeDocument/2006/relationships/image" Target="../media/image3.png"/><Relationship Id="rId15" Type="http://schemas.openxmlformats.org/officeDocument/2006/relationships/image" Target="../media/image13.gif"/><Relationship Id="rId23" Type="http://schemas.openxmlformats.org/officeDocument/2006/relationships/slide" Target="slide5.xml"/><Relationship Id="rId28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31" Type="http://schemas.openxmlformats.org/officeDocument/2006/relationships/slide" Target="slide9.xml"/><Relationship Id="rId4" Type="http://schemas.openxmlformats.org/officeDocument/2006/relationships/audio" Target="../media/audio1.wav"/><Relationship Id="rId9" Type="http://schemas.openxmlformats.org/officeDocument/2006/relationships/image" Target="../media/image7.png"/><Relationship Id="rId14" Type="http://schemas.openxmlformats.org/officeDocument/2006/relationships/image" Target="../media/image12.gif"/><Relationship Id="rId22" Type="http://schemas.openxmlformats.org/officeDocument/2006/relationships/image" Target="../media/image18.png"/><Relationship Id="rId27" Type="http://schemas.openxmlformats.org/officeDocument/2006/relationships/slide" Target="slide7.xml"/><Relationship Id="rId30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569421" y="1663724"/>
            <a:ext cx="879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 panose="020B7200000000000000"/>
                <a:cs typeface="Times New Roman" panose="02020603050405020304" pitchFamily="18" charset="0"/>
              </a:rPr>
              <a:t>CHÀO MỪNG </a:t>
            </a:r>
            <a:r>
              <a:rPr 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/>
                <a:cs typeface="Times New Roman" panose="02020603050405020304" pitchFamily="18" charset="0"/>
              </a:rPr>
              <a:t>CÁC CON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/>
                <a:cs typeface="Times New Roman" panose="02020603050405020304" pitchFamily="18" charset="0"/>
              </a:rPr>
              <a:t>ĐẾN VỚI TIẾT 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 panose="020B7200000000000000"/>
                <a:cs typeface="Times New Roman" panose="02020603050405020304" pitchFamily="18" charset="0"/>
              </a:rPr>
              <a:t>KỂ CHUYỆN </a:t>
            </a:r>
          </a:p>
        </p:txBody>
      </p:sp>
    </p:spTree>
    <p:extLst>
      <p:ext uri="{BB962C8B-B14F-4D97-AF65-F5344CB8AC3E}">
        <p14:creationId xmlns:p14="http://schemas.microsoft.com/office/powerpoint/2010/main" val="96838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àn Gà con 1 - Nhạc thiếu nhi có lời hát - Bài hát hay nhất_Tr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14816"/>
            <a:ext cx="12192000" cy="574318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321678" y="193204"/>
            <a:ext cx="9144000" cy="747097"/>
          </a:xfrm>
        </p:spPr>
        <p:txBody>
          <a:bodyPr>
            <a:norm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Khởi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động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00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150"/>
            <a:ext cx="12191999" cy="6858000"/>
          </a:xfrm>
        </p:spPr>
      </p:pic>
      <p:sp>
        <p:nvSpPr>
          <p:cNvPr id="8" name="Rectangle 7"/>
          <p:cNvSpPr/>
          <p:nvPr/>
        </p:nvSpPr>
        <p:spPr>
          <a:xfrm>
            <a:off x="108153" y="2921168"/>
            <a:ext cx="1208384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BÀI 14: HAI CHÚ GÀ CON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97" b="89163" l="20080" r="746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4630" y="4438902"/>
            <a:ext cx="3246870" cy="25872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912" y="4598862"/>
            <a:ext cx="2395538" cy="24226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480" y="438041"/>
            <a:ext cx="2026920" cy="180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6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6658" y="28957"/>
            <a:ext cx="5361142" cy="1325563"/>
          </a:xfrm>
        </p:spPr>
        <p:txBody>
          <a:bodyPr/>
          <a:lstStyle/>
          <a:p>
            <a:r>
              <a:rPr lang="en-US" b="1" dirty="0" err="1" smtClean="0">
                <a:latin typeface="UTM Avo" panose="02040603050506020204" pitchFamily="18" charset="0"/>
              </a:rPr>
              <a:t>Nghe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kể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chuyện</a:t>
            </a:r>
            <a:endParaRPr lang="en-US" b="1" dirty="0">
              <a:latin typeface="UTM Avo" panose="02040603050506020204" pitchFamily="18" charset="0"/>
            </a:endParaRPr>
          </a:p>
        </p:txBody>
      </p:sp>
      <p:pic>
        <p:nvPicPr>
          <p:cNvPr id="5" name="hai chú gà c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3879" y="1127342"/>
            <a:ext cx="12192000" cy="573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0021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23021" t="20556" r="52812" b="51481"/>
          <a:stretch/>
        </p:blipFill>
        <p:spPr>
          <a:xfrm>
            <a:off x="3200400" y="1690688"/>
            <a:ext cx="5486400" cy="362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438" t="20000" r="22083" b="51667"/>
          <a:stretch/>
        </p:blipFill>
        <p:spPr>
          <a:xfrm>
            <a:off x="3257550" y="1444625"/>
            <a:ext cx="5329237" cy="373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4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230" t="16297" r="52812" b="55370"/>
          <a:stretch/>
        </p:blipFill>
        <p:spPr>
          <a:xfrm>
            <a:off x="3657600" y="1690688"/>
            <a:ext cx="5200650" cy="356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8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646" t="16297" r="22291" b="55369"/>
          <a:stretch/>
        </p:blipFill>
        <p:spPr>
          <a:xfrm>
            <a:off x="3362325" y="1504950"/>
            <a:ext cx="546735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9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917" t="39259" r="52500" b="31852"/>
          <a:stretch/>
        </p:blipFill>
        <p:spPr>
          <a:xfrm>
            <a:off x="3152775" y="1504950"/>
            <a:ext cx="588645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5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333" t="39259" r="22500" b="31852"/>
          <a:stretch/>
        </p:blipFill>
        <p:spPr>
          <a:xfrm>
            <a:off x="3143250" y="1390650"/>
            <a:ext cx="59055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8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1614" y="334524"/>
            <a:ext cx="4162736" cy="1325563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UTM Avo" panose="02040603050506020204" pitchFamily="18" charset="0"/>
              </a:rPr>
              <a:t>Trả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lời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câu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hỏi</a:t>
            </a:r>
            <a:endParaRPr lang="en-US" b="1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3021" t="19815" r="52917" b="42222"/>
          <a:stretch/>
        </p:blipFill>
        <p:spPr>
          <a:xfrm>
            <a:off x="3719066" y="1714500"/>
            <a:ext cx="501878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8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hong-nen-powerpoint-de-thuong-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83"/>
          <a:stretch/>
        </p:blipFill>
        <p:spPr bwMode="auto">
          <a:xfrm>
            <a:off x="308919" y="-58994"/>
            <a:ext cx="10663881" cy="691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138616" y="0"/>
            <a:ext cx="573253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5000"/>
              </a:lnSpc>
              <a:spcBef>
                <a:spcPct val="50000"/>
              </a:spcBef>
              <a:defRPr/>
            </a:pPr>
            <a:r>
              <a:rPr lang="en-US" sz="6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8219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750" t="19444" r="22083" b="42037"/>
          <a:stretch/>
        </p:blipFill>
        <p:spPr>
          <a:xfrm>
            <a:off x="3629025" y="1309688"/>
            <a:ext cx="4933950" cy="429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8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813" t="16297" r="52917" b="45370"/>
          <a:stretch/>
        </p:blipFill>
        <p:spPr>
          <a:xfrm>
            <a:off x="3438525" y="1219200"/>
            <a:ext cx="5314950" cy="437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34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438" t="16111" r="22187" b="45555"/>
          <a:stretch/>
        </p:blipFill>
        <p:spPr>
          <a:xfrm>
            <a:off x="3124200" y="1276350"/>
            <a:ext cx="5429250" cy="426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9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34" t="39002" r="52916" b="22366"/>
          <a:stretch/>
        </p:blipFill>
        <p:spPr>
          <a:xfrm>
            <a:off x="3352800" y="1200150"/>
            <a:ext cx="54864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3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438" t="39074" r="22187" b="21667"/>
          <a:stretch/>
        </p:blipFill>
        <p:spPr>
          <a:xfrm>
            <a:off x="3219450" y="1238250"/>
            <a:ext cx="527685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7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360" y="590653"/>
            <a:ext cx="10078719" cy="626734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1273660" y="2689522"/>
            <a:ext cx="4739789" cy="329453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20160" y="3614581"/>
            <a:ext cx="794512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Nghe</a:t>
            </a:r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kể</a:t>
            </a:r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lại</a:t>
            </a:r>
            <a:endParaRPr lang="en-US" sz="6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ai chú gà c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7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3122" t="20076" r="53060" b="42646"/>
          <a:stretch/>
        </p:blipFill>
        <p:spPr>
          <a:xfrm>
            <a:off x="0" y="1195916"/>
            <a:ext cx="4084321" cy="26747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3940" t="20222" r="22060" b="42444"/>
          <a:stretch/>
        </p:blipFill>
        <p:spPr>
          <a:xfrm>
            <a:off x="4101081" y="1195914"/>
            <a:ext cx="4039575" cy="26747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3848" t="40101" r="22334" b="23050"/>
          <a:stretch/>
        </p:blipFill>
        <p:spPr>
          <a:xfrm>
            <a:off x="0" y="3893811"/>
            <a:ext cx="3990924" cy="29641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3303" t="39616" r="53060" b="22728"/>
          <a:stretch/>
        </p:blipFill>
        <p:spPr>
          <a:xfrm>
            <a:off x="8140113" y="1169832"/>
            <a:ext cx="4051887" cy="26904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23303" t="39293" r="53151" b="22242"/>
          <a:stretch/>
        </p:blipFill>
        <p:spPr>
          <a:xfrm>
            <a:off x="4067560" y="3870680"/>
            <a:ext cx="4055793" cy="30122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53849" t="39454" r="22206" b="22243"/>
          <a:stretch/>
        </p:blipFill>
        <p:spPr>
          <a:xfrm>
            <a:off x="8186810" y="3860283"/>
            <a:ext cx="3958491" cy="299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7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524000" y="2269502"/>
            <a:ext cx="9144000" cy="2318994"/>
          </a:xfrm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Cảm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ơn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bạn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đã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  <a:t/>
            </a:r>
            <a:b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</a:b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lắng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nghe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!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22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54708" t="40114" r="22611" b="33849"/>
          <a:stretch/>
        </p:blipFill>
        <p:spPr>
          <a:xfrm>
            <a:off x="4305959" y="738002"/>
            <a:ext cx="7564228" cy="5601354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" y="0"/>
            <a:ext cx="12187269" cy="6858767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9810" cy="263981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45893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71485"/>
            <a:ext cx="2639810" cy="2639810"/>
          </a:xfrm>
          <a:prstGeom prst="rect">
            <a:avLst/>
          </a:prstGeom>
        </p:spPr>
      </p:pic>
      <p:pic>
        <p:nvPicPr>
          <p:cNvPr id="129" name="den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68" y="1101452"/>
            <a:ext cx="1168595" cy="1168595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3" y="883975"/>
            <a:ext cx="1061107" cy="1061107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50" y="1738168"/>
            <a:ext cx="1127571" cy="1127571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26" y="-974833"/>
            <a:ext cx="1761897" cy="605994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39" y="5085116"/>
            <a:ext cx="647700" cy="904875"/>
          </a:xfrm>
          <a:prstGeom prst="rect">
            <a:avLst/>
          </a:prstGeom>
        </p:spPr>
      </p:pic>
      <p:pic>
        <p:nvPicPr>
          <p:cNvPr id="159" name="Picture 158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139" name="mau1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40" name="mau2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3741" cy="2639810"/>
          </a:xfrm>
          <a:prstGeom prst="rect">
            <a:avLst/>
          </a:prstGeom>
        </p:spPr>
      </p:pic>
      <p:pic>
        <p:nvPicPr>
          <p:cNvPr id="141" name="mau3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73" y="738002"/>
            <a:ext cx="2639810" cy="2639810"/>
          </a:xfrm>
          <a:prstGeom prst="rect">
            <a:avLst/>
          </a:prstGeom>
        </p:spPr>
      </p:pic>
      <p:pic>
        <p:nvPicPr>
          <p:cNvPr id="142" name="mau4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9586"/>
            <a:ext cx="2651990" cy="2651990"/>
          </a:xfrm>
          <a:prstGeom prst="rect">
            <a:avLst/>
          </a:prstGeom>
        </p:spPr>
      </p:pic>
      <p:pic>
        <p:nvPicPr>
          <p:cNvPr id="143" name="mau5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81011"/>
            <a:ext cx="2633741" cy="2639810"/>
          </a:xfrm>
          <a:prstGeom prst="rect">
            <a:avLst/>
          </a:prstGeom>
        </p:spPr>
      </p:pic>
      <p:pic>
        <p:nvPicPr>
          <p:cNvPr id="144" name="mau6">
            <a:hlinkClick r:id="rId31" action="ppaction://hlinksldjump"/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7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29227" y="419644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sao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không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tới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trường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?</a:t>
            </a:r>
            <a:endParaRPr lang="en-US" sz="44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chú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chỉ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thích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rong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chơi</a:t>
            </a:r>
            <a:endParaRPr lang="en-US" sz="44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Vì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sao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các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bạn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không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ai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chơi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với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chồn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con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các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bạn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bận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tới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trường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3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905278" y="50618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Chồn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con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lạc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vào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rừng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,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sao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34572" y="3085172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mải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mê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bắt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bướm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905278" y="43368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sao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không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tìm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được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đường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về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nhà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không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đọc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được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chữ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trên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bảng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chỉ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đường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3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Ai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đã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là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người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đưa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chồn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con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về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nhà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Bác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sư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tử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người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đưa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về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Sau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chuyện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đó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,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thay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đổi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như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thế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nào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Sau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chuyện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đó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,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rất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chăm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đi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học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1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1324</TotalTime>
  <Words>148</Words>
  <Application>Microsoft Office PowerPoint</Application>
  <PresentationFormat>Custom</PresentationFormat>
  <Paragraphs>21</Paragraphs>
  <Slides>28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UTM Avo</vt:lpstr>
      <vt:lpstr>Calibri Light</vt:lpstr>
      <vt:lpstr>Times New Roman</vt:lpstr>
      <vt:lpstr>.vnavant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Khởi động</vt:lpstr>
      <vt:lpstr>PowerPoint Presentation</vt:lpstr>
      <vt:lpstr>Nghe 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Trả lời câu hỏi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các bạn đã lắng nghe!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 GIANG</dc:creator>
  <cp:lastModifiedBy>Windows User</cp:lastModifiedBy>
  <cp:revision>130</cp:revision>
  <dcterms:created xsi:type="dcterms:W3CDTF">2018-10-29T09:59:25Z</dcterms:created>
  <dcterms:modified xsi:type="dcterms:W3CDTF">2020-09-18T16:18:14Z</dcterms:modified>
</cp:coreProperties>
</file>